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6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15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16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17.xml" ContentType="application/vnd.openxmlformats-officedocument.presentationml.notesSlide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18.xml" ContentType="application/vnd.openxmlformats-officedocument.presentationml.notesSlide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notesSlides/notesSlide21.xml" ContentType="application/vnd.openxmlformats-officedocument.presentationml.notesSlid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8" r:id="rId3"/>
    <p:sldId id="279" r:id="rId4"/>
    <p:sldId id="263" r:id="rId5"/>
    <p:sldId id="264" r:id="rId6"/>
    <p:sldId id="268" r:id="rId7"/>
    <p:sldId id="269" r:id="rId8"/>
    <p:sldId id="278" r:id="rId9"/>
    <p:sldId id="262" r:id="rId10"/>
    <p:sldId id="274" r:id="rId11"/>
    <p:sldId id="275" r:id="rId12"/>
    <p:sldId id="276" r:id="rId13"/>
    <p:sldId id="259" r:id="rId14"/>
    <p:sldId id="277" r:id="rId15"/>
    <p:sldId id="261" r:id="rId16"/>
    <p:sldId id="270" r:id="rId17"/>
    <p:sldId id="271" r:id="rId18"/>
    <p:sldId id="272" r:id="rId19"/>
    <p:sldId id="273" r:id="rId20"/>
    <p:sldId id="260" r:id="rId21"/>
    <p:sldId id="266" r:id="rId22"/>
    <p:sldId id="267" r:id="rId23"/>
    <p:sldId id="281" r:id="rId24"/>
    <p:sldId id="282" r:id="rId25"/>
    <p:sldId id="280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BF7"/>
    <a:srgbClr val="8C9E61"/>
    <a:srgbClr val="F2A6A6"/>
    <a:srgbClr val="CF5B6E"/>
    <a:srgbClr val="7E7D5F"/>
    <a:srgbClr val="A5BF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997" autoAdjust="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222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9F4130-2E5D-43B2-AAF6-72DCF637D52B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FD7F14-69B4-4C67-8749-E10B3AE671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9461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D7F14-69B4-4C67-8749-E10B3AE6710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342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D7F14-69B4-4C67-8749-E10B3AE6710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5885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D7F14-69B4-4C67-8749-E10B3AE6710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1484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D7F14-69B4-4C67-8749-E10B3AE6710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7777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D7F14-69B4-4C67-8749-E10B3AE6710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6091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D7F14-69B4-4C67-8749-E10B3AE6710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2568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D7F14-69B4-4C67-8749-E10B3AE6710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105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D7F14-69B4-4C67-8749-E10B3AE6710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4231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D7F14-69B4-4C67-8749-E10B3AE6710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1360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D7F14-69B4-4C67-8749-E10B3AE6710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754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D7F14-69B4-4C67-8749-E10B3AE6710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9144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D7F14-69B4-4C67-8749-E10B3AE6710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4183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D7F14-69B4-4C67-8749-E10B3AE6710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3022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D7F14-69B4-4C67-8749-E10B3AE6710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2954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D7F14-69B4-4C67-8749-E10B3AE6710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69299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D7F14-69B4-4C67-8749-E10B3AE6710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46958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D7F14-69B4-4C67-8749-E10B3AE6710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63168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D7F14-69B4-4C67-8749-E10B3AE6710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2835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D7F14-69B4-4C67-8749-E10B3AE6710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1155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D7F14-69B4-4C67-8749-E10B3AE6710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6286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D7F14-69B4-4C67-8749-E10B3AE6710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4390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D7F14-69B4-4C67-8749-E10B3AE6710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7868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D7F14-69B4-4C67-8749-E10B3AE6710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9964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D7F14-69B4-4C67-8749-E10B3AE6710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2970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D7F14-69B4-4C67-8749-E10B3AE6710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13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12181172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94"/>
            <a:ext cx="11430000" cy="3845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994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6542555" y="2180045"/>
            <a:ext cx="4381622" cy="2611647"/>
          </a:xfrm>
          <a:custGeom>
            <a:avLst/>
            <a:gdLst>
              <a:gd name="connsiteX0" fmla="*/ 0 w 4381622"/>
              <a:gd name="connsiteY0" fmla="*/ 0 h 2611647"/>
              <a:gd name="connsiteX1" fmla="*/ 4381622 w 4381622"/>
              <a:gd name="connsiteY1" fmla="*/ 0 h 2611647"/>
              <a:gd name="connsiteX2" fmla="*/ 4381622 w 4381622"/>
              <a:gd name="connsiteY2" fmla="*/ 2611647 h 2611647"/>
              <a:gd name="connsiteX3" fmla="*/ 0 w 4381622"/>
              <a:gd name="connsiteY3" fmla="*/ 2611647 h 2611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81622" h="2611647">
                <a:moveTo>
                  <a:pt x="0" y="0"/>
                </a:moveTo>
                <a:lnTo>
                  <a:pt x="4381622" y="0"/>
                </a:lnTo>
                <a:lnTo>
                  <a:pt x="4381622" y="2611647"/>
                </a:lnTo>
                <a:lnTo>
                  <a:pt x="0" y="261164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848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09696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1091946" y="1955800"/>
            <a:ext cx="2292095" cy="3594100"/>
          </a:xfrm>
          <a:custGeom>
            <a:avLst/>
            <a:gdLst>
              <a:gd name="connsiteX0" fmla="*/ 0 w 2292095"/>
              <a:gd name="connsiteY0" fmla="*/ 0 h 3594100"/>
              <a:gd name="connsiteX1" fmla="*/ 2292095 w 2292095"/>
              <a:gd name="connsiteY1" fmla="*/ 0 h 3594100"/>
              <a:gd name="connsiteX2" fmla="*/ 2292095 w 2292095"/>
              <a:gd name="connsiteY2" fmla="*/ 3594100 h 3594100"/>
              <a:gd name="connsiteX3" fmla="*/ 0 w 2292095"/>
              <a:gd name="connsiteY3" fmla="*/ 3594100 h 359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2095" h="3594100">
                <a:moveTo>
                  <a:pt x="0" y="0"/>
                </a:moveTo>
                <a:lnTo>
                  <a:pt x="2292095" y="0"/>
                </a:lnTo>
                <a:lnTo>
                  <a:pt x="2292095" y="3594100"/>
                </a:lnTo>
                <a:lnTo>
                  <a:pt x="0" y="3594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3663951" y="1955800"/>
            <a:ext cx="2292095" cy="3594100"/>
          </a:xfrm>
          <a:custGeom>
            <a:avLst/>
            <a:gdLst>
              <a:gd name="connsiteX0" fmla="*/ 0 w 2292095"/>
              <a:gd name="connsiteY0" fmla="*/ 0 h 3594100"/>
              <a:gd name="connsiteX1" fmla="*/ 2292095 w 2292095"/>
              <a:gd name="connsiteY1" fmla="*/ 0 h 3594100"/>
              <a:gd name="connsiteX2" fmla="*/ 2292095 w 2292095"/>
              <a:gd name="connsiteY2" fmla="*/ 3594100 h 3594100"/>
              <a:gd name="connsiteX3" fmla="*/ 0 w 2292095"/>
              <a:gd name="connsiteY3" fmla="*/ 3594100 h 359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2095" h="3594100">
                <a:moveTo>
                  <a:pt x="0" y="0"/>
                </a:moveTo>
                <a:lnTo>
                  <a:pt x="2292095" y="0"/>
                </a:lnTo>
                <a:lnTo>
                  <a:pt x="2292095" y="3594100"/>
                </a:lnTo>
                <a:lnTo>
                  <a:pt x="0" y="3594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6235956" y="1955800"/>
            <a:ext cx="2292095" cy="3594100"/>
          </a:xfrm>
          <a:custGeom>
            <a:avLst/>
            <a:gdLst>
              <a:gd name="connsiteX0" fmla="*/ 0 w 2292095"/>
              <a:gd name="connsiteY0" fmla="*/ 0 h 3594100"/>
              <a:gd name="connsiteX1" fmla="*/ 2292095 w 2292095"/>
              <a:gd name="connsiteY1" fmla="*/ 0 h 3594100"/>
              <a:gd name="connsiteX2" fmla="*/ 2292095 w 2292095"/>
              <a:gd name="connsiteY2" fmla="*/ 3594100 h 3594100"/>
              <a:gd name="connsiteX3" fmla="*/ 0 w 2292095"/>
              <a:gd name="connsiteY3" fmla="*/ 3594100 h 359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2095" h="3594100">
                <a:moveTo>
                  <a:pt x="0" y="0"/>
                </a:moveTo>
                <a:lnTo>
                  <a:pt x="2292095" y="0"/>
                </a:lnTo>
                <a:lnTo>
                  <a:pt x="2292095" y="3594100"/>
                </a:lnTo>
                <a:lnTo>
                  <a:pt x="0" y="3594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8807961" y="1955800"/>
            <a:ext cx="2292095" cy="3594100"/>
          </a:xfrm>
          <a:custGeom>
            <a:avLst/>
            <a:gdLst>
              <a:gd name="connsiteX0" fmla="*/ 0 w 2292095"/>
              <a:gd name="connsiteY0" fmla="*/ 0 h 3594100"/>
              <a:gd name="connsiteX1" fmla="*/ 2292095 w 2292095"/>
              <a:gd name="connsiteY1" fmla="*/ 0 h 3594100"/>
              <a:gd name="connsiteX2" fmla="*/ 2292095 w 2292095"/>
              <a:gd name="connsiteY2" fmla="*/ 3594100 h 3594100"/>
              <a:gd name="connsiteX3" fmla="*/ 0 w 2292095"/>
              <a:gd name="connsiteY3" fmla="*/ 3594100 h 359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2095" h="3594100">
                <a:moveTo>
                  <a:pt x="0" y="0"/>
                </a:moveTo>
                <a:lnTo>
                  <a:pt x="2292095" y="0"/>
                </a:lnTo>
                <a:lnTo>
                  <a:pt x="2292095" y="3594100"/>
                </a:lnTo>
                <a:lnTo>
                  <a:pt x="0" y="3594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0967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图片占位符 14"/>
          <p:cNvSpPr>
            <a:spLocks noGrp="1"/>
          </p:cNvSpPr>
          <p:nvPr>
            <p:ph type="pic" sz="quarter" idx="10"/>
          </p:nvPr>
        </p:nvSpPr>
        <p:spPr>
          <a:xfrm>
            <a:off x="1752600" y="2019300"/>
            <a:ext cx="1828800" cy="1828800"/>
          </a:xfrm>
          <a:custGeom>
            <a:avLst/>
            <a:gdLst>
              <a:gd name="connsiteX0" fmla="*/ 914400 w 1828800"/>
              <a:gd name="connsiteY0" fmla="*/ 0 h 1828800"/>
              <a:gd name="connsiteX1" fmla="*/ 1828800 w 1828800"/>
              <a:gd name="connsiteY1" fmla="*/ 914400 h 1828800"/>
              <a:gd name="connsiteX2" fmla="*/ 914400 w 1828800"/>
              <a:gd name="connsiteY2" fmla="*/ 1828800 h 1828800"/>
              <a:gd name="connsiteX3" fmla="*/ 0 w 1828800"/>
              <a:gd name="connsiteY3" fmla="*/ 914400 h 1828800"/>
              <a:gd name="connsiteX4" fmla="*/ 914400 w 1828800"/>
              <a:gd name="connsiteY4" fmla="*/ 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8800" h="1828800">
                <a:moveTo>
                  <a:pt x="914400" y="0"/>
                </a:moveTo>
                <a:cubicBezTo>
                  <a:pt x="1419409" y="0"/>
                  <a:pt x="1828800" y="409391"/>
                  <a:pt x="1828800" y="914400"/>
                </a:cubicBezTo>
                <a:cubicBezTo>
                  <a:pt x="1828800" y="1419409"/>
                  <a:pt x="1419409" y="1828800"/>
                  <a:pt x="914400" y="1828800"/>
                </a:cubicBezTo>
                <a:cubicBezTo>
                  <a:pt x="409391" y="1828800"/>
                  <a:pt x="0" y="1419409"/>
                  <a:pt x="0" y="914400"/>
                </a:cubicBezTo>
                <a:cubicBezTo>
                  <a:pt x="0" y="409391"/>
                  <a:pt x="409391" y="0"/>
                  <a:pt x="9144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1"/>
          </p:nvPr>
        </p:nvSpPr>
        <p:spPr>
          <a:xfrm>
            <a:off x="3467100" y="3848100"/>
            <a:ext cx="1828800" cy="1828800"/>
          </a:xfrm>
          <a:custGeom>
            <a:avLst/>
            <a:gdLst>
              <a:gd name="connsiteX0" fmla="*/ 914400 w 1828800"/>
              <a:gd name="connsiteY0" fmla="*/ 0 h 1828800"/>
              <a:gd name="connsiteX1" fmla="*/ 1828800 w 1828800"/>
              <a:gd name="connsiteY1" fmla="*/ 914400 h 1828800"/>
              <a:gd name="connsiteX2" fmla="*/ 914400 w 1828800"/>
              <a:gd name="connsiteY2" fmla="*/ 1828800 h 1828800"/>
              <a:gd name="connsiteX3" fmla="*/ 0 w 1828800"/>
              <a:gd name="connsiteY3" fmla="*/ 914400 h 1828800"/>
              <a:gd name="connsiteX4" fmla="*/ 914400 w 1828800"/>
              <a:gd name="connsiteY4" fmla="*/ 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8800" h="1828800">
                <a:moveTo>
                  <a:pt x="914400" y="0"/>
                </a:moveTo>
                <a:cubicBezTo>
                  <a:pt x="1419409" y="0"/>
                  <a:pt x="1828800" y="409391"/>
                  <a:pt x="1828800" y="914400"/>
                </a:cubicBezTo>
                <a:cubicBezTo>
                  <a:pt x="1828800" y="1419409"/>
                  <a:pt x="1419409" y="1828800"/>
                  <a:pt x="914400" y="1828800"/>
                </a:cubicBezTo>
                <a:cubicBezTo>
                  <a:pt x="409391" y="1828800"/>
                  <a:pt x="0" y="1419409"/>
                  <a:pt x="0" y="914400"/>
                </a:cubicBezTo>
                <a:cubicBezTo>
                  <a:pt x="0" y="409391"/>
                  <a:pt x="409391" y="0"/>
                  <a:pt x="9144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2"/>
          </p:nvPr>
        </p:nvSpPr>
        <p:spPr>
          <a:xfrm>
            <a:off x="5181600" y="2019300"/>
            <a:ext cx="1828800" cy="1828800"/>
          </a:xfrm>
          <a:custGeom>
            <a:avLst/>
            <a:gdLst>
              <a:gd name="connsiteX0" fmla="*/ 914400 w 1828800"/>
              <a:gd name="connsiteY0" fmla="*/ 0 h 1828800"/>
              <a:gd name="connsiteX1" fmla="*/ 1828800 w 1828800"/>
              <a:gd name="connsiteY1" fmla="*/ 914400 h 1828800"/>
              <a:gd name="connsiteX2" fmla="*/ 914400 w 1828800"/>
              <a:gd name="connsiteY2" fmla="*/ 1828800 h 1828800"/>
              <a:gd name="connsiteX3" fmla="*/ 0 w 1828800"/>
              <a:gd name="connsiteY3" fmla="*/ 914400 h 1828800"/>
              <a:gd name="connsiteX4" fmla="*/ 914400 w 1828800"/>
              <a:gd name="connsiteY4" fmla="*/ 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8800" h="1828800">
                <a:moveTo>
                  <a:pt x="914400" y="0"/>
                </a:moveTo>
                <a:cubicBezTo>
                  <a:pt x="1419409" y="0"/>
                  <a:pt x="1828800" y="409391"/>
                  <a:pt x="1828800" y="914400"/>
                </a:cubicBezTo>
                <a:cubicBezTo>
                  <a:pt x="1828800" y="1419409"/>
                  <a:pt x="1419409" y="1828800"/>
                  <a:pt x="914400" y="1828800"/>
                </a:cubicBezTo>
                <a:cubicBezTo>
                  <a:pt x="409391" y="1828800"/>
                  <a:pt x="0" y="1419409"/>
                  <a:pt x="0" y="914400"/>
                </a:cubicBezTo>
                <a:cubicBezTo>
                  <a:pt x="0" y="409391"/>
                  <a:pt x="409391" y="0"/>
                  <a:pt x="9144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3"/>
          </p:nvPr>
        </p:nvSpPr>
        <p:spPr>
          <a:xfrm>
            <a:off x="7010400" y="3848100"/>
            <a:ext cx="1828800" cy="1828800"/>
          </a:xfrm>
          <a:custGeom>
            <a:avLst/>
            <a:gdLst>
              <a:gd name="connsiteX0" fmla="*/ 914400 w 1828800"/>
              <a:gd name="connsiteY0" fmla="*/ 0 h 1828800"/>
              <a:gd name="connsiteX1" fmla="*/ 1828800 w 1828800"/>
              <a:gd name="connsiteY1" fmla="*/ 914400 h 1828800"/>
              <a:gd name="connsiteX2" fmla="*/ 914400 w 1828800"/>
              <a:gd name="connsiteY2" fmla="*/ 1828800 h 1828800"/>
              <a:gd name="connsiteX3" fmla="*/ 0 w 1828800"/>
              <a:gd name="connsiteY3" fmla="*/ 914400 h 1828800"/>
              <a:gd name="connsiteX4" fmla="*/ 914400 w 1828800"/>
              <a:gd name="connsiteY4" fmla="*/ 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8800" h="1828800">
                <a:moveTo>
                  <a:pt x="914400" y="0"/>
                </a:moveTo>
                <a:cubicBezTo>
                  <a:pt x="1419409" y="0"/>
                  <a:pt x="1828800" y="409391"/>
                  <a:pt x="1828800" y="914400"/>
                </a:cubicBezTo>
                <a:cubicBezTo>
                  <a:pt x="1828800" y="1419409"/>
                  <a:pt x="1419409" y="1828800"/>
                  <a:pt x="914400" y="1828800"/>
                </a:cubicBezTo>
                <a:cubicBezTo>
                  <a:pt x="409391" y="1828800"/>
                  <a:pt x="0" y="1419409"/>
                  <a:pt x="0" y="914400"/>
                </a:cubicBezTo>
                <a:cubicBezTo>
                  <a:pt x="0" y="409391"/>
                  <a:pt x="409391" y="0"/>
                  <a:pt x="9144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4"/>
          </p:nvPr>
        </p:nvSpPr>
        <p:spPr>
          <a:xfrm>
            <a:off x="8610600" y="2019300"/>
            <a:ext cx="1828800" cy="1828800"/>
          </a:xfrm>
          <a:custGeom>
            <a:avLst/>
            <a:gdLst>
              <a:gd name="connsiteX0" fmla="*/ 914400 w 1828800"/>
              <a:gd name="connsiteY0" fmla="*/ 0 h 1828800"/>
              <a:gd name="connsiteX1" fmla="*/ 1828800 w 1828800"/>
              <a:gd name="connsiteY1" fmla="*/ 914400 h 1828800"/>
              <a:gd name="connsiteX2" fmla="*/ 914400 w 1828800"/>
              <a:gd name="connsiteY2" fmla="*/ 1828800 h 1828800"/>
              <a:gd name="connsiteX3" fmla="*/ 0 w 1828800"/>
              <a:gd name="connsiteY3" fmla="*/ 914400 h 1828800"/>
              <a:gd name="connsiteX4" fmla="*/ 914400 w 1828800"/>
              <a:gd name="connsiteY4" fmla="*/ 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8800" h="1828800">
                <a:moveTo>
                  <a:pt x="914400" y="0"/>
                </a:moveTo>
                <a:cubicBezTo>
                  <a:pt x="1419409" y="0"/>
                  <a:pt x="1828800" y="409391"/>
                  <a:pt x="1828800" y="914400"/>
                </a:cubicBezTo>
                <a:cubicBezTo>
                  <a:pt x="1828800" y="1419409"/>
                  <a:pt x="1419409" y="1828800"/>
                  <a:pt x="914400" y="1828800"/>
                </a:cubicBezTo>
                <a:cubicBezTo>
                  <a:pt x="409391" y="1828800"/>
                  <a:pt x="0" y="1419409"/>
                  <a:pt x="0" y="914400"/>
                </a:cubicBezTo>
                <a:cubicBezTo>
                  <a:pt x="0" y="409391"/>
                  <a:pt x="409391" y="0"/>
                  <a:pt x="9144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2658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6621745" y="2382662"/>
            <a:ext cx="4190178" cy="2419704"/>
          </a:xfrm>
          <a:custGeom>
            <a:avLst/>
            <a:gdLst>
              <a:gd name="connsiteX0" fmla="*/ 0 w 4190178"/>
              <a:gd name="connsiteY0" fmla="*/ 0 h 2419704"/>
              <a:gd name="connsiteX1" fmla="*/ 4190178 w 4190178"/>
              <a:gd name="connsiteY1" fmla="*/ 0 h 2419704"/>
              <a:gd name="connsiteX2" fmla="*/ 4190178 w 4190178"/>
              <a:gd name="connsiteY2" fmla="*/ 2419704 h 2419704"/>
              <a:gd name="connsiteX3" fmla="*/ 0 w 4190178"/>
              <a:gd name="connsiteY3" fmla="*/ 2419704 h 2419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90178" h="2419704">
                <a:moveTo>
                  <a:pt x="0" y="0"/>
                </a:moveTo>
                <a:lnTo>
                  <a:pt x="4190178" y="0"/>
                </a:lnTo>
                <a:lnTo>
                  <a:pt x="4190178" y="2419704"/>
                </a:lnTo>
                <a:lnTo>
                  <a:pt x="0" y="241970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0384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3062820" y="1853115"/>
            <a:ext cx="2484967" cy="2489968"/>
          </a:xfrm>
          <a:custGeom>
            <a:avLst/>
            <a:gdLst>
              <a:gd name="connsiteX0" fmla="*/ 0 w 2484967"/>
              <a:gd name="connsiteY0" fmla="*/ 0 h 2489968"/>
              <a:gd name="connsiteX1" fmla="*/ 2484967 w 2484967"/>
              <a:gd name="connsiteY1" fmla="*/ 0 h 2489968"/>
              <a:gd name="connsiteX2" fmla="*/ 2484967 w 2484967"/>
              <a:gd name="connsiteY2" fmla="*/ 2489968 h 2489968"/>
              <a:gd name="connsiteX3" fmla="*/ 0 w 2484967"/>
              <a:gd name="connsiteY3" fmla="*/ 2489968 h 248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4967" h="2489968">
                <a:moveTo>
                  <a:pt x="0" y="0"/>
                </a:moveTo>
                <a:lnTo>
                  <a:pt x="2484967" y="0"/>
                </a:lnTo>
                <a:lnTo>
                  <a:pt x="2484967" y="2489968"/>
                </a:lnTo>
                <a:lnTo>
                  <a:pt x="0" y="248996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5706534" y="3618959"/>
            <a:ext cx="3412067" cy="2525964"/>
          </a:xfrm>
          <a:custGeom>
            <a:avLst/>
            <a:gdLst>
              <a:gd name="connsiteX0" fmla="*/ 0 w 3412067"/>
              <a:gd name="connsiteY0" fmla="*/ 0 h 2525964"/>
              <a:gd name="connsiteX1" fmla="*/ 3412067 w 3412067"/>
              <a:gd name="connsiteY1" fmla="*/ 0 h 2525964"/>
              <a:gd name="connsiteX2" fmla="*/ 3412067 w 3412067"/>
              <a:gd name="connsiteY2" fmla="*/ 2525964 h 2525964"/>
              <a:gd name="connsiteX3" fmla="*/ 0 w 3412067"/>
              <a:gd name="connsiteY3" fmla="*/ 2525964 h 252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2067" h="2525964">
                <a:moveTo>
                  <a:pt x="0" y="0"/>
                </a:moveTo>
                <a:lnTo>
                  <a:pt x="3412067" y="0"/>
                </a:lnTo>
                <a:lnTo>
                  <a:pt x="3412067" y="2525964"/>
                </a:lnTo>
                <a:lnTo>
                  <a:pt x="0" y="25259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926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12181172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3"/>
          <a:stretch/>
        </p:blipFill>
        <p:spPr>
          <a:xfrm>
            <a:off x="0" y="3345180"/>
            <a:ext cx="12192000" cy="3512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9373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12181172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07062" cy="3319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5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bg>
      <p:bgPr>
        <a:solidFill>
          <a:srgbClr val="FCFB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2232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bg>
      <p:bgPr>
        <a:solidFill>
          <a:srgbClr val="FCFB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0" y="1378479"/>
            <a:ext cx="12192000" cy="2879555"/>
          </a:xfrm>
          <a:custGeom>
            <a:avLst/>
            <a:gdLst>
              <a:gd name="connsiteX0" fmla="*/ 0 w 12192000"/>
              <a:gd name="connsiteY0" fmla="*/ 0 h 2879555"/>
              <a:gd name="connsiteX1" fmla="*/ 12192000 w 12192000"/>
              <a:gd name="connsiteY1" fmla="*/ 0 h 2879555"/>
              <a:gd name="connsiteX2" fmla="*/ 12192000 w 12192000"/>
              <a:gd name="connsiteY2" fmla="*/ 2879555 h 2879555"/>
              <a:gd name="connsiteX3" fmla="*/ 0 w 12192000"/>
              <a:gd name="connsiteY3" fmla="*/ 2879555 h 2879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79555">
                <a:moveTo>
                  <a:pt x="0" y="0"/>
                </a:moveTo>
                <a:lnTo>
                  <a:pt x="12192000" y="0"/>
                </a:lnTo>
                <a:lnTo>
                  <a:pt x="12192000" y="2879555"/>
                </a:lnTo>
                <a:lnTo>
                  <a:pt x="0" y="287955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4875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自定义版式">
    <p:bg>
      <p:bgPr>
        <a:solidFill>
          <a:srgbClr val="FCFB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0" y="1376364"/>
            <a:ext cx="12192000" cy="2832975"/>
          </a:xfrm>
          <a:custGeom>
            <a:avLst/>
            <a:gdLst>
              <a:gd name="connsiteX0" fmla="*/ 0 w 12192000"/>
              <a:gd name="connsiteY0" fmla="*/ 0 h 2832975"/>
              <a:gd name="connsiteX1" fmla="*/ 12192000 w 12192000"/>
              <a:gd name="connsiteY1" fmla="*/ 0 h 2832975"/>
              <a:gd name="connsiteX2" fmla="*/ 12192000 w 12192000"/>
              <a:gd name="connsiteY2" fmla="*/ 2832975 h 2832975"/>
              <a:gd name="connsiteX3" fmla="*/ 0 w 12192000"/>
              <a:gd name="connsiteY3" fmla="*/ 2832975 h 28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32975">
                <a:moveTo>
                  <a:pt x="0" y="0"/>
                </a:moveTo>
                <a:lnTo>
                  <a:pt x="12192000" y="0"/>
                </a:lnTo>
                <a:lnTo>
                  <a:pt x="12192000" y="2832975"/>
                </a:lnTo>
                <a:lnTo>
                  <a:pt x="0" y="283297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562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自定义版式">
    <p:bg>
      <p:bgPr>
        <a:solidFill>
          <a:srgbClr val="FCFB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4164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874714" y="3912506"/>
            <a:ext cx="2565173" cy="2061029"/>
          </a:xfrm>
          <a:custGeom>
            <a:avLst/>
            <a:gdLst>
              <a:gd name="connsiteX0" fmla="*/ 0 w 2565173"/>
              <a:gd name="connsiteY0" fmla="*/ 0 h 2061029"/>
              <a:gd name="connsiteX1" fmla="*/ 2565173 w 2565173"/>
              <a:gd name="connsiteY1" fmla="*/ 0 h 2061029"/>
              <a:gd name="connsiteX2" fmla="*/ 2565173 w 2565173"/>
              <a:gd name="connsiteY2" fmla="*/ 2061029 h 2061029"/>
              <a:gd name="connsiteX3" fmla="*/ 0 w 2565173"/>
              <a:gd name="connsiteY3" fmla="*/ 2061029 h 2061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5173" h="2061029">
                <a:moveTo>
                  <a:pt x="0" y="0"/>
                </a:moveTo>
                <a:lnTo>
                  <a:pt x="2565173" y="0"/>
                </a:lnTo>
                <a:lnTo>
                  <a:pt x="2565173" y="2061029"/>
                </a:lnTo>
                <a:lnTo>
                  <a:pt x="0" y="206102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" name="图片占位符 3"/>
          <p:cNvSpPr>
            <a:spLocks noGrp="1"/>
          </p:cNvSpPr>
          <p:nvPr>
            <p:ph type="pic" sz="quarter" idx="11"/>
          </p:nvPr>
        </p:nvSpPr>
        <p:spPr>
          <a:xfrm>
            <a:off x="3559856" y="1741713"/>
            <a:ext cx="2565173" cy="2061029"/>
          </a:xfrm>
          <a:custGeom>
            <a:avLst/>
            <a:gdLst>
              <a:gd name="connsiteX0" fmla="*/ 0 w 2565173"/>
              <a:gd name="connsiteY0" fmla="*/ 0 h 2061029"/>
              <a:gd name="connsiteX1" fmla="*/ 2565173 w 2565173"/>
              <a:gd name="connsiteY1" fmla="*/ 0 h 2061029"/>
              <a:gd name="connsiteX2" fmla="*/ 2565173 w 2565173"/>
              <a:gd name="connsiteY2" fmla="*/ 2061029 h 2061029"/>
              <a:gd name="connsiteX3" fmla="*/ 0 w 2565173"/>
              <a:gd name="connsiteY3" fmla="*/ 2061029 h 2061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5173" h="2061029">
                <a:moveTo>
                  <a:pt x="0" y="0"/>
                </a:moveTo>
                <a:lnTo>
                  <a:pt x="2565173" y="0"/>
                </a:lnTo>
                <a:lnTo>
                  <a:pt x="2565173" y="2061029"/>
                </a:lnTo>
                <a:lnTo>
                  <a:pt x="0" y="206102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2"/>
          </p:nvPr>
        </p:nvSpPr>
        <p:spPr>
          <a:xfrm>
            <a:off x="6244997" y="1741712"/>
            <a:ext cx="5072291" cy="4231822"/>
          </a:xfrm>
          <a:custGeom>
            <a:avLst/>
            <a:gdLst>
              <a:gd name="connsiteX0" fmla="*/ 0 w 5072291"/>
              <a:gd name="connsiteY0" fmla="*/ 0 h 4231822"/>
              <a:gd name="connsiteX1" fmla="*/ 5072291 w 5072291"/>
              <a:gd name="connsiteY1" fmla="*/ 0 h 4231822"/>
              <a:gd name="connsiteX2" fmla="*/ 5072291 w 5072291"/>
              <a:gd name="connsiteY2" fmla="*/ 4231822 h 4231822"/>
              <a:gd name="connsiteX3" fmla="*/ 0 w 5072291"/>
              <a:gd name="connsiteY3" fmla="*/ 4231822 h 4231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2291" h="4231822">
                <a:moveTo>
                  <a:pt x="0" y="0"/>
                </a:moveTo>
                <a:lnTo>
                  <a:pt x="5072291" y="0"/>
                </a:lnTo>
                <a:lnTo>
                  <a:pt x="5072291" y="4231822"/>
                </a:lnTo>
                <a:lnTo>
                  <a:pt x="0" y="423182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552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4620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12181172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22" b="38735"/>
          <a:stretch/>
        </p:blipFill>
        <p:spPr>
          <a:xfrm>
            <a:off x="4060" y="0"/>
            <a:ext cx="7585604" cy="196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822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5" r:id="rId3"/>
    <p:sldLayoutId id="2147483662" r:id="rId4"/>
    <p:sldLayoutId id="2147483663" r:id="rId5"/>
    <p:sldLayoutId id="2147483665" r:id="rId6"/>
    <p:sldLayoutId id="2147483664" r:id="rId7"/>
    <p:sldLayoutId id="2147483666" r:id="rId8"/>
    <p:sldLayoutId id="2147483659" r:id="rId9"/>
    <p:sldLayoutId id="2147483667" r:id="rId10"/>
    <p:sldLayoutId id="2147483661" r:id="rId11"/>
    <p:sldLayoutId id="2147483671" r:id="rId12"/>
    <p:sldLayoutId id="2147483670" r:id="rId13"/>
    <p:sldLayoutId id="2147483669" r:id="rId14"/>
    <p:sldLayoutId id="2147483668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5" Type="http://schemas.openxmlformats.org/officeDocument/2006/relationships/image" Target="../media/image10.jp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tags" Target="../tags/tag42.xml"/><Relationship Id="rId7" Type="http://schemas.openxmlformats.org/officeDocument/2006/relationships/tags" Target="../tags/tag46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9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54.xml"/><Relationship Id="rId13" Type="http://schemas.openxmlformats.org/officeDocument/2006/relationships/slideLayout" Target="../slideLayouts/slideLayout11.xml"/><Relationship Id="rId3" Type="http://schemas.openxmlformats.org/officeDocument/2006/relationships/tags" Target="../tags/tag49.xml"/><Relationship Id="rId7" Type="http://schemas.openxmlformats.org/officeDocument/2006/relationships/tags" Target="../tags/tag53.xml"/><Relationship Id="rId12" Type="http://schemas.openxmlformats.org/officeDocument/2006/relationships/tags" Target="../tags/tag58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tags" Target="../tags/tag52.xml"/><Relationship Id="rId11" Type="http://schemas.openxmlformats.org/officeDocument/2006/relationships/tags" Target="../tags/tag57.xml"/><Relationship Id="rId5" Type="http://schemas.openxmlformats.org/officeDocument/2006/relationships/tags" Target="../tags/tag51.xml"/><Relationship Id="rId10" Type="http://schemas.openxmlformats.org/officeDocument/2006/relationships/tags" Target="../tags/tag56.xml"/><Relationship Id="rId4" Type="http://schemas.openxmlformats.org/officeDocument/2006/relationships/tags" Target="../tags/tag50.xml"/><Relationship Id="rId9" Type="http://schemas.openxmlformats.org/officeDocument/2006/relationships/tags" Target="../tags/tag55.xml"/><Relationship Id="rId1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66.xml"/><Relationship Id="rId3" Type="http://schemas.openxmlformats.org/officeDocument/2006/relationships/tags" Target="../tags/tag61.xml"/><Relationship Id="rId7" Type="http://schemas.openxmlformats.org/officeDocument/2006/relationships/tags" Target="../tags/tag65.xml"/><Relationship Id="rId12" Type="http://schemas.openxmlformats.org/officeDocument/2006/relationships/notesSlide" Target="../notesSlides/notesSlide18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tags" Target="../tags/tag64.xml"/><Relationship Id="rId11" Type="http://schemas.openxmlformats.org/officeDocument/2006/relationships/slideLayout" Target="../slideLayouts/slideLayout11.xml"/><Relationship Id="rId5" Type="http://schemas.openxmlformats.org/officeDocument/2006/relationships/tags" Target="../tags/tag63.xml"/><Relationship Id="rId10" Type="http://schemas.openxmlformats.org/officeDocument/2006/relationships/tags" Target="../tags/tag68.xml"/><Relationship Id="rId4" Type="http://schemas.openxmlformats.org/officeDocument/2006/relationships/tags" Target="../tags/tag62.xml"/><Relationship Id="rId9" Type="http://schemas.openxmlformats.org/officeDocument/2006/relationships/tags" Target="../tags/tag6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76.xml"/><Relationship Id="rId13" Type="http://schemas.openxmlformats.org/officeDocument/2006/relationships/tags" Target="../tags/tag81.xml"/><Relationship Id="rId3" Type="http://schemas.openxmlformats.org/officeDocument/2006/relationships/tags" Target="../tags/tag71.xml"/><Relationship Id="rId7" Type="http://schemas.openxmlformats.org/officeDocument/2006/relationships/tags" Target="../tags/tag75.xml"/><Relationship Id="rId12" Type="http://schemas.openxmlformats.org/officeDocument/2006/relationships/tags" Target="../tags/tag80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tags" Target="../tags/tag74.xml"/><Relationship Id="rId11" Type="http://schemas.openxmlformats.org/officeDocument/2006/relationships/tags" Target="../tags/tag79.xml"/><Relationship Id="rId5" Type="http://schemas.openxmlformats.org/officeDocument/2006/relationships/tags" Target="../tags/tag73.xml"/><Relationship Id="rId15" Type="http://schemas.openxmlformats.org/officeDocument/2006/relationships/notesSlide" Target="../notesSlides/notesSlide19.xml"/><Relationship Id="rId10" Type="http://schemas.openxmlformats.org/officeDocument/2006/relationships/tags" Target="../tags/tag78.xml"/><Relationship Id="rId4" Type="http://schemas.openxmlformats.org/officeDocument/2006/relationships/tags" Target="../tags/tag72.xml"/><Relationship Id="rId9" Type="http://schemas.openxmlformats.org/officeDocument/2006/relationships/tags" Target="../tags/tag77.xml"/><Relationship Id="rId14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89.xml"/><Relationship Id="rId13" Type="http://schemas.openxmlformats.org/officeDocument/2006/relationships/image" Target="../media/image8.jpg"/><Relationship Id="rId3" Type="http://schemas.openxmlformats.org/officeDocument/2006/relationships/tags" Target="../tags/tag84.xml"/><Relationship Id="rId7" Type="http://schemas.openxmlformats.org/officeDocument/2006/relationships/tags" Target="../tags/tag88.xml"/><Relationship Id="rId12" Type="http://schemas.openxmlformats.org/officeDocument/2006/relationships/notesSlide" Target="../notesSlides/notesSlide21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6" Type="http://schemas.openxmlformats.org/officeDocument/2006/relationships/tags" Target="../tags/tag87.xml"/><Relationship Id="rId11" Type="http://schemas.openxmlformats.org/officeDocument/2006/relationships/slideLayout" Target="../slideLayouts/slideLayout15.xml"/><Relationship Id="rId5" Type="http://schemas.openxmlformats.org/officeDocument/2006/relationships/tags" Target="../tags/tag86.xml"/><Relationship Id="rId10" Type="http://schemas.openxmlformats.org/officeDocument/2006/relationships/tags" Target="../tags/tag91.xml"/><Relationship Id="rId4" Type="http://schemas.openxmlformats.org/officeDocument/2006/relationships/tags" Target="../tags/tag85.xml"/><Relationship Id="rId9" Type="http://schemas.openxmlformats.org/officeDocument/2006/relationships/tags" Target="../tags/tag90.xml"/><Relationship Id="rId14" Type="http://schemas.openxmlformats.org/officeDocument/2006/relationships/image" Target="../media/image6.jp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99.xml"/><Relationship Id="rId13" Type="http://schemas.openxmlformats.org/officeDocument/2006/relationships/notesSlide" Target="../notesSlides/notesSlide22.xml"/><Relationship Id="rId3" Type="http://schemas.openxmlformats.org/officeDocument/2006/relationships/tags" Target="../tags/tag94.xml"/><Relationship Id="rId7" Type="http://schemas.openxmlformats.org/officeDocument/2006/relationships/tags" Target="../tags/tag98.xml"/><Relationship Id="rId12" Type="http://schemas.openxmlformats.org/officeDocument/2006/relationships/slideLayout" Target="../slideLayouts/slideLayout14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11" Type="http://schemas.openxmlformats.org/officeDocument/2006/relationships/tags" Target="../tags/tag102.xml"/><Relationship Id="rId5" Type="http://schemas.openxmlformats.org/officeDocument/2006/relationships/tags" Target="../tags/tag96.xml"/><Relationship Id="rId15" Type="http://schemas.openxmlformats.org/officeDocument/2006/relationships/image" Target="../media/image7.jpg"/><Relationship Id="rId10" Type="http://schemas.openxmlformats.org/officeDocument/2006/relationships/tags" Target="../tags/tag101.xml"/><Relationship Id="rId4" Type="http://schemas.openxmlformats.org/officeDocument/2006/relationships/tags" Target="../tags/tag95.xml"/><Relationship Id="rId9" Type="http://schemas.openxmlformats.org/officeDocument/2006/relationships/tags" Target="../tags/tag100.xml"/><Relationship Id="rId1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7" Type="http://schemas.openxmlformats.org/officeDocument/2006/relationships/image" Target="../media/image7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jp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jpg"/><Relationship Id="rId5" Type="http://schemas.openxmlformats.org/officeDocument/2006/relationships/image" Target="../media/image6.jpg"/><Relationship Id="rId4" Type="http://schemas.openxmlformats.org/officeDocument/2006/relationships/image" Target="../media/image7.jp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.xml"/><Relationship Id="rId5" Type="http://schemas.openxmlformats.org/officeDocument/2006/relationships/image" Target="../media/image6.jp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tags" Target="../tags/tag15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tags" Target="../tags/tag14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5" Type="http://schemas.openxmlformats.org/officeDocument/2006/relationships/tags" Target="../tags/tag7.xml"/><Relationship Id="rId15" Type="http://schemas.openxmlformats.org/officeDocument/2006/relationships/notesSlide" Target="../notesSlides/notesSlide6.xml"/><Relationship Id="rId10" Type="http://schemas.openxmlformats.org/officeDocument/2006/relationships/tags" Target="../tags/tag12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13" Type="http://schemas.openxmlformats.org/officeDocument/2006/relationships/tags" Target="../tags/tag28.xml"/><Relationship Id="rId18" Type="http://schemas.openxmlformats.org/officeDocument/2006/relationships/notesSlide" Target="../notesSlides/notesSlide7.xml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12" Type="http://schemas.openxmlformats.org/officeDocument/2006/relationships/tags" Target="../tags/tag27.xml"/><Relationship Id="rId17" Type="http://schemas.openxmlformats.org/officeDocument/2006/relationships/slideLayout" Target="../slideLayouts/slideLayout11.xml"/><Relationship Id="rId2" Type="http://schemas.openxmlformats.org/officeDocument/2006/relationships/tags" Target="../tags/tag17.xml"/><Relationship Id="rId16" Type="http://schemas.openxmlformats.org/officeDocument/2006/relationships/tags" Target="../tags/tag31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11" Type="http://schemas.openxmlformats.org/officeDocument/2006/relationships/tags" Target="../tags/tag26.xml"/><Relationship Id="rId5" Type="http://schemas.openxmlformats.org/officeDocument/2006/relationships/tags" Target="../tags/tag20.xml"/><Relationship Id="rId15" Type="http://schemas.openxmlformats.org/officeDocument/2006/relationships/tags" Target="../tags/tag30.xml"/><Relationship Id="rId10" Type="http://schemas.openxmlformats.org/officeDocument/2006/relationships/tags" Target="../tags/tag25.xml"/><Relationship Id="rId4" Type="http://schemas.openxmlformats.org/officeDocument/2006/relationships/tags" Target="../tags/tag19.xml"/><Relationship Id="rId9" Type="http://schemas.openxmlformats.org/officeDocument/2006/relationships/tags" Target="../tags/tag24.xml"/><Relationship Id="rId14" Type="http://schemas.openxmlformats.org/officeDocument/2006/relationships/tags" Target="../tags/tag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3" Type="http://schemas.openxmlformats.org/officeDocument/2006/relationships/tags" Target="../tags/tag34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9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钢琴曲 - Always With Me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-1089348" y="-304800"/>
            <a:ext cx="609600" cy="60960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105408" y="3635664"/>
            <a:ext cx="607009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400" dirty="0">
                <a:solidFill>
                  <a:srgbClr val="CF5B6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唯美清新花朵</a:t>
            </a:r>
            <a:r>
              <a:rPr lang="en-US" altLang="zh-CN" sz="4400" dirty="0">
                <a:solidFill>
                  <a:srgbClr val="CF5B6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PPT</a:t>
            </a:r>
            <a:r>
              <a:rPr lang="zh-CN" altLang="en-US" sz="4400" dirty="0">
                <a:solidFill>
                  <a:srgbClr val="CF5B6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模板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120628" y="5242065"/>
            <a:ext cx="330742" cy="330742"/>
            <a:chOff x="1935803" y="5107020"/>
            <a:chExt cx="330742" cy="330742"/>
          </a:xfrm>
        </p:grpSpPr>
        <p:sp>
          <p:nvSpPr>
            <p:cNvPr id="29" name="椭圆 28"/>
            <p:cNvSpPr/>
            <p:nvPr/>
          </p:nvSpPr>
          <p:spPr>
            <a:xfrm>
              <a:off x="1935803" y="5107020"/>
              <a:ext cx="330742" cy="330742"/>
            </a:xfrm>
            <a:prstGeom prst="ellipse">
              <a:avLst/>
            </a:prstGeom>
            <a:solidFill>
              <a:srgbClr val="F2A6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" name="椭圆 20"/>
            <p:cNvSpPr/>
            <p:nvPr/>
          </p:nvSpPr>
          <p:spPr>
            <a:xfrm>
              <a:off x="2009994" y="5170115"/>
              <a:ext cx="182359" cy="204552"/>
            </a:xfrm>
            <a:custGeom>
              <a:avLst/>
              <a:gdLst>
                <a:gd name="connsiteX0" fmla="*/ 199932 w 300038"/>
                <a:gd name="connsiteY0" fmla="*/ 273051 h 336551"/>
                <a:gd name="connsiteX1" fmla="*/ 192088 w 300038"/>
                <a:gd name="connsiteY1" fmla="*/ 280989 h 336551"/>
                <a:gd name="connsiteX2" fmla="*/ 192088 w 300038"/>
                <a:gd name="connsiteY2" fmla="*/ 306124 h 336551"/>
                <a:gd name="connsiteX3" fmla="*/ 199932 w 300038"/>
                <a:gd name="connsiteY3" fmla="*/ 312739 h 336551"/>
                <a:gd name="connsiteX4" fmla="*/ 250919 w 300038"/>
                <a:gd name="connsiteY4" fmla="*/ 312739 h 336551"/>
                <a:gd name="connsiteX5" fmla="*/ 258763 w 300038"/>
                <a:gd name="connsiteY5" fmla="*/ 306124 h 336551"/>
                <a:gd name="connsiteX6" fmla="*/ 258763 w 300038"/>
                <a:gd name="connsiteY6" fmla="*/ 280989 h 336551"/>
                <a:gd name="connsiteX7" fmla="*/ 250919 w 300038"/>
                <a:gd name="connsiteY7" fmla="*/ 273051 h 336551"/>
                <a:gd name="connsiteX8" fmla="*/ 199932 w 300038"/>
                <a:gd name="connsiteY8" fmla="*/ 273051 h 336551"/>
                <a:gd name="connsiteX9" fmla="*/ 101328 w 300038"/>
                <a:gd name="connsiteY9" fmla="*/ 196851 h 336551"/>
                <a:gd name="connsiteX10" fmla="*/ 107908 w 300038"/>
                <a:gd name="connsiteY10" fmla="*/ 196851 h 336551"/>
                <a:gd name="connsiteX11" fmla="*/ 111856 w 300038"/>
                <a:gd name="connsiteY11" fmla="*/ 202123 h 336551"/>
                <a:gd name="connsiteX12" fmla="*/ 128964 w 300038"/>
                <a:gd name="connsiteY12" fmla="*/ 248250 h 336551"/>
                <a:gd name="connsiteX13" fmla="*/ 131595 w 300038"/>
                <a:gd name="connsiteY13" fmla="*/ 239025 h 336551"/>
                <a:gd name="connsiteX14" fmla="*/ 126332 w 300038"/>
                <a:gd name="connsiteY14" fmla="*/ 225845 h 336551"/>
                <a:gd name="connsiteX15" fmla="*/ 127648 w 300038"/>
                <a:gd name="connsiteY15" fmla="*/ 217938 h 336551"/>
                <a:gd name="connsiteX16" fmla="*/ 132911 w 300038"/>
                <a:gd name="connsiteY16" fmla="*/ 215302 h 336551"/>
                <a:gd name="connsiteX17" fmla="*/ 167126 w 300038"/>
                <a:gd name="connsiteY17" fmla="*/ 215302 h 336551"/>
                <a:gd name="connsiteX18" fmla="*/ 172390 w 300038"/>
                <a:gd name="connsiteY18" fmla="*/ 217938 h 336551"/>
                <a:gd name="connsiteX19" fmla="*/ 173706 w 300038"/>
                <a:gd name="connsiteY19" fmla="*/ 225845 h 336551"/>
                <a:gd name="connsiteX20" fmla="*/ 168442 w 300038"/>
                <a:gd name="connsiteY20" fmla="*/ 239025 h 336551"/>
                <a:gd name="connsiteX21" fmla="*/ 171074 w 300038"/>
                <a:gd name="connsiteY21" fmla="*/ 248250 h 336551"/>
                <a:gd name="connsiteX22" fmla="*/ 188182 w 300038"/>
                <a:gd name="connsiteY22" fmla="*/ 202123 h 336551"/>
                <a:gd name="connsiteX23" fmla="*/ 192130 w 300038"/>
                <a:gd name="connsiteY23" fmla="*/ 196851 h 336551"/>
                <a:gd name="connsiteX24" fmla="*/ 198710 w 300038"/>
                <a:gd name="connsiteY24" fmla="*/ 196851 h 336551"/>
                <a:gd name="connsiteX25" fmla="*/ 265823 w 300038"/>
                <a:gd name="connsiteY25" fmla="*/ 224527 h 336551"/>
                <a:gd name="connsiteX26" fmla="*/ 300038 w 300038"/>
                <a:gd name="connsiteY26" fmla="*/ 274609 h 336551"/>
                <a:gd name="connsiteX27" fmla="*/ 300038 w 300038"/>
                <a:gd name="connsiteY27" fmla="*/ 328643 h 336551"/>
                <a:gd name="connsiteX28" fmla="*/ 292142 w 300038"/>
                <a:gd name="connsiteY28" fmla="*/ 336551 h 336551"/>
                <a:gd name="connsiteX29" fmla="*/ 7896 w 300038"/>
                <a:gd name="connsiteY29" fmla="*/ 336551 h 336551"/>
                <a:gd name="connsiteX30" fmla="*/ 0 w 300038"/>
                <a:gd name="connsiteY30" fmla="*/ 328643 h 336551"/>
                <a:gd name="connsiteX31" fmla="*/ 0 w 300038"/>
                <a:gd name="connsiteY31" fmla="*/ 274609 h 336551"/>
                <a:gd name="connsiteX32" fmla="*/ 34215 w 300038"/>
                <a:gd name="connsiteY32" fmla="*/ 224527 h 336551"/>
                <a:gd name="connsiteX33" fmla="*/ 101328 w 300038"/>
                <a:gd name="connsiteY33" fmla="*/ 196851 h 336551"/>
                <a:gd name="connsiteX34" fmla="*/ 155328 w 300038"/>
                <a:gd name="connsiteY34" fmla="*/ 0 h 336551"/>
                <a:gd name="connsiteX35" fmla="*/ 201775 w 300038"/>
                <a:gd name="connsiteY35" fmla="*/ 15854 h 336551"/>
                <a:gd name="connsiteX36" fmla="*/ 223008 w 300038"/>
                <a:gd name="connsiteY36" fmla="*/ 79268 h 336551"/>
                <a:gd name="connsiteX37" fmla="*/ 224335 w 300038"/>
                <a:gd name="connsiteY37" fmla="*/ 93801 h 336551"/>
                <a:gd name="connsiteX38" fmla="*/ 229643 w 300038"/>
                <a:gd name="connsiteY38" fmla="*/ 100407 h 336551"/>
                <a:gd name="connsiteX39" fmla="*/ 232297 w 300038"/>
                <a:gd name="connsiteY39" fmla="*/ 125508 h 336551"/>
                <a:gd name="connsiteX40" fmla="*/ 208410 w 300038"/>
                <a:gd name="connsiteY40" fmla="*/ 151931 h 336551"/>
                <a:gd name="connsiteX41" fmla="*/ 185850 w 300038"/>
                <a:gd name="connsiteY41" fmla="*/ 183639 h 336551"/>
                <a:gd name="connsiteX42" fmla="*/ 172579 w 300038"/>
                <a:gd name="connsiteY42" fmla="*/ 192887 h 336551"/>
                <a:gd name="connsiteX43" fmla="*/ 150019 w 300038"/>
                <a:gd name="connsiteY43" fmla="*/ 196850 h 336551"/>
                <a:gd name="connsiteX44" fmla="*/ 127459 w 300038"/>
                <a:gd name="connsiteY44" fmla="*/ 192887 h 336551"/>
                <a:gd name="connsiteX45" fmla="*/ 114189 w 300038"/>
                <a:gd name="connsiteY45" fmla="*/ 183639 h 336551"/>
                <a:gd name="connsiteX46" fmla="*/ 91629 w 300038"/>
                <a:gd name="connsiteY46" fmla="*/ 151931 h 336551"/>
                <a:gd name="connsiteX47" fmla="*/ 67742 w 300038"/>
                <a:gd name="connsiteY47" fmla="*/ 125508 h 336551"/>
                <a:gd name="connsiteX48" fmla="*/ 70396 w 300038"/>
                <a:gd name="connsiteY48" fmla="*/ 100407 h 336551"/>
                <a:gd name="connsiteX49" fmla="*/ 75704 w 300038"/>
                <a:gd name="connsiteY49" fmla="*/ 93801 h 336551"/>
                <a:gd name="connsiteX50" fmla="*/ 77031 w 300038"/>
                <a:gd name="connsiteY50" fmla="*/ 85874 h 336551"/>
                <a:gd name="connsiteX51" fmla="*/ 74377 w 300038"/>
                <a:gd name="connsiteY51" fmla="*/ 50203 h 336551"/>
                <a:gd name="connsiteX52" fmla="*/ 103572 w 300038"/>
                <a:gd name="connsiteY52" fmla="*/ 27744 h 336551"/>
                <a:gd name="connsiteX53" fmla="*/ 119497 w 300038"/>
                <a:gd name="connsiteY53" fmla="*/ 10569 h 336551"/>
                <a:gd name="connsiteX54" fmla="*/ 155328 w 300038"/>
                <a:gd name="connsiteY54" fmla="*/ 0 h 336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00038" h="336551">
                  <a:moveTo>
                    <a:pt x="199932" y="273051"/>
                  </a:moveTo>
                  <a:cubicBezTo>
                    <a:pt x="194703" y="273051"/>
                    <a:pt x="192088" y="277020"/>
                    <a:pt x="192088" y="280989"/>
                  </a:cubicBezTo>
                  <a:cubicBezTo>
                    <a:pt x="192088" y="306124"/>
                    <a:pt x="192088" y="306124"/>
                    <a:pt x="192088" y="306124"/>
                  </a:cubicBezTo>
                  <a:cubicBezTo>
                    <a:pt x="192088" y="310093"/>
                    <a:pt x="194703" y="312739"/>
                    <a:pt x="199932" y="312739"/>
                  </a:cubicBezTo>
                  <a:cubicBezTo>
                    <a:pt x="250919" y="312739"/>
                    <a:pt x="250919" y="312739"/>
                    <a:pt x="250919" y="312739"/>
                  </a:cubicBezTo>
                  <a:cubicBezTo>
                    <a:pt x="254841" y="312739"/>
                    <a:pt x="258763" y="310093"/>
                    <a:pt x="258763" y="306124"/>
                  </a:cubicBezTo>
                  <a:lnTo>
                    <a:pt x="258763" y="280989"/>
                  </a:lnTo>
                  <a:cubicBezTo>
                    <a:pt x="258763" y="277020"/>
                    <a:pt x="254841" y="273051"/>
                    <a:pt x="250919" y="273051"/>
                  </a:cubicBezTo>
                  <a:cubicBezTo>
                    <a:pt x="199932" y="273051"/>
                    <a:pt x="199932" y="273051"/>
                    <a:pt x="199932" y="273051"/>
                  </a:cubicBezTo>
                  <a:close/>
                  <a:moveTo>
                    <a:pt x="101328" y="196851"/>
                  </a:moveTo>
                  <a:cubicBezTo>
                    <a:pt x="103960" y="196851"/>
                    <a:pt x="105276" y="196851"/>
                    <a:pt x="107908" y="196851"/>
                  </a:cubicBezTo>
                  <a:cubicBezTo>
                    <a:pt x="109224" y="198169"/>
                    <a:pt x="110540" y="199487"/>
                    <a:pt x="111856" y="202123"/>
                  </a:cubicBezTo>
                  <a:cubicBezTo>
                    <a:pt x="128964" y="248250"/>
                    <a:pt x="128964" y="248250"/>
                    <a:pt x="128964" y="248250"/>
                  </a:cubicBezTo>
                  <a:cubicBezTo>
                    <a:pt x="131595" y="239025"/>
                    <a:pt x="131595" y="239025"/>
                    <a:pt x="131595" y="239025"/>
                  </a:cubicBezTo>
                  <a:cubicBezTo>
                    <a:pt x="126332" y="225845"/>
                    <a:pt x="126332" y="225845"/>
                    <a:pt x="126332" y="225845"/>
                  </a:cubicBezTo>
                  <a:cubicBezTo>
                    <a:pt x="125016" y="223209"/>
                    <a:pt x="126332" y="220574"/>
                    <a:pt x="127648" y="217938"/>
                  </a:cubicBezTo>
                  <a:cubicBezTo>
                    <a:pt x="128964" y="216620"/>
                    <a:pt x="131595" y="215302"/>
                    <a:pt x="132911" y="215302"/>
                  </a:cubicBezTo>
                  <a:cubicBezTo>
                    <a:pt x="167126" y="215302"/>
                    <a:pt x="167126" y="215302"/>
                    <a:pt x="167126" y="215302"/>
                  </a:cubicBezTo>
                  <a:cubicBezTo>
                    <a:pt x="168442" y="215302"/>
                    <a:pt x="171074" y="216620"/>
                    <a:pt x="172390" y="217938"/>
                  </a:cubicBezTo>
                  <a:cubicBezTo>
                    <a:pt x="173706" y="220574"/>
                    <a:pt x="175022" y="223209"/>
                    <a:pt x="173706" y="225845"/>
                  </a:cubicBezTo>
                  <a:cubicBezTo>
                    <a:pt x="168442" y="239025"/>
                    <a:pt x="168442" y="239025"/>
                    <a:pt x="168442" y="239025"/>
                  </a:cubicBezTo>
                  <a:cubicBezTo>
                    <a:pt x="171074" y="248250"/>
                    <a:pt x="171074" y="248250"/>
                    <a:pt x="171074" y="248250"/>
                  </a:cubicBezTo>
                  <a:cubicBezTo>
                    <a:pt x="188182" y="202123"/>
                    <a:pt x="188182" y="202123"/>
                    <a:pt x="188182" y="202123"/>
                  </a:cubicBezTo>
                  <a:cubicBezTo>
                    <a:pt x="189498" y="199487"/>
                    <a:pt x="190814" y="198169"/>
                    <a:pt x="192130" y="196851"/>
                  </a:cubicBezTo>
                  <a:cubicBezTo>
                    <a:pt x="194762" y="196851"/>
                    <a:pt x="196078" y="196851"/>
                    <a:pt x="198710" y="196851"/>
                  </a:cubicBezTo>
                  <a:cubicBezTo>
                    <a:pt x="265823" y="224527"/>
                    <a:pt x="265823" y="224527"/>
                    <a:pt x="265823" y="224527"/>
                  </a:cubicBezTo>
                  <a:cubicBezTo>
                    <a:pt x="286879" y="232435"/>
                    <a:pt x="300038" y="252204"/>
                    <a:pt x="300038" y="274609"/>
                  </a:cubicBezTo>
                  <a:cubicBezTo>
                    <a:pt x="300038" y="328643"/>
                    <a:pt x="300038" y="328643"/>
                    <a:pt x="300038" y="328643"/>
                  </a:cubicBezTo>
                  <a:cubicBezTo>
                    <a:pt x="300038" y="332597"/>
                    <a:pt x="296090" y="336551"/>
                    <a:pt x="292142" y="336551"/>
                  </a:cubicBezTo>
                  <a:cubicBezTo>
                    <a:pt x="7896" y="336551"/>
                    <a:pt x="7896" y="336551"/>
                    <a:pt x="7896" y="336551"/>
                  </a:cubicBezTo>
                  <a:cubicBezTo>
                    <a:pt x="3948" y="336551"/>
                    <a:pt x="0" y="332597"/>
                    <a:pt x="0" y="328643"/>
                  </a:cubicBezTo>
                  <a:cubicBezTo>
                    <a:pt x="0" y="274609"/>
                    <a:pt x="0" y="274609"/>
                    <a:pt x="0" y="274609"/>
                  </a:cubicBezTo>
                  <a:cubicBezTo>
                    <a:pt x="0" y="252204"/>
                    <a:pt x="13159" y="232435"/>
                    <a:pt x="34215" y="224527"/>
                  </a:cubicBezTo>
                  <a:cubicBezTo>
                    <a:pt x="101328" y="196851"/>
                    <a:pt x="101328" y="196851"/>
                    <a:pt x="101328" y="196851"/>
                  </a:cubicBezTo>
                  <a:close/>
                  <a:moveTo>
                    <a:pt x="155328" y="0"/>
                  </a:moveTo>
                  <a:cubicBezTo>
                    <a:pt x="171252" y="0"/>
                    <a:pt x="187177" y="5285"/>
                    <a:pt x="201775" y="15854"/>
                  </a:cubicBezTo>
                  <a:cubicBezTo>
                    <a:pt x="225662" y="34350"/>
                    <a:pt x="223008" y="72663"/>
                    <a:pt x="223008" y="79268"/>
                  </a:cubicBezTo>
                  <a:cubicBezTo>
                    <a:pt x="223008" y="84553"/>
                    <a:pt x="224335" y="89838"/>
                    <a:pt x="224335" y="93801"/>
                  </a:cubicBezTo>
                  <a:cubicBezTo>
                    <a:pt x="225662" y="95122"/>
                    <a:pt x="228316" y="96443"/>
                    <a:pt x="229643" y="100407"/>
                  </a:cubicBezTo>
                  <a:cubicBezTo>
                    <a:pt x="234951" y="107012"/>
                    <a:pt x="234951" y="114939"/>
                    <a:pt x="232297" y="125508"/>
                  </a:cubicBezTo>
                  <a:cubicBezTo>
                    <a:pt x="226989" y="146647"/>
                    <a:pt x="215045" y="150610"/>
                    <a:pt x="208410" y="151931"/>
                  </a:cubicBezTo>
                  <a:cubicBezTo>
                    <a:pt x="204429" y="159858"/>
                    <a:pt x="195139" y="175712"/>
                    <a:pt x="185850" y="183639"/>
                  </a:cubicBezTo>
                  <a:cubicBezTo>
                    <a:pt x="183196" y="187602"/>
                    <a:pt x="177888" y="190244"/>
                    <a:pt x="172579" y="192887"/>
                  </a:cubicBezTo>
                  <a:cubicBezTo>
                    <a:pt x="164617" y="195529"/>
                    <a:pt x="157982" y="196850"/>
                    <a:pt x="150019" y="196850"/>
                  </a:cubicBezTo>
                  <a:cubicBezTo>
                    <a:pt x="142057" y="196850"/>
                    <a:pt x="135422" y="195529"/>
                    <a:pt x="127459" y="192887"/>
                  </a:cubicBezTo>
                  <a:cubicBezTo>
                    <a:pt x="122151" y="190244"/>
                    <a:pt x="116843" y="187602"/>
                    <a:pt x="114189" y="183639"/>
                  </a:cubicBezTo>
                  <a:cubicBezTo>
                    <a:pt x="104900" y="175712"/>
                    <a:pt x="95610" y="159858"/>
                    <a:pt x="91629" y="151931"/>
                  </a:cubicBezTo>
                  <a:cubicBezTo>
                    <a:pt x="84994" y="150610"/>
                    <a:pt x="73050" y="146647"/>
                    <a:pt x="67742" y="125508"/>
                  </a:cubicBezTo>
                  <a:cubicBezTo>
                    <a:pt x="65088" y="114939"/>
                    <a:pt x="65088" y="107012"/>
                    <a:pt x="70396" y="100407"/>
                  </a:cubicBezTo>
                  <a:cubicBezTo>
                    <a:pt x="71723" y="96443"/>
                    <a:pt x="74377" y="95122"/>
                    <a:pt x="75704" y="93801"/>
                  </a:cubicBezTo>
                  <a:cubicBezTo>
                    <a:pt x="75704" y="91159"/>
                    <a:pt x="75704" y="88516"/>
                    <a:pt x="77031" y="85874"/>
                  </a:cubicBezTo>
                  <a:cubicBezTo>
                    <a:pt x="73050" y="80590"/>
                    <a:pt x="67742" y="68699"/>
                    <a:pt x="74377" y="50203"/>
                  </a:cubicBezTo>
                  <a:cubicBezTo>
                    <a:pt x="81013" y="30386"/>
                    <a:pt x="95610" y="27744"/>
                    <a:pt x="103572" y="27744"/>
                  </a:cubicBezTo>
                  <a:cubicBezTo>
                    <a:pt x="106227" y="22459"/>
                    <a:pt x="111535" y="17175"/>
                    <a:pt x="119497" y="10569"/>
                  </a:cubicBezTo>
                  <a:cubicBezTo>
                    <a:pt x="128786" y="3963"/>
                    <a:pt x="142057" y="0"/>
                    <a:pt x="1553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141434" y="5242065"/>
            <a:ext cx="330742" cy="330742"/>
            <a:chOff x="3809712" y="5107020"/>
            <a:chExt cx="330742" cy="330742"/>
          </a:xfrm>
        </p:grpSpPr>
        <p:sp>
          <p:nvSpPr>
            <p:cNvPr id="32" name="椭圆 31"/>
            <p:cNvSpPr/>
            <p:nvPr/>
          </p:nvSpPr>
          <p:spPr>
            <a:xfrm>
              <a:off x="3809712" y="5107020"/>
              <a:ext cx="330742" cy="330742"/>
            </a:xfrm>
            <a:prstGeom prst="ellipse">
              <a:avLst/>
            </a:prstGeom>
            <a:solidFill>
              <a:srgbClr val="F2A6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3" name="椭圆 21"/>
            <p:cNvSpPr/>
            <p:nvPr/>
          </p:nvSpPr>
          <p:spPr>
            <a:xfrm>
              <a:off x="3872807" y="5170115"/>
              <a:ext cx="204552" cy="204552"/>
            </a:xfrm>
            <a:custGeom>
              <a:avLst/>
              <a:gdLst>
                <a:gd name="connsiteX0" fmla="*/ 102452 w 338138"/>
                <a:gd name="connsiteY0" fmla="*/ 116974 h 338138"/>
                <a:gd name="connsiteX1" fmla="*/ 158700 w 338138"/>
                <a:gd name="connsiteY1" fmla="*/ 150395 h 338138"/>
                <a:gd name="connsiteX2" fmla="*/ 169165 w 338138"/>
                <a:gd name="connsiteY2" fmla="*/ 147721 h 338138"/>
                <a:gd name="connsiteX3" fmla="*/ 183554 w 338138"/>
                <a:gd name="connsiteY3" fmla="*/ 154406 h 338138"/>
                <a:gd name="connsiteX4" fmla="*/ 238495 w 338138"/>
                <a:gd name="connsiteY4" fmla="*/ 122321 h 338138"/>
                <a:gd name="connsiteX5" fmla="*/ 246343 w 338138"/>
                <a:gd name="connsiteY5" fmla="*/ 123658 h 338138"/>
                <a:gd name="connsiteX6" fmla="*/ 243727 w 338138"/>
                <a:gd name="connsiteY6" fmla="*/ 130342 h 338138"/>
                <a:gd name="connsiteX7" fmla="*/ 188787 w 338138"/>
                <a:gd name="connsiteY7" fmla="*/ 163763 h 338138"/>
                <a:gd name="connsiteX8" fmla="*/ 190095 w 338138"/>
                <a:gd name="connsiteY8" fmla="*/ 169111 h 338138"/>
                <a:gd name="connsiteX9" fmla="*/ 169165 w 338138"/>
                <a:gd name="connsiteY9" fmla="*/ 190500 h 338138"/>
                <a:gd name="connsiteX10" fmla="*/ 148235 w 338138"/>
                <a:gd name="connsiteY10" fmla="*/ 169111 h 338138"/>
                <a:gd name="connsiteX11" fmla="*/ 91987 w 338138"/>
                <a:gd name="connsiteY11" fmla="*/ 135690 h 338138"/>
                <a:gd name="connsiteX12" fmla="*/ 88063 w 338138"/>
                <a:gd name="connsiteY12" fmla="*/ 120984 h 338138"/>
                <a:gd name="connsiteX13" fmla="*/ 102452 w 338138"/>
                <a:gd name="connsiteY13" fmla="*/ 116974 h 338138"/>
                <a:gd name="connsiteX14" fmla="*/ 159317 w 338138"/>
                <a:gd name="connsiteY14" fmla="*/ 22225 h 338138"/>
                <a:gd name="connsiteX15" fmla="*/ 22225 w 338138"/>
                <a:gd name="connsiteY15" fmla="*/ 158580 h 338138"/>
                <a:gd name="connsiteX16" fmla="*/ 43316 w 338138"/>
                <a:gd name="connsiteY16" fmla="*/ 158580 h 338138"/>
                <a:gd name="connsiteX17" fmla="*/ 43316 w 338138"/>
                <a:gd name="connsiteY17" fmla="*/ 179558 h 338138"/>
                <a:gd name="connsiteX18" fmla="*/ 22225 w 338138"/>
                <a:gd name="connsiteY18" fmla="*/ 179558 h 338138"/>
                <a:gd name="connsiteX19" fmla="*/ 159317 w 338138"/>
                <a:gd name="connsiteY19" fmla="*/ 315913 h 338138"/>
                <a:gd name="connsiteX20" fmla="*/ 159317 w 338138"/>
                <a:gd name="connsiteY20" fmla="*/ 294936 h 338138"/>
                <a:gd name="connsiteX21" fmla="*/ 180408 w 338138"/>
                <a:gd name="connsiteY21" fmla="*/ 294936 h 338138"/>
                <a:gd name="connsiteX22" fmla="*/ 180408 w 338138"/>
                <a:gd name="connsiteY22" fmla="*/ 315913 h 338138"/>
                <a:gd name="connsiteX23" fmla="*/ 317500 w 338138"/>
                <a:gd name="connsiteY23" fmla="*/ 179558 h 338138"/>
                <a:gd name="connsiteX24" fmla="*/ 296409 w 338138"/>
                <a:gd name="connsiteY24" fmla="*/ 179558 h 338138"/>
                <a:gd name="connsiteX25" fmla="*/ 296409 w 338138"/>
                <a:gd name="connsiteY25" fmla="*/ 158580 h 338138"/>
                <a:gd name="connsiteX26" fmla="*/ 317500 w 338138"/>
                <a:gd name="connsiteY26" fmla="*/ 158580 h 338138"/>
                <a:gd name="connsiteX27" fmla="*/ 180408 w 338138"/>
                <a:gd name="connsiteY27" fmla="*/ 22225 h 338138"/>
                <a:gd name="connsiteX28" fmla="*/ 180408 w 338138"/>
                <a:gd name="connsiteY28" fmla="*/ 43202 h 338138"/>
                <a:gd name="connsiteX29" fmla="*/ 159317 w 338138"/>
                <a:gd name="connsiteY29" fmla="*/ 43202 h 338138"/>
                <a:gd name="connsiteX30" fmla="*/ 159317 w 338138"/>
                <a:gd name="connsiteY30" fmla="*/ 22225 h 338138"/>
                <a:gd name="connsiteX31" fmla="*/ 169069 w 338138"/>
                <a:gd name="connsiteY31" fmla="*/ 0 h 338138"/>
                <a:gd name="connsiteX32" fmla="*/ 338138 w 338138"/>
                <a:gd name="connsiteY32" fmla="*/ 169069 h 338138"/>
                <a:gd name="connsiteX33" fmla="*/ 169069 w 338138"/>
                <a:gd name="connsiteY33" fmla="*/ 338138 h 338138"/>
                <a:gd name="connsiteX34" fmla="*/ 0 w 338138"/>
                <a:gd name="connsiteY34" fmla="*/ 169069 h 338138"/>
                <a:gd name="connsiteX35" fmla="*/ 169069 w 338138"/>
                <a:gd name="connsiteY35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38138" h="338138">
                  <a:moveTo>
                    <a:pt x="102452" y="116974"/>
                  </a:moveTo>
                  <a:cubicBezTo>
                    <a:pt x="158700" y="150395"/>
                    <a:pt x="158700" y="150395"/>
                    <a:pt x="158700" y="150395"/>
                  </a:cubicBezTo>
                  <a:cubicBezTo>
                    <a:pt x="162624" y="149058"/>
                    <a:pt x="165241" y="147721"/>
                    <a:pt x="169165" y="147721"/>
                  </a:cubicBezTo>
                  <a:cubicBezTo>
                    <a:pt x="174397" y="147721"/>
                    <a:pt x="179630" y="150395"/>
                    <a:pt x="183554" y="154406"/>
                  </a:cubicBezTo>
                  <a:cubicBezTo>
                    <a:pt x="238495" y="122321"/>
                    <a:pt x="238495" y="122321"/>
                    <a:pt x="238495" y="122321"/>
                  </a:cubicBezTo>
                  <a:cubicBezTo>
                    <a:pt x="241111" y="119648"/>
                    <a:pt x="245035" y="120984"/>
                    <a:pt x="246343" y="123658"/>
                  </a:cubicBezTo>
                  <a:cubicBezTo>
                    <a:pt x="247651" y="126332"/>
                    <a:pt x="246343" y="129006"/>
                    <a:pt x="243727" y="130342"/>
                  </a:cubicBezTo>
                  <a:cubicBezTo>
                    <a:pt x="188787" y="163763"/>
                    <a:pt x="188787" y="163763"/>
                    <a:pt x="188787" y="163763"/>
                  </a:cubicBezTo>
                  <a:cubicBezTo>
                    <a:pt x="190095" y="165100"/>
                    <a:pt x="190095" y="167774"/>
                    <a:pt x="190095" y="169111"/>
                  </a:cubicBezTo>
                  <a:cubicBezTo>
                    <a:pt x="190095" y="181142"/>
                    <a:pt x="180938" y="190500"/>
                    <a:pt x="169165" y="190500"/>
                  </a:cubicBezTo>
                  <a:cubicBezTo>
                    <a:pt x="157392" y="190500"/>
                    <a:pt x="148235" y="181142"/>
                    <a:pt x="148235" y="169111"/>
                  </a:cubicBezTo>
                  <a:cubicBezTo>
                    <a:pt x="91987" y="135690"/>
                    <a:pt x="91987" y="135690"/>
                    <a:pt x="91987" y="135690"/>
                  </a:cubicBezTo>
                  <a:cubicBezTo>
                    <a:pt x="86754" y="133016"/>
                    <a:pt x="84138" y="126332"/>
                    <a:pt x="88063" y="120984"/>
                  </a:cubicBezTo>
                  <a:cubicBezTo>
                    <a:pt x="90679" y="115637"/>
                    <a:pt x="97219" y="114300"/>
                    <a:pt x="102452" y="116974"/>
                  </a:cubicBezTo>
                  <a:close/>
                  <a:moveTo>
                    <a:pt x="159317" y="22225"/>
                  </a:moveTo>
                  <a:cubicBezTo>
                    <a:pt x="86817" y="27469"/>
                    <a:pt x="27498" y="86469"/>
                    <a:pt x="22225" y="158580"/>
                  </a:cubicBezTo>
                  <a:cubicBezTo>
                    <a:pt x="22225" y="158580"/>
                    <a:pt x="22225" y="158580"/>
                    <a:pt x="43316" y="158580"/>
                  </a:cubicBezTo>
                  <a:cubicBezTo>
                    <a:pt x="43316" y="158580"/>
                    <a:pt x="43316" y="158580"/>
                    <a:pt x="43316" y="179558"/>
                  </a:cubicBezTo>
                  <a:cubicBezTo>
                    <a:pt x="43316" y="179558"/>
                    <a:pt x="43316" y="179558"/>
                    <a:pt x="22225" y="179558"/>
                  </a:cubicBezTo>
                  <a:cubicBezTo>
                    <a:pt x="27498" y="251669"/>
                    <a:pt x="86817" y="310669"/>
                    <a:pt x="159317" y="315913"/>
                  </a:cubicBezTo>
                  <a:cubicBezTo>
                    <a:pt x="159317" y="315913"/>
                    <a:pt x="159317" y="315913"/>
                    <a:pt x="159317" y="294936"/>
                  </a:cubicBezTo>
                  <a:cubicBezTo>
                    <a:pt x="159317" y="294936"/>
                    <a:pt x="159317" y="294936"/>
                    <a:pt x="180408" y="294936"/>
                  </a:cubicBezTo>
                  <a:cubicBezTo>
                    <a:pt x="180408" y="294936"/>
                    <a:pt x="180408" y="294936"/>
                    <a:pt x="180408" y="315913"/>
                  </a:cubicBezTo>
                  <a:cubicBezTo>
                    <a:pt x="252909" y="310669"/>
                    <a:pt x="312227" y="251669"/>
                    <a:pt x="317500" y="179558"/>
                  </a:cubicBezTo>
                  <a:cubicBezTo>
                    <a:pt x="317500" y="179558"/>
                    <a:pt x="317500" y="179558"/>
                    <a:pt x="296409" y="179558"/>
                  </a:cubicBezTo>
                  <a:cubicBezTo>
                    <a:pt x="296409" y="179558"/>
                    <a:pt x="296409" y="179558"/>
                    <a:pt x="296409" y="158580"/>
                  </a:cubicBezTo>
                  <a:cubicBezTo>
                    <a:pt x="296409" y="158580"/>
                    <a:pt x="296409" y="158580"/>
                    <a:pt x="317500" y="158580"/>
                  </a:cubicBezTo>
                  <a:cubicBezTo>
                    <a:pt x="312227" y="86469"/>
                    <a:pt x="252909" y="27469"/>
                    <a:pt x="180408" y="22225"/>
                  </a:cubicBezTo>
                  <a:cubicBezTo>
                    <a:pt x="180408" y="22225"/>
                    <a:pt x="180408" y="22225"/>
                    <a:pt x="180408" y="43202"/>
                  </a:cubicBezTo>
                  <a:cubicBezTo>
                    <a:pt x="180408" y="43202"/>
                    <a:pt x="180408" y="43202"/>
                    <a:pt x="159317" y="43202"/>
                  </a:cubicBezTo>
                  <a:cubicBezTo>
                    <a:pt x="159317" y="43202"/>
                    <a:pt x="159317" y="43202"/>
                    <a:pt x="159317" y="22225"/>
                  </a:cubicBezTo>
                  <a:close/>
                  <a:moveTo>
                    <a:pt x="169069" y="0"/>
                  </a:moveTo>
                  <a:cubicBezTo>
                    <a:pt x="262443" y="0"/>
                    <a:pt x="338138" y="75695"/>
                    <a:pt x="338138" y="169069"/>
                  </a:cubicBezTo>
                  <a:cubicBezTo>
                    <a:pt x="338138" y="262443"/>
                    <a:pt x="262443" y="338138"/>
                    <a:pt x="169069" y="338138"/>
                  </a:cubicBezTo>
                  <a:cubicBezTo>
                    <a:pt x="75695" y="338138"/>
                    <a:pt x="0" y="262443"/>
                    <a:pt x="0" y="169069"/>
                  </a:cubicBezTo>
                  <a:cubicBezTo>
                    <a:pt x="0" y="75695"/>
                    <a:pt x="75695" y="0"/>
                    <a:pt x="1690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2447407" y="5249887"/>
            <a:ext cx="1774190" cy="27699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200" dirty="0">
                <a:solidFill>
                  <a:srgbClr val="CF5B6E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汇报人：</a:t>
            </a:r>
            <a:r>
              <a:rPr lang="en-US" altLang="zh-CN" sz="1200" dirty="0">
                <a:solidFill>
                  <a:srgbClr val="CF5B6E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XXXX</a:t>
            </a:r>
            <a:endParaRPr lang="zh-CN" altLang="en-US" sz="1200" dirty="0">
              <a:solidFill>
                <a:srgbClr val="CF5B6E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468212" y="5249887"/>
            <a:ext cx="1774190" cy="27699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200" dirty="0">
                <a:solidFill>
                  <a:srgbClr val="CF5B6E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时间：</a:t>
            </a:r>
            <a:r>
              <a:rPr lang="en-US" altLang="zh-CN" sz="1200" dirty="0">
                <a:solidFill>
                  <a:srgbClr val="CF5B6E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20XX.12.31</a:t>
            </a:r>
            <a:endParaRPr lang="zh-CN" altLang="en-US" sz="1200" dirty="0">
              <a:solidFill>
                <a:srgbClr val="CF5B6E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295654" y="4514907"/>
            <a:ext cx="5689600" cy="329867"/>
            <a:chOff x="1295654" y="4514907"/>
            <a:chExt cx="5689600" cy="329867"/>
          </a:xfrm>
        </p:grpSpPr>
        <p:sp>
          <p:nvSpPr>
            <p:cNvPr id="18" name="矩形: 圆角 17"/>
            <p:cNvSpPr/>
            <p:nvPr/>
          </p:nvSpPr>
          <p:spPr>
            <a:xfrm>
              <a:off x="1295654" y="4514907"/>
              <a:ext cx="5689600" cy="329867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511808" y="4536997"/>
              <a:ext cx="52572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en-US" altLang="zh-CN" sz="1400" dirty="0">
                  <a:solidFill>
                    <a:schemeClr val="bg1">
                      <a:lumMod val="65000"/>
                    </a:schemeClr>
                  </a:solidFill>
                  <a:ea typeface="幼圆" panose="02010509060101010101" pitchFamily="49" charset="-122"/>
                </a:rPr>
                <a:t>THIS TEMPLATE DESIGNED FOR FEI ER SHE JI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367178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50" showWhenStopped="0">
                <p:cTn id="36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17" grpId="0"/>
      <p:bldP spid="23" grpId="0"/>
      <p:bldP spid="2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1493477" y="1939120"/>
            <a:ext cx="1367182" cy="3637187"/>
            <a:chOff x="1493477" y="1939120"/>
            <a:chExt cx="1367182" cy="3637187"/>
          </a:xfrm>
        </p:grpSpPr>
        <p:sp>
          <p:nvSpPr>
            <p:cNvPr id="2" name="圆角矩形 23"/>
            <p:cNvSpPr/>
            <p:nvPr/>
          </p:nvSpPr>
          <p:spPr>
            <a:xfrm>
              <a:off x="2254754" y="2936770"/>
              <a:ext cx="394181" cy="2087970"/>
            </a:xfrm>
            <a:prstGeom prst="roundRect">
              <a:avLst>
                <a:gd name="adj" fmla="val 50000"/>
              </a:avLst>
            </a:prstGeom>
            <a:solidFill>
              <a:srgbClr val="F2A6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圆角矩形 24"/>
            <p:cNvSpPr/>
            <p:nvPr/>
          </p:nvSpPr>
          <p:spPr>
            <a:xfrm>
              <a:off x="1718103" y="2289970"/>
              <a:ext cx="394181" cy="2547081"/>
            </a:xfrm>
            <a:prstGeom prst="roundRect">
              <a:avLst>
                <a:gd name="adj" fmla="val 50000"/>
              </a:avLst>
            </a:prstGeom>
            <a:solidFill>
              <a:srgbClr val="CF5B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1493477" y="4209126"/>
              <a:ext cx="1367182" cy="1367181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7E7D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606454" y="1939120"/>
              <a:ext cx="617477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defRPr sz="3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US" altLang="zh-CN" sz="1600" dirty="0"/>
                <a:t>80</a:t>
              </a:r>
              <a:r>
                <a:rPr lang="zh-CN" altLang="en-US" sz="1600" dirty="0"/>
                <a:t>％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143105" y="2551742"/>
              <a:ext cx="617477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defRPr sz="3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US" altLang="zh-CN" sz="1600" dirty="0"/>
                <a:t>60</a:t>
              </a:r>
              <a:r>
                <a:rPr lang="zh-CN" altLang="en-US" sz="1600" dirty="0"/>
                <a:t>％</a:t>
              </a:r>
            </a:p>
          </p:txBody>
        </p:sp>
        <p:sp>
          <p:nvSpPr>
            <p:cNvPr id="31" name="椭圆 23"/>
            <p:cNvSpPr/>
            <p:nvPr/>
          </p:nvSpPr>
          <p:spPr>
            <a:xfrm>
              <a:off x="1931816" y="4619179"/>
              <a:ext cx="482561" cy="547074"/>
            </a:xfrm>
            <a:custGeom>
              <a:avLst/>
              <a:gdLst>
                <a:gd name="connsiteX0" fmla="*/ 85348 w 296863"/>
                <a:gd name="connsiteY0" fmla="*/ 236537 h 336550"/>
                <a:gd name="connsiteX1" fmla="*/ 211516 w 296863"/>
                <a:gd name="connsiteY1" fmla="*/ 236537 h 336550"/>
                <a:gd name="connsiteX2" fmla="*/ 228601 w 296863"/>
                <a:gd name="connsiteY2" fmla="*/ 253206 h 336550"/>
                <a:gd name="connsiteX3" fmla="*/ 211516 w 296863"/>
                <a:gd name="connsiteY3" fmla="*/ 269875 h 336550"/>
                <a:gd name="connsiteX4" fmla="*/ 85348 w 296863"/>
                <a:gd name="connsiteY4" fmla="*/ 269875 h 336550"/>
                <a:gd name="connsiteX5" fmla="*/ 68263 w 296863"/>
                <a:gd name="connsiteY5" fmla="*/ 253206 h 336550"/>
                <a:gd name="connsiteX6" fmla="*/ 85348 w 296863"/>
                <a:gd name="connsiteY6" fmla="*/ 236537 h 336550"/>
                <a:gd name="connsiteX7" fmla="*/ 85348 w 296863"/>
                <a:gd name="connsiteY7" fmla="*/ 173037 h 336550"/>
                <a:gd name="connsiteX8" fmla="*/ 211516 w 296863"/>
                <a:gd name="connsiteY8" fmla="*/ 173037 h 336550"/>
                <a:gd name="connsiteX9" fmla="*/ 228601 w 296863"/>
                <a:gd name="connsiteY9" fmla="*/ 190373 h 336550"/>
                <a:gd name="connsiteX10" fmla="*/ 211516 w 296863"/>
                <a:gd name="connsiteY10" fmla="*/ 206375 h 336550"/>
                <a:gd name="connsiteX11" fmla="*/ 85348 w 296863"/>
                <a:gd name="connsiteY11" fmla="*/ 206375 h 336550"/>
                <a:gd name="connsiteX12" fmla="*/ 68263 w 296863"/>
                <a:gd name="connsiteY12" fmla="*/ 190373 h 336550"/>
                <a:gd name="connsiteX13" fmla="*/ 85348 w 296863"/>
                <a:gd name="connsiteY13" fmla="*/ 173037 h 336550"/>
                <a:gd name="connsiteX14" fmla="*/ 164614 w 296863"/>
                <a:gd name="connsiteY14" fmla="*/ 115887 h 336550"/>
                <a:gd name="connsiteX15" fmla="*/ 211625 w 296863"/>
                <a:gd name="connsiteY15" fmla="*/ 115887 h 336550"/>
                <a:gd name="connsiteX16" fmla="*/ 228601 w 296863"/>
                <a:gd name="connsiteY16" fmla="*/ 133349 h 336550"/>
                <a:gd name="connsiteX17" fmla="*/ 211625 w 296863"/>
                <a:gd name="connsiteY17" fmla="*/ 150812 h 336550"/>
                <a:gd name="connsiteX18" fmla="*/ 164614 w 296863"/>
                <a:gd name="connsiteY18" fmla="*/ 150812 h 336550"/>
                <a:gd name="connsiteX19" fmla="*/ 147638 w 296863"/>
                <a:gd name="connsiteY19" fmla="*/ 133349 h 336550"/>
                <a:gd name="connsiteX20" fmla="*/ 164614 w 296863"/>
                <a:gd name="connsiteY20" fmla="*/ 115887 h 336550"/>
                <a:gd name="connsiteX21" fmla="*/ 164614 w 296863"/>
                <a:gd name="connsiteY21" fmla="*/ 61912 h 336550"/>
                <a:gd name="connsiteX22" fmla="*/ 211625 w 296863"/>
                <a:gd name="connsiteY22" fmla="*/ 61912 h 336550"/>
                <a:gd name="connsiteX23" fmla="*/ 228601 w 296863"/>
                <a:gd name="connsiteY23" fmla="*/ 77152 h 336550"/>
                <a:gd name="connsiteX24" fmla="*/ 211625 w 296863"/>
                <a:gd name="connsiteY24" fmla="*/ 93662 h 336550"/>
                <a:gd name="connsiteX25" fmla="*/ 164614 w 296863"/>
                <a:gd name="connsiteY25" fmla="*/ 93662 h 336550"/>
                <a:gd name="connsiteX26" fmla="*/ 147638 w 296863"/>
                <a:gd name="connsiteY26" fmla="*/ 77152 h 336550"/>
                <a:gd name="connsiteX27" fmla="*/ 164614 w 296863"/>
                <a:gd name="connsiteY27" fmla="*/ 61912 h 336550"/>
                <a:gd name="connsiteX28" fmla="*/ 127397 w 296863"/>
                <a:gd name="connsiteY28" fmla="*/ 22225 h 336550"/>
                <a:gd name="connsiteX29" fmla="*/ 127397 w 296863"/>
                <a:gd name="connsiteY29" fmla="*/ 110381 h 336550"/>
                <a:gd name="connsiteX30" fmla="*/ 111621 w 296863"/>
                <a:gd name="connsiteY30" fmla="*/ 124854 h 336550"/>
                <a:gd name="connsiteX31" fmla="*/ 22225 w 296863"/>
                <a:gd name="connsiteY31" fmla="*/ 124854 h 336550"/>
                <a:gd name="connsiteX32" fmla="*/ 22225 w 296863"/>
                <a:gd name="connsiteY32" fmla="*/ 305115 h 336550"/>
                <a:gd name="connsiteX33" fmla="*/ 31427 w 296863"/>
                <a:gd name="connsiteY33" fmla="*/ 314325 h 336550"/>
                <a:gd name="connsiteX34" fmla="*/ 265436 w 296863"/>
                <a:gd name="connsiteY34" fmla="*/ 314325 h 336550"/>
                <a:gd name="connsiteX35" fmla="*/ 274638 w 296863"/>
                <a:gd name="connsiteY35" fmla="*/ 305115 h 336550"/>
                <a:gd name="connsiteX36" fmla="*/ 274638 w 296863"/>
                <a:gd name="connsiteY36" fmla="*/ 31435 h 336550"/>
                <a:gd name="connsiteX37" fmla="*/ 265436 w 296863"/>
                <a:gd name="connsiteY37" fmla="*/ 22225 h 336550"/>
                <a:gd name="connsiteX38" fmla="*/ 127397 w 296863"/>
                <a:gd name="connsiteY38" fmla="*/ 22225 h 336550"/>
                <a:gd name="connsiteX39" fmla="*/ 118220 w 296863"/>
                <a:gd name="connsiteY39" fmla="*/ 0 h 336550"/>
                <a:gd name="connsiteX40" fmla="*/ 265338 w 296863"/>
                <a:gd name="connsiteY40" fmla="*/ 0 h 336550"/>
                <a:gd name="connsiteX41" fmla="*/ 296863 w 296863"/>
                <a:gd name="connsiteY41" fmla="*/ 31551 h 336550"/>
                <a:gd name="connsiteX42" fmla="*/ 296863 w 296863"/>
                <a:gd name="connsiteY42" fmla="*/ 304999 h 336550"/>
                <a:gd name="connsiteX43" fmla="*/ 265338 w 296863"/>
                <a:gd name="connsiteY43" fmla="*/ 336550 h 336550"/>
                <a:gd name="connsiteX44" fmla="*/ 31525 w 296863"/>
                <a:gd name="connsiteY44" fmla="*/ 336550 h 336550"/>
                <a:gd name="connsiteX45" fmla="*/ 0 w 296863"/>
                <a:gd name="connsiteY45" fmla="*/ 304999 h 336550"/>
                <a:gd name="connsiteX46" fmla="*/ 0 w 296863"/>
                <a:gd name="connsiteY46" fmla="*/ 119633 h 336550"/>
                <a:gd name="connsiteX47" fmla="*/ 9195 w 296863"/>
                <a:gd name="connsiteY47" fmla="*/ 97284 h 336550"/>
                <a:gd name="connsiteX48" fmla="*/ 95889 w 296863"/>
                <a:gd name="connsiteY48" fmla="*/ 9202 h 336550"/>
                <a:gd name="connsiteX49" fmla="*/ 118220 w 296863"/>
                <a:gd name="connsiteY4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296863" h="336550">
                  <a:moveTo>
                    <a:pt x="85348" y="236537"/>
                  </a:moveTo>
                  <a:cubicBezTo>
                    <a:pt x="85348" y="236537"/>
                    <a:pt x="85348" y="236537"/>
                    <a:pt x="211516" y="236537"/>
                  </a:cubicBezTo>
                  <a:cubicBezTo>
                    <a:pt x="220716" y="236537"/>
                    <a:pt x="228601" y="244231"/>
                    <a:pt x="228601" y="253206"/>
                  </a:cubicBezTo>
                  <a:cubicBezTo>
                    <a:pt x="228601" y="262182"/>
                    <a:pt x="220716" y="269875"/>
                    <a:pt x="211516" y="269875"/>
                  </a:cubicBezTo>
                  <a:cubicBezTo>
                    <a:pt x="211516" y="269875"/>
                    <a:pt x="211516" y="269875"/>
                    <a:pt x="85348" y="269875"/>
                  </a:cubicBezTo>
                  <a:cubicBezTo>
                    <a:pt x="76149" y="269875"/>
                    <a:pt x="68263" y="262182"/>
                    <a:pt x="68263" y="253206"/>
                  </a:cubicBezTo>
                  <a:cubicBezTo>
                    <a:pt x="68263" y="244231"/>
                    <a:pt x="76149" y="236537"/>
                    <a:pt x="85348" y="236537"/>
                  </a:cubicBezTo>
                  <a:close/>
                  <a:moveTo>
                    <a:pt x="85348" y="173037"/>
                  </a:moveTo>
                  <a:cubicBezTo>
                    <a:pt x="85348" y="173037"/>
                    <a:pt x="85348" y="173037"/>
                    <a:pt x="211516" y="173037"/>
                  </a:cubicBezTo>
                  <a:cubicBezTo>
                    <a:pt x="220716" y="173037"/>
                    <a:pt x="228601" y="181038"/>
                    <a:pt x="228601" y="190373"/>
                  </a:cubicBezTo>
                  <a:cubicBezTo>
                    <a:pt x="228601" y="199707"/>
                    <a:pt x="220716" y="206375"/>
                    <a:pt x="211516" y="206375"/>
                  </a:cubicBezTo>
                  <a:cubicBezTo>
                    <a:pt x="211516" y="206375"/>
                    <a:pt x="211516" y="206375"/>
                    <a:pt x="85348" y="206375"/>
                  </a:cubicBezTo>
                  <a:cubicBezTo>
                    <a:pt x="76149" y="206375"/>
                    <a:pt x="68263" y="199707"/>
                    <a:pt x="68263" y="190373"/>
                  </a:cubicBezTo>
                  <a:cubicBezTo>
                    <a:pt x="68263" y="181038"/>
                    <a:pt x="76149" y="173037"/>
                    <a:pt x="85348" y="173037"/>
                  </a:cubicBezTo>
                  <a:close/>
                  <a:moveTo>
                    <a:pt x="164614" y="115887"/>
                  </a:moveTo>
                  <a:cubicBezTo>
                    <a:pt x="164614" y="115887"/>
                    <a:pt x="164614" y="115887"/>
                    <a:pt x="211625" y="115887"/>
                  </a:cubicBezTo>
                  <a:cubicBezTo>
                    <a:pt x="220766" y="115887"/>
                    <a:pt x="228601" y="123946"/>
                    <a:pt x="228601" y="133349"/>
                  </a:cubicBezTo>
                  <a:cubicBezTo>
                    <a:pt x="228601" y="142752"/>
                    <a:pt x="220766" y="150812"/>
                    <a:pt x="211625" y="150812"/>
                  </a:cubicBezTo>
                  <a:cubicBezTo>
                    <a:pt x="211625" y="150812"/>
                    <a:pt x="211625" y="150812"/>
                    <a:pt x="164614" y="150812"/>
                  </a:cubicBezTo>
                  <a:cubicBezTo>
                    <a:pt x="155473" y="150812"/>
                    <a:pt x="147638" y="142752"/>
                    <a:pt x="147638" y="133349"/>
                  </a:cubicBezTo>
                  <a:cubicBezTo>
                    <a:pt x="147638" y="123946"/>
                    <a:pt x="155473" y="115887"/>
                    <a:pt x="164614" y="115887"/>
                  </a:cubicBezTo>
                  <a:close/>
                  <a:moveTo>
                    <a:pt x="164614" y="61912"/>
                  </a:moveTo>
                  <a:cubicBezTo>
                    <a:pt x="164614" y="61912"/>
                    <a:pt x="164614" y="61912"/>
                    <a:pt x="211625" y="61912"/>
                  </a:cubicBezTo>
                  <a:cubicBezTo>
                    <a:pt x="220766" y="61912"/>
                    <a:pt x="228601" y="68262"/>
                    <a:pt x="228601" y="77152"/>
                  </a:cubicBezTo>
                  <a:cubicBezTo>
                    <a:pt x="228601" y="86042"/>
                    <a:pt x="220766" y="93662"/>
                    <a:pt x="211625" y="93662"/>
                  </a:cubicBezTo>
                  <a:cubicBezTo>
                    <a:pt x="211625" y="93662"/>
                    <a:pt x="211625" y="93662"/>
                    <a:pt x="164614" y="93662"/>
                  </a:cubicBezTo>
                  <a:cubicBezTo>
                    <a:pt x="155473" y="93662"/>
                    <a:pt x="147638" y="86042"/>
                    <a:pt x="147638" y="77152"/>
                  </a:cubicBezTo>
                  <a:cubicBezTo>
                    <a:pt x="147638" y="68262"/>
                    <a:pt x="155473" y="61912"/>
                    <a:pt x="164614" y="61912"/>
                  </a:cubicBezTo>
                  <a:close/>
                  <a:moveTo>
                    <a:pt x="127397" y="22225"/>
                  </a:moveTo>
                  <a:cubicBezTo>
                    <a:pt x="127397" y="22225"/>
                    <a:pt x="127397" y="22225"/>
                    <a:pt x="127397" y="110381"/>
                  </a:cubicBezTo>
                  <a:cubicBezTo>
                    <a:pt x="127397" y="118276"/>
                    <a:pt x="119509" y="124854"/>
                    <a:pt x="111621" y="124854"/>
                  </a:cubicBezTo>
                  <a:cubicBezTo>
                    <a:pt x="111621" y="124854"/>
                    <a:pt x="111621" y="124854"/>
                    <a:pt x="22225" y="124854"/>
                  </a:cubicBezTo>
                  <a:cubicBezTo>
                    <a:pt x="22225" y="124854"/>
                    <a:pt x="22225" y="124854"/>
                    <a:pt x="22225" y="305115"/>
                  </a:cubicBezTo>
                  <a:cubicBezTo>
                    <a:pt x="22225" y="310378"/>
                    <a:pt x="26169" y="314325"/>
                    <a:pt x="31427" y="314325"/>
                  </a:cubicBezTo>
                  <a:cubicBezTo>
                    <a:pt x="31427" y="314325"/>
                    <a:pt x="31427" y="314325"/>
                    <a:pt x="265436" y="314325"/>
                  </a:cubicBezTo>
                  <a:cubicBezTo>
                    <a:pt x="270694" y="314325"/>
                    <a:pt x="274638" y="310378"/>
                    <a:pt x="274638" y="305115"/>
                  </a:cubicBezTo>
                  <a:lnTo>
                    <a:pt x="274638" y="31435"/>
                  </a:lnTo>
                  <a:cubicBezTo>
                    <a:pt x="274638" y="26172"/>
                    <a:pt x="270694" y="22225"/>
                    <a:pt x="265436" y="22225"/>
                  </a:cubicBezTo>
                  <a:cubicBezTo>
                    <a:pt x="265436" y="22225"/>
                    <a:pt x="265436" y="22225"/>
                    <a:pt x="127397" y="22225"/>
                  </a:cubicBezTo>
                  <a:close/>
                  <a:moveTo>
                    <a:pt x="118220" y="0"/>
                  </a:moveTo>
                  <a:cubicBezTo>
                    <a:pt x="118220" y="0"/>
                    <a:pt x="118220" y="0"/>
                    <a:pt x="265338" y="0"/>
                  </a:cubicBezTo>
                  <a:cubicBezTo>
                    <a:pt x="282414" y="0"/>
                    <a:pt x="296863" y="14461"/>
                    <a:pt x="296863" y="31551"/>
                  </a:cubicBezTo>
                  <a:cubicBezTo>
                    <a:pt x="296863" y="31551"/>
                    <a:pt x="296863" y="31551"/>
                    <a:pt x="296863" y="304999"/>
                  </a:cubicBezTo>
                  <a:cubicBezTo>
                    <a:pt x="296863" y="322089"/>
                    <a:pt x="282414" y="336550"/>
                    <a:pt x="265338" y="336550"/>
                  </a:cubicBezTo>
                  <a:cubicBezTo>
                    <a:pt x="265338" y="336550"/>
                    <a:pt x="265338" y="336550"/>
                    <a:pt x="31525" y="336550"/>
                  </a:cubicBezTo>
                  <a:cubicBezTo>
                    <a:pt x="14449" y="336550"/>
                    <a:pt x="0" y="322089"/>
                    <a:pt x="0" y="304999"/>
                  </a:cubicBezTo>
                  <a:cubicBezTo>
                    <a:pt x="0" y="304999"/>
                    <a:pt x="0" y="304999"/>
                    <a:pt x="0" y="119633"/>
                  </a:cubicBezTo>
                  <a:cubicBezTo>
                    <a:pt x="0" y="110430"/>
                    <a:pt x="3941" y="102542"/>
                    <a:pt x="9195" y="97284"/>
                  </a:cubicBezTo>
                  <a:cubicBezTo>
                    <a:pt x="9195" y="97284"/>
                    <a:pt x="9195" y="97284"/>
                    <a:pt x="95889" y="9202"/>
                  </a:cubicBezTo>
                  <a:cubicBezTo>
                    <a:pt x="102457" y="3944"/>
                    <a:pt x="110339" y="0"/>
                    <a:pt x="118220" y="0"/>
                  </a:cubicBezTo>
                  <a:close/>
                </a:path>
              </a:pathLst>
            </a:custGeom>
            <a:solidFill>
              <a:srgbClr val="7E7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275638" y="2300521"/>
            <a:ext cx="1367182" cy="3275786"/>
            <a:chOff x="3275638" y="2300521"/>
            <a:chExt cx="1367182" cy="3275786"/>
          </a:xfrm>
        </p:grpSpPr>
        <p:sp>
          <p:nvSpPr>
            <p:cNvPr id="6" name="圆角矩形 29"/>
            <p:cNvSpPr/>
            <p:nvPr/>
          </p:nvSpPr>
          <p:spPr>
            <a:xfrm>
              <a:off x="4036915" y="3055578"/>
              <a:ext cx="394181" cy="2087970"/>
            </a:xfrm>
            <a:prstGeom prst="roundRect">
              <a:avLst>
                <a:gd name="adj" fmla="val 50000"/>
              </a:avLst>
            </a:prstGeom>
            <a:solidFill>
              <a:srgbClr val="F2A6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圆角矩形 30"/>
            <p:cNvSpPr/>
            <p:nvPr/>
          </p:nvSpPr>
          <p:spPr>
            <a:xfrm>
              <a:off x="3500264" y="2705771"/>
              <a:ext cx="394181" cy="2547081"/>
            </a:xfrm>
            <a:prstGeom prst="roundRect">
              <a:avLst>
                <a:gd name="adj" fmla="val 50000"/>
              </a:avLst>
            </a:prstGeom>
            <a:solidFill>
              <a:srgbClr val="CF5B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3275638" y="4209126"/>
              <a:ext cx="1367182" cy="1367181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7E7D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388614" y="2300521"/>
              <a:ext cx="617477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defRPr sz="3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US" altLang="zh-CN" sz="1600" dirty="0"/>
                <a:t>68</a:t>
              </a:r>
              <a:r>
                <a:rPr lang="zh-CN" altLang="en-US" sz="1600" dirty="0"/>
                <a:t>％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938473" y="2653338"/>
              <a:ext cx="617477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defRPr sz="3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US" altLang="zh-CN" sz="1600" dirty="0"/>
                <a:t>56</a:t>
              </a:r>
              <a:r>
                <a:rPr lang="zh-CN" altLang="en-US" sz="1600" dirty="0"/>
                <a:t>％</a:t>
              </a:r>
            </a:p>
          </p:txBody>
        </p:sp>
        <p:sp>
          <p:nvSpPr>
            <p:cNvPr id="32" name="椭圆 24"/>
            <p:cNvSpPr/>
            <p:nvPr/>
          </p:nvSpPr>
          <p:spPr>
            <a:xfrm>
              <a:off x="3681798" y="4619179"/>
              <a:ext cx="544455" cy="547074"/>
            </a:xfrm>
            <a:custGeom>
              <a:avLst/>
              <a:gdLst>
                <a:gd name="connsiteX0" fmla="*/ 104237 w 330200"/>
                <a:gd name="connsiteY0" fmla="*/ 80507 h 331788"/>
                <a:gd name="connsiteX1" fmla="*/ 112148 w 330200"/>
                <a:gd name="connsiteY1" fmla="*/ 84551 h 331788"/>
                <a:gd name="connsiteX2" fmla="*/ 163809 w 330200"/>
                <a:gd name="connsiteY2" fmla="*/ 154423 h 331788"/>
                <a:gd name="connsiteX3" fmla="*/ 166392 w 330200"/>
                <a:gd name="connsiteY3" fmla="*/ 154423 h 331788"/>
                <a:gd name="connsiteX4" fmla="*/ 219344 w 330200"/>
                <a:gd name="connsiteY4" fmla="*/ 84551 h 331788"/>
                <a:gd name="connsiteX5" fmla="*/ 234842 w 330200"/>
                <a:gd name="connsiteY5" fmla="*/ 83257 h 331788"/>
                <a:gd name="connsiteX6" fmla="*/ 237425 w 330200"/>
                <a:gd name="connsiteY6" fmla="*/ 98784 h 331788"/>
                <a:gd name="connsiteX7" fmla="*/ 194805 w 330200"/>
                <a:gd name="connsiteY7" fmla="*/ 154423 h 331788"/>
                <a:gd name="connsiteX8" fmla="*/ 216761 w 330200"/>
                <a:gd name="connsiteY8" fmla="*/ 154423 h 331788"/>
                <a:gd name="connsiteX9" fmla="*/ 228385 w 330200"/>
                <a:gd name="connsiteY9" fmla="*/ 166068 h 331788"/>
                <a:gd name="connsiteX10" fmla="*/ 216761 w 330200"/>
                <a:gd name="connsiteY10" fmla="*/ 177714 h 331788"/>
                <a:gd name="connsiteX11" fmla="*/ 178015 w 330200"/>
                <a:gd name="connsiteY11" fmla="*/ 177714 h 331788"/>
                <a:gd name="connsiteX12" fmla="*/ 176724 w 330200"/>
                <a:gd name="connsiteY12" fmla="*/ 179007 h 331788"/>
                <a:gd name="connsiteX13" fmla="*/ 176724 w 330200"/>
                <a:gd name="connsiteY13" fmla="*/ 194535 h 331788"/>
                <a:gd name="connsiteX14" fmla="*/ 216761 w 330200"/>
                <a:gd name="connsiteY14" fmla="*/ 194535 h 331788"/>
                <a:gd name="connsiteX15" fmla="*/ 228385 w 330200"/>
                <a:gd name="connsiteY15" fmla="*/ 206180 h 331788"/>
                <a:gd name="connsiteX16" fmla="*/ 216761 w 330200"/>
                <a:gd name="connsiteY16" fmla="*/ 217825 h 331788"/>
                <a:gd name="connsiteX17" fmla="*/ 176724 w 330200"/>
                <a:gd name="connsiteY17" fmla="*/ 217825 h 331788"/>
                <a:gd name="connsiteX18" fmla="*/ 176724 w 330200"/>
                <a:gd name="connsiteY18" fmla="*/ 257937 h 331788"/>
                <a:gd name="connsiteX19" fmla="*/ 165100 w 330200"/>
                <a:gd name="connsiteY19" fmla="*/ 268288 h 331788"/>
                <a:gd name="connsiteX20" fmla="*/ 153476 w 330200"/>
                <a:gd name="connsiteY20" fmla="*/ 257937 h 331788"/>
                <a:gd name="connsiteX21" fmla="*/ 153476 w 330200"/>
                <a:gd name="connsiteY21" fmla="*/ 217825 h 331788"/>
                <a:gd name="connsiteX22" fmla="*/ 113439 w 330200"/>
                <a:gd name="connsiteY22" fmla="*/ 217825 h 331788"/>
                <a:gd name="connsiteX23" fmla="*/ 101815 w 330200"/>
                <a:gd name="connsiteY23" fmla="*/ 206180 h 331788"/>
                <a:gd name="connsiteX24" fmla="*/ 113439 w 330200"/>
                <a:gd name="connsiteY24" fmla="*/ 194535 h 331788"/>
                <a:gd name="connsiteX25" fmla="*/ 153476 w 330200"/>
                <a:gd name="connsiteY25" fmla="*/ 194535 h 331788"/>
                <a:gd name="connsiteX26" fmla="*/ 153476 w 330200"/>
                <a:gd name="connsiteY26" fmla="*/ 179007 h 331788"/>
                <a:gd name="connsiteX27" fmla="*/ 152185 w 330200"/>
                <a:gd name="connsiteY27" fmla="*/ 177714 h 331788"/>
                <a:gd name="connsiteX28" fmla="*/ 113439 w 330200"/>
                <a:gd name="connsiteY28" fmla="*/ 177714 h 331788"/>
                <a:gd name="connsiteX29" fmla="*/ 101815 w 330200"/>
                <a:gd name="connsiteY29" fmla="*/ 166068 h 331788"/>
                <a:gd name="connsiteX30" fmla="*/ 113439 w 330200"/>
                <a:gd name="connsiteY30" fmla="*/ 154423 h 331788"/>
                <a:gd name="connsiteX31" fmla="*/ 135395 w 330200"/>
                <a:gd name="connsiteY31" fmla="*/ 154423 h 331788"/>
                <a:gd name="connsiteX32" fmla="*/ 92775 w 330200"/>
                <a:gd name="connsiteY32" fmla="*/ 98784 h 331788"/>
                <a:gd name="connsiteX33" fmla="*/ 95358 w 330200"/>
                <a:gd name="connsiteY33" fmla="*/ 83257 h 331788"/>
                <a:gd name="connsiteX34" fmla="*/ 104237 w 330200"/>
                <a:gd name="connsiteY34" fmla="*/ 80507 h 331788"/>
                <a:gd name="connsiteX35" fmla="*/ 165100 w 330200"/>
                <a:gd name="connsiteY35" fmla="*/ 26988 h 331788"/>
                <a:gd name="connsiteX36" fmla="*/ 26987 w 330200"/>
                <a:gd name="connsiteY36" fmla="*/ 165101 h 331788"/>
                <a:gd name="connsiteX37" fmla="*/ 165100 w 330200"/>
                <a:gd name="connsiteY37" fmla="*/ 303214 h 331788"/>
                <a:gd name="connsiteX38" fmla="*/ 303213 w 330200"/>
                <a:gd name="connsiteY38" fmla="*/ 165101 h 331788"/>
                <a:gd name="connsiteX39" fmla="*/ 165100 w 330200"/>
                <a:gd name="connsiteY39" fmla="*/ 26988 h 331788"/>
                <a:gd name="connsiteX40" fmla="*/ 165100 w 330200"/>
                <a:gd name="connsiteY40" fmla="*/ 0 h 331788"/>
                <a:gd name="connsiteX41" fmla="*/ 330200 w 330200"/>
                <a:gd name="connsiteY41" fmla="*/ 165894 h 331788"/>
                <a:gd name="connsiteX42" fmla="*/ 165100 w 330200"/>
                <a:gd name="connsiteY42" fmla="*/ 331788 h 331788"/>
                <a:gd name="connsiteX43" fmla="*/ 0 w 330200"/>
                <a:gd name="connsiteY43" fmla="*/ 165894 h 331788"/>
                <a:gd name="connsiteX44" fmla="*/ 165100 w 330200"/>
                <a:gd name="connsiteY44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30200" h="331788">
                  <a:moveTo>
                    <a:pt x="104237" y="80507"/>
                  </a:moveTo>
                  <a:cubicBezTo>
                    <a:pt x="107304" y="80669"/>
                    <a:pt x="110210" y="81963"/>
                    <a:pt x="112148" y="84551"/>
                  </a:cubicBezTo>
                  <a:cubicBezTo>
                    <a:pt x="163809" y="154423"/>
                    <a:pt x="163809" y="154423"/>
                    <a:pt x="163809" y="154423"/>
                  </a:cubicBezTo>
                  <a:cubicBezTo>
                    <a:pt x="166392" y="154423"/>
                    <a:pt x="166392" y="154423"/>
                    <a:pt x="166392" y="154423"/>
                  </a:cubicBezTo>
                  <a:cubicBezTo>
                    <a:pt x="219344" y="84551"/>
                    <a:pt x="219344" y="84551"/>
                    <a:pt x="219344" y="84551"/>
                  </a:cubicBezTo>
                  <a:cubicBezTo>
                    <a:pt x="221927" y="79375"/>
                    <a:pt x="229676" y="79375"/>
                    <a:pt x="234842" y="83257"/>
                  </a:cubicBezTo>
                  <a:cubicBezTo>
                    <a:pt x="240009" y="85845"/>
                    <a:pt x="241300" y="93608"/>
                    <a:pt x="237425" y="98784"/>
                  </a:cubicBezTo>
                  <a:cubicBezTo>
                    <a:pt x="194805" y="154423"/>
                    <a:pt x="194805" y="154423"/>
                    <a:pt x="194805" y="154423"/>
                  </a:cubicBezTo>
                  <a:cubicBezTo>
                    <a:pt x="216761" y="154423"/>
                    <a:pt x="216761" y="154423"/>
                    <a:pt x="216761" y="154423"/>
                  </a:cubicBezTo>
                  <a:cubicBezTo>
                    <a:pt x="223219" y="154423"/>
                    <a:pt x="228385" y="159599"/>
                    <a:pt x="228385" y="166068"/>
                  </a:cubicBezTo>
                  <a:cubicBezTo>
                    <a:pt x="228385" y="172538"/>
                    <a:pt x="223219" y="177714"/>
                    <a:pt x="216761" y="177714"/>
                  </a:cubicBezTo>
                  <a:cubicBezTo>
                    <a:pt x="178015" y="177714"/>
                    <a:pt x="178015" y="177714"/>
                    <a:pt x="178015" y="177714"/>
                  </a:cubicBezTo>
                  <a:cubicBezTo>
                    <a:pt x="176724" y="179007"/>
                    <a:pt x="176724" y="179007"/>
                    <a:pt x="176724" y="179007"/>
                  </a:cubicBezTo>
                  <a:cubicBezTo>
                    <a:pt x="176724" y="194535"/>
                    <a:pt x="176724" y="194535"/>
                    <a:pt x="176724" y="194535"/>
                  </a:cubicBezTo>
                  <a:cubicBezTo>
                    <a:pt x="216761" y="194535"/>
                    <a:pt x="216761" y="194535"/>
                    <a:pt x="216761" y="194535"/>
                  </a:cubicBezTo>
                  <a:cubicBezTo>
                    <a:pt x="223219" y="194535"/>
                    <a:pt x="228385" y="199710"/>
                    <a:pt x="228385" y="206180"/>
                  </a:cubicBezTo>
                  <a:cubicBezTo>
                    <a:pt x="228385" y="212649"/>
                    <a:pt x="223219" y="217825"/>
                    <a:pt x="216761" y="217825"/>
                  </a:cubicBezTo>
                  <a:cubicBezTo>
                    <a:pt x="176724" y="217825"/>
                    <a:pt x="176724" y="217825"/>
                    <a:pt x="176724" y="217825"/>
                  </a:cubicBezTo>
                  <a:cubicBezTo>
                    <a:pt x="176724" y="257937"/>
                    <a:pt x="176724" y="257937"/>
                    <a:pt x="176724" y="257937"/>
                  </a:cubicBezTo>
                  <a:cubicBezTo>
                    <a:pt x="176724" y="264406"/>
                    <a:pt x="171558" y="268288"/>
                    <a:pt x="165100" y="268288"/>
                  </a:cubicBezTo>
                  <a:cubicBezTo>
                    <a:pt x="158642" y="268288"/>
                    <a:pt x="153476" y="264406"/>
                    <a:pt x="153476" y="257937"/>
                  </a:cubicBezTo>
                  <a:cubicBezTo>
                    <a:pt x="153476" y="217825"/>
                    <a:pt x="153476" y="217825"/>
                    <a:pt x="153476" y="217825"/>
                  </a:cubicBezTo>
                  <a:cubicBezTo>
                    <a:pt x="113439" y="217825"/>
                    <a:pt x="113439" y="217825"/>
                    <a:pt x="113439" y="217825"/>
                  </a:cubicBezTo>
                  <a:cubicBezTo>
                    <a:pt x="106981" y="217825"/>
                    <a:pt x="101815" y="212649"/>
                    <a:pt x="101815" y="206180"/>
                  </a:cubicBezTo>
                  <a:cubicBezTo>
                    <a:pt x="101815" y="199710"/>
                    <a:pt x="106981" y="194535"/>
                    <a:pt x="113439" y="194535"/>
                  </a:cubicBezTo>
                  <a:cubicBezTo>
                    <a:pt x="153476" y="194535"/>
                    <a:pt x="153476" y="194535"/>
                    <a:pt x="153476" y="194535"/>
                  </a:cubicBezTo>
                  <a:cubicBezTo>
                    <a:pt x="153476" y="179007"/>
                    <a:pt x="153476" y="179007"/>
                    <a:pt x="153476" y="179007"/>
                  </a:cubicBezTo>
                  <a:cubicBezTo>
                    <a:pt x="152185" y="177714"/>
                    <a:pt x="152185" y="177714"/>
                    <a:pt x="152185" y="177714"/>
                  </a:cubicBezTo>
                  <a:cubicBezTo>
                    <a:pt x="113439" y="177714"/>
                    <a:pt x="113439" y="177714"/>
                    <a:pt x="113439" y="177714"/>
                  </a:cubicBezTo>
                  <a:cubicBezTo>
                    <a:pt x="106981" y="177714"/>
                    <a:pt x="101815" y="172538"/>
                    <a:pt x="101815" y="166068"/>
                  </a:cubicBezTo>
                  <a:cubicBezTo>
                    <a:pt x="101815" y="159599"/>
                    <a:pt x="106981" y="154423"/>
                    <a:pt x="113439" y="154423"/>
                  </a:cubicBezTo>
                  <a:cubicBezTo>
                    <a:pt x="135395" y="154423"/>
                    <a:pt x="135395" y="154423"/>
                    <a:pt x="135395" y="154423"/>
                  </a:cubicBezTo>
                  <a:cubicBezTo>
                    <a:pt x="92775" y="98784"/>
                    <a:pt x="92775" y="98784"/>
                    <a:pt x="92775" y="98784"/>
                  </a:cubicBezTo>
                  <a:cubicBezTo>
                    <a:pt x="88900" y="93608"/>
                    <a:pt x="90192" y="85845"/>
                    <a:pt x="95358" y="83257"/>
                  </a:cubicBezTo>
                  <a:cubicBezTo>
                    <a:pt x="97941" y="81316"/>
                    <a:pt x="101170" y="80346"/>
                    <a:pt x="104237" y="80507"/>
                  </a:cubicBezTo>
                  <a:close/>
                  <a:moveTo>
                    <a:pt x="165100" y="26988"/>
                  </a:moveTo>
                  <a:cubicBezTo>
                    <a:pt x="88822" y="26988"/>
                    <a:pt x="26987" y="88823"/>
                    <a:pt x="26987" y="165101"/>
                  </a:cubicBezTo>
                  <a:cubicBezTo>
                    <a:pt x="26987" y="241379"/>
                    <a:pt x="88822" y="303214"/>
                    <a:pt x="165100" y="303214"/>
                  </a:cubicBezTo>
                  <a:cubicBezTo>
                    <a:pt x="241378" y="303214"/>
                    <a:pt x="303213" y="241379"/>
                    <a:pt x="303213" y="165101"/>
                  </a:cubicBezTo>
                  <a:cubicBezTo>
                    <a:pt x="303213" y="88823"/>
                    <a:pt x="241378" y="26988"/>
                    <a:pt x="165100" y="26988"/>
                  </a:cubicBezTo>
                  <a:close/>
                  <a:moveTo>
                    <a:pt x="165100" y="0"/>
                  </a:moveTo>
                  <a:cubicBezTo>
                    <a:pt x="256282" y="0"/>
                    <a:pt x="330200" y="74273"/>
                    <a:pt x="330200" y="165894"/>
                  </a:cubicBezTo>
                  <a:cubicBezTo>
                    <a:pt x="330200" y="257515"/>
                    <a:pt x="256282" y="331788"/>
                    <a:pt x="165100" y="331788"/>
                  </a:cubicBezTo>
                  <a:cubicBezTo>
                    <a:pt x="73918" y="331788"/>
                    <a:pt x="0" y="257515"/>
                    <a:pt x="0" y="165894"/>
                  </a:cubicBezTo>
                  <a:cubicBezTo>
                    <a:pt x="0" y="74273"/>
                    <a:pt x="73918" y="0"/>
                    <a:pt x="165100" y="0"/>
                  </a:cubicBezTo>
                  <a:close/>
                </a:path>
              </a:pathLst>
            </a:custGeom>
            <a:solidFill>
              <a:srgbClr val="7E7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072432" y="2443487"/>
            <a:ext cx="1367182" cy="3132820"/>
            <a:chOff x="5072432" y="2443487"/>
            <a:chExt cx="1367182" cy="3132820"/>
          </a:xfrm>
        </p:grpSpPr>
        <p:sp>
          <p:nvSpPr>
            <p:cNvPr id="9" name="圆角矩形 32"/>
            <p:cNvSpPr/>
            <p:nvPr/>
          </p:nvSpPr>
          <p:spPr>
            <a:xfrm>
              <a:off x="5833710" y="3362138"/>
              <a:ext cx="394181" cy="1584414"/>
            </a:xfrm>
            <a:prstGeom prst="roundRect">
              <a:avLst>
                <a:gd name="adj" fmla="val 50000"/>
              </a:avLst>
            </a:prstGeom>
            <a:solidFill>
              <a:srgbClr val="F2A6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圆角矩形 33"/>
            <p:cNvSpPr/>
            <p:nvPr/>
          </p:nvSpPr>
          <p:spPr>
            <a:xfrm>
              <a:off x="5297058" y="2825677"/>
              <a:ext cx="394181" cy="2124646"/>
            </a:xfrm>
            <a:prstGeom prst="roundRect">
              <a:avLst>
                <a:gd name="adj" fmla="val 50000"/>
              </a:avLst>
            </a:prstGeom>
            <a:solidFill>
              <a:srgbClr val="CF5B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072432" y="4209126"/>
              <a:ext cx="1367182" cy="1367181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7E7D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183983" y="2443487"/>
              <a:ext cx="617477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defRPr sz="3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US" altLang="zh-CN" sz="1600" dirty="0"/>
                <a:t>64</a:t>
              </a:r>
              <a:r>
                <a:rPr lang="zh-CN" altLang="en-US" sz="1600" dirty="0"/>
                <a:t>％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722060" y="2994891"/>
              <a:ext cx="617477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defRPr sz="3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US" altLang="zh-CN" sz="1600" dirty="0"/>
                <a:t>45</a:t>
              </a:r>
              <a:r>
                <a:rPr lang="zh-CN" altLang="en-US" sz="1600" dirty="0"/>
                <a:t>％</a:t>
              </a:r>
            </a:p>
          </p:txBody>
        </p:sp>
        <p:sp>
          <p:nvSpPr>
            <p:cNvPr id="33" name="椭圆 25"/>
            <p:cNvSpPr/>
            <p:nvPr/>
          </p:nvSpPr>
          <p:spPr>
            <a:xfrm>
              <a:off x="5513465" y="4619179"/>
              <a:ext cx="485116" cy="547074"/>
            </a:xfrm>
            <a:custGeom>
              <a:avLst/>
              <a:gdLst>
                <a:gd name="connsiteX0" fmla="*/ 83998 w 298823"/>
                <a:gd name="connsiteY0" fmla="*/ 191940 h 336988"/>
                <a:gd name="connsiteX1" fmla="*/ 75231 w 298823"/>
                <a:gd name="connsiteY1" fmla="*/ 198416 h 336988"/>
                <a:gd name="connsiteX2" fmla="*/ 73932 w 298823"/>
                <a:gd name="connsiteY2" fmla="*/ 208776 h 336988"/>
                <a:gd name="connsiteX3" fmla="*/ 80426 w 298823"/>
                <a:gd name="connsiteY3" fmla="*/ 217842 h 336988"/>
                <a:gd name="connsiteX4" fmla="*/ 115496 w 298823"/>
                <a:gd name="connsiteY4" fmla="*/ 238563 h 336988"/>
                <a:gd name="connsiteX5" fmla="*/ 114197 w 298823"/>
                <a:gd name="connsiteY5" fmla="*/ 233383 h 336988"/>
                <a:gd name="connsiteX6" fmla="*/ 98611 w 298823"/>
                <a:gd name="connsiteY6" fmla="*/ 195826 h 336988"/>
                <a:gd name="connsiteX7" fmla="*/ 94714 w 298823"/>
                <a:gd name="connsiteY7" fmla="*/ 193235 h 336988"/>
                <a:gd name="connsiteX8" fmla="*/ 83998 w 298823"/>
                <a:gd name="connsiteY8" fmla="*/ 191940 h 336988"/>
                <a:gd name="connsiteX9" fmla="*/ 73603 w 298823"/>
                <a:gd name="connsiteY9" fmla="*/ 53869 h 336988"/>
                <a:gd name="connsiteX10" fmla="*/ 65732 w 298823"/>
                <a:gd name="connsiteY10" fmla="*/ 70965 h 336988"/>
                <a:gd name="connsiteX11" fmla="*/ 127388 w 298823"/>
                <a:gd name="connsiteY11" fmla="*/ 227467 h 336988"/>
                <a:gd name="connsiteX12" fmla="*/ 178549 w 298823"/>
                <a:gd name="connsiteY12" fmla="*/ 274812 h 336988"/>
                <a:gd name="connsiteX13" fmla="*/ 183796 w 298823"/>
                <a:gd name="connsiteY13" fmla="*/ 278757 h 336988"/>
                <a:gd name="connsiteX14" fmla="*/ 199538 w 298823"/>
                <a:gd name="connsiteY14" fmla="*/ 319526 h 336988"/>
                <a:gd name="connsiteX15" fmla="*/ 282183 w 298823"/>
                <a:gd name="connsiteY15" fmla="*/ 286648 h 336988"/>
                <a:gd name="connsiteX16" fmla="*/ 266441 w 298823"/>
                <a:gd name="connsiteY16" fmla="*/ 245879 h 336988"/>
                <a:gd name="connsiteX17" fmla="*/ 266441 w 298823"/>
                <a:gd name="connsiteY17" fmla="*/ 239303 h 336988"/>
                <a:gd name="connsiteX18" fmla="*/ 271689 w 298823"/>
                <a:gd name="connsiteY18" fmla="*/ 170916 h 336988"/>
                <a:gd name="connsiteX19" fmla="*/ 244140 w 298823"/>
                <a:gd name="connsiteY19" fmla="*/ 99898 h 336988"/>
                <a:gd name="connsiteX20" fmla="*/ 225775 w 298823"/>
                <a:gd name="connsiteY20" fmla="*/ 92008 h 336988"/>
                <a:gd name="connsiteX21" fmla="*/ 217904 w 298823"/>
                <a:gd name="connsiteY21" fmla="*/ 110419 h 336988"/>
                <a:gd name="connsiteX22" fmla="*/ 229710 w 298823"/>
                <a:gd name="connsiteY22" fmla="*/ 138037 h 336988"/>
                <a:gd name="connsiteX23" fmla="*/ 225775 w 298823"/>
                <a:gd name="connsiteY23" fmla="*/ 147243 h 336988"/>
                <a:gd name="connsiteX24" fmla="*/ 215280 w 298823"/>
                <a:gd name="connsiteY24" fmla="*/ 143298 h 336988"/>
                <a:gd name="connsiteX25" fmla="*/ 204785 w 298823"/>
                <a:gd name="connsiteY25" fmla="*/ 115680 h 336988"/>
                <a:gd name="connsiteX26" fmla="*/ 203474 w 298823"/>
                <a:gd name="connsiteY26" fmla="*/ 113050 h 336988"/>
                <a:gd name="connsiteX27" fmla="*/ 200850 w 298823"/>
                <a:gd name="connsiteY27" fmla="*/ 105159 h 336988"/>
                <a:gd name="connsiteX28" fmla="*/ 192979 w 298823"/>
                <a:gd name="connsiteY28" fmla="*/ 98583 h 336988"/>
                <a:gd name="connsiteX29" fmla="*/ 182484 w 298823"/>
                <a:gd name="connsiteY29" fmla="*/ 97268 h 336988"/>
                <a:gd name="connsiteX30" fmla="*/ 174613 w 298823"/>
                <a:gd name="connsiteY30" fmla="*/ 105159 h 336988"/>
                <a:gd name="connsiteX31" fmla="*/ 174613 w 298823"/>
                <a:gd name="connsiteY31" fmla="*/ 115680 h 336988"/>
                <a:gd name="connsiteX32" fmla="*/ 190355 w 298823"/>
                <a:gd name="connsiteY32" fmla="*/ 155134 h 336988"/>
                <a:gd name="connsiteX33" fmla="*/ 186420 w 298823"/>
                <a:gd name="connsiteY33" fmla="*/ 164340 h 336988"/>
                <a:gd name="connsiteX34" fmla="*/ 177237 w 298823"/>
                <a:gd name="connsiteY34" fmla="*/ 160395 h 336988"/>
                <a:gd name="connsiteX35" fmla="*/ 157560 w 298823"/>
                <a:gd name="connsiteY35" fmla="*/ 111735 h 336988"/>
                <a:gd name="connsiteX36" fmla="*/ 149689 w 298823"/>
                <a:gd name="connsiteY36" fmla="*/ 103844 h 336988"/>
                <a:gd name="connsiteX37" fmla="*/ 139194 w 298823"/>
                <a:gd name="connsiteY37" fmla="*/ 103844 h 336988"/>
                <a:gd name="connsiteX38" fmla="*/ 131323 w 298823"/>
                <a:gd name="connsiteY38" fmla="*/ 122256 h 336988"/>
                <a:gd name="connsiteX39" fmla="*/ 149689 w 298823"/>
                <a:gd name="connsiteY39" fmla="*/ 169601 h 336988"/>
                <a:gd name="connsiteX40" fmla="*/ 145753 w 298823"/>
                <a:gd name="connsiteY40" fmla="*/ 178807 h 336988"/>
                <a:gd name="connsiteX41" fmla="*/ 136570 w 298823"/>
                <a:gd name="connsiteY41" fmla="*/ 174861 h 336988"/>
                <a:gd name="connsiteX42" fmla="*/ 118205 w 298823"/>
                <a:gd name="connsiteY42" fmla="*/ 127516 h 336988"/>
                <a:gd name="connsiteX43" fmla="*/ 91968 w 298823"/>
                <a:gd name="connsiteY43" fmla="*/ 61759 h 336988"/>
                <a:gd name="connsiteX44" fmla="*/ 84753 w 298823"/>
                <a:gd name="connsiteY44" fmla="*/ 53869 h 336988"/>
                <a:gd name="connsiteX45" fmla="*/ 73603 w 298823"/>
                <a:gd name="connsiteY45" fmla="*/ 53869 h 336988"/>
                <a:gd name="connsiteX46" fmla="*/ 56758 w 298823"/>
                <a:gd name="connsiteY46" fmla="*/ 49650 h 336988"/>
                <a:gd name="connsiteX47" fmla="*/ 49954 w 298823"/>
                <a:gd name="connsiteY47" fmla="*/ 55917 h 336988"/>
                <a:gd name="connsiteX48" fmla="*/ 48594 w 298823"/>
                <a:gd name="connsiteY48" fmla="*/ 67197 h 336988"/>
                <a:gd name="connsiteX49" fmla="*/ 51315 w 298823"/>
                <a:gd name="connsiteY49" fmla="*/ 73463 h 336988"/>
                <a:gd name="connsiteX50" fmla="*/ 56758 w 298823"/>
                <a:gd name="connsiteY50" fmla="*/ 49650 h 336988"/>
                <a:gd name="connsiteX51" fmla="*/ 46241 w 298823"/>
                <a:gd name="connsiteY51" fmla="*/ 18716 h 336988"/>
                <a:gd name="connsiteX52" fmla="*/ 18129 w 298823"/>
                <a:gd name="connsiteY52" fmla="*/ 45142 h 336988"/>
                <a:gd name="connsiteX53" fmla="*/ 44588 w 298823"/>
                <a:gd name="connsiteY53" fmla="*/ 109486 h 336988"/>
                <a:gd name="connsiteX54" fmla="*/ 67077 w 298823"/>
                <a:gd name="connsiteY54" fmla="*/ 113425 h 336988"/>
                <a:gd name="connsiteX55" fmla="*/ 59140 w 298823"/>
                <a:gd name="connsiteY55" fmla="*/ 95041 h 336988"/>
                <a:gd name="connsiteX56" fmla="*/ 48556 w 298823"/>
                <a:gd name="connsiteY56" fmla="*/ 91102 h 336988"/>
                <a:gd name="connsiteX57" fmla="*/ 34004 w 298823"/>
                <a:gd name="connsiteY57" fmla="*/ 71405 h 336988"/>
                <a:gd name="connsiteX58" fmla="*/ 37973 w 298823"/>
                <a:gd name="connsiteY58" fmla="*/ 47768 h 336988"/>
                <a:gd name="connsiteX59" fmla="*/ 81629 w 298823"/>
                <a:gd name="connsiteY59" fmla="*/ 37263 h 336988"/>
                <a:gd name="connsiteX60" fmla="*/ 84275 w 298823"/>
                <a:gd name="connsiteY60" fmla="*/ 38577 h 336988"/>
                <a:gd name="connsiteX61" fmla="*/ 105442 w 298823"/>
                <a:gd name="connsiteY61" fmla="*/ 56961 h 336988"/>
                <a:gd name="connsiteX62" fmla="*/ 113379 w 298823"/>
                <a:gd name="connsiteY62" fmla="*/ 75345 h 336988"/>
                <a:gd name="connsiteX63" fmla="*/ 84275 w 298823"/>
                <a:gd name="connsiteY63" fmla="*/ 18880 h 336988"/>
                <a:gd name="connsiteX64" fmla="*/ 46241 w 298823"/>
                <a:gd name="connsiteY64" fmla="*/ 18716 h 336988"/>
                <a:gd name="connsiteX65" fmla="*/ 64058 w 298823"/>
                <a:gd name="connsiteY65" fmla="*/ 0 h 336988"/>
                <a:gd name="connsiteX66" fmla="*/ 89065 w 298823"/>
                <a:gd name="connsiteY66" fmla="*/ 5387 h 336988"/>
                <a:gd name="connsiteX67" fmla="*/ 123284 w 298823"/>
                <a:gd name="connsiteY67" fmla="*/ 89604 h 336988"/>
                <a:gd name="connsiteX68" fmla="*/ 120652 w 298823"/>
                <a:gd name="connsiteY68" fmla="*/ 94867 h 336988"/>
                <a:gd name="connsiteX69" fmla="*/ 121968 w 298823"/>
                <a:gd name="connsiteY69" fmla="*/ 98815 h 336988"/>
                <a:gd name="connsiteX70" fmla="*/ 133813 w 298823"/>
                <a:gd name="connsiteY70" fmla="*/ 90920 h 336988"/>
                <a:gd name="connsiteX71" fmla="*/ 156188 w 298823"/>
                <a:gd name="connsiteY71" fmla="*/ 90920 h 336988"/>
                <a:gd name="connsiteX72" fmla="*/ 164084 w 298823"/>
                <a:gd name="connsiteY72" fmla="*/ 96183 h 336988"/>
                <a:gd name="connsiteX73" fmla="*/ 177246 w 298823"/>
                <a:gd name="connsiteY73" fmla="*/ 84340 h 336988"/>
                <a:gd name="connsiteX74" fmla="*/ 207517 w 298823"/>
                <a:gd name="connsiteY74" fmla="*/ 89604 h 336988"/>
                <a:gd name="connsiteX75" fmla="*/ 220678 w 298823"/>
                <a:gd name="connsiteY75" fmla="*/ 79077 h 336988"/>
                <a:gd name="connsiteX76" fmla="*/ 257530 w 298823"/>
                <a:gd name="connsiteY76" fmla="*/ 94867 h 336988"/>
                <a:gd name="connsiteX77" fmla="*/ 286485 w 298823"/>
                <a:gd name="connsiteY77" fmla="*/ 165925 h 336988"/>
                <a:gd name="connsiteX78" fmla="*/ 281220 w 298823"/>
                <a:gd name="connsiteY78" fmla="*/ 243561 h 336988"/>
                <a:gd name="connsiteX79" fmla="*/ 298330 w 298823"/>
                <a:gd name="connsiteY79" fmla="*/ 289617 h 336988"/>
                <a:gd name="connsiteX80" fmla="*/ 294382 w 298823"/>
                <a:gd name="connsiteY80" fmla="*/ 298828 h 336988"/>
                <a:gd name="connsiteX81" fmla="*/ 198304 w 298823"/>
                <a:gd name="connsiteY81" fmla="*/ 336988 h 336988"/>
                <a:gd name="connsiteX82" fmla="*/ 195672 w 298823"/>
                <a:gd name="connsiteY82" fmla="*/ 336988 h 336988"/>
                <a:gd name="connsiteX83" fmla="*/ 189091 w 298823"/>
                <a:gd name="connsiteY83" fmla="*/ 331725 h 336988"/>
                <a:gd name="connsiteX84" fmla="*/ 170665 w 298823"/>
                <a:gd name="connsiteY84" fmla="*/ 286985 h 336988"/>
                <a:gd name="connsiteX85" fmla="*/ 139078 w 298823"/>
                <a:gd name="connsiteY85" fmla="*/ 269879 h 336988"/>
                <a:gd name="connsiteX86" fmla="*/ 71955 w 298823"/>
                <a:gd name="connsiteY86" fmla="*/ 229087 h 336988"/>
                <a:gd name="connsiteX87" fmla="*/ 58794 w 298823"/>
                <a:gd name="connsiteY87" fmla="*/ 211980 h 336988"/>
                <a:gd name="connsiteX88" fmla="*/ 61426 w 298823"/>
                <a:gd name="connsiteY88" fmla="*/ 189610 h 336988"/>
                <a:gd name="connsiteX89" fmla="*/ 79852 w 298823"/>
                <a:gd name="connsiteY89" fmla="*/ 176452 h 336988"/>
                <a:gd name="connsiteX90" fmla="*/ 90381 w 298823"/>
                <a:gd name="connsiteY90" fmla="*/ 176452 h 336988"/>
                <a:gd name="connsiteX91" fmla="*/ 71955 w 298823"/>
                <a:gd name="connsiteY91" fmla="*/ 127764 h 336988"/>
                <a:gd name="connsiteX92" fmla="*/ 70639 w 298823"/>
                <a:gd name="connsiteY92" fmla="*/ 127764 h 336988"/>
                <a:gd name="connsiteX93" fmla="*/ 64058 w 298823"/>
                <a:gd name="connsiteY93" fmla="*/ 129080 h 336988"/>
                <a:gd name="connsiteX94" fmla="*/ 39052 w 298823"/>
                <a:gd name="connsiteY94" fmla="*/ 123817 h 336988"/>
                <a:gd name="connsiteX95" fmla="*/ 4832 w 298823"/>
                <a:gd name="connsiteY95" fmla="*/ 39600 h 336988"/>
                <a:gd name="connsiteX96" fmla="*/ 64058 w 298823"/>
                <a:gd name="connsiteY96" fmla="*/ 0 h 336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298823" h="336988">
                  <a:moveTo>
                    <a:pt x="83998" y="191940"/>
                  </a:moveTo>
                  <a:cubicBezTo>
                    <a:pt x="80426" y="192912"/>
                    <a:pt x="77179" y="195178"/>
                    <a:pt x="75231" y="198416"/>
                  </a:cubicBezTo>
                  <a:cubicBezTo>
                    <a:pt x="72633" y="201006"/>
                    <a:pt x="72633" y="204891"/>
                    <a:pt x="73932" y="208776"/>
                  </a:cubicBezTo>
                  <a:cubicBezTo>
                    <a:pt x="73932" y="212662"/>
                    <a:pt x="76530" y="215252"/>
                    <a:pt x="80426" y="217842"/>
                  </a:cubicBezTo>
                  <a:lnTo>
                    <a:pt x="115496" y="238563"/>
                  </a:lnTo>
                  <a:cubicBezTo>
                    <a:pt x="115496" y="237268"/>
                    <a:pt x="114197" y="235973"/>
                    <a:pt x="114197" y="233383"/>
                  </a:cubicBezTo>
                  <a:cubicBezTo>
                    <a:pt x="114197" y="233383"/>
                    <a:pt x="114197" y="233383"/>
                    <a:pt x="98611" y="195826"/>
                  </a:cubicBezTo>
                  <a:cubicBezTo>
                    <a:pt x="98611" y="195826"/>
                    <a:pt x="98611" y="195826"/>
                    <a:pt x="94714" y="193235"/>
                  </a:cubicBezTo>
                  <a:cubicBezTo>
                    <a:pt x="91467" y="191293"/>
                    <a:pt x="87570" y="190969"/>
                    <a:pt x="83998" y="191940"/>
                  </a:cubicBezTo>
                  <a:close/>
                  <a:moveTo>
                    <a:pt x="73603" y="53869"/>
                  </a:moveTo>
                  <a:cubicBezTo>
                    <a:pt x="65732" y="56499"/>
                    <a:pt x="63108" y="64390"/>
                    <a:pt x="65732" y="70965"/>
                  </a:cubicBezTo>
                  <a:cubicBezTo>
                    <a:pt x="65732" y="70965"/>
                    <a:pt x="65732" y="70965"/>
                    <a:pt x="127388" y="227467"/>
                  </a:cubicBezTo>
                  <a:cubicBezTo>
                    <a:pt x="136570" y="251139"/>
                    <a:pt x="154936" y="266921"/>
                    <a:pt x="178549" y="274812"/>
                  </a:cubicBezTo>
                  <a:cubicBezTo>
                    <a:pt x="181173" y="274812"/>
                    <a:pt x="182484" y="276127"/>
                    <a:pt x="183796" y="278757"/>
                  </a:cubicBezTo>
                  <a:cubicBezTo>
                    <a:pt x="183796" y="278757"/>
                    <a:pt x="183796" y="278757"/>
                    <a:pt x="199538" y="319526"/>
                  </a:cubicBezTo>
                  <a:lnTo>
                    <a:pt x="282183" y="286648"/>
                  </a:lnTo>
                  <a:cubicBezTo>
                    <a:pt x="282183" y="286648"/>
                    <a:pt x="282183" y="286648"/>
                    <a:pt x="266441" y="245879"/>
                  </a:cubicBezTo>
                  <a:cubicBezTo>
                    <a:pt x="265129" y="243248"/>
                    <a:pt x="265129" y="241933"/>
                    <a:pt x="266441" y="239303"/>
                  </a:cubicBezTo>
                  <a:cubicBezTo>
                    <a:pt x="279559" y="218261"/>
                    <a:pt x="280871" y="193273"/>
                    <a:pt x="271689" y="170916"/>
                  </a:cubicBezTo>
                  <a:cubicBezTo>
                    <a:pt x="271689" y="170916"/>
                    <a:pt x="271689" y="170916"/>
                    <a:pt x="244140" y="99898"/>
                  </a:cubicBezTo>
                  <a:cubicBezTo>
                    <a:pt x="241517" y="92008"/>
                    <a:pt x="233646" y="89377"/>
                    <a:pt x="225775" y="92008"/>
                  </a:cubicBezTo>
                  <a:cubicBezTo>
                    <a:pt x="219215" y="94638"/>
                    <a:pt x="215280" y="102529"/>
                    <a:pt x="217904" y="110419"/>
                  </a:cubicBezTo>
                  <a:cubicBezTo>
                    <a:pt x="217904" y="110419"/>
                    <a:pt x="217904" y="110419"/>
                    <a:pt x="229710" y="138037"/>
                  </a:cubicBezTo>
                  <a:cubicBezTo>
                    <a:pt x="231022" y="141983"/>
                    <a:pt x="228398" y="145928"/>
                    <a:pt x="225775" y="147243"/>
                  </a:cubicBezTo>
                  <a:cubicBezTo>
                    <a:pt x="221839" y="149874"/>
                    <a:pt x="217904" y="147243"/>
                    <a:pt x="215280" y="143298"/>
                  </a:cubicBezTo>
                  <a:cubicBezTo>
                    <a:pt x="215280" y="143298"/>
                    <a:pt x="215280" y="143298"/>
                    <a:pt x="204785" y="115680"/>
                  </a:cubicBezTo>
                  <a:cubicBezTo>
                    <a:pt x="204785" y="114365"/>
                    <a:pt x="204785" y="114365"/>
                    <a:pt x="203474" y="113050"/>
                  </a:cubicBezTo>
                  <a:cubicBezTo>
                    <a:pt x="203474" y="113050"/>
                    <a:pt x="203474" y="113050"/>
                    <a:pt x="200850" y="105159"/>
                  </a:cubicBezTo>
                  <a:cubicBezTo>
                    <a:pt x="199538" y="102529"/>
                    <a:pt x="196914" y="99898"/>
                    <a:pt x="192979" y="98583"/>
                  </a:cubicBezTo>
                  <a:cubicBezTo>
                    <a:pt x="190355" y="95953"/>
                    <a:pt x="186420" y="95953"/>
                    <a:pt x="182484" y="97268"/>
                  </a:cubicBezTo>
                  <a:cubicBezTo>
                    <a:pt x="178549" y="98583"/>
                    <a:pt x="175925" y="101213"/>
                    <a:pt x="174613" y="105159"/>
                  </a:cubicBezTo>
                  <a:cubicBezTo>
                    <a:pt x="173302" y="109104"/>
                    <a:pt x="173302" y="113050"/>
                    <a:pt x="174613" y="115680"/>
                  </a:cubicBezTo>
                  <a:cubicBezTo>
                    <a:pt x="174613" y="115680"/>
                    <a:pt x="174613" y="115680"/>
                    <a:pt x="190355" y="155134"/>
                  </a:cubicBezTo>
                  <a:cubicBezTo>
                    <a:pt x="191667" y="159080"/>
                    <a:pt x="190355" y="163025"/>
                    <a:pt x="186420" y="164340"/>
                  </a:cubicBezTo>
                  <a:cubicBezTo>
                    <a:pt x="182484" y="165655"/>
                    <a:pt x="178549" y="164340"/>
                    <a:pt x="177237" y="160395"/>
                  </a:cubicBezTo>
                  <a:cubicBezTo>
                    <a:pt x="177237" y="160395"/>
                    <a:pt x="177237" y="160395"/>
                    <a:pt x="157560" y="111735"/>
                  </a:cubicBezTo>
                  <a:cubicBezTo>
                    <a:pt x="156248" y="107789"/>
                    <a:pt x="153624" y="105159"/>
                    <a:pt x="149689" y="103844"/>
                  </a:cubicBezTo>
                  <a:cubicBezTo>
                    <a:pt x="147065" y="102529"/>
                    <a:pt x="143130" y="102529"/>
                    <a:pt x="139194" y="103844"/>
                  </a:cubicBezTo>
                  <a:cubicBezTo>
                    <a:pt x="132635" y="106474"/>
                    <a:pt x="128699" y="114365"/>
                    <a:pt x="131323" y="122256"/>
                  </a:cubicBezTo>
                  <a:cubicBezTo>
                    <a:pt x="131323" y="122256"/>
                    <a:pt x="131323" y="122256"/>
                    <a:pt x="149689" y="169601"/>
                  </a:cubicBezTo>
                  <a:cubicBezTo>
                    <a:pt x="151000" y="173546"/>
                    <a:pt x="149689" y="177491"/>
                    <a:pt x="145753" y="178807"/>
                  </a:cubicBezTo>
                  <a:cubicBezTo>
                    <a:pt x="141818" y="180122"/>
                    <a:pt x="137882" y="178807"/>
                    <a:pt x="136570" y="174861"/>
                  </a:cubicBezTo>
                  <a:cubicBezTo>
                    <a:pt x="136570" y="174861"/>
                    <a:pt x="136570" y="174861"/>
                    <a:pt x="118205" y="127516"/>
                  </a:cubicBezTo>
                  <a:cubicBezTo>
                    <a:pt x="118205" y="127516"/>
                    <a:pt x="118205" y="127516"/>
                    <a:pt x="91968" y="61759"/>
                  </a:cubicBezTo>
                  <a:cubicBezTo>
                    <a:pt x="90657" y="57814"/>
                    <a:pt x="88033" y="55184"/>
                    <a:pt x="84753" y="53869"/>
                  </a:cubicBezTo>
                  <a:cubicBezTo>
                    <a:pt x="81474" y="52554"/>
                    <a:pt x="77538" y="52554"/>
                    <a:pt x="73603" y="53869"/>
                  </a:cubicBezTo>
                  <a:close/>
                  <a:moveTo>
                    <a:pt x="56758" y="49650"/>
                  </a:moveTo>
                  <a:cubicBezTo>
                    <a:pt x="54036" y="50903"/>
                    <a:pt x="51315" y="53410"/>
                    <a:pt x="49954" y="55917"/>
                  </a:cubicBezTo>
                  <a:cubicBezTo>
                    <a:pt x="47233" y="59677"/>
                    <a:pt x="47233" y="63437"/>
                    <a:pt x="48594" y="67197"/>
                  </a:cubicBezTo>
                  <a:cubicBezTo>
                    <a:pt x="48594" y="69703"/>
                    <a:pt x="49954" y="72210"/>
                    <a:pt x="51315" y="73463"/>
                  </a:cubicBezTo>
                  <a:cubicBezTo>
                    <a:pt x="48594" y="64690"/>
                    <a:pt x="51315" y="55917"/>
                    <a:pt x="56758" y="49650"/>
                  </a:cubicBezTo>
                  <a:close/>
                  <a:moveTo>
                    <a:pt x="46241" y="18716"/>
                  </a:moveTo>
                  <a:cubicBezTo>
                    <a:pt x="34335" y="23476"/>
                    <a:pt x="24082" y="32668"/>
                    <a:pt x="18129" y="45142"/>
                  </a:cubicBezTo>
                  <a:cubicBezTo>
                    <a:pt x="7546" y="70092"/>
                    <a:pt x="19452" y="98981"/>
                    <a:pt x="44588" y="109486"/>
                  </a:cubicBezTo>
                  <a:cubicBezTo>
                    <a:pt x="52525" y="113425"/>
                    <a:pt x="59140" y="114738"/>
                    <a:pt x="67077" y="113425"/>
                  </a:cubicBezTo>
                  <a:cubicBezTo>
                    <a:pt x="67077" y="113425"/>
                    <a:pt x="67077" y="113425"/>
                    <a:pt x="59140" y="95041"/>
                  </a:cubicBezTo>
                  <a:cubicBezTo>
                    <a:pt x="55171" y="93728"/>
                    <a:pt x="52525" y="92415"/>
                    <a:pt x="48556" y="91102"/>
                  </a:cubicBezTo>
                  <a:cubicBezTo>
                    <a:pt x="41942" y="87163"/>
                    <a:pt x="36650" y="79284"/>
                    <a:pt x="34004" y="71405"/>
                  </a:cubicBezTo>
                  <a:cubicBezTo>
                    <a:pt x="31358" y="63526"/>
                    <a:pt x="32681" y="54335"/>
                    <a:pt x="37973" y="47768"/>
                  </a:cubicBezTo>
                  <a:cubicBezTo>
                    <a:pt x="47233" y="33324"/>
                    <a:pt x="65754" y="28072"/>
                    <a:pt x="81629" y="37263"/>
                  </a:cubicBezTo>
                  <a:cubicBezTo>
                    <a:pt x="81629" y="37263"/>
                    <a:pt x="82952" y="37263"/>
                    <a:pt x="84275" y="38577"/>
                  </a:cubicBezTo>
                  <a:cubicBezTo>
                    <a:pt x="93536" y="41203"/>
                    <a:pt x="101473" y="47768"/>
                    <a:pt x="105442" y="56961"/>
                  </a:cubicBezTo>
                  <a:cubicBezTo>
                    <a:pt x="105442" y="56961"/>
                    <a:pt x="105442" y="56961"/>
                    <a:pt x="113379" y="75345"/>
                  </a:cubicBezTo>
                  <a:cubicBezTo>
                    <a:pt x="118671" y="53021"/>
                    <a:pt x="106765" y="28072"/>
                    <a:pt x="84275" y="18880"/>
                  </a:cubicBezTo>
                  <a:cubicBezTo>
                    <a:pt x="71708" y="13627"/>
                    <a:pt x="58147" y="13956"/>
                    <a:pt x="46241" y="18716"/>
                  </a:cubicBezTo>
                  <a:close/>
                  <a:moveTo>
                    <a:pt x="64058" y="0"/>
                  </a:moveTo>
                  <a:cubicBezTo>
                    <a:pt x="72366" y="42"/>
                    <a:pt x="80839" y="1769"/>
                    <a:pt x="89065" y="5387"/>
                  </a:cubicBezTo>
                  <a:cubicBezTo>
                    <a:pt x="121968" y="18546"/>
                    <a:pt x="137762" y="56707"/>
                    <a:pt x="123284" y="89604"/>
                  </a:cubicBezTo>
                  <a:cubicBezTo>
                    <a:pt x="121968" y="90920"/>
                    <a:pt x="121968" y="93551"/>
                    <a:pt x="120652" y="94867"/>
                  </a:cubicBezTo>
                  <a:cubicBezTo>
                    <a:pt x="120652" y="94867"/>
                    <a:pt x="120652" y="94867"/>
                    <a:pt x="121968" y="98815"/>
                  </a:cubicBezTo>
                  <a:cubicBezTo>
                    <a:pt x="124601" y="94867"/>
                    <a:pt x="128549" y="92236"/>
                    <a:pt x="133813" y="90920"/>
                  </a:cubicBezTo>
                  <a:cubicBezTo>
                    <a:pt x="140394" y="88288"/>
                    <a:pt x="148291" y="88288"/>
                    <a:pt x="156188" y="90920"/>
                  </a:cubicBezTo>
                  <a:cubicBezTo>
                    <a:pt x="158820" y="92236"/>
                    <a:pt x="161452" y="93551"/>
                    <a:pt x="164084" y="96183"/>
                  </a:cubicBezTo>
                  <a:cubicBezTo>
                    <a:pt x="166717" y="90920"/>
                    <a:pt x="171981" y="86972"/>
                    <a:pt x="177246" y="84340"/>
                  </a:cubicBezTo>
                  <a:cubicBezTo>
                    <a:pt x="187775" y="80393"/>
                    <a:pt x="199620" y="83024"/>
                    <a:pt x="207517" y="89604"/>
                  </a:cubicBezTo>
                  <a:cubicBezTo>
                    <a:pt x="210149" y="85656"/>
                    <a:pt x="215414" y="80393"/>
                    <a:pt x="220678" y="79077"/>
                  </a:cubicBezTo>
                  <a:cubicBezTo>
                    <a:pt x="235156" y="72497"/>
                    <a:pt x="252265" y="80393"/>
                    <a:pt x="257530" y="94867"/>
                  </a:cubicBezTo>
                  <a:cubicBezTo>
                    <a:pt x="257530" y="94867"/>
                    <a:pt x="257530" y="94867"/>
                    <a:pt x="286485" y="165925"/>
                  </a:cubicBezTo>
                  <a:cubicBezTo>
                    <a:pt x="295698" y="190926"/>
                    <a:pt x="294382" y="219875"/>
                    <a:pt x="281220" y="243561"/>
                  </a:cubicBezTo>
                  <a:cubicBezTo>
                    <a:pt x="281220" y="243561"/>
                    <a:pt x="281220" y="243561"/>
                    <a:pt x="298330" y="289617"/>
                  </a:cubicBezTo>
                  <a:cubicBezTo>
                    <a:pt x="299646" y="292249"/>
                    <a:pt x="298330" y="297512"/>
                    <a:pt x="294382" y="298828"/>
                  </a:cubicBezTo>
                  <a:cubicBezTo>
                    <a:pt x="294382" y="298828"/>
                    <a:pt x="294382" y="298828"/>
                    <a:pt x="198304" y="336988"/>
                  </a:cubicBezTo>
                  <a:cubicBezTo>
                    <a:pt x="196988" y="336988"/>
                    <a:pt x="196988" y="336988"/>
                    <a:pt x="195672" y="336988"/>
                  </a:cubicBezTo>
                  <a:cubicBezTo>
                    <a:pt x="193039" y="336988"/>
                    <a:pt x="190407" y="335672"/>
                    <a:pt x="189091" y="331725"/>
                  </a:cubicBezTo>
                  <a:cubicBezTo>
                    <a:pt x="189091" y="331725"/>
                    <a:pt x="189091" y="331725"/>
                    <a:pt x="170665" y="286985"/>
                  </a:cubicBezTo>
                  <a:cubicBezTo>
                    <a:pt x="158820" y="284353"/>
                    <a:pt x="148291" y="277774"/>
                    <a:pt x="139078" y="269879"/>
                  </a:cubicBezTo>
                  <a:cubicBezTo>
                    <a:pt x="139078" y="269879"/>
                    <a:pt x="139078" y="269879"/>
                    <a:pt x="71955" y="229087"/>
                  </a:cubicBezTo>
                  <a:cubicBezTo>
                    <a:pt x="65375" y="225139"/>
                    <a:pt x="60110" y="218560"/>
                    <a:pt x="58794" y="211980"/>
                  </a:cubicBezTo>
                  <a:cubicBezTo>
                    <a:pt x="57477" y="204085"/>
                    <a:pt x="57477" y="196190"/>
                    <a:pt x="61426" y="189610"/>
                  </a:cubicBezTo>
                  <a:cubicBezTo>
                    <a:pt x="65375" y="183031"/>
                    <a:pt x="71955" y="179083"/>
                    <a:pt x="79852" y="176452"/>
                  </a:cubicBezTo>
                  <a:cubicBezTo>
                    <a:pt x="83800" y="176452"/>
                    <a:pt x="87749" y="175136"/>
                    <a:pt x="90381" y="176452"/>
                  </a:cubicBezTo>
                  <a:cubicBezTo>
                    <a:pt x="90381" y="176452"/>
                    <a:pt x="90381" y="176452"/>
                    <a:pt x="71955" y="127764"/>
                  </a:cubicBezTo>
                  <a:cubicBezTo>
                    <a:pt x="71955" y="127764"/>
                    <a:pt x="70639" y="127764"/>
                    <a:pt x="70639" y="127764"/>
                  </a:cubicBezTo>
                  <a:cubicBezTo>
                    <a:pt x="68007" y="129080"/>
                    <a:pt x="66691" y="129080"/>
                    <a:pt x="64058" y="129080"/>
                  </a:cubicBezTo>
                  <a:cubicBezTo>
                    <a:pt x="56161" y="129080"/>
                    <a:pt x="46948" y="126448"/>
                    <a:pt x="39052" y="123817"/>
                  </a:cubicBezTo>
                  <a:cubicBezTo>
                    <a:pt x="6148" y="109342"/>
                    <a:pt x="-8329" y="71182"/>
                    <a:pt x="4832" y="39600"/>
                  </a:cubicBezTo>
                  <a:cubicBezTo>
                    <a:pt x="15690" y="14928"/>
                    <a:pt x="39134" y="-123"/>
                    <a:pt x="64058" y="0"/>
                  </a:cubicBezTo>
                  <a:close/>
                </a:path>
              </a:pathLst>
            </a:custGeom>
            <a:solidFill>
              <a:srgbClr val="7E7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121500" y="2398128"/>
            <a:ext cx="3711904" cy="2664854"/>
            <a:chOff x="2172598" y="4856871"/>
            <a:chExt cx="3711904" cy="2664854"/>
          </a:xfrm>
        </p:grpSpPr>
        <p:sp>
          <p:nvSpPr>
            <p:cNvPr id="28" name="淘宝店chenying0907 18"/>
            <p:cNvSpPr txBox="1"/>
            <p:nvPr/>
          </p:nvSpPr>
          <p:spPr>
            <a:xfrm>
              <a:off x="2172598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444343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标题文字添加</a:t>
              </a:r>
            </a:p>
          </p:txBody>
        </p:sp>
        <p:sp>
          <p:nvSpPr>
            <p:cNvPr id="29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2598" y="5213401"/>
              <a:ext cx="3711904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veniamquis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nostrudLorem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veniamquis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nostrudLorem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veniamquis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4311905" y="778235"/>
            <a:ext cx="356819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CF5B6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标题文字添加</a:t>
            </a:r>
          </a:p>
        </p:txBody>
      </p:sp>
    </p:spTree>
    <p:extLst>
      <p:ext uri="{BB962C8B-B14F-4D97-AF65-F5344CB8AC3E}">
        <p14:creationId xmlns:p14="http://schemas.microsoft.com/office/powerpoint/2010/main" val="18219449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1478522" y="3097830"/>
            <a:ext cx="9234957" cy="2678727"/>
            <a:chOff x="1478522" y="3097830"/>
            <a:chExt cx="9234957" cy="2678727"/>
          </a:xfrm>
        </p:grpSpPr>
        <p:grpSp>
          <p:nvGrpSpPr>
            <p:cNvPr id="5" name="组合 4"/>
            <p:cNvGrpSpPr/>
            <p:nvPr/>
          </p:nvGrpSpPr>
          <p:grpSpPr>
            <a:xfrm>
              <a:off x="1478522" y="3097830"/>
              <a:ext cx="3643305" cy="2678727"/>
              <a:chOff x="4172992" y="3260888"/>
              <a:chExt cx="5767387" cy="704028"/>
            </a:xfrm>
          </p:grpSpPr>
          <p:cxnSp>
            <p:nvCxnSpPr>
              <p:cNvPr id="6" name="直接连接符 5"/>
              <p:cNvCxnSpPr/>
              <p:nvPr/>
            </p:nvCxnSpPr>
            <p:spPr>
              <a:xfrm>
                <a:off x="4172992" y="3260888"/>
                <a:ext cx="0" cy="704028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>
              <a:xfrm>
                <a:off x="6489608" y="3260888"/>
                <a:ext cx="0" cy="704028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8840015" y="3260888"/>
                <a:ext cx="0" cy="704028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9940379" y="3260888"/>
                <a:ext cx="0" cy="704028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5348437" y="3260888"/>
                <a:ext cx="0" cy="704028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7665265" y="3260888"/>
                <a:ext cx="0" cy="704028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圆角矩形 52"/>
            <p:cNvSpPr/>
            <p:nvPr/>
          </p:nvSpPr>
          <p:spPr>
            <a:xfrm>
              <a:off x="1795726" y="3250771"/>
              <a:ext cx="3326101" cy="190500"/>
            </a:xfrm>
            <a:prstGeom prst="roundRect">
              <a:avLst>
                <a:gd name="adj" fmla="val 0"/>
              </a:avLst>
            </a:prstGeom>
            <a:solidFill>
              <a:srgbClr val="CF5B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圆角矩形 53"/>
            <p:cNvSpPr/>
            <p:nvPr/>
          </p:nvSpPr>
          <p:spPr>
            <a:xfrm>
              <a:off x="3431041" y="3770800"/>
              <a:ext cx="1690785" cy="190500"/>
            </a:xfrm>
            <a:prstGeom prst="roundRect">
              <a:avLst>
                <a:gd name="adj" fmla="val 0"/>
              </a:avLst>
            </a:prstGeom>
            <a:solidFill>
              <a:srgbClr val="CF5B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圆角矩形 54"/>
            <p:cNvSpPr/>
            <p:nvPr/>
          </p:nvSpPr>
          <p:spPr>
            <a:xfrm>
              <a:off x="2765817" y="4290829"/>
              <a:ext cx="2356010" cy="190500"/>
            </a:xfrm>
            <a:prstGeom prst="roundRect">
              <a:avLst>
                <a:gd name="adj" fmla="val 0"/>
              </a:avLst>
            </a:prstGeom>
            <a:solidFill>
              <a:srgbClr val="CF5B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圆角矩形 55"/>
            <p:cNvSpPr/>
            <p:nvPr/>
          </p:nvSpPr>
          <p:spPr>
            <a:xfrm>
              <a:off x="1889977" y="4810858"/>
              <a:ext cx="3231850" cy="174663"/>
            </a:xfrm>
            <a:prstGeom prst="roundRect">
              <a:avLst>
                <a:gd name="adj" fmla="val 0"/>
              </a:avLst>
            </a:prstGeom>
            <a:solidFill>
              <a:srgbClr val="CF5B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56"/>
            <p:cNvSpPr/>
            <p:nvPr/>
          </p:nvSpPr>
          <p:spPr>
            <a:xfrm>
              <a:off x="3939041" y="5330887"/>
              <a:ext cx="1182785" cy="190500"/>
            </a:xfrm>
            <a:prstGeom prst="roundRect">
              <a:avLst>
                <a:gd name="adj" fmla="val 0"/>
              </a:avLst>
            </a:prstGeom>
            <a:solidFill>
              <a:srgbClr val="CF5B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6881124" y="3097830"/>
              <a:ext cx="3832355" cy="2678727"/>
              <a:chOff x="4172992" y="3260888"/>
              <a:chExt cx="5767387" cy="704028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4172992" y="3260888"/>
                <a:ext cx="0" cy="704028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6489608" y="3260888"/>
                <a:ext cx="0" cy="704028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8840015" y="3260888"/>
                <a:ext cx="0" cy="704028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9940379" y="3260888"/>
                <a:ext cx="0" cy="704028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5348437" y="3260888"/>
                <a:ext cx="0" cy="704028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7665265" y="3260888"/>
                <a:ext cx="0" cy="704028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圆角矩形 64"/>
            <p:cNvSpPr/>
            <p:nvPr/>
          </p:nvSpPr>
          <p:spPr>
            <a:xfrm>
              <a:off x="6896033" y="3250771"/>
              <a:ext cx="3565986" cy="190500"/>
            </a:xfrm>
            <a:prstGeom prst="roundRect">
              <a:avLst>
                <a:gd name="adj" fmla="val 0"/>
              </a:avLst>
            </a:prstGeom>
            <a:solidFill>
              <a:srgbClr val="8C9E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圆角矩形 65"/>
            <p:cNvSpPr/>
            <p:nvPr/>
          </p:nvSpPr>
          <p:spPr>
            <a:xfrm>
              <a:off x="6887450" y="3770800"/>
              <a:ext cx="3452650" cy="190500"/>
            </a:xfrm>
            <a:prstGeom prst="roundRect">
              <a:avLst>
                <a:gd name="adj" fmla="val 0"/>
              </a:avLst>
            </a:prstGeom>
            <a:solidFill>
              <a:srgbClr val="8C9E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圆角矩形 66"/>
            <p:cNvSpPr/>
            <p:nvPr/>
          </p:nvSpPr>
          <p:spPr>
            <a:xfrm>
              <a:off x="6881124" y="4290829"/>
              <a:ext cx="2356010" cy="190500"/>
            </a:xfrm>
            <a:prstGeom prst="roundRect">
              <a:avLst>
                <a:gd name="adj" fmla="val 0"/>
              </a:avLst>
            </a:prstGeom>
            <a:solidFill>
              <a:srgbClr val="8C9E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圆角矩形 67"/>
            <p:cNvSpPr/>
            <p:nvPr/>
          </p:nvSpPr>
          <p:spPr>
            <a:xfrm>
              <a:off x="6887449" y="4810858"/>
              <a:ext cx="1450677" cy="174663"/>
            </a:xfrm>
            <a:prstGeom prst="roundRect">
              <a:avLst>
                <a:gd name="adj" fmla="val 0"/>
              </a:avLst>
            </a:prstGeom>
            <a:solidFill>
              <a:srgbClr val="8C9E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68"/>
            <p:cNvSpPr/>
            <p:nvPr/>
          </p:nvSpPr>
          <p:spPr>
            <a:xfrm>
              <a:off x="6896033" y="5330887"/>
              <a:ext cx="1788669" cy="190500"/>
            </a:xfrm>
            <a:prstGeom prst="roundRect">
              <a:avLst>
                <a:gd name="adj" fmla="val 0"/>
              </a:avLst>
            </a:prstGeom>
            <a:solidFill>
              <a:srgbClr val="8C9E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4969876" y="3141899"/>
              <a:ext cx="20386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标题文字添加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4969876" y="3680550"/>
              <a:ext cx="20386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标题文字添加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4969876" y="4170561"/>
              <a:ext cx="20386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标题文字添加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969876" y="4681137"/>
              <a:ext cx="20386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标题文字添加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4969876" y="5214513"/>
              <a:ext cx="20386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标题文字添加</a:t>
              </a:r>
            </a:p>
          </p:txBody>
        </p:sp>
      </p:grpSp>
      <p:sp>
        <p:nvSpPr>
          <p:cNvPr id="58" name="椭圆 42"/>
          <p:cNvSpPr/>
          <p:nvPr/>
        </p:nvSpPr>
        <p:spPr>
          <a:xfrm>
            <a:off x="4782277" y="2071142"/>
            <a:ext cx="473671" cy="557460"/>
          </a:xfrm>
          <a:custGeom>
            <a:avLst/>
            <a:gdLst>
              <a:gd name="connsiteX0" fmla="*/ 119379 w 281919"/>
              <a:gd name="connsiteY0" fmla="*/ 73025 h 331788"/>
              <a:gd name="connsiteX1" fmla="*/ 144779 w 281919"/>
              <a:gd name="connsiteY1" fmla="*/ 98425 h 331788"/>
              <a:gd name="connsiteX2" fmla="*/ 119379 w 281919"/>
              <a:gd name="connsiteY2" fmla="*/ 123825 h 331788"/>
              <a:gd name="connsiteX3" fmla="*/ 93979 w 281919"/>
              <a:gd name="connsiteY3" fmla="*/ 98425 h 331788"/>
              <a:gd name="connsiteX4" fmla="*/ 119379 w 281919"/>
              <a:gd name="connsiteY4" fmla="*/ 73025 h 331788"/>
              <a:gd name="connsiteX5" fmla="*/ 114848 w 281919"/>
              <a:gd name="connsiteY5" fmla="*/ 31750 h 331788"/>
              <a:gd name="connsiteX6" fmla="*/ 109669 w 281919"/>
              <a:gd name="connsiteY6" fmla="*/ 35634 h 331788"/>
              <a:gd name="connsiteX7" fmla="*/ 103196 w 281919"/>
              <a:gd name="connsiteY7" fmla="*/ 48581 h 331788"/>
              <a:gd name="connsiteX8" fmla="*/ 100607 w 281919"/>
              <a:gd name="connsiteY8" fmla="*/ 52465 h 331788"/>
              <a:gd name="connsiteX9" fmla="*/ 95428 w 281919"/>
              <a:gd name="connsiteY9" fmla="*/ 52465 h 331788"/>
              <a:gd name="connsiteX10" fmla="*/ 82481 w 281919"/>
              <a:gd name="connsiteY10" fmla="*/ 47286 h 331788"/>
              <a:gd name="connsiteX11" fmla="*/ 76008 w 281919"/>
              <a:gd name="connsiteY11" fmla="*/ 48581 h 331788"/>
              <a:gd name="connsiteX12" fmla="*/ 69535 w 281919"/>
              <a:gd name="connsiteY12" fmla="*/ 55054 h 331788"/>
              <a:gd name="connsiteX13" fmla="*/ 68240 w 281919"/>
              <a:gd name="connsiteY13" fmla="*/ 60233 h 331788"/>
              <a:gd name="connsiteX14" fmla="*/ 73419 w 281919"/>
              <a:gd name="connsiteY14" fmla="*/ 74474 h 331788"/>
              <a:gd name="connsiteX15" fmla="*/ 73419 w 281919"/>
              <a:gd name="connsiteY15" fmla="*/ 78358 h 331788"/>
              <a:gd name="connsiteX16" fmla="*/ 73419 w 281919"/>
              <a:gd name="connsiteY16" fmla="*/ 79652 h 331788"/>
              <a:gd name="connsiteX17" fmla="*/ 70829 w 281919"/>
              <a:gd name="connsiteY17" fmla="*/ 82242 h 331788"/>
              <a:gd name="connsiteX18" fmla="*/ 56588 w 281919"/>
              <a:gd name="connsiteY18" fmla="*/ 88715 h 331788"/>
              <a:gd name="connsiteX19" fmla="*/ 52704 w 281919"/>
              <a:gd name="connsiteY19" fmla="*/ 93894 h 331788"/>
              <a:gd name="connsiteX20" fmla="*/ 52704 w 281919"/>
              <a:gd name="connsiteY20" fmla="*/ 102956 h 331788"/>
              <a:gd name="connsiteX21" fmla="*/ 56588 w 281919"/>
              <a:gd name="connsiteY21" fmla="*/ 108135 h 331788"/>
              <a:gd name="connsiteX22" fmla="*/ 70829 w 281919"/>
              <a:gd name="connsiteY22" fmla="*/ 113314 h 331788"/>
              <a:gd name="connsiteX23" fmla="*/ 73419 w 281919"/>
              <a:gd name="connsiteY23" fmla="*/ 117198 h 331788"/>
              <a:gd name="connsiteX24" fmla="*/ 73419 w 281919"/>
              <a:gd name="connsiteY24" fmla="*/ 122376 h 331788"/>
              <a:gd name="connsiteX25" fmla="*/ 68240 w 281919"/>
              <a:gd name="connsiteY25" fmla="*/ 135323 h 331788"/>
              <a:gd name="connsiteX26" fmla="*/ 69535 w 281919"/>
              <a:gd name="connsiteY26" fmla="*/ 141796 h 331788"/>
              <a:gd name="connsiteX27" fmla="*/ 76008 w 281919"/>
              <a:gd name="connsiteY27" fmla="*/ 148269 h 331788"/>
              <a:gd name="connsiteX28" fmla="*/ 82481 w 281919"/>
              <a:gd name="connsiteY28" fmla="*/ 149564 h 331788"/>
              <a:gd name="connsiteX29" fmla="*/ 95428 w 281919"/>
              <a:gd name="connsiteY29" fmla="*/ 144386 h 331788"/>
              <a:gd name="connsiteX30" fmla="*/ 100607 w 281919"/>
              <a:gd name="connsiteY30" fmla="*/ 144386 h 331788"/>
              <a:gd name="connsiteX31" fmla="*/ 104491 w 281919"/>
              <a:gd name="connsiteY31" fmla="*/ 146975 h 331788"/>
              <a:gd name="connsiteX32" fmla="*/ 109669 w 281919"/>
              <a:gd name="connsiteY32" fmla="*/ 161216 h 331788"/>
              <a:gd name="connsiteX33" fmla="*/ 114848 w 281919"/>
              <a:gd name="connsiteY33" fmla="*/ 165100 h 331788"/>
              <a:gd name="connsiteX34" fmla="*/ 123911 w 281919"/>
              <a:gd name="connsiteY34" fmla="*/ 165100 h 331788"/>
              <a:gd name="connsiteX35" fmla="*/ 129089 w 281919"/>
              <a:gd name="connsiteY35" fmla="*/ 161216 h 331788"/>
              <a:gd name="connsiteX36" fmla="*/ 135562 w 281919"/>
              <a:gd name="connsiteY36" fmla="*/ 146975 h 331788"/>
              <a:gd name="connsiteX37" fmla="*/ 138152 w 281919"/>
              <a:gd name="connsiteY37" fmla="*/ 144386 h 331788"/>
              <a:gd name="connsiteX38" fmla="*/ 143330 w 281919"/>
              <a:gd name="connsiteY38" fmla="*/ 144386 h 331788"/>
              <a:gd name="connsiteX39" fmla="*/ 157572 w 281919"/>
              <a:gd name="connsiteY39" fmla="*/ 149564 h 331788"/>
              <a:gd name="connsiteX40" fmla="*/ 162750 w 281919"/>
              <a:gd name="connsiteY40" fmla="*/ 148269 h 331788"/>
              <a:gd name="connsiteX41" fmla="*/ 169224 w 281919"/>
              <a:gd name="connsiteY41" fmla="*/ 141796 h 331788"/>
              <a:gd name="connsiteX42" fmla="*/ 170518 w 281919"/>
              <a:gd name="connsiteY42" fmla="*/ 135323 h 331788"/>
              <a:gd name="connsiteX43" fmla="*/ 165340 w 281919"/>
              <a:gd name="connsiteY43" fmla="*/ 121082 h 331788"/>
              <a:gd name="connsiteX44" fmla="*/ 165340 w 281919"/>
              <a:gd name="connsiteY44" fmla="*/ 117198 h 331788"/>
              <a:gd name="connsiteX45" fmla="*/ 167929 w 281919"/>
              <a:gd name="connsiteY45" fmla="*/ 113314 h 331788"/>
              <a:gd name="connsiteX46" fmla="*/ 182170 w 281919"/>
              <a:gd name="connsiteY46" fmla="*/ 108135 h 331788"/>
              <a:gd name="connsiteX47" fmla="*/ 186054 w 281919"/>
              <a:gd name="connsiteY47" fmla="*/ 102956 h 331788"/>
              <a:gd name="connsiteX48" fmla="*/ 186054 w 281919"/>
              <a:gd name="connsiteY48" fmla="*/ 93894 h 331788"/>
              <a:gd name="connsiteX49" fmla="*/ 182170 w 281919"/>
              <a:gd name="connsiteY49" fmla="*/ 88715 h 331788"/>
              <a:gd name="connsiteX50" fmla="*/ 167929 w 281919"/>
              <a:gd name="connsiteY50" fmla="*/ 82242 h 331788"/>
              <a:gd name="connsiteX51" fmla="*/ 165340 w 281919"/>
              <a:gd name="connsiteY51" fmla="*/ 79652 h 331788"/>
              <a:gd name="connsiteX52" fmla="*/ 165340 w 281919"/>
              <a:gd name="connsiteY52" fmla="*/ 74474 h 331788"/>
              <a:gd name="connsiteX53" fmla="*/ 170518 w 281919"/>
              <a:gd name="connsiteY53" fmla="*/ 60233 h 331788"/>
              <a:gd name="connsiteX54" fmla="*/ 169224 w 281919"/>
              <a:gd name="connsiteY54" fmla="*/ 53759 h 331788"/>
              <a:gd name="connsiteX55" fmla="*/ 162750 w 281919"/>
              <a:gd name="connsiteY55" fmla="*/ 48581 h 331788"/>
              <a:gd name="connsiteX56" fmla="*/ 156277 w 281919"/>
              <a:gd name="connsiteY56" fmla="*/ 47286 h 331788"/>
              <a:gd name="connsiteX57" fmla="*/ 143330 w 281919"/>
              <a:gd name="connsiteY57" fmla="*/ 52465 h 331788"/>
              <a:gd name="connsiteX58" fmla="*/ 138152 w 281919"/>
              <a:gd name="connsiteY58" fmla="*/ 52465 h 331788"/>
              <a:gd name="connsiteX59" fmla="*/ 135562 w 281919"/>
              <a:gd name="connsiteY59" fmla="*/ 49875 h 331788"/>
              <a:gd name="connsiteX60" fmla="*/ 129089 w 281919"/>
              <a:gd name="connsiteY60" fmla="*/ 35634 h 331788"/>
              <a:gd name="connsiteX61" fmla="*/ 123911 w 281919"/>
              <a:gd name="connsiteY61" fmla="*/ 31750 h 331788"/>
              <a:gd name="connsiteX62" fmla="*/ 114848 w 281919"/>
              <a:gd name="connsiteY62" fmla="*/ 31750 h 331788"/>
              <a:gd name="connsiteX63" fmla="*/ 124149 w 281919"/>
              <a:gd name="connsiteY63" fmla="*/ 0 h 331788"/>
              <a:gd name="connsiteX64" fmla="*/ 249569 w 281919"/>
              <a:gd name="connsiteY64" fmla="*/ 125717 h 331788"/>
              <a:gd name="connsiteX65" fmla="*/ 257327 w 281919"/>
              <a:gd name="connsiteY65" fmla="*/ 156822 h 331788"/>
              <a:gd name="connsiteX66" fmla="*/ 280600 w 281919"/>
              <a:gd name="connsiteY66" fmla="*/ 200887 h 331788"/>
              <a:gd name="connsiteX67" fmla="*/ 271549 w 281919"/>
              <a:gd name="connsiteY67" fmla="*/ 217736 h 331788"/>
              <a:gd name="connsiteX68" fmla="*/ 249569 w 281919"/>
              <a:gd name="connsiteY68" fmla="*/ 217736 h 331788"/>
              <a:gd name="connsiteX69" fmla="*/ 249569 w 281919"/>
              <a:gd name="connsiteY69" fmla="*/ 263098 h 331788"/>
              <a:gd name="connsiteX70" fmla="*/ 223709 w 281919"/>
              <a:gd name="connsiteY70" fmla="*/ 290315 h 331788"/>
              <a:gd name="connsiteX71" fmla="*/ 187505 w 281919"/>
              <a:gd name="connsiteY71" fmla="*/ 290315 h 331788"/>
              <a:gd name="connsiteX72" fmla="*/ 187505 w 281919"/>
              <a:gd name="connsiteY72" fmla="*/ 322716 h 331788"/>
              <a:gd name="connsiteX73" fmla="*/ 178454 w 281919"/>
              <a:gd name="connsiteY73" fmla="*/ 331788 h 331788"/>
              <a:gd name="connsiteX74" fmla="*/ 49155 w 281919"/>
              <a:gd name="connsiteY74" fmla="*/ 331788 h 331788"/>
              <a:gd name="connsiteX75" fmla="*/ 38811 w 281919"/>
              <a:gd name="connsiteY75" fmla="*/ 322716 h 331788"/>
              <a:gd name="connsiteX76" fmla="*/ 38811 w 281919"/>
              <a:gd name="connsiteY76" fmla="*/ 289019 h 331788"/>
              <a:gd name="connsiteX77" fmla="*/ 12952 w 281919"/>
              <a:gd name="connsiteY77" fmla="*/ 182743 h 331788"/>
              <a:gd name="connsiteX78" fmla="*/ 22 w 281919"/>
              <a:gd name="connsiteY78" fmla="*/ 127013 h 331788"/>
              <a:gd name="connsiteX79" fmla="*/ 124149 w 281919"/>
              <a:gd name="connsiteY79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281919" h="331788">
                <a:moveTo>
                  <a:pt x="119379" y="73025"/>
                </a:moveTo>
                <a:cubicBezTo>
                  <a:pt x="133407" y="73025"/>
                  <a:pt x="144779" y="84397"/>
                  <a:pt x="144779" y="98425"/>
                </a:cubicBezTo>
                <a:cubicBezTo>
                  <a:pt x="144779" y="112453"/>
                  <a:pt x="133407" y="123825"/>
                  <a:pt x="119379" y="123825"/>
                </a:cubicBezTo>
                <a:cubicBezTo>
                  <a:pt x="105351" y="123825"/>
                  <a:pt x="93979" y="112453"/>
                  <a:pt x="93979" y="98425"/>
                </a:cubicBezTo>
                <a:cubicBezTo>
                  <a:pt x="93979" y="84397"/>
                  <a:pt x="105351" y="73025"/>
                  <a:pt x="119379" y="73025"/>
                </a:cubicBezTo>
                <a:close/>
                <a:moveTo>
                  <a:pt x="114848" y="31750"/>
                </a:moveTo>
                <a:cubicBezTo>
                  <a:pt x="112259" y="31750"/>
                  <a:pt x="110964" y="33045"/>
                  <a:pt x="109669" y="35634"/>
                </a:cubicBezTo>
                <a:cubicBezTo>
                  <a:pt x="109669" y="35634"/>
                  <a:pt x="109669" y="35634"/>
                  <a:pt x="103196" y="48581"/>
                </a:cubicBezTo>
                <a:cubicBezTo>
                  <a:pt x="103196" y="51170"/>
                  <a:pt x="101901" y="51170"/>
                  <a:pt x="100607" y="52465"/>
                </a:cubicBezTo>
                <a:cubicBezTo>
                  <a:pt x="99312" y="52465"/>
                  <a:pt x="96723" y="52465"/>
                  <a:pt x="95428" y="52465"/>
                </a:cubicBezTo>
                <a:cubicBezTo>
                  <a:pt x="95428" y="52465"/>
                  <a:pt x="95428" y="52465"/>
                  <a:pt x="82481" y="47286"/>
                </a:cubicBezTo>
                <a:cubicBezTo>
                  <a:pt x="79892" y="45991"/>
                  <a:pt x="77303" y="45991"/>
                  <a:pt x="76008" y="48581"/>
                </a:cubicBezTo>
                <a:cubicBezTo>
                  <a:pt x="76008" y="48581"/>
                  <a:pt x="76008" y="48581"/>
                  <a:pt x="69535" y="55054"/>
                </a:cubicBezTo>
                <a:cubicBezTo>
                  <a:pt x="68240" y="56349"/>
                  <a:pt x="66946" y="58938"/>
                  <a:pt x="68240" y="60233"/>
                </a:cubicBezTo>
                <a:cubicBezTo>
                  <a:pt x="68240" y="60233"/>
                  <a:pt x="68240" y="60233"/>
                  <a:pt x="73419" y="74474"/>
                </a:cubicBezTo>
                <a:cubicBezTo>
                  <a:pt x="74713" y="75769"/>
                  <a:pt x="74713" y="77063"/>
                  <a:pt x="73419" y="78358"/>
                </a:cubicBezTo>
                <a:cubicBezTo>
                  <a:pt x="73419" y="79652"/>
                  <a:pt x="73419" y="79652"/>
                  <a:pt x="73419" y="79652"/>
                </a:cubicBezTo>
                <a:cubicBezTo>
                  <a:pt x="73419" y="80947"/>
                  <a:pt x="72124" y="82242"/>
                  <a:pt x="70829" y="82242"/>
                </a:cubicBezTo>
                <a:cubicBezTo>
                  <a:pt x="70829" y="82242"/>
                  <a:pt x="70829" y="82242"/>
                  <a:pt x="56588" y="88715"/>
                </a:cubicBezTo>
                <a:cubicBezTo>
                  <a:pt x="53999" y="90010"/>
                  <a:pt x="52704" y="91304"/>
                  <a:pt x="52704" y="93894"/>
                </a:cubicBezTo>
                <a:cubicBezTo>
                  <a:pt x="52704" y="93894"/>
                  <a:pt x="52704" y="93894"/>
                  <a:pt x="52704" y="102956"/>
                </a:cubicBezTo>
                <a:cubicBezTo>
                  <a:pt x="52704" y="105546"/>
                  <a:pt x="53999" y="106840"/>
                  <a:pt x="56588" y="108135"/>
                </a:cubicBezTo>
                <a:cubicBezTo>
                  <a:pt x="56588" y="108135"/>
                  <a:pt x="56588" y="108135"/>
                  <a:pt x="70829" y="113314"/>
                </a:cubicBezTo>
                <a:cubicBezTo>
                  <a:pt x="72124" y="114608"/>
                  <a:pt x="73419" y="115903"/>
                  <a:pt x="73419" y="117198"/>
                </a:cubicBezTo>
                <a:cubicBezTo>
                  <a:pt x="74713" y="118492"/>
                  <a:pt x="74713" y="121082"/>
                  <a:pt x="73419" y="122376"/>
                </a:cubicBezTo>
                <a:cubicBezTo>
                  <a:pt x="73419" y="122376"/>
                  <a:pt x="73419" y="122376"/>
                  <a:pt x="68240" y="135323"/>
                </a:cubicBezTo>
                <a:cubicBezTo>
                  <a:pt x="66946" y="137912"/>
                  <a:pt x="68240" y="140502"/>
                  <a:pt x="69535" y="141796"/>
                </a:cubicBezTo>
                <a:cubicBezTo>
                  <a:pt x="69535" y="141796"/>
                  <a:pt x="69535" y="141796"/>
                  <a:pt x="76008" y="148269"/>
                </a:cubicBezTo>
                <a:cubicBezTo>
                  <a:pt x="77303" y="149564"/>
                  <a:pt x="79892" y="150859"/>
                  <a:pt x="82481" y="149564"/>
                </a:cubicBezTo>
                <a:cubicBezTo>
                  <a:pt x="82481" y="149564"/>
                  <a:pt x="82481" y="149564"/>
                  <a:pt x="95428" y="144386"/>
                </a:cubicBezTo>
                <a:cubicBezTo>
                  <a:pt x="96723" y="143091"/>
                  <a:pt x="99312" y="143091"/>
                  <a:pt x="100607" y="144386"/>
                </a:cubicBezTo>
                <a:cubicBezTo>
                  <a:pt x="101901" y="144386"/>
                  <a:pt x="103196" y="145680"/>
                  <a:pt x="104491" y="146975"/>
                </a:cubicBezTo>
                <a:cubicBezTo>
                  <a:pt x="104491" y="146975"/>
                  <a:pt x="104491" y="146975"/>
                  <a:pt x="109669" y="161216"/>
                </a:cubicBezTo>
                <a:cubicBezTo>
                  <a:pt x="110964" y="163805"/>
                  <a:pt x="112259" y="165100"/>
                  <a:pt x="114848" y="165100"/>
                </a:cubicBezTo>
                <a:cubicBezTo>
                  <a:pt x="114848" y="165100"/>
                  <a:pt x="114848" y="165100"/>
                  <a:pt x="123911" y="165100"/>
                </a:cubicBezTo>
                <a:cubicBezTo>
                  <a:pt x="126500" y="165100"/>
                  <a:pt x="129089" y="163805"/>
                  <a:pt x="129089" y="161216"/>
                </a:cubicBezTo>
                <a:cubicBezTo>
                  <a:pt x="129089" y="161216"/>
                  <a:pt x="129089" y="161216"/>
                  <a:pt x="135562" y="146975"/>
                </a:cubicBezTo>
                <a:cubicBezTo>
                  <a:pt x="135562" y="145680"/>
                  <a:pt x="136857" y="144386"/>
                  <a:pt x="138152" y="144386"/>
                </a:cubicBezTo>
                <a:cubicBezTo>
                  <a:pt x="139446" y="143091"/>
                  <a:pt x="142036" y="143091"/>
                  <a:pt x="143330" y="144386"/>
                </a:cubicBezTo>
                <a:cubicBezTo>
                  <a:pt x="143330" y="144386"/>
                  <a:pt x="143330" y="144386"/>
                  <a:pt x="157572" y="149564"/>
                </a:cubicBezTo>
                <a:cubicBezTo>
                  <a:pt x="158866" y="150859"/>
                  <a:pt x="161456" y="149564"/>
                  <a:pt x="162750" y="148269"/>
                </a:cubicBezTo>
                <a:cubicBezTo>
                  <a:pt x="162750" y="148269"/>
                  <a:pt x="162750" y="148269"/>
                  <a:pt x="169224" y="141796"/>
                </a:cubicBezTo>
                <a:cubicBezTo>
                  <a:pt x="171813" y="140502"/>
                  <a:pt x="171813" y="137912"/>
                  <a:pt x="170518" y="135323"/>
                </a:cubicBezTo>
                <a:cubicBezTo>
                  <a:pt x="170518" y="135323"/>
                  <a:pt x="170518" y="135323"/>
                  <a:pt x="165340" y="121082"/>
                </a:cubicBezTo>
                <a:cubicBezTo>
                  <a:pt x="164045" y="119787"/>
                  <a:pt x="164045" y="118492"/>
                  <a:pt x="165340" y="117198"/>
                </a:cubicBezTo>
                <a:cubicBezTo>
                  <a:pt x="165340" y="115903"/>
                  <a:pt x="166634" y="114608"/>
                  <a:pt x="167929" y="113314"/>
                </a:cubicBezTo>
                <a:cubicBezTo>
                  <a:pt x="167929" y="113314"/>
                  <a:pt x="167929" y="113314"/>
                  <a:pt x="182170" y="108135"/>
                </a:cubicBezTo>
                <a:cubicBezTo>
                  <a:pt x="184760" y="106840"/>
                  <a:pt x="186054" y="105546"/>
                  <a:pt x="186054" y="102956"/>
                </a:cubicBezTo>
                <a:cubicBezTo>
                  <a:pt x="186054" y="102956"/>
                  <a:pt x="186054" y="102956"/>
                  <a:pt x="186054" y="93894"/>
                </a:cubicBezTo>
                <a:cubicBezTo>
                  <a:pt x="186054" y="91304"/>
                  <a:pt x="184760" y="88715"/>
                  <a:pt x="182170" y="88715"/>
                </a:cubicBezTo>
                <a:cubicBezTo>
                  <a:pt x="182170" y="88715"/>
                  <a:pt x="182170" y="88715"/>
                  <a:pt x="167929" y="82242"/>
                </a:cubicBezTo>
                <a:cubicBezTo>
                  <a:pt x="166634" y="82242"/>
                  <a:pt x="165340" y="80947"/>
                  <a:pt x="165340" y="79652"/>
                </a:cubicBezTo>
                <a:cubicBezTo>
                  <a:pt x="164045" y="78358"/>
                  <a:pt x="164045" y="75769"/>
                  <a:pt x="165340" y="74474"/>
                </a:cubicBezTo>
                <a:cubicBezTo>
                  <a:pt x="165340" y="74474"/>
                  <a:pt x="165340" y="74474"/>
                  <a:pt x="170518" y="60233"/>
                </a:cubicBezTo>
                <a:cubicBezTo>
                  <a:pt x="171813" y="58938"/>
                  <a:pt x="170518" y="56349"/>
                  <a:pt x="169224" y="53759"/>
                </a:cubicBezTo>
                <a:cubicBezTo>
                  <a:pt x="169224" y="53759"/>
                  <a:pt x="169224" y="53759"/>
                  <a:pt x="162750" y="48581"/>
                </a:cubicBezTo>
                <a:cubicBezTo>
                  <a:pt x="161456" y="45991"/>
                  <a:pt x="158866" y="45991"/>
                  <a:pt x="156277" y="47286"/>
                </a:cubicBezTo>
                <a:cubicBezTo>
                  <a:pt x="156277" y="47286"/>
                  <a:pt x="156277" y="47286"/>
                  <a:pt x="143330" y="52465"/>
                </a:cubicBezTo>
                <a:cubicBezTo>
                  <a:pt x="142036" y="53759"/>
                  <a:pt x="139446" y="52465"/>
                  <a:pt x="138152" y="52465"/>
                </a:cubicBezTo>
                <a:cubicBezTo>
                  <a:pt x="136857" y="52465"/>
                  <a:pt x="135562" y="51170"/>
                  <a:pt x="135562" y="49875"/>
                </a:cubicBezTo>
                <a:cubicBezTo>
                  <a:pt x="135562" y="49875"/>
                  <a:pt x="135562" y="49875"/>
                  <a:pt x="129089" y="35634"/>
                </a:cubicBezTo>
                <a:cubicBezTo>
                  <a:pt x="127795" y="33045"/>
                  <a:pt x="126500" y="31750"/>
                  <a:pt x="123911" y="31750"/>
                </a:cubicBezTo>
                <a:cubicBezTo>
                  <a:pt x="123911" y="31750"/>
                  <a:pt x="123911" y="31750"/>
                  <a:pt x="114848" y="31750"/>
                </a:cubicBezTo>
                <a:close/>
                <a:moveTo>
                  <a:pt x="124149" y="0"/>
                </a:moveTo>
                <a:cubicBezTo>
                  <a:pt x="192677" y="0"/>
                  <a:pt x="249569" y="55730"/>
                  <a:pt x="249569" y="125717"/>
                </a:cubicBezTo>
                <a:cubicBezTo>
                  <a:pt x="249569" y="136085"/>
                  <a:pt x="252155" y="146453"/>
                  <a:pt x="257327" y="156822"/>
                </a:cubicBezTo>
                <a:cubicBezTo>
                  <a:pt x="257327" y="156822"/>
                  <a:pt x="257327" y="156822"/>
                  <a:pt x="280600" y="200887"/>
                </a:cubicBezTo>
                <a:cubicBezTo>
                  <a:pt x="284479" y="207368"/>
                  <a:pt x="279307" y="216440"/>
                  <a:pt x="271549" y="217736"/>
                </a:cubicBezTo>
                <a:cubicBezTo>
                  <a:pt x="271549" y="217736"/>
                  <a:pt x="271549" y="217736"/>
                  <a:pt x="249569" y="217736"/>
                </a:cubicBezTo>
                <a:cubicBezTo>
                  <a:pt x="249569" y="217736"/>
                  <a:pt x="249569" y="217736"/>
                  <a:pt x="249569" y="263098"/>
                </a:cubicBezTo>
                <a:cubicBezTo>
                  <a:pt x="249569" y="278650"/>
                  <a:pt x="237932" y="290315"/>
                  <a:pt x="223709" y="290315"/>
                </a:cubicBezTo>
                <a:cubicBezTo>
                  <a:pt x="223709" y="290315"/>
                  <a:pt x="223709" y="290315"/>
                  <a:pt x="187505" y="290315"/>
                </a:cubicBezTo>
                <a:cubicBezTo>
                  <a:pt x="187505" y="290315"/>
                  <a:pt x="187505" y="290315"/>
                  <a:pt x="187505" y="322716"/>
                </a:cubicBezTo>
                <a:cubicBezTo>
                  <a:pt x="187505" y="327900"/>
                  <a:pt x="183626" y="331788"/>
                  <a:pt x="178454" y="331788"/>
                </a:cubicBezTo>
                <a:cubicBezTo>
                  <a:pt x="178454" y="331788"/>
                  <a:pt x="178454" y="331788"/>
                  <a:pt x="49155" y="331788"/>
                </a:cubicBezTo>
                <a:cubicBezTo>
                  <a:pt x="43983" y="331788"/>
                  <a:pt x="38811" y="327900"/>
                  <a:pt x="38811" y="322716"/>
                </a:cubicBezTo>
                <a:cubicBezTo>
                  <a:pt x="38811" y="322716"/>
                  <a:pt x="38811" y="322716"/>
                  <a:pt x="38811" y="289019"/>
                </a:cubicBezTo>
                <a:cubicBezTo>
                  <a:pt x="38811" y="251433"/>
                  <a:pt x="31053" y="215144"/>
                  <a:pt x="12952" y="182743"/>
                </a:cubicBezTo>
                <a:cubicBezTo>
                  <a:pt x="5194" y="165894"/>
                  <a:pt x="22" y="146453"/>
                  <a:pt x="22" y="127013"/>
                </a:cubicBezTo>
                <a:cubicBezTo>
                  <a:pt x="-1271" y="57026"/>
                  <a:pt x="54328" y="0"/>
                  <a:pt x="124149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9" name="椭圆 55"/>
          <p:cNvSpPr/>
          <p:nvPr/>
        </p:nvSpPr>
        <p:spPr>
          <a:xfrm>
            <a:off x="6902223" y="2071142"/>
            <a:ext cx="507499" cy="557460"/>
          </a:xfrm>
          <a:custGeom>
            <a:avLst/>
            <a:gdLst>
              <a:gd name="connsiteX0" fmla="*/ 265967 w 306388"/>
              <a:gd name="connsiteY0" fmla="*/ 243697 h 336550"/>
              <a:gd name="connsiteX1" fmla="*/ 232996 w 306388"/>
              <a:gd name="connsiteY1" fmla="*/ 278234 h 336550"/>
              <a:gd name="connsiteX2" fmla="*/ 219808 w 306388"/>
              <a:gd name="connsiteY2" fmla="*/ 264950 h 336550"/>
              <a:gd name="connsiteX3" fmla="*/ 203982 w 306388"/>
              <a:gd name="connsiteY3" fmla="*/ 264950 h 336550"/>
              <a:gd name="connsiteX4" fmla="*/ 203982 w 306388"/>
              <a:gd name="connsiteY4" fmla="*/ 280890 h 336550"/>
              <a:gd name="connsiteX5" fmla="*/ 225083 w 306388"/>
              <a:gd name="connsiteY5" fmla="*/ 300815 h 336550"/>
              <a:gd name="connsiteX6" fmla="*/ 232996 w 306388"/>
              <a:gd name="connsiteY6" fmla="*/ 304800 h 336550"/>
              <a:gd name="connsiteX7" fmla="*/ 239591 w 306388"/>
              <a:gd name="connsiteY7" fmla="*/ 300815 h 336550"/>
              <a:gd name="connsiteX8" fmla="*/ 281794 w 306388"/>
              <a:gd name="connsiteY8" fmla="*/ 259637 h 336550"/>
              <a:gd name="connsiteX9" fmla="*/ 281794 w 306388"/>
              <a:gd name="connsiteY9" fmla="*/ 243697 h 336550"/>
              <a:gd name="connsiteX10" fmla="*/ 265967 w 306388"/>
              <a:gd name="connsiteY10" fmla="*/ 243697 h 336550"/>
              <a:gd name="connsiteX11" fmla="*/ 242094 w 306388"/>
              <a:gd name="connsiteY11" fmla="*/ 209550 h 336550"/>
              <a:gd name="connsiteX12" fmla="*/ 306388 w 306388"/>
              <a:gd name="connsiteY12" fmla="*/ 273050 h 336550"/>
              <a:gd name="connsiteX13" fmla="*/ 242094 w 306388"/>
              <a:gd name="connsiteY13" fmla="*/ 336550 h 336550"/>
              <a:gd name="connsiteX14" fmla="*/ 177800 w 306388"/>
              <a:gd name="connsiteY14" fmla="*/ 273050 h 336550"/>
              <a:gd name="connsiteX15" fmla="*/ 242094 w 306388"/>
              <a:gd name="connsiteY15" fmla="*/ 209550 h 336550"/>
              <a:gd name="connsiteX16" fmla="*/ 65986 w 306388"/>
              <a:gd name="connsiteY16" fmla="*/ 133087 h 336550"/>
              <a:gd name="connsiteX17" fmla="*/ 69946 w 306388"/>
              <a:gd name="connsiteY17" fmla="*/ 135738 h 336550"/>
              <a:gd name="connsiteX18" fmla="*/ 104259 w 306388"/>
              <a:gd name="connsiteY18" fmla="*/ 228503 h 336550"/>
              <a:gd name="connsiteX19" fmla="*/ 116136 w 306388"/>
              <a:gd name="connsiteY19" fmla="*/ 228503 h 336550"/>
              <a:gd name="connsiteX20" fmla="*/ 149130 w 306388"/>
              <a:gd name="connsiteY20" fmla="*/ 135738 h 336550"/>
              <a:gd name="connsiteX21" fmla="*/ 155728 w 306388"/>
              <a:gd name="connsiteY21" fmla="*/ 133087 h 336550"/>
              <a:gd name="connsiteX22" fmla="*/ 184762 w 306388"/>
              <a:gd name="connsiteY22" fmla="*/ 138388 h 336550"/>
              <a:gd name="connsiteX23" fmla="*/ 219075 w 306388"/>
              <a:gd name="connsiteY23" fmla="*/ 184771 h 336550"/>
              <a:gd name="connsiteX24" fmla="*/ 219075 w 306388"/>
              <a:gd name="connsiteY24" fmla="*/ 195373 h 336550"/>
              <a:gd name="connsiteX25" fmla="*/ 161007 w 306388"/>
              <a:gd name="connsiteY25" fmla="*/ 273561 h 336550"/>
              <a:gd name="connsiteX26" fmla="*/ 162327 w 306388"/>
              <a:gd name="connsiteY26" fmla="*/ 284162 h 336550"/>
              <a:gd name="connsiteX27" fmla="*/ 21116 w 306388"/>
              <a:gd name="connsiteY27" fmla="*/ 284162 h 336550"/>
              <a:gd name="connsiteX28" fmla="*/ 0 w 306388"/>
              <a:gd name="connsiteY28" fmla="*/ 262959 h 336550"/>
              <a:gd name="connsiteX29" fmla="*/ 0 w 306388"/>
              <a:gd name="connsiteY29" fmla="*/ 186096 h 336550"/>
              <a:gd name="connsiteX30" fmla="*/ 34313 w 306388"/>
              <a:gd name="connsiteY30" fmla="*/ 138388 h 336550"/>
              <a:gd name="connsiteX31" fmla="*/ 65986 w 306388"/>
              <a:gd name="connsiteY31" fmla="*/ 133087 h 336550"/>
              <a:gd name="connsiteX32" fmla="*/ 103043 w 306388"/>
              <a:gd name="connsiteY32" fmla="*/ 125412 h 336550"/>
              <a:gd name="connsiteX33" fmla="*/ 117331 w 306388"/>
              <a:gd name="connsiteY33" fmla="*/ 125412 h 336550"/>
              <a:gd name="connsiteX34" fmla="*/ 122526 w 306388"/>
              <a:gd name="connsiteY34" fmla="*/ 128077 h 336550"/>
              <a:gd name="connsiteX35" fmla="*/ 122526 w 306388"/>
              <a:gd name="connsiteY35" fmla="*/ 136071 h 336550"/>
              <a:gd name="connsiteX36" fmla="*/ 116032 w 306388"/>
              <a:gd name="connsiteY36" fmla="*/ 148063 h 336550"/>
              <a:gd name="connsiteX37" fmla="*/ 118630 w 306388"/>
              <a:gd name="connsiteY37" fmla="*/ 178707 h 336550"/>
              <a:gd name="connsiteX38" fmla="*/ 112135 w 306388"/>
              <a:gd name="connsiteY38" fmla="*/ 197360 h 336550"/>
              <a:gd name="connsiteX39" fmla="*/ 108239 w 306388"/>
              <a:gd name="connsiteY39" fmla="*/ 197360 h 336550"/>
              <a:gd name="connsiteX40" fmla="*/ 100446 w 306388"/>
              <a:gd name="connsiteY40" fmla="*/ 178707 h 336550"/>
              <a:gd name="connsiteX41" fmla="*/ 104342 w 306388"/>
              <a:gd name="connsiteY41" fmla="*/ 148063 h 336550"/>
              <a:gd name="connsiteX42" fmla="*/ 96549 w 306388"/>
              <a:gd name="connsiteY42" fmla="*/ 136071 h 336550"/>
              <a:gd name="connsiteX43" fmla="*/ 97848 w 306388"/>
              <a:gd name="connsiteY43" fmla="*/ 128077 h 336550"/>
              <a:gd name="connsiteX44" fmla="*/ 103043 w 306388"/>
              <a:gd name="connsiteY44" fmla="*/ 125412 h 336550"/>
              <a:gd name="connsiteX45" fmla="*/ 110332 w 306388"/>
              <a:gd name="connsiteY45" fmla="*/ 0 h 336550"/>
              <a:gd name="connsiteX46" fmla="*/ 166689 w 306388"/>
              <a:gd name="connsiteY46" fmla="*/ 55563 h 336550"/>
              <a:gd name="connsiteX47" fmla="*/ 110332 w 306388"/>
              <a:gd name="connsiteY47" fmla="*/ 111126 h 336550"/>
              <a:gd name="connsiteX48" fmla="*/ 53975 w 306388"/>
              <a:gd name="connsiteY48" fmla="*/ 55563 h 336550"/>
              <a:gd name="connsiteX49" fmla="*/ 110332 w 306388"/>
              <a:gd name="connsiteY49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06388" h="336550">
                <a:moveTo>
                  <a:pt x="265967" y="243697"/>
                </a:moveTo>
                <a:cubicBezTo>
                  <a:pt x="265967" y="243697"/>
                  <a:pt x="265967" y="243697"/>
                  <a:pt x="232996" y="278234"/>
                </a:cubicBezTo>
                <a:cubicBezTo>
                  <a:pt x="232996" y="278234"/>
                  <a:pt x="232996" y="278234"/>
                  <a:pt x="219808" y="264950"/>
                </a:cubicBezTo>
                <a:cubicBezTo>
                  <a:pt x="214532" y="260965"/>
                  <a:pt x="207938" y="260965"/>
                  <a:pt x="203982" y="264950"/>
                </a:cubicBezTo>
                <a:cubicBezTo>
                  <a:pt x="200025" y="268935"/>
                  <a:pt x="200025" y="275577"/>
                  <a:pt x="203982" y="280890"/>
                </a:cubicBezTo>
                <a:cubicBezTo>
                  <a:pt x="203982" y="280890"/>
                  <a:pt x="203982" y="280890"/>
                  <a:pt x="225083" y="300815"/>
                </a:cubicBezTo>
                <a:cubicBezTo>
                  <a:pt x="227721" y="303472"/>
                  <a:pt x="230359" y="304800"/>
                  <a:pt x="232996" y="304800"/>
                </a:cubicBezTo>
                <a:cubicBezTo>
                  <a:pt x="235634" y="304800"/>
                  <a:pt x="238272" y="303472"/>
                  <a:pt x="239591" y="300815"/>
                </a:cubicBezTo>
                <a:cubicBezTo>
                  <a:pt x="239591" y="300815"/>
                  <a:pt x="239591" y="300815"/>
                  <a:pt x="281794" y="259637"/>
                </a:cubicBezTo>
                <a:cubicBezTo>
                  <a:pt x="285750" y="255652"/>
                  <a:pt x="285750" y="249011"/>
                  <a:pt x="281794" y="243697"/>
                </a:cubicBezTo>
                <a:cubicBezTo>
                  <a:pt x="277837" y="239712"/>
                  <a:pt x="271243" y="239712"/>
                  <a:pt x="265967" y="243697"/>
                </a:cubicBezTo>
                <a:close/>
                <a:moveTo>
                  <a:pt x="242094" y="209550"/>
                </a:moveTo>
                <a:cubicBezTo>
                  <a:pt x="277603" y="209550"/>
                  <a:pt x="306388" y="237980"/>
                  <a:pt x="306388" y="273050"/>
                </a:cubicBezTo>
                <a:cubicBezTo>
                  <a:pt x="306388" y="308120"/>
                  <a:pt x="277603" y="336550"/>
                  <a:pt x="242094" y="336550"/>
                </a:cubicBezTo>
                <a:cubicBezTo>
                  <a:pt x="206585" y="336550"/>
                  <a:pt x="177800" y="308120"/>
                  <a:pt x="177800" y="273050"/>
                </a:cubicBezTo>
                <a:cubicBezTo>
                  <a:pt x="177800" y="237980"/>
                  <a:pt x="206585" y="209550"/>
                  <a:pt x="242094" y="209550"/>
                </a:cubicBezTo>
                <a:close/>
                <a:moveTo>
                  <a:pt x="65986" y="133087"/>
                </a:moveTo>
                <a:cubicBezTo>
                  <a:pt x="67306" y="133087"/>
                  <a:pt x="69946" y="134413"/>
                  <a:pt x="69946" y="135738"/>
                </a:cubicBezTo>
                <a:cubicBezTo>
                  <a:pt x="69946" y="135738"/>
                  <a:pt x="69946" y="135738"/>
                  <a:pt x="104259" y="228503"/>
                </a:cubicBezTo>
                <a:cubicBezTo>
                  <a:pt x="105578" y="233804"/>
                  <a:pt x="113497" y="233804"/>
                  <a:pt x="116136" y="228503"/>
                </a:cubicBezTo>
                <a:cubicBezTo>
                  <a:pt x="116136" y="228503"/>
                  <a:pt x="116136" y="228503"/>
                  <a:pt x="149130" y="135738"/>
                </a:cubicBezTo>
                <a:cubicBezTo>
                  <a:pt x="150449" y="133087"/>
                  <a:pt x="153089" y="131762"/>
                  <a:pt x="155728" y="133087"/>
                </a:cubicBezTo>
                <a:cubicBezTo>
                  <a:pt x="155728" y="133087"/>
                  <a:pt x="155728" y="133087"/>
                  <a:pt x="184762" y="138388"/>
                </a:cubicBezTo>
                <a:cubicBezTo>
                  <a:pt x="205878" y="145014"/>
                  <a:pt x="219075" y="163567"/>
                  <a:pt x="219075" y="184771"/>
                </a:cubicBezTo>
                <a:cubicBezTo>
                  <a:pt x="219075" y="184771"/>
                  <a:pt x="219075" y="184771"/>
                  <a:pt x="219075" y="195373"/>
                </a:cubicBezTo>
                <a:cubicBezTo>
                  <a:pt x="186082" y="204649"/>
                  <a:pt x="161007" y="236454"/>
                  <a:pt x="161007" y="273561"/>
                </a:cubicBezTo>
                <a:cubicBezTo>
                  <a:pt x="161007" y="277536"/>
                  <a:pt x="161007" y="280187"/>
                  <a:pt x="162327" y="284162"/>
                </a:cubicBezTo>
                <a:cubicBezTo>
                  <a:pt x="162327" y="284162"/>
                  <a:pt x="162327" y="284162"/>
                  <a:pt x="21116" y="284162"/>
                </a:cubicBezTo>
                <a:cubicBezTo>
                  <a:pt x="9238" y="284162"/>
                  <a:pt x="0" y="274886"/>
                  <a:pt x="0" y="262959"/>
                </a:cubicBezTo>
                <a:cubicBezTo>
                  <a:pt x="0" y="262959"/>
                  <a:pt x="0" y="262959"/>
                  <a:pt x="0" y="186096"/>
                </a:cubicBezTo>
                <a:cubicBezTo>
                  <a:pt x="0" y="163567"/>
                  <a:pt x="14517" y="145014"/>
                  <a:pt x="34313" y="138388"/>
                </a:cubicBezTo>
                <a:cubicBezTo>
                  <a:pt x="34313" y="138388"/>
                  <a:pt x="65986" y="133087"/>
                  <a:pt x="65986" y="133087"/>
                </a:cubicBezTo>
                <a:close/>
                <a:moveTo>
                  <a:pt x="103043" y="125412"/>
                </a:moveTo>
                <a:cubicBezTo>
                  <a:pt x="103043" y="125412"/>
                  <a:pt x="103043" y="125412"/>
                  <a:pt x="117331" y="125412"/>
                </a:cubicBezTo>
                <a:cubicBezTo>
                  <a:pt x="118630" y="125412"/>
                  <a:pt x="121227" y="126745"/>
                  <a:pt x="122526" y="128077"/>
                </a:cubicBezTo>
                <a:cubicBezTo>
                  <a:pt x="123825" y="129409"/>
                  <a:pt x="123825" y="133406"/>
                  <a:pt x="122526" y="136071"/>
                </a:cubicBezTo>
                <a:cubicBezTo>
                  <a:pt x="122526" y="136071"/>
                  <a:pt x="122526" y="136071"/>
                  <a:pt x="116032" y="148063"/>
                </a:cubicBezTo>
                <a:cubicBezTo>
                  <a:pt x="116032" y="148063"/>
                  <a:pt x="116032" y="148063"/>
                  <a:pt x="118630" y="178707"/>
                </a:cubicBezTo>
                <a:cubicBezTo>
                  <a:pt x="118630" y="178707"/>
                  <a:pt x="118630" y="178707"/>
                  <a:pt x="112135" y="197360"/>
                </a:cubicBezTo>
                <a:cubicBezTo>
                  <a:pt x="110836" y="200025"/>
                  <a:pt x="108239" y="200025"/>
                  <a:pt x="108239" y="197360"/>
                </a:cubicBezTo>
                <a:cubicBezTo>
                  <a:pt x="108239" y="197360"/>
                  <a:pt x="108239" y="197360"/>
                  <a:pt x="100446" y="178707"/>
                </a:cubicBezTo>
                <a:cubicBezTo>
                  <a:pt x="100446" y="178707"/>
                  <a:pt x="100446" y="178707"/>
                  <a:pt x="104342" y="148063"/>
                </a:cubicBezTo>
                <a:cubicBezTo>
                  <a:pt x="104342" y="148063"/>
                  <a:pt x="104342" y="148063"/>
                  <a:pt x="96549" y="136071"/>
                </a:cubicBezTo>
                <a:cubicBezTo>
                  <a:pt x="95250" y="133406"/>
                  <a:pt x="95250" y="129409"/>
                  <a:pt x="97848" y="128077"/>
                </a:cubicBezTo>
                <a:cubicBezTo>
                  <a:pt x="99147" y="126745"/>
                  <a:pt x="100446" y="125412"/>
                  <a:pt x="103043" y="125412"/>
                </a:cubicBezTo>
                <a:close/>
                <a:moveTo>
                  <a:pt x="110332" y="0"/>
                </a:moveTo>
                <a:cubicBezTo>
                  <a:pt x="141457" y="0"/>
                  <a:pt x="166689" y="24876"/>
                  <a:pt x="166689" y="55563"/>
                </a:cubicBezTo>
                <a:cubicBezTo>
                  <a:pt x="166689" y="86250"/>
                  <a:pt x="141457" y="111126"/>
                  <a:pt x="110332" y="111126"/>
                </a:cubicBezTo>
                <a:cubicBezTo>
                  <a:pt x="79207" y="111126"/>
                  <a:pt x="53975" y="86250"/>
                  <a:pt x="53975" y="55563"/>
                </a:cubicBezTo>
                <a:cubicBezTo>
                  <a:pt x="53975" y="24876"/>
                  <a:pt x="79207" y="0"/>
                  <a:pt x="110332" y="0"/>
                </a:cubicBezTo>
                <a:close/>
              </a:path>
            </a:pathLst>
          </a:custGeom>
          <a:solidFill>
            <a:srgbClr val="8C9E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7672356" y="1828940"/>
            <a:ext cx="3707994" cy="1002861"/>
            <a:chOff x="2172598" y="4856871"/>
            <a:chExt cx="3707994" cy="1002861"/>
          </a:xfrm>
        </p:grpSpPr>
        <p:sp>
          <p:nvSpPr>
            <p:cNvPr id="46" name="淘宝店chenying0907 18"/>
            <p:cNvSpPr txBox="1"/>
            <p:nvPr/>
          </p:nvSpPr>
          <p:spPr>
            <a:xfrm>
              <a:off x="2172598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444343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标题文字添加</a:t>
              </a:r>
            </a:p>
          </p:txBody>
        </p:sp>
        <p:sp>
          <p:nvSpPr>
            <p:cNvPr id="47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2598" y="5213401"/>
              <a:ext cx="370799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.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11650" y="1828940"/>
            <a:ext cx="3707994" cy="1002861"/>
            <a:chOff x="2172598" y="4856871"/>
            <a:chExt cx="3707994" cy="1002861"/>
          </a:xfrm>
        </p:grpSpPr>
        <p:sp>
          <p:nvSpPr>
            <p:cNvPr id="49" name="淘宝店chenying0907 18"/>
            <p:cNvSpPr txBox="1"/>
            <p:nvPr/>
          </p:nvSpPr>
          <p:spPr>
            <a:xfrm>
              <a:off x="4117594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rgbClr val="444343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标题文字添加</a:t>
              </a:r>
            </a:p>
          </p:txBody>
        </p:sp>
        <p:sp>
          <p:nvSpPr>
            <p:cNvPr id="50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2598" y="5213401"/>
              <a:ext cx="370799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.</a:t>
              </a:r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4311905" y="778235"/>
            <a:ext cx="356819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CF5B6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标题文字添加</a:t>
            </a:r>
          </a:p>
        </p:txBody>
      </p:sp>
    </p:spTree>
    <p:extLst>
      <p:ext uri="{BB962C8B-B14F-4D97-AF65-F5344CB8AC3E}">
        <p14:creationId xmlns:p14="http://schemas.microsoft.com/office/powerpoint/2010/main" val="38685245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半闭框 4"/>
          <p:cNvSpPr/>
          <p:nvPr/>
        </p:nvSpPr>
        <p:spPr>
          <a:xfrm rot="8100000">
            <a:off x="4427047" y="2595916"/>
            <a:ext cx="493109" cy="493109"/>
          </a:xfrm>
          <a:prstGeom prst="halfFrame">
            <a:avLst>
              <a:gd name="adj1" fmla="val 16833"/>
              <a:gd name="adj2" fmla="val 17132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半闭框 5"/>
          <p:cNvSpPr/>
          <p:nvPr/>
        </p:nvSpPr>
        <p:spPr>
          <a:xfrm rot="8100000">
            <a:off x="7155732" y="2595916"/>
            <a:ext cx="493109" cy="493109"/>
          </a:xfrm>
          <a:prstGeom prst="halfFrame">
            <a:avLst>
              <a:gd name="adj1" fmla="val 16833"/>
              <a:gd name="adj2" fmla="val 17132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椭圆 12"/>
          <p:cNvSpPr/>
          <p:nvPr/>
        </p:nvSpPr>
        <p:spPr>
          <a:xfrm>
            <a:off x="2963154" y="2408226"/>
            <a:ext cx="808321" cy="868488"/>
          </a:xfrm>
          <a:custGeom>
            <a:avLst/>
            <a:gdLst>
              <a:gd name="connsiteX0" fmla="*/ 104775 w 308803"/>
              <a:gd name="connsiteY0" fmla="*/ 236537 h 331788"/>
              <a:gd name="connsiteX1" fmla="*/ 113771 w 308803"/>
              <a:gd name="connsiteY1" fmla="*/ 236537 h 331788"/>
              <a:gd name="connsiteX2" fmla="*/ 131763 w 308803"/>
              <a:gd name="connsiteY2" fmla="*/ 253353 h 331788"/>
              <a:gd name="connsiteX3" fmla="*/ 113771 w 308803"/>
              <a:gd name="connsiteY3" fmla="*/ 271462 h 331788"/>
              <a:gd name="connsiteX4" fmla="*/ 104775 w 308803"/>
              <a:gd name="connsiteY4" fmla="*/ 271462 h 331788"/>
              <a:gd name="connsiteX5" fmla="*/ 79454 w 308803"/>
              <a:gd name="connsiteY5" fmla="*/ 185737 h 331788"/>
              <a:gd name="connsiteX6" fmla="*/ 88900 w 308803"/>
              <a:gd name="connsiteY6" fmla="*/ 185737 h 331788"/>
              <a:gd name="connsiteX7" fmla="*/ 88900 w 308803"/>
              <a:gd name="connsiteY7" fmla="*/ 220662 h 331788"/>
              <a:gd name="connsiteX8" fmla="*/ 79454 w 308803"/>
              <a:gd name="connsiteY8" fmla="*/ 220662 h 331788"/>
              <a:gd name="connsiteX9" fmla="*/ 61912 w 308803"/>
              <a:gd name="connsiteY9" fmla="*/ 203847 h 331788"/>
              <a:gd name="connsiteX10" fmla="*/ 79454 w 308803"/>
              <a:gd name="connsiteY10" fmla="*/ 185737 h 331788"/>
              <a:gd name="connsiteX11" fmla="*/ 97631 w 308803"/>
              <a:gd name="connsiteY11" fmla="*/ 153987 h 331788"/>
              <a:gd name="connsiteX12" fmla="*/ 88602 w 308803"/>
              <a:gd name="connsiteY12" fmla="*/ 161736 h 331788"/>
              <a:gd name="connsiteX13" fmla="*/ 88602 w 308803"/>
              <a:gd name="connsiteY13" fmla="*/ 168194 h 331788"/>
              <a:gd name="connsiteX14" fmla="*/ 79573 w 308803"/>
              <a:gd name="connsiteY14" fmla="*/ 168194 h 331788"/>
              <a:gd name="connsiteX15" fmla="*/ 46037 w 308803"/>
              <a:gd name="connsiteY15" fmla="*/ 203065 h 331788"/>
              <a:gd name="connsiteX16" fmla="*/ 79573 w 308803"/>
              <a:gd name="connsiteY16" fmla="*/ 236645 h 331788"/>
              <a:gd name="connsiteX17" fmla="*/ 88602 w 308803"/>
              <a:gd name="connsiteY17" fmla="*/ 236645 h 331788"/>
              <a:gd name="connsiteX18" fmla="*/ 88602 w 308803"/>
              <a:gd name="connsiteY18" fmla="*/ 271516 h 331788"/>
              <a:gd name="connsiteX19" fmla="*/ 55066 w 308803"/>
              <a:gd name="connsiteY19" fmla="*/ 271516 h 331788"/>
              <a:gd name="connsiteX20" fmla="*/ 46037 w 308803"/>
              <a:gd name="connsiteY20" fmla="*/ 279265 h 331788"/>
              <a:gd name="connsiteX21" fmla="*/ 55066 w 308803"/>
              <a:gd name="connsiteY21" fmla="*/ 288306 h 331788"/>
              <a:gd name="connsiteX22" fmla="*/ 88602 w 308803"/>
              <a:gd name="connsiteY22" fmla="*/ 288306 h 331788"/>
              <a:gd name="connsiteX23" fmla="*/ 88602 w 308803"/>
              <a:gd name="connsiteY23" fmla="*/ 297347 h 331788"/>
              <a:gd name="connsiteX24" fmla="*/ 97631 w 308803"/>
              <a:gd name="connsiteY24" fmla="*/ 306387 h 331788"/>
              <a:gd name="connsiteX25" fmla="*/ 105370 w 308803"/>
              <a:gd name="connsiteY25" fmla="*/ 297347 h 331788"/>
              <a:gd name="connsiteX26" fmla="*/ 105370 w 308803"/>
              <a:gd name="connsiteY26" fmla="*/ 288306 h 331788"/>
              <a:gd name="connsiteX27" fmla="*/ 114399 w 308803"/>
              <a:gd name="connsiteY27" fmla="*/ 288306 h 331788"/>
              <a:gd name="connsiteX28" fmla="*/ 149225 w 308803"/>
              <a:gd name="connsiteY28" fmla="*/ 253435 h 331788"/>
              <a:gd name="connsiteX29" fmla="*/ 114399 w 308803"/>
              <a:gd name="connsiteY29" fmla="*/ 219855 h 331788"/>
              <a:gd name="connsiteX30" fmla="*/ 105370 w 308803"/>
              <a:gd name="connsiteY30" fmla="*/ 219855 h 331788"/>
              <a:gd name="connsiteX31" fmla="*/ 105370 w 308803"/>
              <a:gd name="connsiteY31" fmla="*/ 184984 h 331788"/>
              <a:gd name="connsiteX32" fmla="*/ 140196 w 308803"/>
              <a:gd name="connsiteY32" fmla="*/ 184984 h 331788"/>
              <a:gd name="connsiteX33" fmla="*/ 149225 w 308803"/>
              <a:gd name="connsiteY33" fmla="*/ 177235 h 331788"/>
              <a:gd name="connsiteX34" fmla="*/ 140196 w 308803"/>
              <a:gd name="connsiteY34" fmla="*/ 168194 h 331788"/>
              <a:gd name="connsiteX35" fmla="*/ 105370 w 308803"/>
              <a:gd name="connsiteY35" fmla="*/ 168194 h 331788"/>
              <a:gd name="connsiteX36" fmla="*/ 105370 w 308803"/>
              <a:gd name="connsiteY36" fmla="*/ 161736 h 331788"/>
              <a:gd name="connsiteX37" fmla="*/ 97631 w 308803"/>
              <a:gd name="connsiteY37" fmla="*/ 153987 h 331788"/>
              <a:gd name="connsiteX38" fmla="*/ 98425 w 308803"/>
              <a:gd name="connsiteY38" fmla="*/ 133350 h 331788"/>
              <a:gd name="connsiteX39" fmla="*/ 196850 w 308803"/>
              <a:gd name="connsiteY39" fmla="*/ 232569 h 331788"/>
              <a:gd name="connsiteX40" fmla="*/ 98425 w 308803"/>
              <a:gd name="connsiteY40" fmla="*/ 331788 h 331788"/>
              <a:gd name="connsiteX41" fmla="*/ 0 w 308803"/>
              <a:gd name="connsiteY41" fmla="*/ 232569 h 331788"/>
              <a:gd name="connsiteX42" fmla="*/ 98425 w 308803"/>
              <a:gd name="connsiteY42" fmla="*/ 133350 h 331788"/>
              <a:gd name="connsiteX43" fmla="*/ 194259 w 308803"/>
              <a:gd name="connsiteY43" fmla="*/ 0 h 331788"/>
              <a:gd name="connsiteX44" fmla="*/ 200736 w 308803"/>
              <a:gd name="connsiteY44" fmla="*/ 2592 h 331788"/>
              <a:gd name="connsiteX45" fmla="*/ 306971 w 308803"/>
              <a:gd name="connsiteY45" fmla="*/ 119236 h 331788"/>
              <a:gd name="connsiteX46" fmla="*/ 308267 w 308803"/>
              <a:gd name="connsiteY46" fmla="*/ 129604 h 331788"/>
              <a:gd name="connsiteX47" fmla="*/ 300493 w 308803"/>
              <a:gd name="connsiteY47" fmla="*/ 133493 h 331788"/>
              <a:gd name="connsiteX48" fmla="*/ 247376 w 308803"/>
              <a:gd name="connsiteY48" fmla="*/ 133493 h 331788"/>
              <a:gd name="connsiteX49" fmla="*/ 247376 w 308803"/>
              <a:gd name="connsiteY49" fmla="*/ 322716 h 331788"/>
              <a:gd name="connsiteX50" fmla="*/ 239603 w 308803"/>
              <a:gd name="connsiteY50" fmla="*/ 331788 h 331788"/>
              <a:gd name="connsiteX51" fmla="*/ 157983 w 308803"/>
              <a:gd name="connsiteY51" fmla="*/ 331788 h 331788"/>
              <a:gd name="connsiteX52" fmla="*/ 214987 w 308803"/>
              <a:gd name="connsiteY52" fmla="*/ 231993 h 331788"/>
              <a:gd name="connsiteX53" fmla="*/ 98388 w 308803"/>
              <a:gd name="connsiteY53" fmla="*/ 116644 h 331788"/>
              <a:gd name="connsiteX54" fmla="*/ 84137 w 308803"/>
              <a:gd name="connsiteY54" fmla="*/ 116644 h 331788"/>
              <a:gd name="connsiteX55" fmla="*/ 187781 w 308803"/>
              <a:gd name="connsiteY55" fmla="*/ 2592 h 331788"/>
              <a:gd name="connsiteX56" fmla="*/ 194259 w 308803"/>
              <a:gd name="connsiteY56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308803" h="331788">
                <a:moveTo>
                  <a:pt x="104775" y="236537"/>
                </a:moveTo>
                <a:cubicBezTo>
                  <a:pt x="104775" y="236537"/>
                  <a:pt x="104775" y="236537"/>
                  <a:pt x="113771" y="236537"/>
                </a:cubicBezTo>
                <a:cubicBezTo>
                  <a:pt x="124052" y="236537"/>
                  <a:pt x="131763" y="244298"/>
                  <a:pt x="131763" y="253353"/>
                </a:cubicBezTo>
                <a:cubicBezTo>
                  <a:pt x="131763" y="263701"/>
                  <a:pt x="124052" y="271462"/>
                  <a:pt x="113771" y="271462"/>
                </a:cubicBezTo>
                <a:cubicBezTo>
                  <a:pt x="113771" y="271462"/>
                  <a:pt x="113771" y="271462"/>
                  <a:pt x="104775" y="271462"/>
                </a:cubicBezTo>
                <a:close/>
                <a:moveTo>
                  <a:pt x="79454" y="185737"/>
                </a:moveTo>
                <a:cubicBezTo>
                  <a:pt x="79454" y="185737"/>
                  <a:pt x="79454" y="185737"/>
                  <a:pt x="88900" y="185737"/>
                </a:cubicBezTo>
                <a:cubicBezTo>
                  <a:pt x="88900" y="185737"/>
                  <a:pt x="88900" y="185737"/>
                  <a:pt x="88900" y="220662"/>
                </a:cubicBezTo>
                <a:cubicBezTo>
                  <a:pt x="88900" y="220662"/>
                  <a:pt x="88900" y="220662"/>
                  <a:pt x="79454" y="220662"/>
                </a:cubicBezTo>
                <a:cubicBezTo>
                  <a:pt x="70009" y="220662"/>
                  <a:pt x="61912" y="212901"/>
                  <a:pt x="61912" y="203847"/>
                </a:cubicBezTo>
                <a:cubicBezTo>
                  <a:pt x="61912" y="193498"/>
                  <a:pt x="70009" y="185737"/>
                  <a:pt x="79454" y="185737"/>
                </a:cubicBezTo>
                <a:close/>
                <a:moveTo>
                  <a:pt x="97631" y="153987"/>
                </a:moveTo>
                <a:cubicBezTo>
                  <a:pt x="92472" y="153987"/>
                  <a:pt x="88602" y="156570"/>
                  <a:pt x="88602" y="161736"/>
                </a:cubicBezTo>
                <a:cubicBezTo>
                  <a:pt x="88602" y="168194"/>
                  <a:pt x="88602" y="168194"/>
                  <a:pt x="88602" y="168194"/>
                </a:cubicBezTo>
                <a:cubicBezTo>
                  <a:pt x="79573" y="168194"/>
                  <a:pt x="79573" y="168194"/>
                  <a:pt x="79573" y="168194"/>
                </a:cubicBezTo>
                <a:cubicBezTo>
                  <a:pt x="61515" y="168194"/>
                  <a:pt x="46037" y="183692"/>
                  <a:pt x="46037" y="203065"/>
                </a:cubicBezTo>
                <a:cubicBezTo>
                  <a:pt x="46037" y="221147"/>
                  <a:pt x="61515" y="236645"/>
                  <a:pt x="79573" y="236645"/>
                </a:cubicBezTo>
                <a:cubicBezTo>
                  <a:pt x="88602" y="236645"/>
                  <a:pt x="88602" y="236645"/>
                  <a:pt x="88602" y="236645"/>
                </a:cubicBezTo>
                <a:cubicBezTo>
                  <a:pt x="88602" y="271516"/>
                  <a:pt x="88602" y="271516"/>
                  <a:pt x="88602" y="271516"/>
                </a:cubicBezTo>
                <a:cubicBezTo>
                  <a:pt x="55066" y="271516"/>
                  <a:pt x="55066" y="271516"/>
                  <a:pt x="55066" y="271516"/>
                </a:cubicBezTo>
                <a:cubicBezTo>
                  <a:pt x="49907" y="271516"/>
                  <a:pt x="46037" y="275391"/>
                  <a:pt x="46037" y="279265"/>
                </a:cubicBezTo>
                <a:cubicBezTo>
                  <a:pt x="46037" y="284431"/>
                  <a:pt x="49907" y="288306"/>
                  <a:pt x="55066" y="288306"/>
                </a:cubicBezTo>
                <a:cubicBezTo>
                  <a:pt x="88602" y="288306"/>
                  <a:pt x="88602" y="288306"/>
                  <a:pt x="88602" y="288306"/>
                </a:cubicBezTo>
                <a:cubicBezTo>
                  <a:pt x="88602" y="297347"/>
                  <a:pt x="88602" y="297347"/>
                  <a:pt x="88602" y="297347"/>
                </a:cubicBezTo>
                <a:cubicBezTo>
                  <a:pt x="88602" y="302513"/>
                  <a:pt x="92472" y="306387"/>
                  <a:pt x="97631" y="306387"/>
                </a:cubicBezTo>
                <a:cubicBezTo>
                  <a:pt x="101501" y="306387"/>
                  <a:pt x="105370" y="302513"/>
                  <a:pt x="105370" y="297347"/>
                </a:cubicBezTo>
                <a:cubicBezTo>
                  <a:pt x="105370" y="288306"/>
                  <a:pt x="105370" y="288306"/>
                  <a:pt x="105370" y="288306"/>
                </a:cubicBezTo>
                <a:cubicBezTo>
                  <a:pt x="114399" y="288306"/>
                  <a:pt x="114399" y="288306"/>
                  <a:pt x="114399" y="288306"/>
                </a:cubicBezTo>
                <a:cubicBezTo>
                  <a:pt x="133747" y="288306"/>
                  <a:pt x="149225" y="272808"/>
                  <a:pt x="149225" y="253435"/>
                </a:cubicBezTo>
                <a:cubicBezTo>
                  <a:pt x="149225" y="235353"/>
                  <a:pt x="133747" y="219855"/>
                  <a:pt x="114399" y="219855"/>
                </a:cubicBezTo>
                <a:lnTo>
                  <a:pt x="105370" y="219855"/>
                </a:lnTo>
                <a:cubicBezTo>
                  <a:pt x="105370" y="184984"/>
                  <a:pt x="105370" y="184984"/>
                  <a:pt x="105370" y="184984"/>
                </a:cubicBezTo>
                <a:cubicBezTo>
                  <a:pt x="140196" y="184984"/>
                  <a:pt x="140196" y="184984"/>
                  <a:pt x="140196" y="184984"/>
                </a:cubicBezTo>
                <a:cubicBezTo>
                  <a:pt x="145356" y="184984"/>
                  <a:pt x="149225" y="181109"/>
                  <a:pt x="149225" y="177235"/>
                </a:cubicBezTo>
                <a:cubicBezTo>
                  <a:pt x="149225" y="172069"/>
                  <a:pt x="145356" y="168194"/>
                  <a:pt x="140196" y="168194"/>
                </a:cubicBezTo>
                <a:cubicBezTo>
                  <a:pt x="105370" y="168194"/>
                  <a:pt x="105370" y="168194"/>
                  <a:pt x="105370" y="168194"/>
                </a:cubicBezTo>
                <a:cubicBezTo>
                  <a:pt x="105370" y="161736"/>
                  <a:pt x="105370" y="161736"/>
                  <a:pt x="105370" y="161736"/>
                </a:cubicBezTo>
                <a:cubicBezTo>
                  <a:pt x="105370" y="156570"/>
                  <a:pt x="101501" y="153987"/>
                  <a:pt x="97631" y="153987"/>
                </a:cubicBezTo>
                <a:close/>
                <a:moveTo>
                  <a:pt x="98425" y="133350"/>
                </a:moveTo>
                <a:cubicBezTo>
                  <a:pt x="152784" y="133350"/>
                  <a:pt x="196850" y="177772"/>
                  <a:pt x="196850" y="232569"/>
                </a:cubicBezTo>
                <a:cubicBezTo>
                  <a:pt x="196850" y="287366"/>
                  <a:pt x="152784" y="331788"/>
                  <a:pt x="98425" y="331788"/>
                </a:cubicBezTo>
                <a:cubicBezTo>
                  <a:pt x="44066" y="331788"/>
                  <a:pt x="0" y="287366"/>
                  <a:pt x="0" y="232569"/>
                </a:cubicBezTo>
                <a:cubicBezTo>
                  <a:pt x="0" y="177772"/>
                  <a:pt x="44066" y="133350"/>
                  <a:pt x="98425" y="133350"/>
                </a:cubicBezTo>
                <a:close/>
                <a:moveTo>
                  <a:pt x="194259" y="0"/>
                </a:moveTo>
                <a:cubicBezTo>
                  <a:pt x="196850" y="0"/>
                  <a:pt x="199441" y="1296"/>
                  <a:pt x="200736" y="2592"/>
                </a:cubicBezTo>
                <a:cubicBezTo>
                  <a:pt x="306971" y="119236"/>
                  <a:pt x="306971" y="119236"/>
                  <a:pt x="306971" y="119236"/>
                </a:cubicBezTo>
                <a:cubicBezTo>
                  <a:pt x="308267" y="121828"/>
                  <a:pt x="309562" y="125716"/>
                  <a:pt x="308267" y="129604"/>
                </a:cubicBezTo>
                <a:cubicBezTo>
                  <a:pt x="306971" y="132197"/>
                  <a:pt x="303085" y="133493"/>
                  <a:pt x="300493" y="133493"/>
                </a:cubicBezTo>
                <a:cubicBezTo>
                  <a:pt x="247376" y="133493"/>
                  <a:pt x="247376" y="133493"/>
                  <a:pt x="247376" y="133493"/>
                </a:cubicBezTo>
                <a:cubicBezTo>
                  <a:pt x="247376" y="322716"/>
                  <a:pt x="247376" y="322716"/>
                  <a:pt x="247376" y="322716"/>
                </a:cubicBezTo>
                <a:cubicBezTo>
                  <a:pt x="247376" y="327900"/>
                  <a:pt x="243489" y="331788"/>
                  <a:pt x="239603" y="331788"/>
                </a:cubicBezTo>
                <a:cubicBezTo>
                  <a:pt x="157983" y="331788"/>
                  <a:pt x="157983" y="331788"/>
                  <a:pt x="157983" y="331788"/>
                </a:cubicBezTo>
                <a:cubicBezTo>
                  <a:pt x="191668" y="311051"/>
                  <a:pt x="214987" y="274762"/>
                  <a:pt x="214987" y="231993"/>
                </a:cubicBezTo>
                <a:cubicBezTo>
                  <a:pt x="214987" y="168486"/>
                  <a:pt x="161870" y="116644"/>
                  <a:pt x="98388" y="116644"/>
                </a:cubicBezTo>
                <a:cubicBezTo>
                  <a:pt x="93206" y="116644"/>
                  <a:pt x="89319" y="116644"/>
                  <a:pt x="84137" y="116644"/>
                </a:cubicBezTo>
                <a:cubicBezTo>
                  <a:pt x="187781" y="2592"/>
                  <a:pt x="187781" y="2592"/>
                  <a:pt x="187781" y="2592"/>
                </a:cubicBezTo>
                <a:cubicBezTo>
                  <a:pt x="189076" y="1296"/>
                  <a:pt x="191668" y="0"/>
                  <a:pt x="194259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7" name="椭圆 13"/>
          <p:cNvSpPr/>
          <p:nvPr/>
        </p:nvSpPr>
        <p:spPr>
          <a:xfrm>
            <a:off x="5661756" y="2411895"/>
            <a:ext cx="868488" cy="861151"/>
          </a:xfrm>
          <a:custGeom>
            <a:avLst/>
            <a:gdLst>
              <a:gd name="connsiteX0" fmla="*/ 192254 w 338138"/>
              <a:gd name="connsiteY0" fmla="*/ 135421 h 335282"/>
              <a:gd name="connsiteX1" fmla="*/ 152810 w 338138"/>
              <a:gd name="connsiteY1" fmla="*/ 151158 h 335282"/>
              <a:gd name="connsiteX2" fmla="*/ 152810 w 338138"/>
              <a:gd name="connsiteY2" fmla="*/ 229842 h 335282"/>
              <a:gd name="connsiteX3" fmla="*/ 232697 w 338138"/>
              <a:gd name="connsiteY3" fmla="*/ 229842 h 335282"/>
              <a:gd name="connsiteX4" fmla="*/ 232697 w 338138"/>
              <a:gd name="connsiteY4" fmla="*/ 151158 h 335282"/>
              <a:gd name="connsiteX5" fmla="*/ 192254 w 338138"/>
              <a:gd name="connsiteY5" fmla="*/ 135421 h 335282"/>
              <a:gd name="connsiteX6" fmla="*/ 238125 w 338138"/>
              <a:gd name="connsiteY6" fmla="*/ 69850 h 335282"/>
              <a:gd name="connsiteX7" fmla="*/ 225425 w 338138"/>
              <a:gd name="connsiteY7" fmla="*/ 80963 h 335282"/>
              <a:gd name="connsiteX8" fmla="*/ 238125 w 338138"/>
              <a:gd name="connsiteY8" fmla="*/ 92076 h 335282"/>
              <a:gd name="connsiteX9" fmla="*/ 250825 w 338138"/>
              <a:gd name="connsiteY9" fmla="*/ 80963 h 335282"/>
              <a:gd name="connsiteX10" fmla="*/ 238125 w 338138"/>
              <a:gd name="connsiteY10" fmla="*/ 69850 h 335282"/>
              <a:gd name="connsiteX11" fmla="*/ 214313 w 338138"/>
              <a:gd name="connsiteY11" fmla="*/ 57150 h 335282"/>
              <a:gd name="connsiteX12" fmla="*/ 263526 w 338138"/>
              <a:gd name="connsiteY12" fmla="*/ 57150 h 335282"/>
              <a:gd name="connsiteX13" fmla="*/ 263526 w 338138"/>
              <a:gd name="connsiteY13" fmla="*/ 106363 h 335282"/>
              <a:gd name="connsiteX14" fmla="*/ 214313 w 338138"/>
              <a:gd name="connsiteY14" fmla="*/ 106363 h 335282"/>
              <a:gd name="connsiteX15" fmla="*/ 49213 w 338138"/>
              <a:gd name="connsiteY15" fmla="*/ 57150 h 335282"/>
              <a:gd name="connsiteX16" fmla="*/ 195263 w 338138"/>
              <a:gd name="connsiteY16" fmla="*/ 57150 h 335282"/>
              <a:gd name="connsiteX17" fmla="*/ 195263 w 338138"/>
              <a:gd name="connsiteY17" fmla="*/ 106363 h 335282"/>
              <a:gd name="connsiteX18" fmla="*/ 49213 w 338138"/>
              <a:gd name="connsiteY18" fmla="*/ 106363 h 335282"/>
              <a:gd name="connsiteX19" fmla="*/ 22225 w 338138"/>
              <a:gd name="connsiteY19" fmla="*/ 28575 h 335282"/>
              <a:gd name="connsiteX20" fmla="*/ 22225 w 338138"/>
              <a:gd name="connsiteY20" fmla="*/ 269875 h 335282"/>
              <a:gd name="connsiteX21" fmla="*/ 241853 w 338138"/>
              <a:gd name="connsiteY21" fmla="*/ 269875 h 335282"/>
              <a:gd name="connsiteX22" fmla="*/ 247114 w 338138"/>
              <a:gd name="connsiteY22" fmla="*/ 259384 h 335282"/>
              <a:gd name="connsiteX23" fmla="*/ 233962 w 338138"/>
              <a:gd name="connsiteY23" fmla="*/ 248892 h 335282"/>
              <a:gd name="connsiteX24" fmla="*/ 155054 w 338138"/>
              <a:gd name="connsiteY24" fmla="*/ 251515 h 335282"/>
              <a:gd name="connsiteX25" fmla="*/ 49843 w 338138"/>
              <a:gd name="connsiteY25" fmla="*/ 251515 h 335282"/>
              <a:gd name="connsiteX26" fmla="*/ 49843 w 338138"/>
              <a:gd name="connsiteY26" fmla="*/ 231844 h 335282"/>
              <a:gd name="connsiteX27" fmla="*/ 135327 w 338138"/>
              <a:gd name="connsiteY27" fmla="*/ 231844 h 335282"/>
              <a:gd name="connsiteX28" fmla="*/ 122175 w 338138"/>
              <a:gd name="connsiteY28" fmla="*/ 201682 h 335282"/>
              <a:gd name="connsiteX29" fmla="*/ 49843 w 338138"/>
              <a:gd name="connsiteY29" fmla="*/ 201682 h 335282"/>
              <a:gd name="connsiteX30" fmla="*/ 49843 w 338138"/>
              <a:gd name="connsiteY30" fmla="*/ 183322 h 335282"/>
              <a:gd name="connsiteX31" fmla="*/ 120860 w 338138"/>
              <a:gd name="connsiteY31" fmla="*/ 183322 h 335282"/>
              <a:gd name="connsiteX32" fmla="*/ 131381 w 338138"/>
              <a:gd name="connsiteY32" fmla="*/ 153159 h 335282"/>
              <a:gd name="connsiteX33" fmla="*/ 49843 w 338138"/>
              <a:gd name="connsiteY33" fmla="*/ 153159 h 335282"/>
              <a:gd name="connsiteX34" fmla="*/ 49843 w 338138"/>
              <a:gd name="connsiteY34" fmla="*/ 134800 h 335282"/>
              <a:gd name="connsiteX35" fmla="*/ 147163 w 338138"/>
              <a:gd name="connsiteY35" fmla="*/ 134800 h 335282"/>
              <a:gd name="connsiteX36" fmla="*/ 243168 w 338138"/>
              <a:gd name="connsiteY36" fmla="*/ 138734 h 335282"/>
              <a:gd name="connsiteX37" fmla="*/ 251059 w 338138"/>
              <a:gd name="connsiteY37" fmla="*/ 231844 h 335282"/>
              <a:gd name="connsiteX38" fmla="*/ 264210 w 338138"/>
              <a:gd name="connsiteY38" fmla="*/ 243647 h 335282"/>
              <a:gd name="connsiteX39" fmla="*/ 272101 w 338138"/>
              <a:gd name="connsiteY39" fmla="*/ 238401 h 335282"/>
              <a:gd name="connsiteX40" fmla="*/ 290513 w 338138"/>
              <a:gd name="connsiteY40" fmla="*/ 256761 h 335282"/>
              <a:gd name="connsiteX41" fmla="*/ 290513 w 338138"/>
              <a:gd name="connsiteY41" fmla="*/ 28575 h 335282"/>
              <a:gd name="connsiteX42" fmla="*/ 22225 w 338138"/>
              <a:gd name="connsiteY42" fmla="*/ 28575 h 335282"/>
              <a:gd name="connsiteX43" fmla="*/ 0 w 338138"/>
              <a:gd name="connsiteY43" fmla="*/ 0 h 335282"/>
              <a:gd name="connsiteX44" fmla="*/ 311721 w 338138"/>
              <a:gd name="connsiteY44" fmla="*/ 0 h 335282"/>
              <a:gd name="connsiteX45" fmla="*/ 311721 w 338138"/>
              <a:gd name="connsiteY45" fmla="*/ 278479 h 335282"/>
              <a:gd name="connsiteX46" fmla="*/ 338138 w 338138"/>
              <a:gd name="connsiteY46" fmla="*/ 304875 h 335282"/>
              <a:gd name="connsiteX47" fmla="*/ 330213 w 338138"/>
              <a:gd name="connsiteY47" fmla="*/ 325992 h 335282"/>
              <a:gd name="connsiteX48" fmla="*/ 307759 w 338138"/>
              <a:gd name="connsiteY48" fmla="*/ 335230 h 335282"/>
              <a:gd name="connsiteX49" fmla="*/ 262850 w 338138"/>
              <a:gd name="connsiteY49" fmla="*/ 291677 h 335282"/>
              <a:gd name="connsiteX50" fmla="*/ 0 w 338138"/>
              <a:gd name="connsiteY50" fmla="*/ 291677 h 335282"/>
              <a:gd name="connsiteX51" fmla="*/ 0 w 338138"/>
              <a:gd name="connsiteY51" fmla="*/ 0 h 335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38138" h="335282">
                <a:moveTo>
                  <a:pt x="192254" y="135421"/>
                </a:moveTo>
                <a:cubicBezTo>
                  <a:pt x="177774" y="135421"/>
                  <a:pt x="163461" y="140666"/>
                  <a:pt x="152810" y="151158"/>
                </a:cubicBezTo>
                <a:cubicBezTo>
                  <a:pt x="130175" y="173452"/>
                  <a:pt x="130175" y="207548"/>
                  <a:pt x="152810" y="229842"/>
                </a:cubicBezTo>
                <a:cubicBezTo>
                  <a:pt x="174113" y="250825"/>
                  <a:pt x="210062" y="250825"/>
                  <a:pt x="232697" y="229842"/>
                </a:cubicBezTo>
                <a:cubicBezTo>
                  <a:pt x="254000" y="207548"/>
                  <a:pt x="254000" y="173452"/>
                  <a:pt x="232697" y="151158"/>
                </a:cubicBezTo>
                <a:cubicBezTo>
                  <a:pt x="221379" y="140666"/>
                  <a:pt x="206733" y="135421"/>
                  <a:pt x="192254" y="135421"/>
                </a:cubicBezTo>
                <a:close/>
                <a:moveTo>
                  <a:pt x="238125" y="69850"/>
                </a:moveTo>
                <a:cubicBezTo>
                  <a:pt x="231111" y="69850"/>
                  <a:pt x="225425" y="74825"/>
                  <a:pt x="225425" y="80963"/>
                </a:cubicBezTo>
                <a:cubicBezTo>
                  <a:pt x="225425" y="87101"/>
                  <a:pt x="231111" y="92076"/>
                  <a:pt x="238125" y="92076"/>
                </a:cubicBezTo>
                <a:cubicBezTo>
                  <a:pt x="245139" y="92076"/>
                  <a:pt x="250825" y="87101"/>
                  <a:pt x="250825" y="80963"/>
                </a:cubicBezTo>
                <a:cubicBezTo>
                  <a:pt x="250825" y="74825"/>
                  <a:pt x="245139" y="69850"/>
                  <a:pt x="238125" y="69850"/>
                </a:cubicBezTo>
                <a:close/>
                <a:moveTo>
                  <a:pt x="214313" y="57150"/>
                </a:moveTo>
                <a:lnTo>
                  <a:pt x="263526" y="57150"/>
                </a:lnTo>
                <a:lnTo>
                  <a:pt x="263526" y="106363"/>
                </a:lnTo>
                <a:lnTo>
                  <a:pt x="214313" y="106363"/>
                </a:lnTo>
                <a:close/>
                <a:moveTo>
                  <a:pt x="49213" y="57150"/>
                </a:moveTo>
                <a:lnTo>
                  <a:pt x="195263" y="57150"/>
                </a:lnTo>
                <a:lnTo>
                  <a:pt x="195263" y="106363"/>
                </a:lnTo>
                <a:lnTo>
                  <a:pt x="49213" y="106363"/>
                </a:lnTo>
                <a:close/>
                <a:moveTo>
                  <a:pt x="22225" y="28575"/>
                </a:moveTo>
                <a:cubicBezTo>
                  <a:pt x="22225" y="28575"/>
                  <a:pt x="22225" y="28575"/>
                  <a:pt x="22225" y="269875"/>
                </a:cubicBezTo>
                <a:lnTo>
                  <a:pt x="241853" y="269875"/>
                </a:lnTo>
                <a:cubicBezTo>
                  <a:pt x="241853" y="269875"/>
                  <a:pt x="241853" y="269875"/>
                  <a:pt x="247114" y="259384"/>
                </a:cubicBezTo>
                <a:cubicBezTo>
                  <a:pt x="247114" y="259384"/>
                  <a:pt x="247114" y="259384"/>
                  <a:pt x="233962" y="248892"/>
                </a:cubicBezTo>
                <a:cubicBezTo>
                  <a:pt x="210289" y="264629"/>
                  <a:pt x="178726" y="265941"/>
                  <a:pt x="155054" y="251515"/>
                </a:cubicBezTo>
                <a:cubicBezTo>
                  <a:pt x="155054" y="251515"/>
                  <a:pt x="155054" y="251515"/>
                  <a:pt x="49843" y="251515"/>
                </a:cubicBezTo>
                <a:cubicBezTo>
                  <a:pt x="49843" y="251515"/>
                  <a:pt x="49843" y="251515"/>
                  <a:pt x="49843" y="231844"/>
                </a:cubicBezTo>
                <a:cubicBezTo>
                  <a:pt x="49843" y="231844"/>
                  <a:pt x="49843" y="231844"/>
                  <a:pt x="135327" y="231844"/>
                </a:cubicBezTo>
                <a:cubicBezTo>
                  <a:pt x="128751" y="222664"/>
                  <a:pt x="123490" y="213484"/>
                  <a:pt x="122175" y="201682"/>
                </a:cubicBezTo>
                <a:cubicBezTo>
                  <a:pt x="122175" y="201682"/>
                  <a:pt x="122175" y="201682"/>
                  <a:pt x="49843" y="201682"/>
                </a:cubicBezTo>
                <a:cubicBezTo>
                  <a:pt x="49843" y="201682"/>
                  <a:pt x="49843" y="201682"/>
                  <a:pt x="49843" y="183322"/>
                </a:cubicBezTo>
                <a:cubicBezTo>
                  <a:pt x="49843" y="183322"/>
                  <a:pt x="49843" y="183322"/>
                  <a:pt x="120860" y="183322"/>
                </a:cubicBezTo>
                <a:cubicBezTo>
                  <a:pt x="122175" y="172831"/>
                  <a:pt x="124806" y="162339"/>
                  <a:pt x="131381" y="153159"/>
                </a:cubicBezTo>
                <a:cubicBezTo>
                  <a:pt x="131381" y="153159"/>
                  <a:pt x="131381" y="153159"/>
                  <a:pt x="49843" y="153159"/>
                </a:cubicBezTo>
                <a:cubicBezTo>
                  <a:pt x="49843" y="153159"/>
                  <a:pt x="49843" y="153159"/>
                  <a:pt x="49843" y="134800"/>
                </a:cubicBezTo>
                <a:cubicBezTo>
                  <a:pt x="49843" y="134800"/>
                  <a:pt x="49843" y="134800"/>
                  <a:pt x="147163" y="134800"/>
                </a:cubicBezTo>
                <a:cubicBezTo>
                  <a:pt x="174781" y="111194"/>
                  <a:pt x="216865" y="112506"/>
                  <a:pt x="243168" y="138734"/>
                </a:cubicBezTo>
                <a:cubicBezTo>
                  <a:pt x="269471" y="164962"/>
                  <a:pt x="270786" y="202993"/>
                  <a:pt x="251059" y="231844"/>
                </a:cubicBezTo>
                <a:cubicBezTo>
                  <a:pt x="251059" y="231844"/>
                  <a:pt x="251059" y="231844"/>
                  <a:pt x="264210" y="243647"/>
                </a:cubicBezTo>
                <a:cubicBezTo>
                  <a:pt x="264210" y="243647"/>
                  <a:pt x="264210" y="243647"/>
                  <a:pt x="272101" y="238401"/>
                </a:cubicBezTo>
                <a:cubicBezTo>
                  <a:pt x="272101" y="238401"/>
                  <a:pt x="272101" y="238401"/>
                  <a:pt x="290513" y="256761"/>
                </a:cubicBezTo>
                <a:cubicBezTo>
                  <a:pt x="290513" y="256761"/>
                  <a:pt x="290513" y="256761"/>
                  <a:pt x="290513" y="28575"/>
                </a:cubicBezTo>
                <a:cubicBezTo>
                  <a:pt x="290513" y="28575"/>
                  <a:pt x="290513" y="28575"/>
                  <a:pt x="22225" y="28575"/>
                </a:cubicBezTo>
                <a:close/>
                <a:moveTo>
                  <a:pt x="0" y="0"/>
                </a:moveTo>
                <a:cubicBezTo>
                  <a:pt x="0" y="0"/>
                  <a:pt x="0" y="0"/>
                  <a:pt x="311721" y="0"/>
                </a:cubicBezTo>
                <a:cubicBezTo>
                  <a:pt x="311721" y="0"/>
                  <a:pt x="311721" y="0"/>
                  <a:pt x="311721" y="278479"/>
                </a:cubicBezTo>
                <a:cubicBezTo>
                  <a:pt x="311721" y="278479"/>
                  <a:pt x="311721" y="278479"/>
                  <a:pt x="338138" y="304875"/>
                </a:cubicBezTo>
                <a:cubicBezTo>
                  <a:pt x="338138" y="304875"/>
                  <a:pt x="338138" y="316753"/>
                  <a:pt x="330213" y="325992"/>
                </a:cubicBezTo>
                <a:cubicBezTo>
                  <a:pt x="320967" y="336550"/>
                  <a:pt x="307759" y="335230"/>
                  <a:pt x="307759" y="335230"/>
                </a:cubicBezTo>
                <a:cubicBezTo>
                  <a:pt x="307759" y="335230"/>
                  <a:pt x="307759" y="335230"/>
                  <a:pt x="262850" y="291677"/>
                </a:cubicBezTo>
                <a:cubicBezTo>
                  <a:pt x="262850" y="291677"/>
                  <a:pt x="262850" y="291677"/>
                  <a:pt x="0" y="291677"/>
                </a:cubicBezTo>
                <a:cubicBezTo>
                  <a:pt x="0" y="291677"/>
                  <a:pt x="0" y="291677"/>
                  <a:pt x="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8" name="椭圆 14"/>
          <p:cNvSpPr/>
          <p:nvPr/>
        </p:nvSpPr>
        <p:spPr>
          <a:xfrm>
            <a:off x="8390442" y="2410266"/>
            <a:ext cx="868488" cy="864409"/>
          </a:xfrm>
          <a:custGeom>
            <a:avLst/>
            <a:gdLst>
              <a:gd name="connsiteX0" fmla="*/ 201968 w 338138"/>
              <a:gd name="connsiteY0" fmla="*/ 130235 h 336550"/>
              <a:gd name="connsiteX1" fmla="*/ 212495 w 338138"/>
              <a:gd name="connsiteY1" fmla="*/ 135179 h 336550"/>
              <a:gd name="connsiteX2" fmla="*/ 212495 w 338138"/>
              <a:gd name="connsiteY2" fmla="*/ 156275 h 336550"/>
              <a:gd name="connsiteX3" fmla="*/ 166437 w 338138"/>
              <a:gd name="connsiteY3" fmla="*/ 202420 h 336550"/>
              <a:gd name="connsiteX4" fmla="*/ 155909 w 338138"/>
              <a:gd name="connsiteY4" fmla="*/ 206375 h 336550"/>
              <a:gd name="connsiteX5" fmla="*/ 145381 w 338138"/>
              <a:gd name="connsiteY5" fmla="*/ 202420 h 336550"/>
              <a:gd name="connsiteX6" fmla="*/ 124326 w 338138"/>
              <a:gd name="connsiteY6" fmla="*/ 182643 h 336550"/>
              <a:gd name="connsiteX7" fmla="*/ 124326 w 338138"/>
              <a:gd name="connsiteY7" fmla="*/ 160230 h 336550"/>
              <a:gd name="connsiteX8" fmla="*/ 146697 w 338138"/>
              <a:gd name="connsiteY8" fmla="*/ 160230 h 336550"/>
              <a:gd name="connsiteX9" fmla="*/ 155909 w 338138"/>
              <a:gd name="connsiteY9" fmla="*/ 169459 h 336550"/>
              <a:gd name="connsiteX10" fmla="*/ 191440 w 338138"/>
              <a:gd name="connsiteY10" fmla="*/ 135179 h 336550"/>
              <a:gd name="connsiteX11" fmla="*/ 201968 w 338138"/>
              <a:gd name="connsiteY11" fmla="*/ 130235 h 336550"/>
              <a:gd name="connsiteX12" fmla="*/ 154078 w 338138"/>
              <a:gd name="connsiteY12" fmla="*/ 30162 h 336550"/>
              <a:gd name="connsiteX13" fmla="*/ 154078 w 338138"/>
              <a:gd name="connsiteY13" fmla="*/ 49892 h 336550"/>
              <a:gd name="connsiteX14" fmla="*/ 143556 w 338138"/>
              <a:gd name="connsiteY14" fmla="*/ 64361 h 336550"/>
              <a:gd name="connsiteX15" fmla="*/ 115933 w 338138"/>
              <a:gd name="connsiteY15" fmla="*/ 76199 h 336550"/>
              <a:gd name="connsiteX16" fmla="*/ 96202 w 338138"/>
              <a:gd name="connsiteY16" fmla="*/ 73569 h 336550"/>
              <a:gd name="connsiteX17" fmla="*/ 83049 w 338138"/>
              <a:gd name="connsiteY17" fmla="*/ 60415 h 336550"/>
              <a:gd name="connsiteX18" fmla="*/ 62003 w 338138"/>
              <a:gd name="connsiteY18" fmla="*/ 81461 h 336550"/>
              <a:gd name="connsiteX19" fmla="*/ 75157 w 338138"/>
              <a:gd name="connsiteY19" fmla="*/ 94614 h 336550"/>
              <a:gd name="connsiteX20" fmla="*/ 77787 w 338138"/>
              <a:gd name="connsiteY20" fmla="*/ 114345 h 336550"/>
              <a:gd name="connsiteX21" fmla="*/ 65949 w 338138"/>
              <a:gd name="connsiteY21" fmla="*/ 141968 h 336550"/>
              <a:gd name="connsiteX22" fmla="*/ 51480 w 338138"/>
              <a:gd name="connsiteY22" fmla="*/ 152490 h 336550"/>
              <a:gd name="connsiteX23" fmla="*/ 31750 w 338138"/>
              <a:gd name="connsiteY23" fmla="*/ 152490 h 336550"/>
              <a:gd name="connsiteX24" fmla="*/ 31750 w 338138"/>
              <a:gd name="connsiteY24" fmla="*/ 184059 h 336550"/>
              <a:gd name="connsiteX25" fmla="*/ 51480 w 338138"/>
              <a:gd name="connsiteY25" fmla="*/ 184059 h 336550"/>
              <a:gd name="connsiteX26" fmla="*/ 65949 w 338138"/>
              <a:gd name="connsiteY26" fmla="*/ 194582 h 336550"/>
              <a:gd name="connsiteX27" fmla="*/ 77787 w 338138"/>
              <a:gd name="connsiteY27" fmla="*/ 222204 h 336550"/>
              <a:gd name="connsiteX28" fmla="*/ 75157 w 338138"/>
              <a:gd name="connsiteY28" fmla="*/ 241935 h 336550"/>
              <a:gd name="connsiteX29" fmla="*/ 62003 w 338138"/>
              <a:gd name="connsiteY29" fmla="*/ 255088 h 336550"/>
              <a:gd name="connsiteX30" fmla="*/ 83049 w 338138"/>
              <a:gd name="connsiteY30" fmla="*/ 276134 h 336550"/>
              <a:gd name="connsiteX31" fmla="*/ 96202 w 338138"/>
              <a:gd name="connsiteY31" fmla="*/ 262980 h 336550"/>
              <a:gd name="connsiteX32" fmla="*/ 115933 w 338138"/>
              <a:gd name="connsiteY32" fmla="*/ 260350 h 336550"/>
              <a:gd name="connsiteX33" fmla="*/ 143556 w 338138"/>
              <a:gd name="connsiteY33" fmla="*/ 272188 h 336550"/>
              <a:gd name="connsiteX34" fmla="*/ 154078 w 338138"/>
              <a:gd name="connsiteY34" fmla="*/ 286657 h 336550"/>
              <a:gd name="connsiteX35" fmla="*/ 154078 w 338138"/>
              <a:gd name="connsiteY35" fmla="*/ 306387 h 336550"/>
              <a:gd name="connsiteX36" fmla="*/ 185647 w 338138"/>
              <a:gd name="connsiteY36" fmla="*/ 306387 h 336550"/>
              <a:gd name="connsiteX37" fmla="*/ 185647 w 338138"/>
              <a:gd name="connsiteY37" fmla="*/ 286657 h 336550"/>
              <a:gd name="connsiteX38" fmla="*/ 196170 w 338138"/>
              <a:gd name="connsiteY38" fmla="*/ 272188 h 336550"/>
              <a:gd name="connsiteX39" fmla="*/ 223792 w 338138"/>
              <a:gd name="connsiteY39" fmla="*/ 260350 h 336550"/>
              <a:gd name="connsiteX40" fmla="*/ 243523 w 338138"/>
              <a:gd name="connsiteY40" fmla="*/ 262980 h 336550"/>
              <a:gd name="connsiteX41" fmla="*/ 256676 w 338138"/>
              <a:gd name="connsiteY41" fmla="*/ 276134 h 336550"/>
              <a:gd name="connsiteX42" fmla="*/ 277722 w 338138"/>
              <a:gd name="connsiteY42" fmla="*/ 255088 h 336550"/>
              <a:gd name="connsiteX43" fmla="*/ 264568 w 338138"/>
              <a:gd name="connsiteY43" fmla="*/ 241935 h 336550"/>
              <a:gd name="connsiteX44" fmla="*/ 261938 w 338138"/>
              <a:gd name="connsiteY44" fmla="*/ 222204 h 336550"/>
              <a:gd name="connsiteX45" fmla="*/ 273776 w 338138"/>
              <a:gd name="connsiteY45" fmla="*/ 194582 h 336550"/>
              <a:gd name="connsiteX46" fmla="*/ 288245 w 338138"/>
              <a:gd name="connsiteY46" fmla="*/ 184059 h 336550"/>
              <a:gd name="connsiteX47" fmla="*/ 307975 w 338138"/>
              <a:gd name="connsiteY47" fmla="*/ 184059 h 336550"/>
              <a:gd name="connsiteX48" fmla="*/ 307975 w 338138"/>
              <a:gd name="connsiteY48" fmla="*/ 152490 h 336550"/>
              <a:gd name="connsiteX49" fmla="*/ 288245 w 338138"/>
              <a:gd name="connsiteY49" fmla="*/ 152490 h 336550"/>
              <a:gd name="connsiteX50" fmla="*/ 273776 w 338138"/>
              <a:gd name="connsiteY50" fmla="*/ 141968 h 336550"/>
              <a:gd name="connsiteX51" fmla="*/ 261938 w 338138"/>
              <a:gd name="connsiteY51" fmla="*/ 114345 h 336550"/>
              <a:gd name="connsiteX52" fmla="*/ 264568 w 338138"/>
              <a:gd name="connsiteY52" fmla="*/ 94614 h 336550"/>
              <a:gd name="connsiteX53" fmla="*/ 277722 w 338138"/>
              <a:gd name="connsiteY53" fmla="*/ 81461 h 336550"/>
              <a:gd name="connsiteX54" fmla="*/ 256676 w 338138"/>
              <a:gd name="connsiteY54" fmla="*/ 60415 h 336550"/>
              <a:gd name="connsiteX55" fmla="*/ 243523 w 338138"/>
              <a:gd name="connsiteY55" fmla="*/ 73569 h 336550"/>
              <a:gd name="connsiteX56" fmla="*/ 223792 w 338138"/>
              <a:gd name="connsiteY56" fmla="*/ 76199 h 336550"/>
              <a:gd name="connsiteX57" fmla="*/ 196170 w 338138"/>
              <a:gd name="connsiteY57" fmla="*/ 64361 h 336550"/>
              <a:gd name="connsiteX58" fmla="*/ 185647 w 338138"/>
              <a:gd name="connsiteY58" fmla="*/ 49892 h 336550"/>
              <a:gd name="connsiteX59" fmla="*/ 185647 w 338138"/>
              <a:gd name="connsiteY59" fmla="*/ 30162 h 336550"/>
              <a:gd name="connsiteX60" fmla="*/ 154078 w 338138"/>
              <a:gd name="connsiteY60" fmla="*/ 30162 h 336550"/>
              <a:gd name="connsiteX61" fmla="*/ 138690 w 338138"/>
              <a:gd name="connsiteY61" fmla="*/ 0 h 336550"/>
              <a:gd name="connsiteX62" fmla="*/ 199449 w 338138"/>
              <a:gd name="connsiteY62" fmla="*/ 0 h 336550"/>
              <a:gd name="connsiteX63" fmla="*/ 215299 w 338138"/>
              <a:gd name="connsiteY63" fmla="*/ 15776 h 336550"/>
              <a:gd name="connsiteX64" fmla="*/ 215299 w 338138"/>
              <a:gd name="connsiteY64" fmla="*/ 38125 h 336550"/>
              <a:gd name="connsiteX65" fmla="*/ 228508 w 338138"/>
              <a:gd name="connsiteY65" fmla="*/ 43383 h 336550"/>
              <a:gd name="connsiteX66" fmla="*/ 245679 w 338138"/>
              <a:gd name="connsiteY66" fmla="*/ 27607 h 336550"/>
              <a:gd name="connsiteX67" fmla="*/ 256245 w 338138"/>
              <a:gd name="connsiteY67" fmla="*/ 23663 h 336550"/>
              <a:gd name="connsiteX68" fmla="*/ 266812 w 338138"/>
              <a:gd name="connsiteY68" fmla="*/ 27607 h 336550"/>
              <a:gd name="connsiteX69" fmla="*/ 310400 w 338138"/>
              <a:gd name="connsiteY69" fmla="*/ 70991 h 336550"/>
              <a:gd name="connsiteX70" fmla="*/ 310400 w 338138"/>
              <a:gd name="connsiteY70" fmla="*/ 92025 h 336550"/>
              <a:gd name="connsiteX71" fmla="*/ 294550 w 338138"/>
              <a:gd name="connsiteY71" fmla="*/ 109116 h 336550"/>
              <a:gd name="connsiteX72" fmla="*/ 299834 w 338138"/>
              <a:gd name="connsiteY72" fmla="*/ 122262 h 336550"/>
              <a:gd name="connsiteX73" fmla="*/ 322288 w 338138"/>
              <a:gd name="connsiteY73" fmla="*/ 122262 h 336550"/>
              <a:gd name="connsiteX74" fmla="*/ 338138 w 338138"/>
              <a:gd name="connsiteY74" fmla="*/ 138038 h 336550"/>
              <a:gd name="connsiteX75" fmla="*/ 338138 w 338138"/>
              <a:gd name="connsiteY75" fmla="*/ 198512 h 336550"/>
              <a:gd name="connsiteX76" fmla="*/ 322288 w 338138"/>
              <a:gd name="connsiteY76" fmla="*/ 214288 h 336550"/>
              <a:gd name="connsiteX77" fmla="*/ 299834 w 338138"/>
              <a:gd name="connsiteY77" fmla="*/ 214288 h 336550"/>
              <a:gd name="connsiteX78" fmla="*/ 294550 w 338138"/>
              <a:gd name="connsiteY78" fmla="*/ 227434 h 336550"/>
              <a:gd name="connsiteX79" fmla="*/ 310400 w 338138"/>
              <a:gd name="connsiteY79" fmla="*/ 244525 h 336550"/>
              <a:gd name="connsiteX80" fmla="*/ 310400 w 338138"/>
              <a:gd name="connsiteY80" fmla="*/ 265559 h 336550"/>
              <a:gd name="connsiteX81" fmla="*/ 266812 w 338138"/>
              <a:gd name="connsiteY81" fmla="*/ 308943 h 336550"/>
              <a:gd name="connsiteX82" fmla="*/ 245679 w 338138"/>
              <a:gd name="connsiteY82" fmla="*/ 308943 h 336550"/>
              <a:gd name="connsiteX83" fmla="*/ 228508 w 338138"/>
              <a:gd name="connsiteY83" fmla="*/ 293167 h 336550"/>
              <a:gd name="connsiteX84" fmla="*/ 215299 w 338138"/>
              <a:gd name="connsiteY84" fmla="*/ 298425 h 336550"/>
              <a:gd name="connsiteX85" fmla="*/ 215299 w 338138"/>
              <a:gd name="connsiteY85" fmla="*/ 320774 h 336550"/>
              <a:gd name="connsiteX86" fmla="*/ 199449 w 338138"/>
              <a:gd name="connsiteY86" fmla="*/ 336550 h 336550"/>
              <a:gd name="connsiteX87" fmla="*/ 138690 w 338138"/>
              <a:gd name="connsiteY87" fmla="*/ 336550 h 336550"/>
              <a:gd name="connsiteX88" fmla="*/ 122839 w 338138"/>
              <a:gd name="connsiteY88" fmla="*/ 320774 h 336550"/>
              <a:gd name="connsiteX89" fmla="*/ 122839 w 338138"/>
              <a:gd name="connsiteY89" fmla="*/ 298425 h 336550"/>
              <a:gd name="connsiteX90" fmla="*/ 109630 w 338138"/>
              <a:gd name="connsiteY90" fmla="*/ 293167 h 336550"/>
              <a:gd name="connsiteX91" fmla="*/ 92459 w 338138"/>
              <a:gd name="connsiteY91" fmla="*/ 308943 h 336550"/>
              <a:gd name="connsiteX92" fmla="*/ 71326 w 338138"/>
              <a:gd name="connsiteY92" fmla="*/ 308943 h 336550"/>
              <a:gd name="connsiteX93" fmla="*/ 27738 w 338138"/>
              <a:gd name="connsiteY93" fmla="*/ 265559 h 336550"/>
              <a:gd name="connsiteX94" fmla="*/ 23775 w 338138"/>
              <a:gd name="connsiteY94" fmla="*/ 255042 h 336550"/>
              <a:gd name="connsiteX95" fmla="*/ 27738 w 338138"/>
              <a:gd name="connsiteY95" fmla="*/ 244525 h 336550"/>
              <a:gd name="connsiteX96" fmla="*/ 43588 w 338138"/>
              <a:gd name="connsiteY96" fmla="*/ 227434 h 336550"/>
              <a:gd name="connsiteX97" fmla="*/ 38304 w 338138"/>
              <a:gd name="connsiteY97" fmla="*/ 214288 h 336550"/>
              <a:gd name="connsiteX98" fmla="*/ 15850 w 338138"/>
              <a:gd name="connsiteY98" fmla="*/ 214288 h 336550"/>
              <a:gd name="connsiteX99" fmla="*/ 0 w 338138"/>
              <a:gd name="connsiteY99" fmla="*/ 198512 h 336550"/>
              <a:gd name="connsiteX100" fmla="*/ 0 w 338138"/>
              <a:gd name="connsiteY100" fmla="*/ 138038 h 336550"/>
              <a:gd name="connsiteX101" fmla="*/ 15850 w 338138"/>
              <a:gd name="connsiteY101" fmla="*/ 122262 h 336550"/>
              <a:gd name="connsiteX102" fmla="*/ 38304 w 338138"/>
              <a:gd name="connsiteY102" fmla="*/ 122262 h 336550"/>
              <a:gd name="connsiteX103" fmla="*/ 43588 w 338138"/>
              <a:gd name="connsiteY103" fmla="*/ 109116 h 336550"/>
              <a:gd name="connsiteX104" fmla="*/ 27738 w 338138"/>
              <a:gd name="connsiteY104" fmla="*/ 92025 h 336550"/>
              <a:gd name="connsiteX105" fmla="*/ 27738 w 338138"/>
              <a:gd name="connsiteY105" fmla="*/ 70991 h 336550"/>
              <a:gd name="connsiteX106" fmla="*/ 71326 w 338138"/>
              <a:gd name="connsiteY106" fmla="*/ 27607 h 336550"/>
              <a:gd name="connsiteX107" fmla="*/ 92459 w 338138"/>
              <a:gd name="connsiteY107" fmla="*/ 27607 h 336550"/>
              <a:gd name="connsiteX108" fmla="*/ 109630 w 338138"/>
              <a:gd name="connsiteY108" fmla="*/ 43383 h 336550"/>
              <a:gd name="connsiteX109" fmla="*/ 122839 w 338138"/>
              <a:gd name="connsiteY109" fmla="*/ 38125 h 336550"/>
              <a:gd name="connsiteX110" fmla="*/ 122839 w 338138"/>
              <a:gd name="connsiteY110" fmla="*/ 15776 h 336550"/>
              <a:gd name="connsiteX111" fmla="*/ 138690 w 338138"/>
              <a:gd name="connsiteY111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338138" h="336550">
                <a:moveTo>
                  <a:pt x="201968" y="130235"/>
                </a:moveTo>
                <a:cubicBezTo>
                  <a:pt x="205916" y="130235"/>
                  <a:pt x="209864" y="131883"/>
                  <a:pt x="212495" y="135179"/>
                </a:cubicBezTo>
                <a:cubicBezTo>
                  <a:pt x="219075" y="140453"/>
                  <a:pt x="219075" y="151001"/>
                  <a:pt x="212495" y="156275"/>
                </a:cubicBezTo>
                <a:cubicBezTo>
                  <a:pt x="212495" y="156275"/>
                  <a:pt x="212495" y="156275"/>
                  <a:pt x="166437" y="202420"/>
                </a:cubicBezTo>
                <a:cubicBezTo>
                  <a:pt x="163805" y="205057"/>
                  <a:pt x="159857" y="206375"/>
                  <a:pt x="155909" y="206375"/>
                </a:cubicBezTo>
                <a:cubicBezTo>
                  <a:pt x="151961" y="206375"/>
                  <a:pt x="148013" y="205057"/>
                  <a:pt x="145381" y="202420"/>
                </a:cubicBezTo>
                <a:cubicBezTo>
                  <a:pt x="145381" y="202420"/>
                  <a:pt x="145381" y="202420"/>
                  <a:pt x="124326" y="182643"/>
                </a:cubicBezTo>
                <a:cubicBezTo>
                  <a:pt x="119062" y="176051"/>
                  <a:pt x="119062" y="166822"/>
                  <a:pt x="124326" y="160230"/>
                </a:cubicBezTo>
                <a:cubicBezTo>
                  <a:pt x="130906" y="154956"/>
                  <a:pt x="140118" y="154956"/>
                  <a:pt x="146697" y="160230"/>
                </a:cubicBezTo>
                <a:cubicBezTo>
                  <a:pt x="146697" y="160230"/>
                  <a:pt x="146697" y="160230"/>
                  <a:pt x="155909" y="169459"/>
                </a:cubicBezTo>
                <a:cubicBezTo>
                  <a:pt x="155909" y="169459"/>
                  <a:pt x="155909" y="169459"/>
                  <a:pt x="191440" y="135179"/>
                </a:cubicBezTo>
                <a:cubicBezTo>
                  <a:pt x="194072" y="131883"/>
                  <a:pt x="198020" y="130235"/>
                  <a:pt x="201968" y="130235"/>
                </a:cubicBezTo>
                <a:close/>
                <a:moveTo>
                  <a:pt x="154078" y="30162"/>
                </a:moveTo>
                <a:cubicBezTo>
                  <a:pt x="154078" y="30162"/>
                  <a:pt x="154078" y="30162"/>
                  <a:pt x="154078" y="49892"/>
                </a:cubicBezTo>
                <a:cubicBezTo>
                  <a:pt x="154078" y="56469"/>
                  <a:pt x="150132" y="63046"/>
                  <a:pt x="143556" y="64361"/>
                </a:cubicBezTo>
                <a:cubicBezTo>
                  <a:pt x="133033" y="66992"/>
                  <a:pt x="123825" y="70938"/>
                  <a:pt x="115933" y="76199"/>
                </a:cubicBezTo>
                <a:cubicBezTo>
                  <a:pt x="109356" y="80145"/>
                  <a:pt x="101464" y="78830"/>
                  <a:pt x="96202" y="73569"/>
                </a:cubicBezTo>
                <a:cubicBezTo>
                  <a:pt x="96202" y="73569"/>
                  <a:pt x="96202" y="73569"/>
                  <a:pt x="83049" y="60415"/>
                </a:cubicBezTo>
                <a:cubicBezTo>
                  <a:pt x="83049" y="60415"/>
                  <a:pt x="83049" y="60415"/>
                  <a:pt x="62003" y="81461"/>
                </a:cubicBezTo>
                <a:cubicBezTo>
                  <a:pt x="62003" y="81461"/>
                  <a:pt x="62003" y="81461"/>
                  <a:pt x="75157" y="94614"/>
                </a:cubicBezTo>
                <a:cubicBezTo>
                  <a:pt x="80418" y="99876"/>
                  <a:pt x="81733" y="107768"/>
                  <a:pt x="77787" y="114345"/>
                </a:cubicBezTo>
                <a:cubicBezTo>
                  <a:pt x="72526" y="122237"/>
                  <a:pt x="68580" y="131445"/>
                  <a:pt x="65949" y="141968"/>
                </a:cubicBezTo>
                <a:cubicBezTo>
                  <a:pt x="64634" y="148544"/>
                  <a:pt x="58057" y="152490"/>
                  <a:pt x="51480" y="152490"/>
                </a:cubicBezTo>
                <a:cubicBezTo>
                  <a:pt x="51480" y="152490"/>
                  <a:pt x="51480" y="152490"/>
                  <a:pt x="31750" y="152490"/>
                </a:cubicBezTo>
                <a:cubicBezTo>
                  <a:pt x="31750" y="152490"/>
                  <a:pt x="31750" y="152490"/>
                  <a:pt x="31750" y="184059"/>
                </a:cubicBezTo>
                <a:cubicBezTo>
                  <a:pt x="31750" y="184059"/>
                  <a:pt x="31750" y="184059"/>
                  <a:pt x="51480" y="184059"/>
                </a:cubicBezTo>
                <a:cubicBezTo>
                  <a:pt x="58057" y="184059"/>
                  <a:pt x="64634" y="188005"/>
                  <a:pt x="65949" y="194582"/>
                </a:cubicBezTo>
                <a:cubicBezTo>
                  <a:pt x="68580" y="205105"/>
                  <a:pt x="72526" y="214312"/>
                  <a:pt x="77787" y="222204"/>
                </a:cubicBezTo>
                <a:cubicBezTo>
                  <a:pt x="81733" y="228781"/>
                  <a:pt x="80418" y="236673"/>
                  <a:pt x="75157" y="241935"/>
                </a:cubicBezTo>
                <a:cubicBezTo>
                  <a:pt x="75157" y="241935"/>
                  <a:pt x="75157" y="241935"/>
                  <a:pt x="62003" y="255088"/>
                </a:cubicBezTo>
                <a:cubicBezTo>
                  <a:pt x="62003" y="255088"/>
                  <a:pt x="62003" y="255088"/>
                  <a:pt x="83049" y="276134"/>
                </a:cubicBezTo>
                <a:cubicBezTo>
                  <a:pt x="83049" y="276134"/>
                  <a:pt x="83049" y="276134"/>
                  <a:pt x="96202" y="262980"/>
                </a:cubicBezTo>
                <a:cubicBezTo>
                  <a:pt x="101464" y="257719"/>
                  <a:pt x="109356" y="256404"/>
                  <a:pt x="115933" y="260350"/>
                </a:cubicBezTo>
                <a:cubicBezTo>
                  <a:pt x="123825" y="265611"/>
                  <a:pt x="133033" y="269557"/>
                  <a:pt x="143556" y="272188"/>
                </a:cubicBezTo>
                <a:cubicBezTo>
                  <a:pt x="150132" y="273503"/>
                  <a:pt x="154078" y="280080"/>
                  <a:pt x="154078" y="286657"/>
                </a:cubicBezTo>
                <a:cubicBezTo>
                  <a:pt x="154078" y="286657"/>
                  <a:pt x="154078" y="286657"/>
                  <a:pt x="154078" y="306387"/>
                </a:cubicBezTo>
                <a:cubicBezTo>
                  <a:pt x="154078" y="306387"/>
                  <a:pt x="154078" y="306387"/>
                  <a:pt x="185647" y="306387"/>
                </a:cubicBezTo>
                <a:cubicBezTo>
                  <a:pt x="185647" y="306387"/>
                  <a:pt x="185647" y="306387"/>
                  <a:pt x="185647" y="286657"/>
                </a:cubicBezTo>
                <a:cubicBezTo>
                  <a:pt x="185647" y="280080"/>
                  <a:pt x="189593" y="273503"/>
                  <a:pt x="196170" y="272188"/>
                </a:cubicBezTo>
                <a:cubicBezTo>
                  <a:pt x="206693" y="269557"/>
                  <a:pt x="215900" y="265611"/>
                  <a:pt x="223792" y="260350"/>
                </a:cubicBezTo>
                <a:cubicBezTo>
                  <a:pt x="230369" y="256404"/>
                  <a:pt x="238261" y="257719"/>
                  <a:pt x="243523" y="262980"/>
                </a:cubicBezTo>
                <a:cubicBezTo>
                  <a:pt x="243523" y="262980"/>
                  <a:pt x="243523" y="262980"/>
                  <a:pt x="256676" y="276134"/>
                </a:cubicBezTo>
                <a:cubicBezTo>
                  <a:pt x="256676" y="276134"/>
                  <a:pt x="256676" y="276134"/>
                  <a:pt x="277722" y="255088"/>
                </a:cubicBezTo>
                <a:cubicBezTo>
                  <a:pt x="277722" y="255088"/>
                  <a:pt x="277722" y="255088"/>
                  <a:pt x="264568" y="241935"/>
                </a:cubicBezTo>
                <a:cubicBezTo>
                  <a:pt x="259307" y="236673"/>
                  <a:pt x="257992" y="228781"/>
                  <a:pt x="261938" y="222204"/>
                </a:cubicBezTo>
                <a:cubicBezTo>
                  <a:pt x="267199" y="214312"/>
                  <a:pt x="271145" y="205105"/>
                  <a:pt x="273776" y="194582"/>
                </a:cubicBezTo>
                <a:cubicBezTo>
                  <a:pt x="275091" y="188005"/>
                  <a:pt x="281668" y="184059"/>
                  <a:pt x="288245" y="184059"/>
                </a:cubicBezTo>
                <a:cubicBezTo>
                  <a:pt x="288245" y="184059"/>
                  <a:pt x="288245" y="184059"/>
                  <a:pt x="307975" y="184059"/>
                </a:cubicBezTo>
                <a:lnTo>
                  <a:pt x="307975" y="152490"/>
                </a:lnTo>
                <a:cubicBezTo>
                  <a:pt x="307975" y="152490"/>
                  <a:pt x="307975" y="152490"/>
                  <a:pt x="288245" y="152490"/>
                </a:cubicBezTo>
                <a:cubicBezTo>
                  <a:pt x="281668" y="152490"/>
                  <a:pt x="275091" y="148544"/>
                  <a:pt x="273776" y="141968"/>
                </a:cubicBezTo>
                <a:cubicBezTo>
                  <a:pt x="271145" y="131445"/>
                  <a:pt x="267199" y="122237"/>
                  <a:pt x="261938" y="114345"/>
                </a:cubicBezTo>
                <a:cubicBezTo>
                  <a:pt x="257992" y="107768"/>
                  <a:pt x="259307" y="99876"/>
                  <a:pt x="264568" y="94614"/>
                </a:cubicBezTo>
                <a:cubicBezTo>
                  <a:pt x="264568" y="94614"/>
                  <a:pt x="264568" y="94614"/>
                  <a:pt x="277722" y="81461"/>
                </a:cubicBezTo>
                <a:cubicBezTo>
                  <a:pt x="277722" y="81461"/>
                  <a:pt x="277722" y="81461"/>
                  <a:pt x="256676" y="60415"/>
                </a:cubicBezTo>
                <a:cubicBezTo>
                  <a:pt x="256676" y="60415"/>
                  <a:pt x="256676" y="60415"/>
                  <a:pt x="243523" y="73569"/>
                </a:cubicBezTo>
                <a:cubicBezTo>
                  <a:pt x="238261" y="78830"/>
                  <a:pt x="230369" y="80145"/>
                  <a:pt x="223792" y="76199"/>
                </a:cubicBezTo>
                <a:cubicBezTo>
                  <a:pt x="215900" y="70938"/>
                  <a:pt x="206693" y="66992"/>
                  <a:pt x="196170" y="64361"/>
                </a:cubicBezTo>
                <a:cubicBezTo>
                  <a:pt x="189593" y="63046"/>
                  <a:pt x="185647" y="56469"/>
                  <a:pt x="185647" y="49892"/>
                </a:cubicBezTo>
                <a:cubicBezTo>
                  <a:pt x="185647" y="49892"/>
                  <a:pt x="185647" y="49892"/>
                  <a:pt x="185647" y="30162"/>
                </a:cubicBezTo>
                <a:cubicBezTo>
                  <a:pt x="185647" y="30162"/>
                  <a:pt x="185647" y="30162"/>
                  <a:pt x="154078" y="30162"/>
                </a:cubicBezTo>
                <a:close/>
                <a:moveTo>
                  <a:pt x="138690" y="0"/>
                </a:moveTo>
                <a:cubicBezTo>
                  <a:pt x="138690" y="0"/>
                  <a:pt x="138690" y="0"/>
                  <a:pt x="199449" y="0"/>
                </a:cubicBezTo>
                <a:cubicBezTo>
                  <a:pt x="208695" y="0"/>
                  <a:pt x="215299" y="6573"/>
                  <a:pt x="215299" y="15776"/>
                </a:cubicBezTo>
                <a:cubicBezTo>
                  <a:pt x="215299" y="15776"/>
                  <a:pt x="215299" y="15776"/>
                  <a:pt x="215299" y="38125"/>
                </a:cubicBezTo>
                <a:cubicBezTo>
                  <a:pt x="219262" y="39439"/>
                  <a:pt x="224545" y="42069"/>
                  <a:pt x="228508" y="43383"/>
                </a:cubicBezTo>
                <a:cubicBezTo>
                  <a:pt x="228508" y="43383"/>
                  <a:pt x="228508" y="43383"/>
                  <a:pt x="245679" y="27607"/>
                </a:cubicBezTo>
                <a:cubicBezTo>
                  <a:pt x="248320" y="24978"/>
                  <a:pt x="252283" y="23663"/>
                  <a:pt x="256245" y="23663"/>
                </a:cubicBezTo>
                <a:cubicBezTo>
                  <a:pt x="260208" y="23663"/>
                  <a:pt x="264171" y="24978"/>
                  <a:pt x="266812" y="27607"/>
                </a:cubicBezTo>
                <a:cubicBezTo>
                  <a:pt x="266812" y="27607"/>
                  <a:pt x="266812" y="27607"/>
                  <a:pt x="310400" y="70991"/>
                </a:cubicBezTo>
                <a:cubicBezTo>
                  <a:pt x="317005" y="76249"/>
                  <a:pt x="317005" y="86767"/>
                  <a:pt x="310400" y="92025"/>
                </a:cubicBezTo>
                <a:cubicBezTo>
                  <a:pt x="310400" y="92025"/>
                  <a:pt x="310400" y="92025"/>
                  <a:pt x="294550" y="109116"/>
                </a:cubicBezTo>
                <a:cubicBezTo>
                  <a:pt x="295871" y="113060"/>
                  <a:pt x="298513" y="118318"/>
                  <a:pt x="299834" y="122262"/>
                </a:cubicBezTo>
                <a:cubicBezTo>
                  <a:pt x="299834" y="122262"/>
                  <a:pt x="299834" y="122262"/>
                  <a:pt x="322288" y="122262"/>
                </a:cubicBezTo>
                <a:cubicBezTo>
                  <a:pt x="331534" y="122262"/>
                  <a:pt x="338138" y="128836"/>
                  <a:pt x="338138" y="138038"/>
                </a:cubicBezTo>
                <a:cubicBezTo>
                  <a:pt x="338138" y="138038"/>
                  <a:pt x="338138" y="138038"/>
                  <a:pt x="338138" y="198512"/>
                </a:cubicBezTo>
                <a:cubicBezTo>
                  <a:pt x="338138" y="207715"/>
                  <a:pt x="331534" y="214288"/>
                  <a:pt x="322288" y="214288"/>
                </a:cubicBezTo>
                <a:cubicBezTo>
                  <a:pt x="322288" y="214288"/>
                  <a:pt x="322288" y="214288"/>
                  <a:pt x="299834" y="214288"/>
                </a:cubicBezTo>
                <a:cubicBezTo>
                  <a:pt x="298513" y="218232"/>
                  <a:pt x="295871" y="223490"/>
                  <a:pt x="294550" y="227434"/>
                </a:cubicBezTo>
                <a:cubicBezTo>
                  <a:pt x="294550" y="227434"/>
                  <a:pt x="294550" y="227434"/>
                  <a:pt x="310400" y="244525"/>
                </a:cubicBezTo>
                <a:cubicBezTo>
                  <a:pt x="317005" y="249783"/>
                  <a:pt x="317005" y="260301"/>
                  <a:pt x="310400" y="265559"/>
                </a:cubicBezTo>
                <a:cubicBezTo>
                  <a:pt x="310400" y="265559"/>
                  <a:pt x="310400" y="265559"/>
                  <a:pt x="266812" y="308943"/>
                </a:cubicBezTo>
                <a:cubicBezTo>
                  <a:pt x="261529" y="315516"/>
                  <a:pt x="250962" y="315516"/>
                  <a:pt x="245679" y="308943"/>
                </a:cubicBezTo>
                <a:cubicBezTo>
                  <a:pt x="245679" y="308943"/>
                  <a:pt x="245679" y="308943"/>
                  <a:pt x="228508" y="293167"/>
                </a:cubicBezTo>
                <a:cubicBezTo>
                  <a:pt x="224545" y="294481"/>
                  <a:pt x="219262" y="297111"/>
                  <a:pt x="215299" y="298425"/>
                </a:cubicBezTo>
                <a:cubicBezTo>
                  <a:pt x="215299" y="298425"/>
                  <a:pt x="215299" y="298425"/>
                  <a:pt x="215299" y="320774"/>
                </a:cubicBezTo>
                <a:cubicBezTo>
                  <a:pt x="215299" y="329977"/>
                  <a:pt x="208695" y="336550"/>
                  <a:pt x="199449" y="336550"/>
                </a:cubicBezTo>
                <a:cubicBezTo>
                  <a:pt x="199449" y="336550"/>
                  <a:pt x="199449" y="336550"/>
                  <a:pt x="138690" y="336550"/>
                </a:cubicBezTo>
                <a:cubicBezTo>
                  <a:pt x="129444" y="336550"/>
                  <a:pt x="122839" y="329977"/>
                  <a:pt x="122839" y="320774"/>
                </a:cubicBezTo>
                <a:cubicBezTo>
                  <a:pt x="122839" y="320774"/>
                  <a:pt x="122839" y="320774"/>
                  <a:pt x="122839" y="298425"/>
                </a:cubicBezTo>
                <a:cubicBezTo>
                  <a:pt x="118876" y="297111"/>
                  <a:pt x="113593" y="294481"/>
                  <a:pt x="109630" y="293167"/>
                </a:cubicBezTo>
                <a:cubicBezTo>
                  <a:pt x="109630" y="293167"/>
                  <a:pt x="109630" y="293167"/>
                  <a:pt x="92459" y="308943"/>
                </a:cubicBezTo>
                <a:cubicBezTo>
                  <a:pt x="87176" y="315516"/>
                  <a:pt x="76609" y="315516"/>
                  <a:pt x="71326" y="308943"/>
                </a:cubicBezTo>
                <a:cubicBezTo>
                  <a:pt x="71326" y="308943"/>
                  <a:pt x="71326" y="308943"/>
                  <a:pt x="27738" y="265559"/>
                </a:cubicBezTo>
                <a:cubicBezTo>
                  <a:pt x="25096" y="262930"/>
                  <a:pt x="23775" y="258986"/>
                  <a:pt x="23775" y="255042"/>
                </a:cubicBezTo>
                <a:cubicBezTo>
                  <a:pt x="23775" y="251098"/>
                  <a:pt x="25096" y="247154"/>
                  <a:pt x="27738" y="244525"/>
                </a:cubicBezTo>
                <a:cubicBezTo>
                  <a:pt x="27738" y="244525"/>
                  <a:pt x="27738" y="244525"/>
                  <a:pt x="43588" y="227434"/>
                </a:cubicBezTo>
                <a:cubicBezTo>
                  <a:pt x="42267" y="223490"/>
                  <a:pt x="39625" y="218232"/>
                  <a:pt x="38304" y="214288"/>
                </a:cubicBezTo>
                <a:cubicBezTo>
                  <a:pt x="38304" y="214288"/>
                  <a:pt x="38304" y="214288"/>
                  <a:pt x="15850" y="214288"/>
                </a:cubicBezTo>
                <a:cubicBezTo>
                  <a:pt x="6604" y="214288"/>
                  <a:pt x="0" y="207715"/>
                  <a:pt x="0" y="198512"/>
                </a:cubicBezTo>
                <a:cubicBezTo>
                  <a:pt x="0" y="198512"/>
                  <a:pt x="0" y="198512"/>
                  <a:pt x="0" y="138038"/>
                </a:cubicBezTo>
                <a:cubicBezTo>
                  <a:pt x="0" y="128836"/>
                  <a:pt x="6604" y="122262"/>
                  <a:pt x="15850" y="122262"/>
                </a:cubicBezTo>
                <a:cubicBezTo>
                  <a:pt x="15850" y="122262"/>
                  <a:pt x="15850" y="122262"/>
                  <a:pt x="38304" y="122262"/>
                </a:cubicBezTo>
                <a:cubicBezTo>
                  <a:pt x="39625" y="118318"/>
                  <a:pt x="42267" y="113060"/>
                  <a:pt x="43588" y="109116"/>
                </a:cubicBezTo>
                <a:cubicBezTo>
                  <a:pt x="43588" y="109116"/>
                  <a:pt x="43588" y="109116"/>
                  <a:pt x="27738" y="92025"/>
                </a:cubicBezTo>
                <a:cubicBezTo>
                  <a:pt x="21133" y="86767"/>
                  <a:pt x="21133" y="76249"/>
                  <a:pt x="27738" y="70991"/>
                </a:cubicBezTo>
                <a:cubicBezTo>
                  <a:pt x="27738" y="70991"/>
                  <a:pt x="27738" y="70991"/>
                  <a:pt x="71326" y="27607"/>
                </a:cubicBezTo>
                <a:cubicBezTo>
                  <a:pt x="76609" y="21034"/>
                  <a:pt x="87176" y="21034"/>
                  <a:pt x="92459" y="27607"/>
                </a:cubicBezTo>
                <a:cubicBezTo>
                  <a:pt x="92459" y="27607"/>
                  <a:pt x="92459" y="27607"/>
                  <a:pt x="109630" y="43383"/>
                </a:cubicBezTo>
                <a:cubicBezTo>
                  <a:pt x="113593" y="42069"/>
                  <a:pt x="118876" y="39439"/>
                  <a:pt x="122839" y="38125"/>
                </a:cubicBezTo>
                <a:cubicBezTo>
                  <a:pt x="122839" y="38125"/>
                  <a:pt x="122839" y="38125"/>
                  <a:pt x="122839" y="15776"/>
                </a:cubicBezTo>
                <a:cubicBezTo>
                  <a:pt x="122839" y="6573"/>
                  <a:pt x="129444" y="0"/>
                  <a:pt x="13869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2251530" y="3752850"/>
            <a:ext cx="2231570" cy="1556859"/>
            <a:chOff x="2725325" y="4856871"/>
            <a:chExt cx="2231570" cy="1556859"/>
          </a:xfrm>
        </p:grpSpPr>
        <p:sp>
          <p:nvSpPr>
            <p:cNvPr id="17" name="淘宝店chenying0907 18"/>
            <p:cNvSpPr txBox="1"/>
            <p:nvPr/>
          </p:nvSpPr>
          <p:spPr>
            <a:xfrm>
              <a:off x="2959611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rgbClr val="444343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标题文字添加</a:t>
              </a:r>
            </a:p>
          </p:txBody>
        </p:sp>
        <p:sp>
          <p:nvSpPr>
            <p:cNvPr id="18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725325" y="5213401"/>
              <a:ext cx="223157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veniamquis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980215" y="3752850"/>
            <a:ext cx="2231570" cy="1556859"/>
            <a:chOff x="2725325" y="4856871"/>
            <a:chExt cx="2231570" cy="1556859"/>
          </a:xfrm>
        </p:grpSpPr>
        <p:sp>
          <p:nvSpPr>
            <p:cNvPr id="20" name="淘宝店chenying0907 18"/>
            <p:cNvSpPr txBox="1"/>
            <p:nvPr/>
          </p:nvSpPr>
          <p:spPr>
            <a:xfrm>
              <a:off x="2959611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rgbClr val="444343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标题文字添加</a:t>
              </a:r>
            </a:p>
          </p:txBody>
        </p:sp>
        <p:sp>
          <p:nvSpPr>
            <p:cNvPr id="21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725325" y="5213401"/>
              <a:ext cx="223157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veniamquis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708901" y="3752850"/>
            <a:ext cx="2231570" cy="1556859"/>
            <a:chOff x="2725325" y="4856871"/>
            <a:chExt cx="2231570" cy="1556859"/>
          </a:xfrm>
        </p:grpSpPr>
        <p:sp>
          <p:nvSpPr>
            <p:cNvPr id="23" name="淘宝店chenying0907 18"/>
            <p:cNvSpPr txBox="1"/>
            <p:nvPr/>
          </p:nvSpPr>
          <p:spPr>
            <a:xfrm>
              <a:off x="2959611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rgbClr val="444343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标题文字添加</a:t>
              </a:r>
            </a:p>
          </p:txBody>
        </p:sp>
        <p:sp>
          <p:nvSpPr>
            <p:cNvPr id="24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725325" y="5213401"/>
              <a:ext cx="223157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veniamquis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4311905" y="778235"/>
            <a:ext cx="356819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CF5B6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标题文字添加</a:t>
            </a:r>
          </a:p>
        </p:txBody>
      </p:sp>
    </p:spTree>
    <p:extLst>
      <p:ext uri="{BB962C8B-B14F-4D97-AF65-F5344CB8AC3E}">
        <p14:creationId xmlns:p14="http://schemas.microsoft.com/office/powerpoint/2010/main" val="41176198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6" grpId="0" animBg="1"/>
      <p:bldP spid="27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淘宝店chenying0907 77"/>
          <p:cNvGrpSpPr/>
          <p:nvPr/>
        </p:nvGrpSpPr>
        <p:grpSpPr>
          <a:xfrm>
            <a:off x="4557487" y="2612048"/>
            <a:ext cx="2989942" cy="1800820"/>
            <a:chOff x="2843213" y="1635125"/>
            <a:chExt cx="3600450" cy="2168525"/>
          </a:xfrm>
        </p:grpSpPr>
        <p:sp>
          <p:nvSpPr>
            <p:cNvPr id="3" name="淘宝店chenying0907 5"/>
            <p:cNvSpPr>
              <a:spLocks/>
            </p:cNvSpPr>
            <p:nvPr/>
          </p:nvSpPr>
          <p:spPr bwMode="auto">
            <a:xfrm>
              <a:off x="3168651" y="3489325"/>
              <a:ext cx="509588" cy="225425"/>
            </a:xfrm>
            <a:custGeom>
              <a:avLst/>
              <a:gdLst>
                <a:gd name="T0" fmla="*/ 768 w 2570"/>
                <a:gd name="T1" fmla="*/ 775 h 1137"/>
                <a:gd name="T2" fmla="*/ 668 w 2570"/>
                <a:gd name="T3" fmla="*/ 787 h 1137"/>
                <a:gd name="T4" fmla="*/ 567 w 2570"/>
                <a:gd name="T5" fmla="*/ 799 h 1137"/>
                <a:gd name="T6" fmla="*/ 465 w 2570"/>
                <a:gd name="T7" fmla="*/ 807 h 1137"/>
                <a:gd name="T8" fmla="*/ 362 w 2570"/>
                <a:gd name="T9" fmla="*/ 812 h 1137"/>
                <a:gd name="T10" fmla="*/ 259 w 2570"/>
                <a:gd name="T11" fmla="*/ 815 h 1137"/>
                <a:gd name="T12" fmla="*/ 156 w 2570"/>
                <a:gd name="T13" fmla="*/ 815 h 1137"/>
                <a:gd name="T14" fmla="*/ 52 w 2570"/>
                <a:gd name="T15" fmla="*/ 810 h 1137"/>
                <a:gd name="T16" fmla="*/ 50 w 2570"/>
                <a:gd name="T17" fmla="*/ 831 h 1137"/>
                <a:gd name="T18" fmla="*/ 152 w 2570"/>
                <a:gd name="T19" fmla="*/ 877 h 1137"/>
                <a:gd name="T20" fmla="*/ 257 w 2570"/>
                <a:gd name="T21" fmla="*/ 921 h 1137"/>
                <a:gd name="T22" fmla="*/ 362 w 2570"/>
                <a:gd name="T23" fmla="*/ 964 h 1137"/>
                <a:gd name="T24" fmla="*/ 469 w 2570"/>
                <a:gd name="T25" fmla="*/ 1005 h 1137"/>
                <a:gd name="T26" fmla="*/ 579 w 2570"/>
                <a:gd name="T27" fmla="*/ 1045 h 1137"/>
                <a:gd name="T28" fmla="*/ 689 w 2570"/>
                <a:gd name="T29" fmla="*/ 1082 h 1137"/>
                <a:gd name="T30" fmla="*/ 801 w 2570"/>
                <a:gd name="T31" fmla="*/ 1119 h 1137"/>
                <a:gd name="T32" fmla="*/ 920 w 2570"/>
                <a:gd name="T33" fmla="*/ 1115 h 1137"/>
                <a:gd name="T34" fmla="*/ 1047 w 2570"/>
                <a:gd name="T35" fmla="*/ 1070 h 1137"/>
                <a:gd name="T36" fmla="*/ 1172 w 2570"/>
                <a:gd name="T37" fmla="*/ 1021 h 1137"/>
                <a:gd name="T38" fmla="*/ 1294 w 2570"/>
                <a:gd name="T39" fmla="*/ 969 h 1137"/>
                <a:gd name="T40" fmla="*/ 1416 w 2570"/>
                <a:gd name="T41" fmla="*/ 913 h 1137"/>
                <a:gd name="T42" fmla="*/ 1535 w 2570"/>
                <a:gd name="T43" fmla="*/ 854 h 1137"/>
                <a:gd name="T44" fmla="*/ 1652 w 2570"/>
                <a:gd name="T45" fmla="*/ 792 h 1137"/>
                <a:gd name="T46" fmla="*/ 1765 w 2570"/>
                <a:gd name="T47" fmla="*/ 726 h 1137"/>
                <a:gd name="T48" fmla="*/ 1875 w 2570"/>
                <a:gd name="T49" fmla="*/ 656 h 1137"/>
                <a:gd name="T50" fmla="*/ 1982 w 2570"/>
                <a:gd name="T51" fmla="*/ 582 h 1137"/>
                <a:gd name="T52" fmla="*/ 2085 w 2570"/>
                <a:gd name="T53" fmla="*/ 505 h 1137"/>
                <a:gd name="T54" fmla="*/ 2185 w 2570"/>
                <a:gd name="T55" fmla="*/ 422 h 1137"/>
                <a:gd name="T56" fmla="*/ 2279 w 2570"/>
                <a:gd name="T57" fmla="*/ 337 h 1137"/>
                <a:gd name="T58" fmla="*/ 2368 w 2570"/>
                <a:gd name="T59" fmla="*/ 247 h 1137"/>
                <a:gd name="T60" fmla="*/ 2453 w 2570"/>
                <a:gd name="T61" fmla="*/ 151 h 1137"/>
                <a:gd name="T62" fmla="*/ 2533 w 2570"/>
                <a:gd name="T63" fmla="*/ 51 h 1137"/>
                <a:gd name="T64" fmla="*/ 2523 w 2570"/>
                <a:gd name="T65" fmla="*/ 37 h 1137"/>
                <a:gd name="T66" fmla="*/ 2424 w 2570"/>
                <a:gd name="T67" fmla="*/ 107 h 1137"/>
                <a:gd name="T68" fmla="*/ 2324 w 2570"/>
                <a:gd name="T69" fmla="*/ 175 h 1137"/>
                <a:gd name="T70" fmla="*/ 2222 w 2570"/>
                <a:gd name="T71" fmla="*/ 241 h 1137"/>
                <a:gd name="T72" fmla="*/ 2119 w 2570"/>
                <a:gd name="T73" fmla="*/ 302 h 1137"/>
                <a:gd name="T74" fmla="*/ 2012 w 2570"/>
                <a:gd name="T75" fmla="*/ 361 h 1137"/>
                <a:gd name="T76" fmla="*/ 1906 w 2570"/>
                <a:gd name="T77" fmla="*/ 417 h 1137"/>
                <a:gd name="T78" fmla="*/ 1796 w 2570"/>
                <a:gd name="T79" fmla="*/ 469 h 1137"/>
                <a:gd name="T80" fmla="*/ 1686 w 2570"/>
                <a:gd name="T81" fmla="*/ 518 h 1137"/>
                <a:gd name="T82" fmla="*/ 1573 w 2570"/>
                <a:gd name="T83" fmla="*/ 563 h 1137"/>
                <a:gd name="T84" fmla="*/ 1460 w 2570"/>
                <a:gd name="T85" fmla="*/ 605 h 1137"/>
                <a:gd name="T86" fmla="*/ 1345 w 2570"/>
                <a:gd name="T87" fmla="*/ 642 h 1137"/>
                <a:gd name="T88" fmla="*/ 1230 w 2570"/>
                <a:gd name="T89" fmla="*/ 677 h 1137"/>
                <a:gd name="T90" fmla="*/ 1113 w 2570"/>
                <a:gd name="T91" fmla="*/ 708 h 1137"/>
                <a:gd name="T92" fmla="*/ 995 w 2570"/>
                <a:gd name="T93" fmla="*/ 734 h 1137"/>
                <a:gd name="T94" fmla="*/ 876 w 2570"/>
                <a:gd name="T95" fmla="*/ 757 h 1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70" h="1137">
                  <a:moveTo>
                    <a:pt x="817" y="767"/>
                  </a:moveTo>
                  <a:lnTo>
                    <a:pt x="768" y="775"/>
                  </a:lnTo>
                  <a:lnTo>
                    <a:pt x="718" y="782"/>
                  </a:lnTo>
                  <a:lnTo>
                    <a:pt x="668" y="787"/>
                  </a:lnTo>
                  <a:lnTo>
                    <a:pt x="619" y="793"/>
                  </a:lnTo>
                  <a:lnTo>
                    <a:pt x="567" y="799"/>
                  </a:lnTo>
                  <a:lnTo>
                    <a:pt x="516" y="803"/>
                  </a:lnTo>
                  <a:lnTo>
                    <a:pt x="465" y="807"/>
                  </a:lnTo>
                  <a:lnTo>
                    <a:pt x="414" y="810"/>
                  </a:lnTo>
                  <a:lnTo>
                    <a:pt x="362" y="812"/>
                  </a:lnTo>
                  <a:lnTo>
                    <a:pt x="311" y="814"/>
                  </a:lnTo>
                  <a:lnTo>
                    <a:pt x="259" y="815"/>
                  </a:lnTo>
                  <a:lnTo>
                    <a:pt x="207" y="815"/>
                  </a:lnTo>
                  <a:lnTo>
                    <a:pt x="156" y="815"/>
                  </a:lnTo>
                  <a:lnTo>
                    <a:pt x="104" y="812"/>
                  </a:lnTo>
                  <a:lnTo>
                    <a:pt x="52" y="810"/>
                  </a:lnTo>
                  <a:lnTo>
                    <a:pt x="0" y="807"/>
                  </a:lnTo>
                  <a:lnTo>
                    <a:pt x="50" y="831"/>
                  </a:lnTo>
                  <a:lnTo>
                    <a:pt x="101" y="854"/>
                  </a:lnTo>
                  <a:lnTo>
                    <a:pt x="152" y="877"/>
                  </a:lnTo>
                  <a:lnTo>
                    <a:pt x="205" y="900"/>
                  </a:lnTo>
                  <a:lnTo>
                    <a:pt x="257" y="921"/>
                  </a:lnTo>
                  <a:lnTo>
                    <a:pt x="309" y="943"/>
                  </a:lnTo>
                  <a:lnTo>
                    <a:pt x="362" y="964"/>
                  </a:lnTo>
                  <a:lnTo>
                    <a:pt x="416" y="985"/>
                  </a:lnTo>
                  <a:lnTo>
                    <a:pt x="469" y="1005"/>
                  </a:lnTo>
                  <a:lnTo>
                    <a:pt x="523" y="1026"/>
                  </a:lnTo>
                  <a:lnTo>
                    <a:pt x="579" y="1045"/>
                  </a:lnTo>
                  <a:lnTo>
                    <a:pt x="633" y="1064"/>
                  </a:lnTo>
                  <a:lnTo>
                    <a:pt x="689" y="1082"/>
                  </a:lnTo>
                  <a:lnTo>
                    <a:pt x="744" y="1102"/>
                  </a:lnTo>
                  <a:lnTo>
                    <a:pt x="801" y="1119"/>
                  </a:lnTo>
                  <a:lnTo>
                    <a:pt x="857" y="1137"/>
                  </a:lnTo>
                  <a:lnTo>
                    <a:pt x="920" y="1115"/>
                  </a:lnTo>
                  <a:lnTo>
                    <a:pt x="984" y="1093"/>
                  </a:lnTo>
                  <a:lnTo>
                    <a:pt x="1047" y="1070"/>
                  </a:lnTo>
                  <a:lnTo>
                    <a:pt x="1110" y="1046"/>
                  </a:lnTo>
                  <a:lnTo>
                    <a:pt x="1172" y="1021"/>
                  </a:lnTo>
                  <a:lnTo>
                    <a:pt x="1233" y="995"/>
                  </a:lnTo>
                  <a:lnTo>
                    <a:pt x="1294" y="969"/>
                  </a:lnTo>
                  <a:lnTo>
                    <a:pt x="1356" y="942"/>
                  </a:lnTo>
                  <a:lnTo>
                    <a:pt x="1416" y="913"/>
                  </a:lnTo>
                  <a:lnTo>
                    <a:pt x="1476" y="885"/>
                  </a:lnTo>
                  <a:lnTo>
                    <a:pt x="1535" y="854"/>
                  </a:lnTo>
                  <a:lnTo>
                    <a:pt x="1594" y="824"/>
                  </a:lnTo>
                  <a:lnTo>
                    <a:pt x="1652" y="792"/>
                  </a:lnTo>
                  <a:lnTo>
                    <a:pt x="1708" y="759"/>
                  </a:lnTo>
                  <a:lnTo>
                    <a:pt x="1765" y="726"/>
                  </a:lnTo>
                  <a:lnTo>
                    <a:pt x="1821" y="692"/>
                  </a:lnTo>
                  <a:lnTo>
                    <a:pt x="1875" y="656"/>
                  </a:lnTo>
                  <a:lnTo>
                    <a:pt x="1929" y="620"/>
                  </a:lnTo>
                  <a:lnTo>
                    <a:pt x="1982" y="582"/>
                  </a:lnTo>
                  <a:lnTo>
                    <a:pt x="2034" y="544"/>
                  </a:lnTo>
                  <a:lnTo>
                    <a:pt x="2085" y="505"/>
                  </a:lnTo>
                  <a:lnTo>
                    <a:pt x="2135" y="464"/>
                  </a:lnTo>
                  <a:lnTo>
                    <a:pt x="2185" y="422"/>
                  </a:lnTo>
                  <a:lnTo>
                    <a:pt x="2232" y="380"/>
                  </a:lnTo>
                  <a:lnTo>
                    <a:pt x="2279" y="337"/>
                  </a:lnTo>
                  <a:lnTo>
                    <a:pt x="2324" y="292"/>
                  </a:lnTo>
                  <a:lnTo>
                    <a:pt x="2368" y="247"/>
                  </a:lnTo>
                  <a:lnTo>
                    <a:pt x="2411" y="199"/>
                  </a:lnTo>
                  <a:lnTo>
                    <a:pt x="2453" y="151"/>
                  </a:lnTo>
                  <a:lnTo>
                    <a:pt x="2494" y="102"/>
                  </a:lnTo>
                  <a:lnTo>
                    <a:pt x="2533" y="51"/>
                  </a:lnTo>
                  <a:lnTo>
                    <a:pt x="2570" y="0"/>
                  </a:lnTo>
                  <a:lnTo>
                    <a:pt x="2523" y="37"/>
                  </a:lnTo>
                  <a:lnTo>
                    <a:pt x="2474" y="73"/>
                  </a:lnTo>
                  <a:lnTo>
                    <a:pt x="2424" y="107"/>
                  </a:lnTo>
                  <a:lnTo>
                    <a:pt x="2374" y="142"/>
                  </a:lnTo>
                  <a:lnTo>
                    <a:pt x="2324" y="175"/>
                  </a:lnTo>
                  <a:lnTo>
                    <a:pt x="2273" y="208"/>
                  </a:lnTo>
                  <a:lnTo>
                    <a:pt x="2222" y="241"/>
                  </a:lnTo>
                  <a:lnTo>
                    <a:pt x="2171" y="271"/>
                  </a:lnTo>
                  <a:lnTo>
                    <a:pt x="2119" y="302"/>
                  </a:lnTo>
                  <a:lnTo>
                    <a:pt x="2066" y="332"/>
                  </a:lnTo>
                  <a:lnTo>
                    <a:pt x="2012" y="361"/>
                  </a:lnTo>
                  <a:lnTo>
                    <a:pt x="1959" y="389"/>
                  </a:lnTo>
                  <a:lnTo>
                    <a:pt x="1906" y="417"/>
                  </a:lnTo>
                  <a:lnTo>
                    <a:pt x="1851" y="443"/>
                  </a:lnTo>
                  <a:lnTo>
                    <a:pt x="1796" y="469"/>
                  </a:lnTo>
                  <a:lnTo>
                    <a:pt x="1741" y="494"/>
                  </a:lnTo>
                  <a:lnTo>
                    <a:pt x="1686" y="518"/>
                  </a:lnTo>
                  <a:lnTo>
                    <a:pt x="1630" y="540"/>
                  </a:lnTo>
                  <a:lnTo>
                    <a:pt x="1573" y="563"/>
                  </a:lnTo>
                  <a:lnTo>
                    <a:pt x="1517" y="584"/>
                  </a:lnTo>
                  <a:lnTo>
                    <a:pt x="1460" y="605"/>
                  </a:lnTo>
                  <a:lnTo>
                    <a:pt x="1403" y="624"/>
                  </a:lnTo>
                  <a:lnTo>
                    <a:pt x="1345" y="642"/>
                  </a:lnTo>
                  <a:lnTo>
                    <a:pt x="1288" y="660"/>
                  </a:lnTo>
                  <a:lnTo>
                    <a:pt x="1230" y="677"/>
                  </a:lnTo>
                  <a:lnTo>
                    <a:pt x="1172" y="693"/>
                  </a:lnTo>
                  <a:lnTo>
                    <a:pt x="1113" y="708"/>
                  </a:lnTo>
                  <a:lnTo>
                    <a:pt x="1054" y="722"/>
                  </a:lnTo>
                  <a:lnTo>
                    <a:pt x="995" y="734"/>
                  </a:lnTo>
                  <a:lnTo>
                    <a:pt x="936" y="747"/>
                  </a:lnTo>
                  <a:lnTo>
                    <a:pt x="876" y="757"/>
                  </a:lnTo>
                  <a:lnTo>
                    <a:pt x="817" y="76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淘宝店chenying0907 6"/>
            <p:cNvSpPr>
              <a:spLocks/>
            </p:cNvSpPr>
            <p:nvPr/>
          </p:nvSpPr>
          <p:spPr bwMode="auto">
            <a:xfrm>
              <a:off x="5008563" y="2562225"/>
              <a:ext cx="523875" cy="136525"/>
            </a:xfrm>
            <a:custGeom>
              <a:avLst/>
              <a:gdLst>
                <a:gd name="T0" fmla="*/ 1971 w 2639"/>
                <a:gd name="T1" fmla="*/ 172 h 690"/>
                <a:gd name="T2" fmla="*/ 1860 w 2639"/>
                <a:gd name="T3" fmla="*/ 134 h 690"/>
                <a:gd name="T4" fmla="*/ 1749 w 2639"/>
                <a:gd name="T5" fmla="*/ 101 h 690"/>
                <a:gd name="T6" fmla="*/ 1636 w 2639"/>
                <a:gd name="T7" fmla="*/ 73 h 690"/>
                <a:gd name="T8" fmla="*/ 1522 w 2639"/>
                <a:gd name="T9" fmla="*/ 50 h 690"/>
                <a:gd name="T10" fmla="*/ 1407 w 2639"/>
                <a:gd name="T11" fmla="*/ 32 h 690"/>
                <a:gd name="T12" fmla="*/ 1292 w 2639"/>
                <a:gd name="T13" fmla="*/ 19 h 690"/>
                <a:gd name="T14" fmla="*/ 1176 w 2639"/>
                <a:gd name="T15" fmla="*/ 9 h 690"/>
                <a:gd name="T16" fmla="*/ 1053 w 2639"/>
                <a:gd name="T17" fmla="*/ 3 h 690"/>
                <a:gd name="T18" fmla="*/ 924 w 2639"/>
                <a:gd name="T19" fmla="*/ 0 h 690"/>
                <a:gd name="T20" fmla="*/ 796 w 2639"/>
                <a:gd name="T21" fmla="*/ 3 h 690"/>
                <a:gd name="T22" fmla="*/ 668 w 2639"/>
                <a:gd name="T23" fmla="*/ 7 h 690"/>
                <a:gd name="T24" fmla="*/ 540 w 2639"/>
                <a:gd name="T25" fmla="*/ 15 h 690"/>
                <a:gd name="T26" fmla="*/ 412 w 2639"/>
                <a:gd name="T27" fmla="*/ 25 h 690"/>
                <a:gd name="T28" fmla="*/ 283 w 2639"/>
                <a:gd name="T29" fmla="*/ 39 h 690"/>
                <a:gd name="T30" fmla="*/ 156 w 2639"/>
                <a:gd name="T31" fmla="*/ 53 h 690"/>
                <a:gd name="T32" fmla="*/ 68 w 2639"/>
                <a:gd name="T33" fmla="*/ 79 h 690"/>
                <a:gd name="T34" fmla="*/ 21 w 2639"/>
                <a:gd name="T35" fmla="*/ 117 h 690"/>
                <a:gd name="T36" fmla="*/ 79 w 2639"/>
                <a:gd name="T37" fmla="*/ 123 h 690"/>
                <a:gd name="T38" fmla="*/ 241 w 2639"/>
                <a:gd name="T39" fmla="*/ 100 h 690"/>
                <a:gd name="T40" fmla="*/ 407 w 2639"/>
                <a:gd name="T41" fmla="*/ 85 h 690"/>
                <a:gd name="T42" fmla="*/ 574 w 2639"/>
                <a:gd name="T43" fmla="*/ 79 h 690"/>
                <a:gd name="T44" fmla="*/ 740 w 2639"/>
                <a:gd name="T45" fmla="*/ 80 h 690"/>
                <a:gd name="T46" fmla="*/ 908 w 2639"/>
                <a:gd name="T47" fmla="*/ 89 h 690"/>
                <a:gd name="T48" fmla="*/ 1075 w 2639"/>
                <a:gd name="T49" fmla="*/ 107 h 690"/>
                <a:gd name="T50" fmla="*/ 1240 w 2639"/>
                <a:gd name="T51" fmla="*/ 133 h 690"/>
                <a:gd name="T52" fmla="*/ 1403 w 2639"/>
                <a:gd name="T53" fmla="*/ 167 h 690"/>
                <a:gd name="T54" fmla="*/ 1564 w 2639"/>
                <a:gd name="T55" fmla="*/ 209 h 690"/>
                <a:gd name="T56" fmla="*/ 1719 w 2639"/>
                <a:gd name="T57" fmla="*/ 260 h 690"/>
                <a:gd name="T58" fmla="*/ 1871 w 2639"/>
                <a:gd name="T59" fmla="*/ 319 h 690"/>
                <a:gd name="T60" fmla="*/ 2017 w 2639"/>
                <a:gd name="T61" fmla="*/ 387 h 690"/>
                <a:gd name="T62" fmla="*/ 2158 w 2639"/>
                <a:gd name="T63" fmla="*/ 463 h 690"/>
                <a:gd name="T64" fmla="*/ 2291 w 2639"/>
                <a:gd name="T65" fmla="*/ 547 h 690"/>
                <a:gd name="T66" fmla="*/ 2416 w 2639"/>
                <a:gd name="T67" fmla="*/ 640 h 690"/>
                <a:gd name="T68" fmla="*/ 2517 w 2639"/>
                <a:gd name="T69" fmla="*/ 651 h 690"/>
                <a:gd name="T70" fmla="*/ 2599 w 2639"/>
                <a:gd name="T71" fmla="*/ 577 h 690"/>
                <a:gd name="T72" fmla="*/ 2628 w 2639"/>
                <a:gd name="T73" fmla="*/ 523 h 690"/>
                <a:gd name="T74" fmla="*/ 2604 w 2639"/>
                <a:gd name="T75" fmla="*/ 491 h 690"/>
                <a:gd name="T76" fmla="*/ 2573 w 2639"/>
                <a:gd name="T77" fmla="*/ 462 h 690"/>
                <a:gd name="T78" fmla="*/ 2539 w 2639"/>
                <a:gd name="T79" fmla="*/ 434 h 690"/>
                <a:gd name="T80" fmla="*/ 2501 w 2639"/>
                <a:gd name="T81" fmla="*/ 408 h 690"/>
                <a:gd name="T82" fmla="*/ 2462 w 2639"/>
                <a:gd name="T83" fmla="*/ 381 h 690"/>
                <a:gd name="T84" fmla="*/ 2397 w 2639"/>
                <a:gd name="T85" fmla="*/ 346 h 690"/>
                <a:gd name="T86" fmla="*/ 2308 w 2639"/>
                <a:gd name="T87" fmla="*/ 304 h 690"/>
                <a:gd name="T88" fmla="*/ 2218 w 2639"/>
                <a:gd name="T89" fmla="*/ 267 h 690"/>
                <a:gd name="T90" fmla="*/ 2093 w 2639"/>
                <a:gd name="T91" fmla="*/ 219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39" h="690">
                  <a:moveTo>
                    <a:pt x="2025" y="193"/>
                  </a:moveTo>
                  <a:lnTo>
                    <a:pt x="1971" y="172"/>
                  </a:lnTo>
                  <a:lnTo>
                    <a:pt x="1915" y="152"/>
                  </a:lnTo>
                  <a:lnTo>
                    <a:pt x="1860" y="134"/>
                  </a:lnTo>
                  <a:lnTo>
                    <a:pt x="1804" y="117"/>
                  </a:lnTo>
                  <a:lnTo>
                    <a:pt x="1749" y="101"/>
                  </a:lnTo>
                  <a:lnTo>
                    <a:pt x="1692" y="87"/>
                  </a:lnTo>
                  <a:lnTo>
                    <a:pt x="1636" y="73"/>
                  </a:lnTo>
                  <a:lnTo>
                    <a:pt x="1580" y="62"/>
                  </a:lnTo>
                  <a:lnTo>
                    <a:pt x="1522" y="50"/>
                  </a:lnTo>
                  <a:lnTo>
                    <a:pt x="1465" y="41"/>
                  </a:lnTo>
                  <a:lnTo>
                    <a:pt x="1407" y="32"/>
                  </a:lnTo>
                  <a:lnTo>
                    <a:pt x="1349" y="25"/>
                  </a:lnTo>
                  <a:lnTo>
                    <a:pt x="1292" y="19"/>
                  </a:lnTo>
                  <a:lnTo>
                    <a:pt x="1234" y="13"/>
                  </a:lnTo>
                  <a:lnTo>
                    <a:pt x="1176" y="9"/>
                  </a:lnTo>
                  <a:lnTo>
                    <a:pt x="1117" y="6"/>
                  </a:lnTo>
                  <a:lnTo>
                    <a:pt x="1053" y="3"/>
                  </a:lnTo>
                  <a:lnTo>
                    <a:pt x="989" y="2"/>
                  </a:lnTo>
                  <a:lnTo>
                    <a:pt x="924" y="0"/>
                  </a:lnTo>
                  <a:lnTo>
                    <a:pt x="861" y="2"/>
                  </a:lnTo>
                  <a:lnTo>
                    <a:pt x="796" y="3"/>
                  </a:lnTo>
                  <a:lnTo>
                    <a:pt x="732" y="5"/>
                  </a:lnTo>
                  <a:lnTo>
                    <a:pt x="668" y="7"/>
                  </a:lnTo>
                  <a:lnTo>
                    <a:pt x="604" y="11"/>
                  </a:lnTo>
                  <a:lnTo>
                    <a:pt x="540" y="15"/>
                  </a:lnTo>
                  <a:lnTo>
                    <a:pt x="476" y="21"/>
                  </a:lnTo>
                  <a:lnTo>
                    <a:pt x="412" y="25"/>
                  </a:lnTo>
                  <a:lnTo>
                    <a:pt x="348" y="32"/>
                  </a:lnTo>
                  <a:lnTo>
                    <a:pt x="283" y="39"/>
                  </a:lnTo>
                  <a:lnTo>
                    <a:pt x="220" y="46"/>
                  </a:lnTo>
                  <a:lnTo>
                    <a:pt x="156" y="53"/>
                  </a:lnTo>
                  <a:lnTo>
                    <a:pt x="92" y="61"/>
                  </a:lnTo>
                  <a:lnTo>
                    <a:pt x="68" y="79"/>
                  </a:lnTo>
                  <a:lnTo>
                    <a:pt x="44" y="97"/>
                  </a:lnTo>
                  <a:lnTo>
                    <a:pt x="21" y="117"/>
                  </a:lnTo>
                  <a:lnTo>
                    <a:pt x="0" y="137"/>
                  </a:lnTo>
                  <a:lnTo>
                    <a:pt x="79" y="123"/>
                  </a:lnTo>
                  <a:lnTo>
                    <a:pt x="161" y="110"/>
                  </a:lnTo>
                  <a:lnTo>
                    <a:pt x="241" y="100"/>
                  </a:lnTo>
                  <a:lnTo>
                    <a:pt x="324" y="91"/>
                  </a:lnTo>
                  <a:lnTo>
                    <a:pt x="407" y="85"/>
                  </a:lnTo>
                  <a:lnTo>
                    <a:pt x="490" y="81"/>
                  </a:lnTo>
                  <a:lnTo>
                    <a:pt x="574" y="79"/>
                  </a:lnTo>
                  <a:lnTo>
                    <a:pt x="656" y="79"/>
                  </a:lnTo>
                  <a:lnTo>
                    <a:pt x="740" y="80"/>
                  </a:lnTo>
                  <a:lnTo>
                    <a:pt x="824" y="83"/>
                  </a:lnTo>
                  <a:lnTo>
                    <a:pt x="908" y="89"/>
                  </a:lnTo>
                  <a:lnTo>
                    <a:pt x="992" y="97"/>
                  </a:lnTo>
                  <a:lnTo>
                    <a:pt x="1075" y="107"/>
                  </a:lnTo>
                  <a:lnTo>
                    <a:pt x="1158" y="119"/>
                  </a:lnTo>
                  <a:lnTo>
                    <a:pt x="1240" y="133"/>
                  </a:lnTo>
                  <a:lnTo>
                    <a:pt x="1322" y="149"/>
                  </a:lnTo>
                  <a:lnTo>
                    <a:pt x="1403" y="167"/>
                  </a:lnTo>
                  <a:lnTo>
                    <a:pt x="1483" y="188"/>
                  </a:lnTo>
                  <a:lnTo>
                    <a:pt x="1564" y="209"/>
                  </a:lnTo>
                  <a:lnTo>
                    <a:pt x="1642" y="234"/>
                  </a:lnTo>
                  <a:lnTo>
                    <a:pt x="1719" y="260"/>
                  </a:lnTo>
                  <a:lnTo>
                    <a:pt x="1796" y="288"/>
                  </a:lnTo>
                  <a:lnTo>
                    <a:pt x="1871" y="319"/>
                  </a:lnTo>
                  <a:lnTo>
                    <a:pt x="1945" y="352"/>
                  </a:lnTo>
                  <a:lnTo>
                    <a:pt x="2017" y="387"/>
                  </a:lnTo>
                  <a:lnTo>
                    <a:pt x="2089" y="423"/>
                  </a:lnTo>
                  <a:lnTo>
                    <a:pt x="2158" y="463"/>
                  </a:lnTo>
                  <a:lnTo>
                    <a:pt x="2225" y="504"/>
                  </a:lnTo>
                  <a:lnTo>
                    <a:pt x="2291" y="547"/>
                  </a:lnTo>
                  <a:lnTo>
                    <a:pt x="2354" y="592"/>
                  </a:lnTo>
                  <a:lnTo>
                    <a:pt x="2416" y="640"/>
                  </a:lnTo>
                  <a:lnTo>
                    <a:pt x="2477" y="690"/>
                  </a:lnTo>
                  <a:lnTo>
                    <a:pt x="2517" y="651"/>
                  </a:lnTo>
                  <a:lnTo>
                    <a:pt x="2558" y="614"/>
                  </a:lnTo>
                  <a:lnTo>
                    <a:pt x="2599" y="577"/>
                  </a:lnTo>
                  <a:lnTo>
                    <a:pt x="2639" y="539"/>
                  </a:lnTo>
                  <a:lnTo>
                    <a:pt x="2628" y="523"/>
                  </a:lnTo>
                  <a:lnTo>
                    <a:pt x="2616" y="507"/>
                  </a:lnTo>
                  <a:lnTo>
                    <a:pt x="2604" y="491"/>
                  </a:lnTo>
                  <a:lnTo>
                    <a:pt x="2589" y="477"/>
                  </a:lnTo>
                  <a:lnTo>
                    <a:pt x="2573" y="462"/>
                  </a:lnTo>
                  <a:lnTo>
                    <a:pt x="2557" y="448"/>
                  </a:lnTo>
                  <a:lnTo>
                    <a:pt x="2539" y="434"/>
                  </a:lnTo>
                  <a:lnTo>
                    <a:pt x="2521" y="420"/>
                  </a:lnTo>
                  <a:lnTo>
                    <a:pt x="2501" y="408"/>
                  </a:lnTo>
                  <a:lnTo>
                    <a:pt x="2482" y="394"/>
                  </a:lnTo>
                  <a:lnTo>
                    <a:pt x="2462" y="381"/>
                  </a:lnTo>
                  <a:lnTo>
                    <a:pt x="2441" y="370"/>
                  </a:lnTo>
                  <a:lnTo>
                    <a:pt x="2397" y="346"/>
                  </a:lnTo>
                  <a:lnTo>
                    <a:pt x="2353" y="325"/>
                  </a:lnTo>
                  <a:lnTo>
                    <a:pt x="2308" y="304"/>
                  </a:lnTo>
                  <a:lnTo>
                    <a:pt x="2263" y="285"/>
                  </a:lnTo>
                  <a:lnTo>
                    <a:pt x="2218" y="267"/>
                  </a:lnTo>
                  <a:lnTo>
                    <a:pt x="2175" y="250"/>
                  </a:lnTo>
                  <a:lnTo>
                    <a:pt x="2093" y="219"/>
                  </a:lnTo>
                  <a:lnTo>
                    <a:pt x="2025" y="193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淘宝店chenying0907 7"/>
            <p:cNvSpPr>
              <a:spLocks/>
            </p:cNvSpPr>
            <p:nvPr/>
          </p:nvSpPr>
          <p:spPr bwMode="auto">
            <a:xfrm>
              <a:off x="5519738" y="2355850"/>
              <a:ext cx="250825" cy="119063"/>
            </a:xfrm>
            <a:custGeom>
              <a:avLst/>
              <a:gdLst>
                <a:gd name="T0" fmla="*/ 1076 w 1264"/>
                <a:gd name="T1" fmla="*/ 600 h 600"/>
                <a:gd name="T2" fmla="*/ 1100 w 1264"/>
                <a:gd name="T3" fmla="*/ 575 h 600"/>
                <a:gd name="T4" fmla="*/ 1125 w 1264"/>
                <a:gd name="T5" fmla="*/ 552 h 600"/>
                <a:gd name="T6" fmla="*/ 1149 w 1264"/>
                <a:gd name="T7" fmla="*/ 528 h 600"/>
                <a:gd name="T8" fmla="*/ 1172 w 1264"/>
                <a:gd name="T9" fmla="*/ 504 h 600"/>
                <a:gd name="T10" fmla="*/ 1195 w 1264"/>
                <a:gd name="T11" fmla="*/ 480 h 600"/>
                <a:gd name="T12" fmla="*/ 1219 w 1264"/>
                <a:gd name="T13" fmla="*/ 456 h 600"/>
                <a:gd name="T14" fmla="*/ 1242 w 1264"/>
                <a:gd name="T15" fmla="*/ 434 h 600"/>
                <a:gd name="T16" fmla="*/ 1264 w 1264"/>
                <a:gd name="T17" fmla="*/ 411 h 600"/>
                <a:gd name="T18" fmla="*/ 1233 w 1264"/>
                <a:gd name="T19" fmla="*/ 383 h 600"/>
                <a:gd name="T20" fmla="*/ 1200 w 1264"/>
                <a:gd name="T21" fmla="*/ 355 h 600"/>
                <a:gd name="T22" fmla="*/ 1166 w 1264"/>
                <a:gd name="T23" fmla="*/ 330 h 600"/>
                <a:gd name="T24" fmla="*/ 1132 w 1264"/>
                <a:gd name="T25" fmla="*/ 306 h 600"/>
                <a:gd name="T26" fmla="*/ 1098 w 1264"/>
                <a:gd name="T27" fmla="*/ 282 h 600"/>
                <a:gd name="T28" fmla="*/ 1061 w 1264"/>
                <a:gd name="T29" fmla="*/ 259 h 600"/>
                <a:gd name="T30" fmla="*/ 1026 w 1264"/>
                <a:gd name="T31" fmla="*/ 237 h 600"/>
                <a:gd name="T32" fmla="*/ 989 w 1264"/>
                <a:gd name="T33" fmla="*/ 216 h 600"/>
                <a:gd name="T34" fmla="*/ 952 w 1264"/>
                <a:gd name="T35" fmla="*/ 197 h 600"/>
                <a:gd name="T36" fmla="*/ 914 w 1264"/>
                <a:gd name="T37" fmla="*/ 179 h 600"/>
                <a:gd name="T38" fmla="*/ 877 w 1264"/>
                <a:gd name="T39" fmla="*/ 160 h 600"/>
                <a:gd name="T40" fmla="*/ 838 w 1264"/>
                <a:gd name="T41" fmla="*/ 144 h 600"/>
                <a:gd name="T42" fmla="*/ 798 w 1264"/>
                <a:gd name="T43" fmla="*/ 129 h 600"/>
                <a:gd name="T44" fmla="*/ 759 w 1264"/>
                <a:gd name="T45" fmla="*/ 114 h 600"/>
                <a:gd name="T46" fmla="*/ 719 w 1264"/>
                <a:gd name="T47" fmla="*/ 100 h 600"/>
                <a:gd name="T48" fmla="*/ 678 w 1264"/>
                <a:gd name="T49" fmla="*/ 87 h 600"/>
                <a:gd name="T50" fmla="*/ 638 w 1264"/>
                <a:gd name="T51" fmla="*/ 75 h 600"/>
                <a:gd name="T52" fmla="*/ 596 w 1264"/>
                <a:gd name="T53" fmla="*/ 64 h 600"/>
                <a:gd name="T54" fmla="*/ 556 w 1264"/>
                <a:gd name="T55" fmla="*/ 54 h 600"/>
                <a:gd name="T56" fmla="*/ 514 w 1264"/>
                <a:gd name="T57" fmla="*/ 45 h 600"/>
                <a:gd name="T58" fmla="*/ 472 w 1264"/>
                <a:gd name="T59" fmla="*/ 37 h 600"/>
                <a:gd name="T60" fmla="*/ 430 w 1264"/>
                <a:gd name="T61" fmla="*/ 29 h 600"/>
                <a:gd name="T62" fmla="*/ 388 w 1264"/>
                <a:gd name="T63" fmla="*/ 23 h 600"/>
                <a:gd name="T64" fmla="*/ 345 w 1264"/>
                <a:gd name="T65" fmla="*/ 17 h 600"/>
                <a:gd name="T66" fmla="*/ 302 w 1264"/>
                <a:gd name="T67" fmla="*/ 12 h 600"/>
                <a:gd name="T68" fmla="*/ 260 w 1264"/>
                <a:gd name="T69" fmla="*/ 8 h 600"/>
                <a:gd name="T70" fmla="*/ 217 w 1264"/>
                <a:gd name="T71" fmla="*/ 5 h 600"/>
                <a:gd name="T72" fmla="*/ 173 w 1264"/>
                <a:gd name="T73" fmla="*/ 3 h 600"/>
                <a:gd name="T74" fmla="*/ 130 w 1264"/>
                <a:gd name="T75" fmla="*/ 2 h 600"/>
                <a:gd name="T76" fmla="*/ 86 w 1264"/>
                <a:gd name="T77" fmla="*/ 0 h 600"/>
                <a:gd name="T78" fmla="*/ 43 w 1264"/>
                <a:gd name="T79" fmla="*/ 0 h 600"/>
                <a:gd name="T80" fmla="*/ 0 w 1264"/>
                <a:gd name="T81" fmla="*/ 2 h 600"/>
                <a:gd name="T82" fmla="*/ 43 w 1264"/>
                <a:gd name="T83" fmla="*/ 23 h 600"/>
                <a:gd name="T84" fmla="*/ 86 w 1264"/>
                <a:gd name="T85" fmla="*/ 44 h 600"/>
                <a:gd name="T86" fmla="*/ 127 w 1264"/>
                <a:gd name="T87" fmla="*/ 63 h 600"/>
                <a:gd name="T88" fmla="*/ 167 w 1264"/>
                <a:gd name="T89" fmla="*/ 81 h 600"/>
                <a:gd name="T90" fmla="*/ 228 w 1264"/>
                <a:gd name="T91" fmla="*/ 104 h 600"/>
                <a:gd name="T92" fmla="*/ 289 w 1264"/>
                <a:gd name="T93" fmla="*/ 126 h 600"/>
                <a:gd name="T94" fmla="*/ 349 w 1264"/>
                <a:gd name="T95" fmla="*/ 151 h 600"/>
                <a:gd name="T96" fmla="*/ 409 w 1264"/>
                <a:gd name="T97" fmla="*/ 177 h 600"/>
                <a:gd name="T98" fmla="*/ 468 w 1264"/>
                <a:gd name="T99" fmla="*/ 205 h 600"/>
                <a:gd name="T100" fmla="*/ 527 w 1264"/>
                <a:gd name="T101" fmla="*/ 233 h 600"/>
                <a:gd name="T102" fmla="*/ 585 w 1264"/>
                <a:gd name="T103" fmla="*/ 264 h 600"/>
                <a:gd name="T104" fmla="*/ 643 w 1264"/>
                <a:gd name="T105" fmla="*/ 295 h 600"/>
                <a:gd name="T106" fmla="*/ 700 w 1264"/>
                <a:gd name="T107" fmla="*/ 328 h 600"/>
                <a:gd name="T108" fmla="*/ 755 w 1264"/>
                <a:gd name="T109" fmla="*/ 363 h 600"/>
                <a:gd name="T110" fmla="*/ 811 w 1264"/>
                <a:gd name="T111" fmla="*/ 400 h 600"/>
                <a:gd name="T112" fmla="*/ 865 w 1264"/>
                <a:gd name="T113" fmla="*/ 437 h 600"/>
                <a:gd name="T114" fmla="*/ 918 w 1264"/>
                <a:gd name="T115" fmla="*/ 476 h 600"/>
                <a:gd name="T116" fmla="*/ 972 w 1264"/>
                <a:gd name="T117" fmla="*/ 515 h 600"/>
                <a:gd name="T118" fmla="*/ 1024 w 1264"/>
                <a:gd name="T119" fmla="*/ 557 h 600"/>
                <a:gd name="T120" fmla="*/ 1076 w 1264"/>
                <a:gd name="T121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4" h="600">
                  <a:moveTo>
                    <a:pt x="1076" y="600"/>
                  </a:moveTo>
                  <a:lnTo>
                    <a:pt x="1100" y="575"/>
                  </a:lnTo>
                  <a:lnTo>
                    <a:pt x="1125" y="552"/>
                  </a:lnTo>
                  <a:lnTo>
                    <a:pt x="1149" y="528"/>
                  </a:lnTo>
                  <a:lnTo>
                    <a:pt x="1172" y="504"/>
                  </a:lnTo>
                  <a:lnTo>
                    <a:pt x="1195" y="480"/>
                  </a:lnTo>
                  <a:lnTo>
                    <a:pt x="1219" y="456"/>
                  </a:lnTo>
                  <a:lnTo>
                    <a:pt x="1242" y="434"/>
                  </a:lnTo>
                  <a:lnTo>
                    <a:pt x="1264" y="411"/>
                  </a:lnTo>
                  <a:lnTo>
                    <a:pt x="1233" y="383"/>
                  </a:lnTo>
                  <a:lnTo>
                    <a:pt x="1200" y="355"/>
                  </a:lnTo>
                  <a:lnTo>
                    <a:pt x="1166" y="330"/>
                  </a:lnTo>
                  <a:lnTo>
                    <a:pt x="1132" y="306"/>
                  </a:lnTo>
                  <a:lnTo>
                    <a:pt x="1098" y="282"/>
                  </a:lnTo>
                  <a:lnTo>
                    <a:pt x="1061" y="259"/>
                  </a:lnTo>
                  <a:lnTo>
                    <a:pt x="1026" y="237"/>
                  </a:lnTo>
                  <a:lnTo>
                    <a:pt x="989" y="216"/>
                  </a:lnTo>
                  <a:lnTo>
                    <a:pt x="952" y="197"/>
                  </a:lnTo>
                  <a:lnTo>
                    <a:pt x="914" y="179"/>
                  </a:lnTo>
                  <a:lnTo>
                    <a:pt x="877" y="160"/>
                  </a:lnTo>
                  <a:lnTo>
                    <a:pt x="838" y="144"/>
                  </a:lnTo>
                  <a:lnTo>
                    <a:pt x="798" y="129"/>
                  </a:lnTo>
                  <a:lnTo>
                    <a:pt x="759" y="114"/>
                  </a:lnTo>
                  <a:lnTo>
                    <a:pt x="719" y="100"/>
                  </a:lnTo>
                  <a:lnTo>
                    <a:pt x="678" y="87"/>
                  </a:lnTo>
                  <a:lnTo>
                    <a:pt x="638" y="75"/>
                  </a:lnTo>
                  <a:lnTo>
                    <a:pt x="596" y="64"/>
                  </a:lnTo>
                  <a:lnTo>
                    <a:pt x="556" y="54"/>
                  </a:lnTo>
                  <a:lnTo>
                    <a:pt x="514" y="45"/>
                  </a:lnTo>
                  <a:lnTo>
                    <a:pt x="472" y="37"/>
                  </a:lnTo>
                  <a:lnTo>
                    <a:pt x="430" y="29"/>
                  </a:lnTo>
                  <a:lnTo>
                    <a:pt x="388" y="23"/>
                  </a:lnTo>
                  <a:lnTo>
                    <a:pt x="345" y="17"/>
                  </a:lnTo>
                  <a:lnTo>
                    <a:pt x="302" y="12"/>
                  </a:lnTo>
                  <a:lnTo>
                    <a:pt x="260" y="8"/>
                  </a:lnTo>
                  <a:lnTo>
                    <a:pt x="217" y="5"/>
                  </a:lnTo>
                  <a:lnTo>
                    <a:pt x="173" y="3"/>
                  </a:lnTo>
                  <a:lnTo>
                    <a:pt x="130" y="2"/>
                  </a:lnTo>
                  <a:lnTo>
                    <a:pt x="86" y="0"/>
                  </a:lnTo>
                  <a:lnTo>
                    <a:pt x="43" y="0"/>
                  </a:lnTo>
                  <a:lnTo>
                    <a:pt x="0" y="2"/>
                  </a:lnTo>
                  <a:lnTo>
                    <a:pt x="43" y="23"/>
                  </a:lnTo>
                  <a:lnTo>
                    <a:pt x="86" y="44"/>
                  </a:lnTo>
                  <a:lnTo>
                    <a:pt x="127" y="63"/>
                  </a:lnTo>
                  <a:lnTo>
                    <a:pt x="167" y="81"/>
                  </a:lnTo>
                  <a:lnTo>
                    <a:pt x="228" y="104"/>
                  </a:lnTo>
                  <a:lnTo>
                    <a:pt x="289" y="126"/>
                  </a:lnTo>
                  <a:lnTo>
                    <a:pt x="349" y="151"/>
                  </a:lnTo>
                  <a:lnTo>
                    <a:pt x="409" y="177"/>
                  </a:lnTo>
                  <a:lnTo>
                    <a:pt x="468" y="205"/>
                  </a:lnTo>
                  <a:lnTo>
                    <a:pt x="527" y="233"/>
                  </a:lnTo>
                  <a:lnTo>
                    <a:pt x="585" y="264"/>
                  </a:lnTo>
                  <a:lnTo>
                    <a:pt x="643" y="295"/>
                  </a:lnTo>
                  <a:lnTo>
                    <a:pt x="700" y="328"/>
                  </a:lnTo>
                  <a:lnTo>
                    <a:pt x="755" y="363"/>
                  </a:lnTo>
                  <a:lnTo>
                    <a:pt x="811" y="400"/>
                  </a:lnTo>
                  <a:lnTo>
                    <a:pt x="865" y="437"/>
                  </a:lnTo>
                  <a:lnTo>
                    <a:pt x="918" y="476"/>
                  </a:lnTo>
                  <a:lnTo>
                    <a:pt x="972" y="515"/>
                  </a:lnTo>
                  <a:lnTo>
                    <a:pt x="1024" y="557"/>
                  </a:lnTo>
                  <a:lnTo>
                    <a:pt x="1076" y="6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淘宝店chenying0907 8"/>
            <p:cNvSpPr>
              <a:spLocks/>
            </p:cNvSpPr>
            <p:nvPr/>
          </p:nvSpPr>
          <p:spPr bwMode="auto">
            <a:xfrm>
              <a:off x="5078413" y="2452688"/>
              <a:ext cx="628650" cy="201613"/>
            </a:xfrm>
            <a:custGeom>
              <a:avLst/>
              <a:gdLst>
                <a:gd name="T0" fmla="*/ 1188 w 3175"/>
                <a:gd name="T1" fmla="*/ 139 h 1016"/>
                <a:gd name="T2" fmla="*/ 1205 w 3175"/>
                <a:gd name="T3" fmla="*/ 153 h 1016"/>
                <a:gd name="T4" fmla="*/ 1284 w 3175"/>
                <a:gd name="T5" fmla="*/ 178 h 1016"/>
                <a:gd name="T6" fmla="*/ 1435 w 3175"/>
                <a:gd name="T7" fmla="*/ 208 h 1016"/>
                <a:gd name="T8" fmla="*/ 1699 w 3175"/>
                <a:gd name="T9" fmla="*/ 251 h 1016"/>
                <a:gd name="T10" fmla="*/ 1785 w 3175"/>
                <a:gd name="T11" fmla="*/ 268 h 1016"/>
                <a:gd name="T12" fmla="*/ 1806 w 3175"/>
                <a:gd name="T13" fmla="*/ 276 h 1016"/>
                <a:gd name="T14" fmla="*/ 1679 w 3175"/>
                <a:gd name="T15" fmla="*/ 271 h 1016"/>
                <a:gd name="T16" fmla="*/ 1392 w 3175"/>
                <a:gd name="T17" fmla="*/ 264 h 1016"/>
                <a:gd name="T18" fmla="*/ 1206 w 3175"/>
                <a:gd name="T19" fmla="*/ 266 h 1016"/>
                <a:gd name="T20" fmla="*/ 1001 w 3175"/>
                <a:gd name="T21" fmla="*/ 274 h 1016"/>
                <a:gd name="T22" fmla="*/ 784 w 3175"/>
                <a:gd name="T23" fmla="*/ 293 h 1016"/>
                <a:gd name="T24" fmla="*/ 562 w 3175"/>
                <a:gd name="T25" fmla="*/ 322 h 1016"/>
                <a:gd name="T26" fmla="*/ 342 w 3175"/>
                <a:gd name="T27" fmla="*/ 364 h 1016"/>
                <a:gd name="T28" fmla="*/ 131 w 3175"/>
                <a:gd name="T29" fmla="*/ 423 h 1016"/>
                <a:gd name="T30" fmla="*/ 65 w 3175"/>
                <a:gd name="T31" fmla="*/ 466 h 1016"/>
                <a:gd name="T32" fmla="*/ 263 w 3175"/>
                <a:gd name="T33" fmla="*/ 451 h 1016"/>
                <a:gd name="T34" fmla="*/ 460 w 3175"/>
                <a:gd name="T35" fmla="*/ 443 h 1016"/>
                <a:gd name="T36" fmla="*/ 657 w 3175"/>
                <a:gd name="T37" fmla="*/ 442 h 1016"/>
                <a:gd name="T38" fmla="*/ 856 w 3175"/>
                <a:gd name="T39" fmla="*/ 451 h 1016"/>
                <a:gd name="T40" fmla="*/ 1053 w 3175"/>
                <a:gd name="T41" fmla="*/ 471 h 1016"/>
                <a:gd name="T42" fmla="*/ 1230 w 3175"/>
                <a:gd name="T43" fmla="*/ 499 h 1016"/>
                <a:gd name="T44" fmla="*/ 1402 w 3175"/>
                <a:gd name="T45" fmla="*/ 539 h 1016"/>
                <a:gd name="T46" fmla="*/ 1571 w 3175"/>
                <a:gd name="T47" fmla="*/ 587 h 1016"/>
                <a:gd name="T48" fmla="*/ 1737 w 3175"/>
                <a:gd name="T49" fmla="*/ 648 h 1016"/>
                <a:gd name="T50" fmla="*/ 1901 w 3175"/>
                <a:gd name="T51" fmla="*/ 717 h 1016"/>
                <a:gd name="T52" fmla="*/ 2061 w 3175"/>
                <a:gd name="T53" fmla="*/ 792 h 1016"/>
                <a:gd name="T54" fmla="*/ 2149 w 3175"/>
                <a:gd name="T55" fmla="*/ 836 h 1016"/>
                <a:gd name="T56" fmla="*/ 2235 w 3175"/>
                <a:gd name="T57" fmla="*/ 888 h 1016"/>
                <a:gd name="T58" fmla="*/ 2313 w 3175"/>
                <a:gd name="T59" fmla="*/ 947 h 1016"/>
                <a:gd name="T60" fmla="*/ 2357 w 3175"/>
                <a:gd name="T61" fmla="*/ 992 h 1016"/>
                <a:gd name="T62" fmla="*/ 2432 w 3175"/>
                <a:gd name="T63" fmla="*/ 964 h 1016"/>
                <a:gd name="T64" fmla="*/ 2594 w 3175"/>
                <a:gd name="T65" fmla="*/ 811 h 1016"/>
                <a:gd name="T66" fmla="*/ 2748 w 3175"/>
                <a:gd name="T67" fmla="*/ 662 h 1016"/>
                <a:gd name="T68" fmla="*/ 2897 w 3175"/>
                <a:gd name="T69" fmla="*/ 518 h 1016"/>
                <a:gd name="T70" fmla="*/ 3039 w 3175"/>
                <a:gd name="T71" fmla="*/ 378 h 1016"/>
                <a:gd name="T72" fmla="*/ 3175 w 3175"/>
                <a:gd name="T73" fmla="*/ 243 h 1016"/>
                <a:gd name="T74" fmla="*/ 2997 w 3175"/>
                <a:gd name="T75" fmla="*/ 175 h 1016"/>
                <a:gd name="T76" fmla="*/ 2815 w 3175"/>
                <a:gd name="T77" fmla="*/ 118 h 1016"/>
                <a:gd name="T78" fmla="*/ 2633 w 3175"/>
                <a:gd name="T79" fmla="*/ 71 h 1016"/>
                <a:gd name="T80" fmla="*/ 2447 w 3175"/>
                <a:gd name="T81" fmla="*/ 36 h 1016"/>
                <a:gd name="T82" fmla="*/ 2261 w 3175"/>
                <a:gd name="T83" fmla="*/ 12 h 1016"/>
                <a:gd name="T84" fmla="*/ 2074 w 3175"/>
                <a:gd name="T85" fmla="*/ 1 h 1016"/>
                <a:gd name="T86" fmla="*/ 1887 w 3175"/>
                <a:gd name="T87" fmla="*/ 2 h 1016"/>
                <a:gd name="T88" fmla="*/ 1699 w 3175"/>
                <a:gd name="T89" fmla="*/ 16 h 1016"/>
                <a:gd name="T90" fmla="*/ 1515 w 3175"/>
                <a:gd name="T91" fmla="*/ 42 h 1016"/>
                <a:gd name="T92" fmla="*/ 1330 w 3175"/>
                <a:gd name="T93" fmla="*/ 83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75" h="1016">
                  <a:moveTo>
                    <a:pt x="1208" y="117"/>
                  </a:moveTo>
                  <a:lnTo>
                    <a:pt x="1198" y="128"/>
                  </a:lnTo>
                  <a:lnTo>
                    <a:pt x="1188" y="139"/>
                  </a:lnTo>
                  <a:lnTo>
                    <a:pt x="1190" y="144"/>
                  </a:lnTo>
                  <a:lnTo>
                    <a:pt x="1196" y="149"/>
                  </a:lnTo>
                  <a:lnTo>
                    <a:pt x="1205" y="153"/>
                  </a:lnTo>
                  <a:lnTo>
                    <a:pt x="1216" y="159"/>
                  </a:lnTo>
                  <a:lnTo>
                    <a:pt x="1246" y="168"/>
                  </a:lnTo>
                  <a:lnTo>
                    <a:pt x="1284" y="178"/>
                  </a:lnTo>
                  <a:lnTo>
                    <a:pt x="1330" y="188"/>
                  </a:lnTo>
                  <a:lnTo>
                    <a:pt x="1381" y="197"/>
                  </a:lnTo>
                  <a:lnTo>
                    <a:pt x="1435" y="208"/>
                  </a:lnTo>
                  <a:lnTo>
                    <a:pt x="1491" y="217"/>
                  </a:lnTo>
                  <a:lnTo>
                    <a:pt x="1601" y="234"/>
                  </a:lnTo>
                  <a:lnTo>
                    <a:pt x="1699" y="251"/>
                  </a:lnTo>
                  <a:lnTo>
                    <a:pt x="1739" y="257"/>
                  </a:lnTo>
                  <a:lnTo>
                    <a:pt x="1772" y="264"/>
                  </a:lnTo>
                  <a:lnTo>
                    <a:pt x="1785" y="268"/>
                  </a:lnTo>
                  <a:lnTo>
                    <a:pt x="1795" y="271"/>
                  </a:lnTo>
                  <a:lnTo>
                    <a:pt x="1802" y="273"/>
                  </a:lnTo>
                  <a:lnTo>
                    <a:pt x="1806" y="276"/>
                  </a:lnTo>
                  <a:lnTo>
                    <a:pt x="1786" y="276"/>
                  </a:lnTo>
                  <a:lnTo>
                    <a:pt x="1743" y="274"/>
                  </a:lnTo>
                  <a:lnTo>
                    <a:pt x="1679" y="271"/>
                  </a:lnTo>
                  <a:lnTo>
                    <a:pt x="1599" y="268"/>
                  </a:lnTo>
                  <a:lnTo>
                    <a:pt x="1502" y="265"/>
                  </a:lnTo>
                  <a:lnTo>
                    <a:pt x="1392" y="264"/>
                  </a:lnTo>
                  <a:lnTo>
                    <a:pt x="1333" y="264"/>
                  </a:lnTo>
                  <a:lnTo>
                    <a:pt x="1271" y="265"/>
                  </a:lnTo>
                  <a:lnTo>
                    <a:pt x="1206" y="266"/>
                  </a:lnTo>
                  <a:lnTo>
                    <a:pt x="1140" y="269"/>
                  </a:lnTo>
                  <a:lnTo>
                    <a:pt x="1071" y="271"/>
                  </a:lnTo>
                  <a:lnTo>
                    <a:pt x="1001" y="274"/>
                  </a:lnTo>
                  <a:lnTo>
                    <a:pt x="930" y="280"/>
                  </a:lnTo>
                  <a:lnTo>
                    <a:pt x="858" y="286"/>
                  </a:lnTo>
                  <a:lnTo>
                    <a:pt x="784" y="293"/>
                  </a:lnTo>
                  <a:lnTo>
                    <a:pt x="711" y="301"/>
                  </a:lnTo>
                  <a:lnTo>
                    <a:pt x="637" y="311"/>
                  </a:lnTo>
                  <a:lnTo>
                    <a:pt x="562" y="322"/>
                  </a:lnTo>
                  <a:lnTo>
                    <a:pt x="488" y="335"/>
                  </a:lnTo>
                  <a:lnTo>
                    <a:pt x="415" y="348"/>
                  </a:lnTo>
                  <a:lnTo>
                    <a:pt x="342" y="364"/>
                  </a:lnTo>
                  <a:lnTo>
                    <a:pt x="271" y="382"/>
                  </a:lnTo>
                  <a:lnTo>
                    <a:pt x="200" y="401"/>
                  </a:lnTo>
                  <a:lnTo>
                    <a:pt x="131" y="423"/>
                  </a:lnTo>
                  <a:lnTo>
                    <a:pt x="64" y="447"/>
                  </a:lnTo>
                  <a:lnTo>
                    <a:pt x="0" y="473"/>
                  </a:lnTo>
                  <a:lnTo>
                    <a:pt x="65" y="466"/>
                  </a:lnTo>
                  <a:lnTo>
                    <a:pt x="131" y="462"/>
                  </a:lnTo>
                  <a:lnTo>
                    <a:pt x="197" y="456"/>
                  </a:lnTo>
                  <a:lnTo>
                    <a:pt x="263" y="451"/>
                  </a:lnTo>
                  <a:lnTo>
                    <a:pt x="328" y="448"/>
                  </a:lnTo>
                  <a:lnTo>
                    <a:pt x="394" y="445"/>
                  </a:lnTo>
                  <a:lnTo>
                    <a:pt x="460" y="443"/>
                  </a:lnTo>
                  <a:lnTo>
                    <a:pt x="526" y="442"/>
                  </a:lnTo>
                  <a:lnTo>
                    <a:pt x="592" y="441"/>
                  </a:lnTo>
                  <a:lnTo>
                    <a:pt x="657" y="442"/>
                  </a:lnTo>
                  <a:lnTo>
                    <a:pt x="723" y="443"/>
                  </a:lnTo>
                  <a:lnTo>
                    <a:pt x="790" y="447"/>
                  </a:lnTo>
                  <a:lnTo>
                    <a:pt x="856" y="451"/>
                  </a:lnTo>
                  <a:lnTo>
                    <a:pt x="922" y="456"/>
                  </a:lnTo>
                  <a:lnTo>
                    <a:pt x="987" y="463"/>
                  </a:lnTo>
                  <a:lnTo>
                    <a:pt x="1053" y="471"/>
                  </a:lnTo>
                  <a:lnTo>
                    <a:pt x="1112" y="479"/>
                  </a:lnTo>
                  <a:lnTo>
                    <a:pt x="1171" y="488"/>
                  </a:lnTo>
                  <a:lnTo>
                    <a:pt x="1230" y="499"/>
                  </a:lnTo>
                  <a:lnTo>
                    <a:pt x="1288" y="510"/>
                  </a:lnTo>
                  <a:lnTo>
                    <a:pt x="1346" y="524"/>
                  </a:lnTo>
                  <a:lnTo>
                    <a:pt x="1402" y="539"/>
                  </a:lnTo>
                  <a:lnTo>
                    <a:pt x="1459" y="553"/>
                  </a:lnTo>
                  <a:lnTo>
                    <a:pt x="1515" y="570"/>
                  </a:lnTo>
                  <a:lnTo>
                    <a:pt x="1571" y="587"/>
                  </a:lnTo>
                  <a:lnTo>
                    <a:pt x="1627" y="607"/>
                  </a:lnTo>
                  <a:lnTo>
                    <a:pt x="1682" y="627"/>
                  </a:lnTo>
                  <a:lnTo>
                    <a:pt x="1737" y="648"/>
                  </a:lnTo>
                  <a:lnTo>
                    <a:pt x="1792" y="669"/>
                  </a:lnTo>
                  <a:lnTo>
                    <a:pt x="1847" y="693"/>
                  </a:lnTo>
                  <a:lnTo>
                    <a:pt x="1901" y="717"/>
                  </a:lnTo>
                  <a:lnTo>
                    <a:pt x="1956" y="742"/>
                  </a:lnTo>
                  <a:lnTo>
                    <a:pt x="2006" y="765"/>
                  </a:lnTo>
                  <a:lnTo>
                    <a:pt x="2061" y="792"/>
                  </a:lnTo>
                  <a:lnTo>
                    <a:pt x="2090" y="805"/>
                  </a:lnTo>
                  <a:lnTo>
                    <a:pt x="2119" y="820"/>
                  </a:lnTo>
                  <a:lnTo>
                    <a:pt x="2149" y="836"/>
                  </a:lnTo>
                  <a:lnTo>
                    <a:pt x="2178" y="852"/>
                  </a:lnTo>
                  <a:lnTo>
                    <a:pt x="2206" y="870"/>
                  </a:lnTo>
                  <a:lnTo>
                    <a:pt x="2235" y="888"/>
                  </a:lnTo>
                  <a:lnTo>
                    <a:pt x="2262" y="906"/>
                  </a:lnTo>
                  <a:lnTo>
                    <a:pt x="2288" y="927"/>
                  </a:lnTo>
                  <a:lnTo>
                    <a:pt x="2313" y="947"/>
                  </a:lnTo>
                  <a:lnTo>
                    <a:pt x="2337" y="968"/>
                  </a:lnTo>
                  <a:lnTo>
                    <a:pt x="2347" y="980"/>
                  </a:lnTo>
                  <a:lnTo>
                    <a:pt x="2357" y="992"/>
                  </a:lnTo>
                  <a:lnTo>
                    <a:pt x="2367" y="1004"/>
                  </a:lnTo>
                  <a:lnTo>
                    <a:pt x="2376" y="1016"/>
                  </a:lnTo>
                  <a:lnTo>
                    <a:pt x="2432" y="964"/>
                  </a:lnTo>
                  <a:lnTo>
                    <a:pt x="2486" y="913"/>
                  </a:lnTo>
                  <a:lnTo>
                    <a:pt x="2541" y="862"/>
                  </a:lnTo>
                  <a:lnTo>
                    <a:pt x="2594" y="811"/>
                  </a:lnTo>
                  <a:lnTo>
                    <a:pt x="2646" y="761"/>
                  </a:lnTo>
                  <a:lnTo>
                    <a:pt x="2697" y="711"/>
                  </a:lnTo>
                  <a:lnTo>
                    <a:pt x="2748" y="662"/>
                  </a:lnTo>
                  <a:lnTo>
                    <a:pt x="2798" y="614"/>
                  </a:lnTo>
                  <a:lnTo>
                    <a:pt x="2848" y="566"/>
                  </a:lnTo>
                  <a:lnTo>
                    <a:pt x="2897" y="518"/>
                  </a:lnTo>
                  <a:lnTo>
                    <a:pt x="2945" y="471"/>
                  </a:lnTo>
                  <a:lnTo>
                    <a:pt x="2992" y="424"/>
                  </a:lnTo>
                  <a:lnTo>
                    <a:pt x="3039" y="378"/>
                  </a:lnTo>
                  <a:lnTo>
                    <a:pt x="3085" y="332"/>
                  </a:lnTo>
                  <a:lnTo>
                    <a:pt x="3131" y="287"/>
                  </a:lnTo>
                  <a:lnTo>
                    <a:pt x="3175" y="243"/>
                  </a:lnTo>
                  <a:lnTo>
                    <a:pt x="3116" y="219"/>
                  </a:lnTo>
                  <a:lnTo>
                    <a:pt x="3057" y="196"/>
                  </a:lnTo>
                  <a:lnTo>
                    <a:pt x="2997" y="175"/>
                  </a:lnTo>
                  <a:lnTo>
                    <a:pt x="2937" y="154"/>
                  </a:lnTo>
                  <a:lnTo>
                    <a:pt x="2877" y="136"/>
                  </a:lnTo>
                  <a:lnTo>
                    <a:pt x="2815" y="118"/>
                  </a:lnTo>
                  <a:lnTo>
                    <a:pt x="2755" y="101"/>
                  </a:lnTo>
                  <a:lnTo>
                    <a:pt x="2694" y="85"/>
                  </a:lnTo>
                  <a:lnTo>
                    <a:pt x="2633" y="71"/>
                  </a:lnTo>
                  <a:lnTo>
                    <a:pt x="2570" y="58"/>
                  </a:lnTo>
                  <a:lnTo>
                    <a:pt x="2509" y="46"/>
                  </a:lnTo>
                  <a:lnTo>
                    <a:pt x="2447" y="36"/>
                  </a:lnTo>
                  <a:lnTo>
                    <a:pt x="2386" y="27"/>
                  </a:lnTo>
                  <a:lnTo>
                    <a:pt x="2323" y="19"/>
                  </a:lnTo>
                  <a:lnTo>
                    <a:pt x="2261" y="12"/>
                  </a:lnTo>
                  <a:lnTo>
                    <a:pt x="2198" y="7"/>
                  </a:lnTo>
                  <a:lnTo>
                    <a:pt x="2136" y="3"/>
                  </a:lnTo>
                  <a:lnTo>
                    <a:pt x="2074" y="1"/>
                  </a:lnTo>
                  <a:lnTo>
                    <a:pt x="2011" y="0"/>
                  </a:lnTo>
                  <a:lnTo>
                    <a:pt x="1949" y="0"/>
                  </a:lnTo>
                  <a:lnTo>
                    <a:pt x="1887" y="2"/>
                  </a:lnTo>
                  <a:lnTo>
                    <a:pt x="1824" y="5"/>
                  </a:lnTo>
                  <a:lnTo>
                    <a:pt x="1762" y="9"/>
                  </a:lnTo>
                  <a:lnTo>
                    <a:pt x="1699" y="16"/>
                  </a:lnTo>
                  <a:lnTo>
                    <a:pt x="1638" y="23"/>
                  </a:lnTo>
                  <a:lnTo>
                    <a:pt x="1576" y="32"/>
                  </a:lnTo>
                  <a:lnTo>
                    <a:pt x="1515" y="42"/>
                  </a:lnTo>
                  <a:lnTo>
                    <a:pt x="1452" y="54"/>
                  </a:lnTo>
                  <a:lnTo>
                    <a:pt x="1391" y="68"/>
                  </a:lnTo>
                  <a:lnTo>
                    <a:pt x="1330" y="83"/>
                  </a:lnTo>
                  <a:lnTo>
                    <a:pt x="1270" y="99"/>
                  </a:lnTo>
                  <a:lnTo>
                    <a:pt x="1208" y="11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淘宝店chenying0907 9"/>
            <p:cNvSpPr>
              <a:spLocks/>
            </p:cNvSpPr>
            <p:nvPr/>
          </p:nvSpPr>
          <p:spPr bwMode="auto">
            <a:xfrm>
              <a:off x="5529263" y="2236788"/>
              <a:ext cx="396875" cy="184150"/>
            </a:xfrm>
            <a:custGeom>
              <a:avLst/>
              <a:gdLst>
                <a:gd name="T0" fmla="*/ 1650 w 1997"/>
                <a:gd name="T1" fmla="*/ 445 h 931"/>
                <a:gd name="T2" fmla="*/ 1655 w 1997"/>
                <a:gd name="T3" fmla="*/ 464 h 931"/>
                <a:gd name="T4" fmla="*/ 1647 w 1997"/>
                <a:gd name="T5" fmla="*/ 493 h 931"/>
                <a:gd name="T6" fmla="*/ 1627 w 1997"/>
                <a:gd name="T7" fmla="*/ 514 h 931"/>
                <a:gd name="T8" fmla="*/ 1600 w 1997"/>
                <a:gd name="T9" fmla="*/ 524 h 931"/>
                <a:gd name="T10" fmla="*/ 1575 w 1997"/>
                <a:gd name="T11" fmla="*/ 520 h 931"/>
                <a:gd name="T12" fmla="*/ 1561 w 1997"/>
                <a:gd name="T13" fmla="*/ 511 h 931"/>
                <a:gd name="T14" fmla="*/ 1482 w 1997"/>
                <a:gd name="T15" fmla="*/ 445 h 931"/>
                <a:gd name="T16" fmla="*/ 1401 w 1997"/>
                <a:gd name="T17" fmla="*/ 386 h 931"/>
                <a:gd name="T18" fmla="*/ 1317 w 1997"/>
                <a:gd name="T19" fmla="*/ 334 h 931"/>
                <a:gd name="T20" fmla="*/ 1231 w 1997"/>
                <a:gd name="T21" fmla="*/ 290 h 931"/>
                <a:gd name="T22" fmla="*/ 1143 w 1997"/>
                <a:gd name="T23" fmla="*/ 251 h 931"/>
                <a:gd name="T24" fmla="*/ 1052 w 1997"/>
                <a:gd name="T25" fmla="*/ 219 h 931"/>
                <a:gd name="T26" fmla="*/ 960 w 1997"/>
                <a:gd name="T27" fmla="*/ 192 h 931"/>
                <a:gd name="T28" fmla="*/ 867 w 1997"/>
                <a:gd name="T29" fmla="*/ 172 h 931"/>
                <a:gd name="T30" fmla="*/ 675 w 1997"/>
                <a:gd name="T31" fmla="*/ 146 h 931"/>
                <a:gd name="T32" fmla="*/ 540 w 1997"/>
                <a:gd name="T33" fmla="*/ 171 h 931"/>
                <a:gd name="T34" fmla="*/ 432 w 1997"/>
                <a:gd name="T35" fmla="*/ 223 h 931"/>
                <a:gd name="T36" fmla="*/ 319 w 1997"/>
                <a:gd name="T37" fmla="*/ 283 h 931"/>
                <a:gd name="T38" fmla="*/ 203 w 1997"/>
                <a:gd name="T39" fmla="*/ 352 h 931"/>
                <a:gd name="T40" fmla="*/ 82 w 1997"/>
                <a:gd name="T41" fmla="*/ 430 h 931"/>
                <a:gd name="T42" fmla="*/ 44 w 1997"/>
                <a:gd name="T43" fmla="*/ 488 h 931"/>
                <a:gd name="T44" fmla="*/ 178 w 1997"/>
                <a:gd name="T45" fmla="*/ 494 h 931"/>
                <a:gd name="T46" fmla="*/ 310 w 1997"/>
                <a:gd name="T47" fmla="*/ 505 h 931"/>
                <a:gd name="T48" fmla="*/ 442 w 1997"/>
                <a:gd name="T49" fmla="*/ 525 h 931"/>
                <a:gd name="T50" fmla="*/ 570 w 1997"/>
                <a:gd name="T51" fmla="*/ 554 h 931"/>
                <a:gd name="T52" fmla="*/ 697 w 1997"/>
                <a:gd name="T53" fmla="*/ 589 h 931"/>
                <a:gd name="T54" fmla="*/ 819 w 1997"/>
                <a:gd name="T55" fmla="*/ 634 h 931"/>
                <a:gd name="T56" fmla="*/ 937 w 1997"/>
                <a:gd name="T57" fmla="*/ 688 h 931"/>
                <a:gd name="T58" fmla="*/ 1052 w 1997"/>
                <a:gd name="T59" fmla="*/ 750 h 931"/>
                <a:gd name="T60" fmla="*/ 1160 w 1997"/>
                <a:gd name="T61" fmla="*/ 821 h 931"/>
                <a:gd name="T62" fmla="*/ 1263 w 1997"/>
                <a:gd name="T63" fmla="*/ 902 h 931"/>
                <a:gd name="T64" fmla="*/ 1523 w 1997"/>
                <a:gd name="T65" fmla="*/ 704 h 931"/>
                <a:gd name="T66" fmla="*/ 1758 w 1997"/>
                <a:gd name="T67" fmla="*/ 477 h 931"/>
                <a:gd name="T68" fmla="*/ 1873 w 1997"/>
                <a:gd name="T69" fmla="*/ 374 h 931"/>
                <a:gd name="T70" fmla="*/ 1969 w 1997"/>
                <a:gd name="T71" fmla="*/ 300 h 931"/>
                <a:gd name="T72" fmla="*/ 1942 w 1997"/>
                <a:gd name="T73" fmla="*/ 234 h 931"/>
                <a:gd name="T74" fmla="*/ 1848 w 1997"/>
                <a:gd name="T75" fmla="*/ 167 h 931"/>
                <a:gd name="T76" fmla="*/ 1778 w 1997"/>
                <a:gd name="T77" fmla="*/ 125 h 931"/>
                <a:gd name="T78" fmla="*/ 1695 w 1997"/>
                <a:gd name="T79" fmla="*/ 87 h 931"/>
                <a:gd name="T80" fmla="*/ 1601 w 1997"/>
                <a:gd name="T81" fmla="*/ 53 h 931"/>
                <a:gd name="T82" fmla="*/ 1495 w 1997"/>
                <a:gd name="T83" fmla="*/ 24 h 931"/>
                <a:gd name="T84" fmla="*/ 1379 w 1997"/>
                <a:gd name="T85" fmla="*/ 6 h 931"/>
                <a:gd name="T86" fmla="*/ 1250 w 1997"/>
                <a:gd name="T87" fmla="*/ 0 h 931"/>
                <a:gd name="T88" fmla="*/ 1110 w 1997"/>
                <a:gd name="T89" fmla="*/ 7 h 931"/>
                <a:gd name="T90" fmla="*/ 1054 w 1997"/>
                <a:gd name="T91" fmla="*/ 36 h 931"/>
                <a:gd name="T92" fmla="*/ 1185 w 1997"/>
                <a:gd name="T93" fmla="*/ 85 h 931"/>
                <a:gd name="T94" fmla="*/ 1309 w 1997"/>
                <a:gd name="T95" fmla="*/ 150 h 931"/>
                <a:gd name="T96" fmla="*/ 1427 w 1997"/>
                <a:gd name="T97" fmla="*/ 228 h 931"/>
                <a:gd name="T98" fmla="*/ 1540 w 1997"/>
                <a:gd name="T99" fmla="*/ 324 h 931"/>
                <a:gd name="T100" fmla="*/ 1643 w 1997"/>
                <a:gd name="T101" fmla="*/ 435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97" h="931">
                  <a:moveTo>
                    <a:pt x="1643" y="435"/>
                  </a:moveTo>
                  <a:lnTo>
                    <a:pt x="1647" y="440"/>
                  </a:lnTo>
                  <a:lnTo>
                    <a:pt x="1650" y="445"/>
                  </a:lnTo>
                  <a:lnTo>
                    <a:pt x="1652" y="449"/>
                  </a:lnTo>
                  <a:lnTo>
                    <a:pt x="1653" y="454"/>
                  </a:lnTo>
                  <a:lnTo>
                    <a:pt x="1655" y="464"/>
                  </a:lnTo>
                  <a:lnTo>
                    <a:pt x="1654" y="474"/>
                  </a:lnTo>
                  <a:lnTo>
                    <a:pt x="1652" y="484"/>
                  </a:lnTo>
                  <a:lnTo>
                    <a:pt x="1647" y="493"/>
                  </a:lnTo>
                  <a:lnTo>
                    <a:pt x="1642" y="501"/>
                  </a:lnTo>
                  <a:lnTo>
                    <a:pt x="1635" y="507"/>
                  </a:lnTo>
                  <a:lnTo>
                    <a:pt x="1627" y="514"/>
                  </a:lnTo>
                  <a:lnTo>
                    <a:pt x="1618" y="519"/>
                  </a:lnTo>
                  <a:lnTo>
                    <a:pt x="1609" y="522"/>
                  </a:lnTo>
                  <a:lnTo>
                    <a:pt x="1600" y="524"/>
                  </a:lnTo>
                  <a:lnTo>
                    <a:pt x="1589" y="524"/>
                  </a:lnTo>
                  <a:lnTo>
                    <a:pt x="1579" y="522"/>
                  </a:lnTo>
                  <a:lnTo>
                    <a:pt x="1575" y="520"/>
                  </a:lnTo>
                  <a:lnTo>
                    <a:pt x="1570" y="518"/>
                  </a:lnTo>
                  <a:lnTo>
                    <a:pt x="1566" y="515"/>
                  </a:lnTo>
                  <a:lnTo>
                    <a:pt x="1561" y="511"/>
                  </a:lnTo>
                  <a:lnTo>
                    <a:pt x="1535" y="488"/>
                  </a:lnTo>
                  <a:lnTo>
                    <a:pt x="1509" y="465"/>
                  </a:lnTo>
                  <a:lnTo>
                    <a:pt x="1482" y="445"/>
                  </a:lnTo>
                  <a:lnTo>
                    <a:pt x="1456" y="423"/>
                  </a:lnTo>
                  <a:lnTo>
                    <a:pt x="1428" y="404"/>
                  </a:lnTo>
                  <a:lnTo>
                    <a:pt x="1401" y="386"/>
                  </a:lnTo>
                  <a:lnTo>
                    <a:pt x="1373" y="368"/>
                  </a:lnTo>
                  <a:lnTo>
                    <a:pt x="1346" y="350"/>
                  </a:lnTo>
                  <a:lnTo>
                    <a:pt x="1317" y="334"/>
                  </a:lnTo>
                  <a:lnTo>
                    <a:pt x="1289" y="318"/>
                  </a:lnTo>
                  <a:lnTo>
                    <a:pt x="1259" y="303"/>
                  </a:lnTo>
                  <a:lnTo>
                    <a:pt x="1231" y="290"/>
                  </a:lnTo>
                  <a:lnTo>
                    <a:pt x="1202" y="276"/>
                  </a:lnTo>
                  <a:lnTo>
                    <a:pt x="1172" y="262"/>
                  </a:lnTo>
                  <a:lnTo>
                    <a:pt x="1143" y="251"/>
                  </a:lnTo>
                  <a:lnTo>
                    <a:pt x="1113" y="240"/>
                  </a:lnTo>
                  <a:lnTo>
                    <a:pt x="1083" y="228"/>
                  </a:lnTo>
                  <a:lnTo>
                    <a:pt x="1052" y="219"/>
                  </a:lnTo>
                  <a:lnTo>
                    <a:pt x="1021" y="209"/>
                  </a:lnTo>
                  <a:lnTo>
                    <a:pt x="991" y="201"/>
                  </a:lnTo>
                  <a:lnTo>
                    <a:pt x="960" y="192"/>
                  </a:lnTo>
                  <a:lnTo>
                    <a:pt x="929" y="185"/>
                  </a:lnTo>
                  <a:lnTo>
                    <a:pt x="898" y="178"/>
                  </a:lnTo>
                  <a:lnTo>
                    <a:pt x="867" y="172"/>
                  </a:lnTo>
                  <a:lnTo>
                    <a:pt x="804" y="160"/>
                  </a:lnTo>
                  <a:lnTo>
                    <a:pt x="740" y="152"/>
                  </a:lnTo>
                  <a:lnTo>
                    <a:pt x="675" y="146"/>
                  </a:lnTo>
                  <a:lnTo>
                    <a:pt x="611" y="140"/>
                  </a:lnTo>
                  <a:lnTo>
                    <a:pt x="576" y="155"/>
                  </a:lnTo>
                  <a:lnTo>
                    <a:pt x="540" y="171"/>
                  </a:lnTo>
                  <a:lnTo>
                    <a:pt x="505" y="188"/>
                  </a:lnTo>
                  <a:lnTo>
                    <a:pt x="469" y="205"/>
                  </a:lnTo>
                  <a:lnTo>
                    <a:pt x="432" y="223"/>
                  </a:lnTo>
                  <a:lnTo>
                    <a:pt x="395" y="242"/>
                  </a:lnTo>
                  <a:lnTo>
                    <a:pt x="357" y="262"/>
                  </a:lnTo>
                  <a:lnTo>
                    <a:pt x="319" y="283"/>
                  </a:lnTo>
                  <a:lnTo>
                    <a:pt x="281" y="305"/>
                  </a:lnTo>
                  <a:lnTo>
                    <a:pt x="242" y="328"/>
                  </a:lnTo>
                  <a:lnTo>
                    <a:pt x="203" y="352"/>
                  </a:lnTo>
                  <a:lnTo>
                    <a:pt x="163" y="377"/>
                  </a:lnTo>
                  <a:lnTo>
                    <a:pt x="122" y="403"/>
                  </a:lnTo>
                  <a:lnTo>
                    <a:pt x="82" y="430"/>
                  </a:lnTo>
                  <a:lnTo>
                    <a:pt x="40" y="459"/>
                  </a:lnTo>
                  <a:lnTo>
                    <a:pt x="0" y="488"/>
                  </a:lnTo>
                  <a:lnTo>
                    <a:pt x="44" y="488"/>
                  </a:lnTo>
                  <a:lnTo>
                    <a:pt x="88" y="489"/>
                  </a:lnTo>
                  <a:lnTo>
                    <a:pt x="133" y="490"/>
                  </a:lnTo>
                  <a:lnTo>
                    <a:pt x="178" y="494"/>
                  </a:lnTo>
                  <a:lnTo>
                    <a:pt x="222" y="497"/>
                  </a:lnTo>
                  <a:lnTo>
                    <a:pt x="266" y="501"/>
                  </a:lnTo>
                  <a:lnTo>
                    <a:pt x="310" y="505"/>
                  </a:lnTo>
                  <a:lnTo>
                    <a:pt x="355" y="512"/>
                  </a:lnTo>
                  <a:lnTo>
                    <a:pt x="398" y="518"/>
                  </a:lnTo>
                  <a:lnTo>
                    <a:pt x="442" y="525"/>
                  </a:lnTo>
                  <a:lnTo>
                    <a:pt x="485" y="535"/>
                  </a:lnTo>
                  <a:lnTo>
                    <a:pt x="528" y="544"/>
                  </a:lnTo>
                  <a:lnTo>
                    <a:pt x="570" y="554"/>
                  </a:lnTo>
                  <a:lnTo>
                    <a:pt x="613" y="564"/>
                  </a:lnTo>
                  <a:lnTo>
                    <a:pt x="655" y="577"/>
                  </a:lnTo>
                  <a:lnTo>
                    <a:pt x="697" y="589"/>
                  </a:lnTo>
                  <a:lnTo>
                    <a:pt x="738" y="604"/>
                  </a:lnTo>
                  <a:lnTo>
                    <a:pt x="779" y="618"/>
                  </a:lnTo>
                  <a:lnTo>
                    <a:pt x="819" y="634"/>
                  </a:lnTo>
                  <a:lnTo>
                    <a:pt x="859" y="651"/>
                  </a:lnTo>
                  <a:lnTo>
                    <a:pt x="899" y="668"/>
                  </a:lnTo>
                  <a:lnTo>
                    <a:pt x="937" y="688"/>
                  </a:lnTo>
                  <a:lnTo>
                    <a:pt x="976" y="707"/>
                  </a:lnTo>
                  <a:lnTo>
                    <a:pt x="1014" y="727"/>
                  </a:lnTo>
                  <a:lnTo>
                    <a:pt x="1052" y="750"/>
                  </a:lnTo>
                  <a:lnTo>
                    <a:pt x="1088" y="773"/>
                  </a:lnTo>
                  <a:lnTo>
                    <a:pt x="1124" y="797"/>
                  </a:lnTo>
                  <a:lnTo>
                    <a:pt x="1160" y="821"/>
                  </a:lnTo>
                  <a:lnTo>
                    <a:pt x="1195" y="846"/>
                  </a:lnTo>
                  <a:lnTo>
                    <a:pt x="1229" y="874"/>
                  </a:lnTo>
                  <a:lnTo>
                    <a:pt x="1263" y="902"/>
                  </a:lnTo>
                  <a:lnTo>
                    <a:pt x="1296" y="931"/>
                  </a:lnTo>
                  <a:lnTo>
                    <a:pt x="1413" y="814"/>
                  </a:lnTo>
                  <a:lnTo>
                    <a:pt x="1523" y="704"/>
                  </a:lnTo>
                  <a:lnTo>
                    <a:pt x="1623" y="605"/>
                  </a:lnTo>
                  <a:lnTo>
                    <a:pt x="1715" y="516"/>
                  </a:lnTo>
                  <a:lnTo>
                    <a:pt x="1758" y="477"/>
                  </a:lnTo>
                  <a:lnTo>
                    <a:pt x="1799" y="439"/>
                  </a:lnTo>
                  <a:lnTo>
                    <a:pt x="1837" y="405"/>
                  </a:lnTo>
                  <a:lnTo>
                    <a:pt x="1873" y="374"/>
                  </a:lnTo>
                  <a:lnTo>
                    <a:pt x="1907" y="346"/>
                  </a:lnTo>
                  <a:lnTo>
                    <a:pt x="1940" y="321"/>
                  </a:lnTo>
                  <a:lnTo>
                    <a:pt x="1969" y="300"/>
                  </a:lnTo>
                  <a:lnTo>
                    <a:pt x="1997" y="282"/>
                  </a:lnTo>
                  <a:lnTo>
                    <a:pt x="1972" y="259"/>
                  </a:lnTo>
                  <a:lnTo>
                    <a:pt x="1942" y="234"/>
                  </a:lnTo>
                  <a:lnTo>
                    <a:pt x="1908" y="208"/>
                  </a:lnTo>
                  <a:lnTo>
                    <a:pt x="1870" y="181"/>
                  </a:lnTo>
                  <a:lnTo>
                    <a:pt x="1848" y="167"/>
                  </a:lnTo>
                  <a:lnTo>
                    <a:pt x="1826" y="152"/>
                  </a:lnTo>
                  <a:lnTo>
                    <a:pt x="1803" y="139"/>
                  </a:lnTo>
                  <a:lnTo>
                    <a:pt x="1778" y="125"/>
                  </a:lnTo>
                  <a:lnTo>
                    <a:pt x="1750" y="112"/>
                  </a:lnTo>
                  <a:lnTo>
                    <a:pt x="1723" y="99"/>
                  </a:lnTo>
                  <a:lnTo>
                    <a:pt x="1695" y="87"/>
                  </a:lnTo>
                  <a:lnTo>
                    <a:pt x="1664" y="74"/>
                  </a:lnTo>
                  <a:lnTo>
                    <a:pt x="1634" y="63"/>
                  </a:lnTo>
                  <a:lnTo>
                    <a:pt x="1601" y="53"/>
                  </a:lnTo>
                  <a:lnTo>
                    <a:pt x="1567" y="42"/>
                  </a:lnTo>
                  <a:lnTo>
                    <a:pt x="1532" y="33"/>
                  </a:lnTo>
                  <a:lnTo>
                    <a:pt x="1495" y="24"/>
                  </a:lnTo>
                  <a:lnTo>
                    <a:pt x="1458" y="17"/>
                  </a:lnTo>
                  <a:lnTo>
                    <a:pt x="1419" y="12"/>
                  </a:lnTo>
                  <a:lnTo>
                    <a:pt x="1379" y="6"/>
                  </a:lnTo>
                  <a:lnTo>
                    <a:pt x="1338" y="3"/>
                  </a:lnTo>
                  <a:lnTo>
                    <a:pt x="1295" y="0"/>
                  </a:lnTo>
                  <a:lnTo>
                    <a:pt x="1250" y="0"/>
                  </a:lnTo>
                  <a:lnTo>
                    <a:pt x="1205" y="0"/>
                  </a:lnTo>
                  <a:lnTo>
                    <a:pt x="1159" y="4"/>
                  </a:lnTo>
                  <a:lnTo>
                    <a:pt x="1110" y="7"/>
                  </a:lnTo>
                  <a:lnTo>
                    <a:pt x="1061" y="14"/>
                  </a:lnTo>
                  <a:lnTo>
                    <a:pt x="1010" y="22"/>
                  </a:lnTo>
                  <a:lnTo>
                    <a:pt x="1054" y="36"/>
                  </a:lnTo>
                  <a:lnTo>
                    <a:pt x="1098" y="50"/>
                  </a:lnTo>
                  <a:lnTo>
                    <a:pt x="1141" y="67"/>
                  </a:lnTo>
                  <a:lnTo>
                    <a:pt x="1185" y="85"/>
                  </a:lnTo>
                  <a:lnTo>
                    <a:pt x="1227" y="106"/>
                  </a:lnTo>
                  <a:lnTo>
                    <a:pt x="1269" y="126"/>
                  </a:lnTo>
                  <a:lnTo>
                    <a:pt x="1309" y="150"/>
                  </a:lnTo>
                  <a:lnTo>
                    <a:pt x="1349" y="174"/>
                  </a:lnTo>
                  <a:lnTo>
                    <a:pt x="1389" y="200"/>
                  </a:lnTo>
                  <a:lnTo>
                    <a:pt x="1427" y="228"/>
                  </a:lnTo>
                  <a:lnTo>
                    <a:pt x="1466" y="258"/>
                  </a:lnTo>
                  <a:lnTo>
                    <a:pt x="1502" y="290"/>
                  </a:lnTo>
                  <a:lnTo>
                    <a:pt x="1540" y="324"/>
                  </a:lnTo>
                  <a:lnTo>
                    <a:pt x="1575" y="359"/>
                  </a:lnTo>
                  <a:lnTo>
                    <a:pt x="1610" y="396"/>
                  </a:lnTo>
                  <a:lnTo>
                    <a:pt x="1643" y="4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淘宝店chenying0907 10"/>
            <p:cNvSpPr>
              <a:spLocks/>
            </p:cNvSpPr>
            <p:nvPr/>
          </p:nvSpPr>
          <p:spPr bwMode="auto">
            <a:xfrm>
              <a:off x="3989388" y="2840038"/>
              <a:ext cx="1112838" cy="433388"/>
            </a:xfrm>
            <a:custGeom>
              <a:avLst/>
              <a:gdLst>
                <a:gd name="T0" fmla="*/ 169 w 5614"/>
                <a:gd name="T1" fmla="*/ 271 h 2180"/>
                <a:gd name="T2" fmla="*/ 512 w 5614"/>
                <a:gd name="T3" fmla="*/ 232 h 2180"/>
                <a:gd name="T4" fmla="*/ 859 w 5614"/>
                <a:gd name="T5" fmla="*/ 195 h 2180"/>
                <a:gd name="T6" fmla="*/ 1208 w 5614"/>
                <a:gd name="T7" fmla="*/ 158 h 2180"/>
                <a:gd name="T8" fmla="*/ 1558 w 5614"/>
                <a:gd name="T9" fmla="*/ 121 h 2180"/>
                <a:gd name="T10" fmla="*/ 1907 w 5614"/>
                <a:gd name="T11" fmla="*/ 86 h 2180"/>
                <a:gd name="T12" fmla="*/ 2251 w 5614"/>
                <a:gd name="T13" fmla="*/ 51 h 2180"/>
                <a:gd name="T14" fmla="*/ 2589 w 5614"/>
                <a:gd name="T15" fmla="*/ 17 h 2180"/>
                <a:gd name="T16" fmla="*/ 2757 w 5614"/>
                <a:gd name="T17" fmla="*/ 0 h 2180"/>
                <a:gd name="T18" fmla="*/ 2969 w 5614"/>
                <a:gd name="T19" fmla="*/ 27 h 2180"/>
                <a:gd name="T20" fmla="*/ 3193 w 5614"/>
                <a:gd name="T21" fmla="*/ 64 h 2180"/>
                <a:gd name="T22" fmla="*/ 3426 w 5614"/>
                <a:gd name="T23" fmla="*/ 107 h 2180"/>
                <a:gd name="T24" fmla="*/ 3669 w 5614"/>
                <a:gd name="T25" fmla="*/ 160 h 2180"/>
                <a:gd name="T26" fmla="*/ 3919 w 5614"/>
                <a:gd name="T27" fmla="*/ 222 h 2180"/>
                <a:gd name="T28" fmla="*/ 4178 w 5614"/>
                <a:gd name="T29" fmla="*/ 296 h 2180"/>
                <a:gd name="T30" fmla="*/ 4311 w 5614"/>
                <a:gd name="T31" fmla="*/ 338 h 2180"/>
                <a:gd name="T32" fmla="*/ 4443 w 5614"/>
                <a:gd name="T33" fmla="*/ 382 h 2180"/>
                <a:gd name="T34" fmla="*/ 4579 w 5614"/>
                <a:gd name="T35" fmla="*/ 430 h 2180"/>
                <a:gd name="T36" fmla="*/ 4716 w 5614"/>
                <a:gd name="T37" fmla="*/ 480 h 2180"/>
                <a:gd name="T38" fmla="*/ 4839 w 5614"/>
                <a:gd name="T39" fmla="*/ 528 h 2180"/>
                <a:gd name="T40" fmla="*/ 4958 w 5614"/>
                <a:gd name="T41" fmla="*/ 577 h 2180"/>
                <a:gd name="T42" fmla="*/ 5075 w 5614"/>
                <a:gd name="T43" fmla="*/ 628 h 2180"/>
                <a:gd name="T44" fmla="*/ 5190 w 5614"/>
                <a:gd name="T45" fmla="*/ 679 h 2180"/>
                <a:gd name="T46" fmla="*/ 5300 w 5614"/>
                <a:gd name="T47" fmla="*/ 730 h 2180"/>
                <a:gd name="T48" fmla="*/ 5407 w 5614"/>
                <a:gd name="T49" fmla="*/ 783 h 2180"/>
                <a:gd name="T50" fmla="*/ 5512 w 5614"/>
                <a:gd name="T51" fmla="*/ 835 h 2180"/>
                <a:gd name="T52" fmla="*/ 5614 w 5614"/>
                <a:gd name="T53" fmla="*/ 888 h 2180"/>
                <a:gd name="T54" fmla="*/ 5346 w 5614"/>
                <a:gd name="T55" fmla="*/ 1067 h 2180"/>
                <a:gd name="T56" fmla="*/ 5073 w 5614"/>
                <a:gd name="T57" fmla="*/ 1244 h 2180"/>
                <a:gd name="T58" fmla="*/ 4791 w 5614"/>
                <a:gd name="T59" fmla="*/ 1415 h 2180"/>
                <a:gd name="T60" fmla="*/ 4505 w 5614"/>
                <a:gd name="T61" fmla="*/ 1581 h 2180"/>
                <a:gd name="T62" fmla="*/ 4211 w 5614"/>
                <a:gd name="T63" fmla="*/ 1741 h 2180"/>
                <a:gd name="T64" fmla="*/ 4061 w 5614"/>
                <a:gd name="T65" fmla="*/ 1819 h 2180"/>
                <a:gd name="T66" fmla="*/ 3910 w 5614"/>
                <a:gd name="T67" fmla="*/ 1895 h 2180"/>
                <a:gd name="T68" fmla="*/ 3758 w 5614"/>
                <a:gd name="T69" fmla="*/ 1969 h 2180"/>
                <a:gd name="T70" fmla="*/ 3604 w 5614"/>
                <a:gd name="T71" fmla="*/ 2041 h 2180"/>
                <a:gd name="T72" fmla="*/ 3448 w 5614"/>
                <a:gd name="T73" fmla="*/ 2112 h 2180"/>
                <a:gd name="T74" fmla="*/ 3291 w 5614"/>
                <a:gd name="T75" fmla="*/ 2180 h 2180"/>
                <a:gd name="T76" fmla="*/ 3232 w 5614"/>
                <a:gd name="T77" fmla="*/ 2070 h 2180"/>
                <a:gd name="T78" fmla="*/ 3165 w 5614"/>
                <a:gd name="T79" fmla="*/ 1965 h 2180"/>
                <a:gd name="T80" fmla="*/ 3090 w 5614"/>
                <a:gd name="T81" fmla="*/ 1866 h 2180"/>
                <a:gd name="T82" fmla="*/ 3008 w 5614"/>
                <a:gd name="T83" fmla="*/ 1770 h 2180"/>
                <a:gd name="T84" fmla="*/ 2919 w 5614"/>
                <a:gd name="T85" fmla="*/ 1680 h 2180"/>
                <a:gd name="T86" fmla="*/ 2824 w 5614"/>
                <a:gd name="T87" fmla="*/ 1593 h 2180"/>
                <a:gd name="T88" fmla="*/ 2724 w 5614"/>
                <a:gd name="T89" fmla="*/ 1511 h 2180"/>
                <a:gd name="T90" fmla="*/ 2621 w 5614"/>
                <a:gd name="T91" fmla="*/ 1432 h 2180"/>
                <a:gd name="T92" fmla="*/ 2513 w 5614"/>
                <a:gd name="T93" fmla="*/ 1357 h 2180"/>
                <a:gd name="T94" fmla="*/ 2404 w 5614"/>
                <a:gd name="T95" fmla="*/ 1286 h 2180"/>
                <a:gd name="T96" fmla="*/ 2293 w 5614"/>
                <a:gd name="T97" fmla="*/ 1218 h 2180"/>
                <a:gd name="T98" fmla="*/ 2182 w 5614"/>
                <a:gd name="T99" fmla="*/ 1152 h 2180"/>
                <a:gd name="T100" fmla="*/ 1960 w 5614"/>
                <a:gd name="T101" fmla="*/ 1030 h 2180"/>
                <a:gd name="T102" fmla="*/ 1744 w 5614"/>
                <a:gd name="T103" fmla="*/ 917 h 2180"/>
                <a:gd name="T104" fmla="*/ 1640 w 5614"/>
                <a:gd name="T105" fmla="*/ 865 h 2180"/>
                <a:gd name="T106" fmla="*/ 1535 w 5614"/>
                <a:gd name="T107" fmla="*/ 814 h 2180"/>
                <a:gd name="T108" fmla="*/ 1321 w 5614"/>
                <a:gd name="T109" fmla="*/ 720 h 2180"/>
                <a:gd name="T110" fmla="*/ 1107 w 5614"/>
                <a:gd name="T111" fmla="*/ 633 h 2180"/>
                <a:gd name="T112" fmla="*/ 889 w 5614"/>
                <a:gd name="T113" fmla="*/ 552 h 2180"/>
                <a:gd name="T114" fmla="*/ 669 w 5614"/>
                <a:gd name="T115" fmla="*/ 480 h 2180"/>
                <a:gd name="T116" fmla="*/ 448 w 5614"/>
                <a:gd name="T117" fmla="*/ 412 h 2180"/>
                <a:gd name="T118" fmla="*/ 225 w 5614"/>
                <a:gd name="T119" fmla="*/ 349 h 2180"/>
                <a:gd name="T120" fmla="*/ 0 w 5614"/>
                <a:gd name="T121" fmla="*/ 290 h 2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614" h="2180">
                  <a:moveTo>
                    <a:pt x="0" y="290"/>
                  </a:moveTo>
                  <a:lnTo>
                    <a:pt x="169" y="271"/>
                  </a:lnTo>
                  <a:lnTo>
                    <a:pt x="339" y="252"/>
                  </a:lnTo>
                  <a:lnTo>
                    <a:pt x="512" y="232"/>
                  </a:lnTo>
                  <a:lnTo>
                    <a:pt x="685" y="213"/>
                  </a:lnTo>
                  <a:lnTo>
                    <a:pt x="859" y="195"/>
                  </a:lnTo>
                  <a:lnTo>
                    <a:pt x="1033" y="176"/>
                  </a:lnTo>
                  <a:lnTo>
                    <a:pt x="1208" y="158"/>
                  </a:lnTo>
                  <a:lnTo>
                    <a:pt x="1384" y="139"/>
                  </a:lnTo>
                  <a:lnTo>
                    <a:pt x="1558" y="121"/>
                  </a:lnTo>
                  <a:lnTo>
                    <a:pt x="1733" y="104"/>
                  </a:lnTo>
                  <a:lnTo>
                    <a:pt x="1907" y="86"/>
                  </a:lnTo>
                  <a:lnTo>
                    <a:pt x="2079" y="69"/>
                  </a:lnTo>
                  <a:lnTo>
                    <a:pt x="2251" y="51"/>
                  </a:lnTo>
                  <a:lnTo>
                    <a:pt x="2421" y="34"/>
                  </a:lnTo>
                  <a:lnTo>
                    <a:pt x="2589" y="17"/>
                  </a:lnTo>
                  <a:lnTo>
                    <a:pt x="2756" y="0"/>
                  </a:lnTo>
                  <a:lnTo>
                    <a:pt x="2757" y="0"/>
                  </a:lnTo>
                  <a:lnTo>
                    <a:pt x="2861" y="12"/>
                  </a:lnTo>
                  <a:lnTo>
                    <a:pt x="2969" y="27"/>
                  </a:lnTo>
                  <a:lnTo>
                    <a:pt x="3080" y="44"/>
                  </a:lnTo>
                  <a:lnTo>
                    <a:pt x="3193" y="64"/>
                  </a:lnTo>
                  <a:lnTo>
                    <a:pt x="3308" y="84"/>
                  </a:lnTo>
                  <a:lnTo>
                    <a:pt x="3426" y="107"/>
                  </a:lnTo>
                  <a:lnTo>
                    <a:pt x="3546" y="132"/>
                  </a:lnTo>
                  <a:lnTo>
                    <a:pt x="3669" y="160"/>
                  </a:lnTo>
                  <a:lnTo>
                    <a:pt x="3792" y="189"/>
                  </a:lnTo>
                  <a:lnTo>
                    <a:pt x="3919" y="222"/>
                  </a:lnTo>
                  <a:lnTo>
                    <a:pt x="4048" y="257"/>
                  </a:lnTo>
                  <a:lnTo>
                    <a:pt x="4178" y="296"/>
                  </a:lnTo>
                  <a:lnTo>
                    <a:pt x="4244" y="316"/>
                  </a:lnTo>
                  <a:lnTo>
                    <a:pt x="4311" y="338"/>
                  </a:lnTo>
                  <a:lnTo>
                    <a:pt x="4376" y="360"/>
                  </a:lnTo>
                  <a:lnTo>
                    <a:pt x="4443" y="382"/>
                  </a:lnTo>
                  <a:lnTo>
                    <a:pt x="4511" y="405"/>
                  </a:lnTo>
                  <a:lnTo>
                    <a:pt x="4579" y="430"/>
                  </a:lnTo>
                  <a:lnTo>
                    <a:pt x="4647" y="455"/>
                  </a:lnTo>
                  <a:lnTo>
                    <a:pt x="4716" y="480"/>
                  </a:lnTo>
                  <a:lnTo>
                    <a:pt x="4778" y="504"/>
                  </a:lnTo>
                  <a:lnTo>
                    <a:pt x="4839" y="528"/>
                  </a:lnTo>
                  <a:lnTo>
                    <a:pt x="4899" y="552"/>
                  </a:lnTo>
                  <a:lnTo>
                    <a:pt x="4958" y="577"/>
                  </a:lnTo>
                  <a:lnTo>
                    <a:pt x="5017" y="602"/>
                  </a:lnTo>
                  <a:lnTo>
                    <a:pt x="5075" y="628"/>
                  </a:lnTo>
                  <a:lnTo>
                    <a:pt x="5133" y="653"/>
                  </a:lnTo>
                  <a:lnTo>
                    <a:pt x="5190" y="679"/>
                  </a:lnTo>
                  <a:lnTo>
                    <a:pt x="5245" y="704"/>
                  </a:lnTo>
                  <a:lnTo>
                    <a:pt x="5300" y="730"/>
                  </a:lnTo>
                  <a:lnTo>
                    <a:pt x="5354" y="756"/>
                  </a:lnTo>
                  <a:lnTo>
                    <a:pt x="5407" y="783"/>
                  </a:lnTo>
                  <a:lnTo>
                    <a:pt x="5461" y="809"/>
                  </a:lnTo>
                  <a:lnTo>
                    <a:pt x="5512" y="835"/>
                  </a:lnTo>
                  <a:lnTo>
                    <a:pt x="5563" y="862"/>
                  </a:lnTo>
                  <a:lnTo>
                    <a:pt x="5614" y="888"/>
                  </a:lnTo>
                  <a:lnTo>
                    <a:pt x="5481" y="979"/>
                  </a:lnTo>
                  <a:lnTo>
                    <a:pt x="5346" y="1067"/>
                  </a:lnTo>
                  <a:lnTo>
                    <a:pt x="5210" y="1156"/>
                  </a:lnTo>
                  <a:lnTo>
                    <a:pt x="5073" y="1244"/>
                  </a:lnTo>
                  <a:lnTo>
                    <a:pt x="4933" y="1330"/>
                  </a:lnTo>
                  <a:lnTo>
                    <a:pt x="4791" y="1415"/>
                  </a:lnTo>
                  <a:lnTo>
                    <a:pt x="4650" y="1498"/>
                  </a:lnTo>
                  <a:lnTo>
                    <a:pt x="4505" y="1581"/>
                  </a:lnTo>
                  <a:lnTo>
                    <a:pt x="4358" y="1661"/>
                  </a:lnTo>
                  <a:lnTo>
                    <a:pt x="4211" y="1741"/>
                  </a:lnTo>
                  <a:lnTo>
                    <a:pt x="4137" y="1781"/>
                  </a:lnTo>
                  <a:lnTo>
                    <a:pt x="4061" y="1819"/>
                  </a:lnTo>
                  <a:lnTo>
                    <a:pt x="3986" y="1856"/>
                  </a:lnTo>
                  <a:lnTo>
                    <a:pt x="3910" y="1895"/>
                  </a:lnTo>
                  <a:lnTo>
                    <a:pt x="3834" y="1932"/>
                  </a:lnTo>
                  <a:lnTo>
                    <a:pt x="3758" y="1969"/>
                  </a:lnTo>
                  <a:lnTo>
                    <a:pt x="3681" y="2005"/>
                  </a:lnTo>
                  <a:lnTo>
                    <a:pt x="3604" y="2041"/>
                  </a:lnTo>
                  <a:lnTo>
                    <a:pt x="3526" y="2077"/>
                  </a:lnTo>
                  <a:lnTo>
                    <a:pt x="3448" y="2112"/>
                  </a:lnTo>
                  <a:lnTo>
                    <a:pt x="3369" y="2146"/>
                  </a:lnTo>
                  <a:lnTo>
                    <a:pt x="3291" y="2180"/>
                  </a:lnTo>
                  <a:lnTo>
                    <a:pt x="3263" y="2124"/>
                  </a:lnTo>
                  <a:lnTo>
                    <a:pt x="3232" y="2070"/>
                  </a:lnTo>
                  <a:lnTo>
                    <a:pt x="3200" y="2016"/>
                  </a:lnTo>
                  <a:lnTo>
                    <a:pt x="3165" y="1965"/>
                  </a:lnTo>
                  <a:lnTo>
                    <a:pt x="3129" y="1914"/>
                  </a:lnTo>
                  <a:lnTo>
                    <a:pt x="3090" y="1866"/>
                  </a:lnTo>
                  <a:lnTo>
                    <a:pt x="3050" y="1817"/>
                  </a:lnTo>
                  <a:lnTo>
                    <a:pt x="3008" y="1770"/>
                  </a:lnTo>
                  <a:lnTo>
                    <a:pt x="2965" y="1725"/>
                  </a:lnTo>
                  <a:lnTo>
                    <a:pt x="2919" y="1680"/>
                  </a:lnTo>
                  <a:lnTo>
                    <a:pt x="2873" y="1636"/>
                  </a:lnTo>
                  <a:lnTo>
                    <a:pt x="2824" y="1593"/>
                  </a:lnTo>
                  <a:lnTo>
                    <a:pt x="2775" y="1551"/>
                  </a:lnTo>
                  <a:lnTo>
                    <a:pt x="2724" y="1511"/>
                  </a:lnTo>
                  <a:lnTo>
                    <a:pt x="2673" y="1471"/>
                  </a:lnTo>
                  <a:lnTo>
                    <a:pt x="2621" y="1432"/>
                  </a:lnTo>
                  <a:lnTo>
                    <a:pt x="2568" y="1395"/>
                  </a:lnTo>
                  <a:lnTo>
                    <a:pt x="2513" y="1357"/>
                  </a:lnTo>
                  <a:lnTo>
                    <a:pt x="2459" y="1321"/>
                  </a:lnTo>
                  <a:lnTo>
                    <a:pt x="2404" y="1286"/>
                  </a:lnTo>
                  <a:lnTo>
                    <a:pt x="2349" y="1251"/>
                  </a:lnTo>
                  <a:lnTo>
                    <a:pt x="2293" y="1218"/>
                  </a:lnTo>
                  <a:lnTo>
                    <a:pt x="2238" y="1185"/>
                  </a:lnTo>
                  <a:lnTo>
                    <a:pt x="2182" y="1152"/>
                  </a:lnTo>
                  <a:lnTo>
                    <a:pt x="2070" y="1090"/>
                  </a:lnTo>
                  <a:lnTo>
                    <a:pt x="1960" y="1030"/>
                  </a:lnTo>
                  <a:lnTo>
                    <a:pt x="1851" y="973"/>
                  </a:lnTo>
                  <a:lnTo>
                    <a:pt x="1744" y="917"/>
                  </a:lnTo>
                  <a:lnTo>
                    <a:pt x="1692" y="891"/>
                  </a:lnTo>
                  <a:lnTo>
                    <a:pt x="1640" y="865"/>
                  </a:lnTo>
                  <a:lnTo>
                    <a:pt x="1587" y="839"/>
                  </a:lnTo>
                  <a:lnTo>
                    <a:pt x="1535" y="814"/>
                  </a:lnTo>
                  <a:lnTo>
                    <a:pt x="1428" y="766"/>
                  </a:lnTo>
                  <a:lnTo>
                    <a:pt x="1321" y="720"/>
                  </a:lnTo>
                  <a:lnTo>
                    <a:pt x="1215" y="675"/>
                  </a:lnTo>
                  <a:lnTo>
                    <a:pt x="1107" y="633"/>
                  </a:lnTo>
                  <a:lnTo>
                    <a:pt x="998" y="592"/>
                  </a:lnTo>
                  <a:lnTo>
                    <a:pt x="889" y="552"/>
                  </a:lnTo>
                  <a:lnTo>
                    <a:pt x="779" y="515"/>
                  </a:lnTo>
                  <a:lnTo>
                    <a:pt x="669" y="480"/>
                  </a:lnTo>
                  <a:lnTo>
                    <a:pt x="559" y="445"/>
                  </a:lnTo>
                  <a:lnTo>
                    <a:pt x="448" y="412"/>
                  </a:lnTo>
                  <a:lnTo>
                    <a:pt x="337" y="380"/>
                  </a:lnTo>
                  <a:lnTo>
                    <a:pt x="225" y="349"/>
                  </a:lnTo>
                  <a:lnTo>
                    <a:pt x="113" y="320"/>
                  </a:lnTo>
                  <a:lnTo>
                    <a:pt x="0" y="29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淘宝店chenying0907 11"/>
            <p:cNvSpPr>
              <a:spLocks/>
            </p:cNvSpPr>
            <p:nvPr/>
          </p:nvSpPr>
          <p:spPr bwMode="auto">
            <a:xfrm>
              <a:off x="4535488" y="2613025"/>
              <a:ext cx="947738" cy="403225"/>
            </a:xfrm>
            <a:custGeom>
              <a:avLst/>
              <a:gdLst>
                <a:gd name="T0" fmla="*/ 4194 w 4775"/>
                <a:gd name="T1" fmla="*/ 158 h 2030"/>
                <a:gd name="T2" fmla="*/ 4330 w 4775"/>
                <a:gd name="T3" fmla="*/ 219 h 2030"/>
                <a:gd name="T4" fmla="*/ 4460 w 4775"/>
                <a:gd name="T5" fmla="*/ 287 h 2030"/>
                <a:gd name="T6" fmla="*/ 4584 w 4775"/>
                <a:gd name="T7" fmla="*/ 363 h 2030"/>
                <a:gd name="T8" fmla="*/ 4702 w 4775"/>
                <a:gd name="T9" fmla="*/ 447 h 2030"/>
                <a:gd name="T10" fmla="*/ 4671 w 4775"/>
                <a:gd name="T11" fmla="*/ 601 h 2030"/>
                <a:gd name="T12" fmla="*/ 4343 w 4775"/>
                <a:gd name="T13" fmla="*/ 886 h 2030"/>
                <a:gd name="T14" fmla="*/ 3997 w 4775"/>
                <a:gd name="T15" fmla="*/ 1174 h 2030"/>
                <a:gd name="T16" fmla="*/ 3635 w 4775"/>
                <a:gd name="T17" fmla="*/ 1462 h 2030"/>
                <a:gd name="T18" fmla="*/ 3254 w 4775"/>
                <a:gd name="T19" fmla="*/ 1749 h 2030"/>
                <a:gd name="T20" fmla="*/ 2857 w 4775"/>
                <a:gd name="T21" fmla="*/ 2030 h 2030"/>
                <a:gd name="T22" fmla="*/ 2704 w 4775"/>
                <a:gd name="T23" fmla="*/ 1951 h 2030"/>
                <a:gd name="T24" fmla="*/ 2543 w 4775"/>
                <a:gd name="T25" fmla="*/ 1872 h 2030"/>
                <a:gd name="T26" fmla="*/ 2376 w 4775"/>
                <a:gd name="T27" fmla="*/ 1795 h 2030"/>
                <a:gd name="T28" fmla="*/ 2201 w 4775"/>
                <a:gd name="T29" fmla="*/ 1719 h 2030"/>
                <a:gd name="T30" fmla="*/ 2021 w 4775"/>
                <a:gd name="T31" fmla="*/ 1646 h 2030"/>
                <a:gd name="T32" fmla="*/ 1822 w 4775"/>
                <a:gd name="T33" fmla="*/ 1572 h 2030"/>
                <a:gd name="T34" fmla="*/ 1619 w 4775"/>
                <a:gd name="T35" fmla="*/ 1502 h 2030"/>
                <a:gd name="T36" fmla="*/ 1421 w 4775"/>
                <a:gd name="T37" fmla="*/ 1438 h 2030"/>
                <a:gd name="T38" fmla="*/ 1035 w 4775"/>
                <a:gd name="T39" fmla="*/ 1331 h 2030"/>
                <a:gd name="T40" fmla="*/ 669 w 4775"/>
                <a:gd name="T41" fmla="*/ 1249 h 2030"/>
                <a:gd name="T42" fmla="*/ 323 w 4775"/>
                <a:gd name="T43" fmla="*/ 1186 h 2030"/>
                <a:gd name="T44" fmla="*/ 0 w 4775"/>
                <a:gd name="T45" fmla="*/ 1142 h 2030"/>
                <a:gd name="T46" fmla="*/ 735 w 4775"/>
                <a:gd name="T47" fmla="*/ 1065 h 2030"/>
                <a:gd name="T48" fmla="*/ 1395 w 4775"/>
                <a:gd name="T49" fmla="*/ 987 h 2030"/>
                <a:gd name="T50" fmla="*/ 1869 w 4775"/>
                <a:gd name="T51" fmla="*/ 922 h 2030"/>
                <a:gd name="T52" fmla="*/ 2113 w 4775"/>
                <a:gd name="T53" fmla="*/ 882 h 2030"/>
                <a:gd name="T54" fmla="*/ 2323 w 4775"/>
                <a:gd name="T55" fmla="*/ 841 h 2030"/>
                <a:gd name="T56" fmla="*/ 2495 w 4775"/>
                <a:gd name="T57" fmla="*/ 801 h 2030"/>
                <a:gd name="T58" fmla="*/ 2626 w 4775"/>
                <a:gd name="T59" fmla="*/ 759 h 2030"/>
                <a:gd name="T60" fmla="*/ 2714 w 4775"/>
                <a:gd name="T61" fmla="*/ 716 h 2030"/>
                <a:gd name="T62" fmla="*/ 2315 w 4775"/>
                <a:gd name="T63" fmla="*/ 765 h 2030"/>
                <a:gd name="T64" fmla="*/ 1922 w 4775"/>
                <a:gd name="T65" fmla="*/ 811 h 2030"/>
                <a:gd name="T66" fmla="*/ 1551 w 4775"/>
                <a:gd name="T67" fmla="*/ 853 h 2030"/>
                <a:gd name="T68" fmla="*/ 1221 w 4775"/>
                <a:gd name="T69" fmla="*/ 890 h 2030"/>
                <a:gd name="T70" fmla="*/ 949 w 4775"/>
                <a:gd name="T71" fmla="*/ 923 h 2030"/>
                <a:gd name="T72" fmla="*/ 969 w 4775"/>
                <a:gd name="T73" fmla="*/ 793 h 2030"/>
                <a:gd name="T74" fmla="*/ 1157 w 4775"/>
                <a:gd name="T75" fmla="*/ 601 h 2030"/>
                <a:gd name="T76" fmla="*/ 1394 w 4775"/>
                <a:gd name="T77" fmla="*/ 434 h 2030"/>
                <a:gd name="T78" fmla="*/ 1673 w 4775"/>
                <a:gd name="T79" fmla="*/ 291 h 2030"/>
                <a:gd name="T80" fmla="*/ 1985 w 4775"/>
                <a:gd name="T81" fmla="*/ 176 h 2030"/>
                <a:gd name="T82" fmla="*/ 2321 w 4775"/>
                <a:gd name="T83" fmla="*/ 88 h 2030"/>
                <a:gd name="T84" fmla="*/ 2676 w 4775"/>
                <a:gd name="T85" fmla="*/ 29 h 2030"/>
                <a:gd name="T86" fmla="*/ 3039 w 4775"/>
                <a:gd name="T87" fmla="*/ 2 h 2030"/>
                <a:gd name="T88" fmla="*/ 3403 w 4775"/>
                <a:gd name="T89" fmla="*/ 8 h 2030"/>
                <a:gd name="T90" fmla="*/ 3760 w 4775"/>
                <a:gd name="T91" fmla="*/ 46 h 2030"/>
                <a:gd name="T92" fmla="*/ 4101 w 4775"/>
                <a:gd name="T93" fmla="*/ 120 h 2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775" h="2030">
                  <a:moveTo>
                    <a:pt x="4101" y="120"/>
                  </a:moveTo>
                  <a:lnTo>
                    <a:pt x="4148" y="138"/>
                  </a:lnTo>
                  <a:lnTo>
                    <a:pt x="4194" y="158"/>
                  </a:lnTo>
                  <a:lnTo>
                    <a:pt x="4240" y="177"/>
                  </a:lnTo>
                  <a:lnTo>
                    <a:pt x="4285" y="197"/>
                  </a:lnTo>
                  <a:lnTo>
                    <a:pt x="4330" y="219"/>
                  </a:lnTo>
                  <a:lnTo>
                    <a:pt x="4374" y="240"/>
                  </a:lnTo>
                  <a:lnTo>
                    <a:pt x="4417" y="263"/>
                  </a:lnTo>
                  <a:lnTo>
                    <a:pt x="4460" y="287"/>
                  </a:lnTo>
                  <a:lnTo>
                    <a:pt x="4502" y="312"/>
                  </a:lnTo>
                  <a:lnTo>
                    <a:pt x="4543" y="337"/>
                  </a:lnTo>
                  <a:lnTo>
                    <a:pt x="4584" y="363"/>
                  </a:lnTo>
                  <a:lnTo>
                    <a:pt x="4623" y="390"/>
                  </a:lnTo>
                  <a:lnTo>
                    <a:pt x="4663" y="418"/>
                  </a:lnTo>
                  <a:lnTo>
                    <a:pt x="4702" y="447"/>
                  </a:lnTo>
                  <a:lnTo>
                    <a:pt x="4739" y="476"/>
                  </a:lnTo>
                  <a:lnTo>
                    <a:pt x="4775" y="507"/>
                  </a:lnTo>
                  <a:lnTo>
                    <a:pt x="4671" y="601"/>
                  </a:lnTo>
                  <a:lnTo>
                    <a:pt x="4563" y="695"/>
                  </a:lnTo>
                  <a:lnTo>
                    <a:pt x="4454" y="790"/>
                  </a:lnTo>
                  <a:lnTo>
                    <a:pt x="4343" y="886"/>
                  </a:lnTo>
                  <a:lnTo>
                    <a:pt x="4230" y="982"/>
                  </a:lnTo>
                  <a:lnTo>
                    <a:pt x="4115" y="1077"/>
                  </a:lnTo>
                  <a:lnTo>
                    <a:pt x="3997" y="1174"/>
                  </a:lnTo>
                  <a:lnTo>
                    <a:pt x="3878" y="1270"/>
                  </a:lnTo>
                  <a:lnTo>
                    <a:pt x="3757" y="1367"/>
                  </a:lnTo>
                  <a:lnTo>
                    <a:pt x="3635" y="1462"/>
                  </a:lnTo>
                  <a:lnTo>
                    <a:pt x="3510" y="1558"/>
                  </a:lnTo>
                  <a:lnTo>
                    <a:pt x="3383" y="1653"/>
                  </a:lnTo>
                  <a:lnTo>
                    <a:pt x="3254" y="1749"/>
                  </a:lnTo>
                  <a:lnTo>
                    <a:pt x="3123" y="1843"/>
                  </a:lnTo>
                  <a:lnTo>
                    <a:pt x="2990" y="1937"/>
                  </a:lnTo>
                  <a:lnTo>
                    <a:pt x="2857" y="2030"/>
                  </a:lnTo>
                  <a:lnTo>
                    <a:pt x="2806" y="2004"/>
                  </a:lnTo>
                  <a:lnTo>
                    <a:pt x="2755" y="1977"/>
                  </a:lnTo>
                  <a:lnTo>
                    <a:pt x="2704" y="1951"/>
                  </a:lnTo>
                  <a:lnTo>
                    <a:pt x="2650" y="1925"/>
                  </a:lnTo>
                  <a:lnTo>
                    <a:pt x="2597" y="1898"/>
                  </a:lnTo>
                  <a:lnTo>
                    <a:pt x="2543" y="1872"/>
                  </a:lnTo>
                  <a:lnTo>
                    <a:pt x="2488" y="1846"/>
                  </a:lnTo>
                  <a:lnTo>
                    <a:pt x="2433" y="1821"/>
                  </a:lnTo>
                  <a:lnTo>
                    <a:pt x="2376" y="1795"/>
                  </a:lnTo>
                  <a:lnTo>
                    <a:pt x="2318" y="1770"/>
                  </a:lnTo>
                  <a:lnTo>
                    <a:pt x="2260" y="1744"/>
                  </a:lnTo>
                  <a:lnTo>
                    <a:pt x="2201" y="1719"/>
                  </a:lnTo>
                  <a:lnTo>
                    <a:pt x="2142" y="1694"/>
                  </a:lnTo>
                  <a:lnTo>
                    <a:pt x="2082" y="1670"/>
                  </a:lnTo>
                  <a:lnTo>
                    <a:pt x="2021" y="1646"/>
                  </a:lnTo>
                  <a:lnTo>
                    <a:pt x="1959" y="1622"/>
                  </a:lnTo>
                  <a:lnTo>
                    <a:pt x="1890" y="1597"/>
                  </a:lnTo>
                  <a:lnTo>
                    <a:pt x="1822" y="1572"/>
                  </a:lnTo>
                  <a:lnTo>
                    <a:pt x="1754" y="1547"/>
                  </a:lnTo>
                  <a:lnTo>
                    <a:pt x="1686" y="1524"/>
                  </a:lnTo>
                  <a:lnTo>
                    <a:pt x="1619" y="1502"/>
                  </a:lnTo>
                  <a:lnTo>
                    <a:pt x="1554" y="1480"/>
                  </a:lnTo>
                  <a:lnTo>
                    <a:pt x="1487" y="1458"/>
                  </a:lnTo>
                  <a:lnTo>
                    <a:pt x="1421" y="1438"/>
                  </a:lnTo>
                  <a:lnTo>
                    <a:pt x="1291" y="1399"/>
                  </a:lnTo>
                  <a:lnTo>
                    <a:pt x="1162" y="1364"/>
                  </a:lnTo>
                  <a:lnTo>
                    <a:pt x="1035" y="1331"/>
                  </a:lnTo>
                  <a:lnTo>
                    <a:pt x="912" y="1302"/>
                  </a:lnTo>
                  <a:lnTo>
                    <a:pt x="789" y="1274"/>
                  </a:lnTo>
                  <a:lnTo>
                    <a:pt x="669" y="1249"/>
                  </a:lnTo>
                  <a:lnTo>
                    <a:pt x="551" y="1226"/>
                  </a:lnTo>
                  <a:lnTo>
                    <a:pt x="436" y="1206"/>
                  </a:lnTo>
                  <a:lnTo>
                    <a:pt x="323" y="1186"/>
                  </a:lnTo>
                  <a:lnTo>
                    <a:pt x="212" y="1169"/>
                  </a:lnTo>
                  <a:lnTo>
                    <a:pt x="104" y="1154"/>
                  </a:lnTo>
                  <a:lnTo>
                    <a:pt x="0" y="1142"/>
                  </a:lnTo>
                  <a:lnTo>
                    <a:pt x="252" y="1116"/>
                  </a:lnTo>
                  <a:lnTo>
                    <a:pt x="497" y="1090"/>
                  </a:lnTo>
                  <a:lnTo>
                    <a:pt x="735" y="1065"/>
                  </a:lnTo>
                  <a:lnTo>
                    <a:pt x="965" y="1039"/>
                  </a:lnTo>
                  <a:lnTo>
                    <a:pt x="1185" y="1013"/>
                  </a:lnTo>
                  <a:lnTo>
                    <a:pt x="1395" y="987"/>
                  </a:lnTo>
                  <a:lnTo>
                    <a:pt x="1593" y="962"/>
                  </a:lnTo>
                  <a:lnTo>
                    <a:pt x="1780" y="936"/>
                  </a:lnTo>
                  <a:lnTo>
                    <a:pt x="1869" y="922"/>
                  </a:lnTo>
                  <a:lnTo>
                    <a:pt x="1954" y="908"/>
                  </a:lnTo>
                  <a:lnTo>
                    <a:pt x="2034" y="896"/>
                  </a:lnTo>
                  <a:lnTo>
                    <a:pt x="2113" y="882"/>
                  </a:lnTo>
                  <a:lnTo>
                    <a:pt x="2186" y="869"/>
                  </a:lnTo>
                  <a:lnTo>
                    <a:pt x="2257" y="855"/>
                  </a:lnTo>
                  <a:lnTo>
                    <a:pt x="2323" y="841"/>
                  </a:lnTo>
                  <a:lnTo>
                    <a:pt x="2384" y="828"/>
                  </a:lnTo>
                  <a:lnTo>
                    <a:pt x="2442" y="814"/>
                  </a:lnTo>
                  <a:lnTo>
                    <a:pt x="2495" y="801"/>
                  </a:lnTo>
                  <a:lnTo>
                    <a:pt x="2544" y="787"/>
                  </a:lnTo>
                  <a:lnTo>
                    <a:pt x="2587" y="772"/>
                  </a:lnTo>
                  <a:lnTo>
                    <a:pt x="2626" y="759"/>
                  </a:lnTo>
                  <a:lnTo>
                    <a:pt x="2660" y="744"/>
                  </a:lnTo>
                  <a:lnTo>
                    <a:pt x="2690" y="729"/>
                  </a:lnTo>
                  <a:lnTo>
                    <a:pt x="2714" y="716"/>
                  </a:lnTo>
                  <a:lnTo>
                    <a:pt x="2581" y="733"/>
                  </a:lnTo>
                  <a:lnTo>
                    <a:pt x="2448" y="748"/>
                  </a:lnTo>
                  <a:lnTo>
                    <a:pt x="2315" y="765"/>
                  </a:lnTo>
                  <a:lnTo>
                    <a:pt x="2182" y="781"/>
                  </a:lnTo>
                  <a:lnTo>
                    <a:pt x="2051" y="796"/>
                  </a:lnTo>
                  <a:lnTo>
                    <a:pt x="1922" y="811"/>
                  </a:lnTo>
                  <a:lnTo>
                    <a:pt x="1795" y="826"/>
                  </a:lnTo>
                  <a:lnTo>
                    <a:pt x="1672" y="839"/>
                  </a:lnTo>
                  <a:lnTo>
                    <a:pt x="1551" y="853"/>
                  </a:lnTo>
                  <a:lnTo>
                    <a:pt x="1437" y="865"/>
                  </a:lnTo>
                  <a:lnTo>
                    <a:pt x="1326" y="878"/>
                  </a:lnTo>
                  <a:lnTo>
                    <a:pt x="1221" y="890"/>
                  </a:lnTo>
                  <a:lnTo>
                    <a:pt x="1124" y="902"/>
                  </a:lnTo>
                  <a:lnTo>
                    <a:pt x="1033" y="912"/>
                  </a:lnTo>
                  <a:lnTo>
                    <a:pt x="949" y="923"/>
                  </a:lnTo>
                  <a:lnTo>
                    <a:pt x="874" y="933"/>
                  </a:lnTo>
                  <a:lnTo>
                    <a:pt x="919" y="862"/>
                  </a:lnTo>
                  <a:lnTo>
                    <a:pt x="969" y="793"/>
                  </a:lnTo>
                  <a:lnTo>
                    <a:pt x="1025" y="727"/>
                  </a:lnTo>
                  <a:lnTo>
                    <a:pt x="1088" y="662"/>
                  </a:lnTo>
                  <a:lnTo>
                    <a:pt x="1157" y="601"/>
                  </a:lnTo>
                  <a:lnTo>
                    <a:pt x="1230" y="543"/>
                  </a:lnTo>
                  <a:lnTo>
                    <a:pt x="1310" y="487"/>
                  </a:lnTo>
                  <a:lnTo>
                    <a:pt x="1394" y="434"/>
                  </a:lnTo>
                  <a:lnTo>
                    <a:pt x="1482" y="383"/>
                  </a:lnTo>
                  <a:lnTo>
                    <a:pt x="1575" y="336"/>
                  </a:lnTo>
                  <a:lnTo>
                    <a:pt x="1673" y="291"/>
                  </a:lnTo>
                  <a:lnTo>
                    <a:pt x="1774" y="249"/>
                  </a:lnTo>
                  <a:lnTo>
                    <a:pt x="1878" y="211"/>
                  </a:lnTo>
                  <a:lnTo>
                    <a:pt x="1985" y="176"/>
                  </a:lnTo>
                  <a:lnTo>
                    <a:pt x="2095" y="143"/>
                  </a:lnTo>
                  <a:lnTo>
                    <a:pt x="2207" y="113"/>
                  </a:lnTo>
                  <a:lnTo>
                    <a:pt x="2321" y="88"/>
                  </a:lnTo>
                  <a:lnTo>
                    <a:pt x="2438" y="65"/>
                  </a:lnTo>
                  <a:lnTo>
                    <a:pt x="2557" y="45"/>
                  </a:lnTo>
                  <a:lnTo>
                    <a:pt x="2676" y="29"/>
                  </a:lnTo>
                  <a:lnTo>
                    <a:pt x="2797" y="17"/>
                  </a:lnTo>
                  <a:lnTo>
                    <a:pt x="2918" y="8"/>
                  </a:lnTo>
                  <a:lnTo>
                    <a:pt x="3039" y="2"/>
                  </a:lnTo>
                  <a:lnTo>
                    <a:pt x="3161" y="0"/>
                  </a:lnTo>
                  <a:lnTo>
                    <a:pt x="3283" y="2"/>
                  </a:lnTo>
                  <a:lnTo>
                    <a:pt x="3403" y="8"/>
                  </a:lnTo>
                  <a:lnTo>
                    <a:pt x="3523" y="17"/>
                  </a:lnTo>
                  <a:lnTo>
                    <a:pt x="3642" y="29"/>
                  </a:lnTo>
                  <a:lnTo>
                    <a:pt x="3760" y="46"/>
                  </a:lnTo>
                  <a:lnTo>
                    <a:pt x="3876" y="67"/>
                  </a:lnTo>
                  <a:lnTo>
                    <a:pt x="3989" y="92"/>
                  </a:lnTo>
                  <a:lnTo>
                    <a:pt x="4101" y="120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淘宝店chenying0907 12"/>
            <p:cNvSpPr>
              <a:spLocks/>
            </p:cNvSpPr>
            <p:nvPr/>
          </p:nvSpPr>
          <p:spPr bwMode="auto">
            <a:xfrm>
              <a:off x="3868738" y="2905125"/>
              <a:ext cx="752475" cy="401638"/>
            </a:xfrm>
            <a:custGeom>
              <a:avLst/>
              <a:gdLst>
                <a:gd name="T0" fmla="*/ 2142 w 3796"/>
                <a:gd name="T1" fmla="*/ 608 h 2024"/>
                <a:gd name="T2" fmla="*/ 2028 w 3796"/>
                <a:gd name="T3" fmla="*/ 553 h 2024"/>
                <a:gd name="T4" fmla="*/ 1912 w 3796"/>
                <a:gd name="T5" fmla="*/ 502 h 2024"/>
                <a:gd name="T6" fmla="*/ 1795 w 3796"/>
                <a:gd name="T7" fmla="*/ 454 h 2024"/>
                <a:gd name="T8" fmla="*/ 1620 w 3796"/>
                <a:gd name="T9" fmla="*/ 384 h 2024"/>
                <a:gd name="T10" fmla="*/ 1383 w 3796"/>
                <a:gd name="T11" fmla="*/ 299 h 2024"/>
                <a:gd name="T12" fmla="*/ 1142 w 3796"/>
                <a:gd name="T13" fmla="*/ 222 h 2024"/>
                <a:gd name="T14" fmla="*/ 901 w 3796"/>
                <a:gd name="T15" fmla="*/ 152 h 2024"/>
                <a:gd name="T16" fmla="*/ 657 w 3796"/>
                <a:gd name="T17" fmla="*/ 88 h 2024"/>
                <a:gd name="T18" fmla="*/ 412 w 3796"/>
                <a:gd name="T19" fmla="*/ 28 h 2024"/>
                <a:gd name="T20" fmla="*/ 252 w 3796"/>
                <a:gd name="T21" fmla="*/ 5 h 2024"/>
                <a:gd name="T22" fmla="*/ 180 w 3796"/>
                <a:gd name="T23" fmla="*/ 14 h 2024"/>
                <a:gd name="T24" fmla="*/ 107 w 3796"/>
                <a:gd name="T25" fmla="*/ 23 h 2024"/>
                <a:gd name="T26" fmla="*/ 36 w 3796"/>
                <a:gd name="T27" fmla="*/ 33 h 2024"/>
                <a:gd name="T28" fmla="*/ 62 w 3796"/>
                <a:gd name="T29" fmla="*/ 56 h 2024"/>
                <a:gd name="T30" fmla="*/ 185 w 3796"/>
                <a:gd name="T31" fmla="*/ 95 h 2024"/>
                <a:gd name="T32" fmla="*/ 308 w 3796"/>
                <a:gd name="T33" fmla="*/ 137 h 2024"/>
                <a:gd name="T34" fmla="*/ 429 w 3796"/>
                <a:gd name="T35" fmla="*/ 181 h 2024"/>
                <a:gd name="T36" fmla="*/ 550 w 3796"/>
                <a:gd name="T37" fmla="*/ 228 h 2024"/>
                <a:gd name="T38" fmla="*/ 671 w 3796"/>
                <a:gd name="T39" fmla="*/ 277 h 2024"/>
                <a:gd name="T40" fmla="*/ 791 w 3796"/>
                <a:gd name="T41" fmla="*/ 327 h 2024"/>
                <a:gd name="T42" fmla="*/ 910 w 3796"/>
                <a:gd name="T43" fmla="*/ 378 h 2024"/>
                <a:gd name="T44" fmla="*/ 1038 w 3796"/>
                <a:gd name="T45" fmla="*/ 431 h 2024"/>
                <a:gd name="T46" fmla="*/ 1173 w 3796"/>
                <a:gd name="T47" fmla="*/ 485 h 2024"/>
                <a:gd name="T48" fmla="*/ 1307 w 3796"/>
                <a:gd name="T49" fmla="*/ 543 h 2024"/>
                <a:gd name="T50" fmla="*/ 1438 w 3796"/>
                <a:gd name="T51" fmla="*/ 603 h 2024"/>
                <a:gd name="T52" fmla="*/ 1570 w 3796"/>
                <a:gd name="T53" fmla="*/ 666 h 2024"/>
                <a:gd name="T54" fmla="*/ 1699 w 3796"/>
                <a:gd name="T55" fmla="*/ 732 h 2024"/>
                <a:gd name="T56" fmla="*/ 1827 w 3796"/>
                <a:gd name="T57" fmla="*/ 800 h 2024"/>
                <a:gd name="T58" fmla="*/ 1953 w 3796"/>
                <a:gd name="T59" fmla="*/ 870 h 2024"/>
                <a:gd name="T60" fmla="*/ 2118 w 3796"/>
                <a:gd name="T61" fmla="*/ 961 h 2024"/>
                <a:gd name="T62" fmla="*/ 2319 w 3796"/>
                <a:gd name="T63" fmla="*/ 1074 h 2024"/>
                <a:gd name="T64" fmla="*/ 2468 w 3796"/>
                <a:gd name="T65" fmla="*/ 1162 h 2024"/>
                <a:gd name="T66" fmla="*/ 2564 w 3796"/>
                <a:gd name="T67" fmla="*/ 1224 h 2024"/>
                <a:gd name="T68" fmla="*/ 2661 w 3796"/>
                <a:gd name="T69" fmla="*/ 1287 h 2024"/>
                <a:gd name="T70" fmla="*/ 2755 w 3796"/>
                <a:gd name="T71" fmla="*/ 1353 h 2024"/>
                <a:gd name="T72" fmla="*/ 2847 w 3796"/>
                <a:gd name="T73" fmla="*/ 1422 h 2024"/>
                <a:gd name="T74" fmla="*/ 2937 w 3796"/>
                <a:gd name="T75" fmla="*/ 1492 h 2024"/>
                <a:gd name="T76" fmla="*/ 3025 w 3796"/>
                <a:gd name="T77" fmla="*/ 1566 h 2024"/>
                <a:gd name="T78" fmla="*/ 3111 w 3796"/>
                <a:gd name="T79" fmla="*/ 1642 h 2024"/>
                <a:gd name="T80" fmla="*/ 3195 w 3796"/>
                <a:gd name="T81" fmla="*/ 1722 h 2024"/>
                <a:gd name="T82" fmla="*/ 3275 w 3796"/>
                <a:gd name="T83" fmla="*/ 1803 h 2024"/>
                <a:gd name="T84" fmla="*/ 3352 w 3796"/>
                <a:gd name="T85" fmla="*/ 1889 h 2024"/>
                <a:gd name="T86" fmla="*/ 3428 w 3796"/>
                <a:gd name="T87" fmla="*/ 1979 h 2024"/>
                <a:gd name="T88" fmla="*/ 3506 w 3796"/>
                <a:gd name="T89" fmla="*/ 2008 h 2024"/>
                <a:gd name="T90" fmla="*/ 3589 w 3796"/>
                <a:gd name="T91" fmla="*/ 1977 h 2024"/>
                <a:gd name="T92" fmla="*/ 3672 w 3796"/>
                <a:gd name="T93" fmla="*/ 1944 h 2024"/>
                <a:gd name="T94" fmla="*/ 3755 w 3796"/>
                <a:gd name="T95" fmla="*/ 1911 h 2024"/>
                <a:gd name="T96" fmla="*/ 3768 w 3796"/>
                <a:gd name="T97" fmla="*/ 1838 h 2024"/>
                <a:gd name="T98" fmla="*/ 3704 w 3796"/>
                <a:gd name="T99" fmla="*/ 1731 h 2024"/>
                <a:gd name="T100" fmla="*/ 3630 w 3796"/>
                <a:gd name="T101" fmla="*/ 1627 h 2024"/>
                <a:gd name="T102" fmla="*/ 3549 w 3796"/>
                <a:gd name="T103" fmla="*/ 1530 h 2024"/>
                <a:gd name="T104" fmla="*/ 3459 w 3796"/>
                <a:gd name="T105" fmla="*/ 1437 h 2024"/>
                <a:gd name="T106" fmla="*/ 3364 w 3796"/>
                <a:gd name="T107" fmla="*/ 1348 h 2024"/>
                <a:gd name="T108" fmla="*/ 3263 w 3796"/>
                <a:gd name="T109" fmla="*/ 1263 h 2024"/>
                <a:gd name="T110" fmla="*/ 3156 w 3796"/>
                <a:gd name="T111" fmla="*/ 1183 h 2024"/>
                <a:gd name="T112" fmla="*/ 3046 w 3796"/>
                <a:gd name="T113" fmla="*/ 1107 h 2024"/>
                <a:gd name="T114" fmla="*/ 2934 w 3796"/>
                <a:gd name="T115" fmla="*/ 1033 h 2024"/>
                <a:gd name="T116" fmla="*/ 2819 w 3796"/>
                <a:gd name="T117" fmla="*/ 964 h 2024"/>
                <a:gd name="T118" fmla="*/ 2705 w 3796"/>
                <a:gd name="T119" fmla="*/ 898 h 2024"/>
                <a:gd name="T120" fmla="*/ 2531 w 3796"/>
                <a:gd name="T121" fmla="*/ 804 h 2024"/>
                <a:gd name="T122" fmla="*/ 2308 w 3796"/>
                <a:gd name="T123" fmla="*/ 690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96" h="2024">
                  <a:moveTo>
                    <a:pt x="2200" y="636"/>
                  </a:moveTo>
                  <a:lnTo>
                    <a:pt x="2142" y="608"/>
                  </a:lnTo>
                  <a:lnTo>
                    <a:pt x="2086" y="581"/>
                  </a:lnTo>
                  <a:lnTo>
                    <a:pt x="2028" y="553"/>
                  </a:lnTo>
                  <a:lnTo>
                    <a:pt x="1970" y="529"/>
                  </a:lnTo>
                  <a:lnTo>
                    <a:pt x="1912" y="502"/>
                  </a:lnTo>
                  <a:lnTo>
                    <a:pt x="1854" y="477"/>
                  </a:lnTo>
                  <a:lnTo>
                    <a:pt x="1795" y="454"/>
                  </a:lnTo>
                  <a:lnTo>
                    <a:pt x="1738" y="430"/>
                  </a:lnTo>
                  <a:lnTo>
                    <a:pt x="1620" y="384"/>
                  </a:lnTo>
                  <a:lnTo>
                    <a:pt x="1502" y="341"/>
                  </a:lnTo>
                  <a:lnTo>
                    <a:pt x="1383" y="299"/>
                  </a:lnTo>
                  <a:lnTo>
                    <a:pt x="1263" y="261"/>
                  </a:lnTo>
                  <a:lnTo>
                    <a:pt x="1142" y="222"/>
                  </a:lnTo>
                  <a:lnTo>
                    <a:pt x="1022" y="187"/>
                  </a:lnTo>
                  <a:lnTo>
                    <a:pt x="901" y="152"/>
                  </a:lnTo>
                  <a:lnTo>
                    <a:pt x="779" y="119"/>
                  </a:lnTo>
                  <a:lnTo>
                    <a:pt x="657" y="88"/>
                  </a:lnTo>
                  <a:lnTo>
                    <a:pt x="534" y="58"/>
                  </a:lnTo>
                  <a:lnTo>
                    <a:pt x="412" y="28"/>
                  </a:lnTo>
                  <a:lnTo>
                    <a:pt x="288" y="0"/>
                  </a:lnTo>
                  <a:lnTo>
                    <a:pt x="252" y="5"/>
                  </a:lnTo>
                  <a:lnTo>
                    <a:pt x="216" y="9"/>
                  </a:lnTo>
                  <a:lnTo>
                    <a:pt x="180" y="14"/>
                  </a:lnTo>
                  <a:lnTo>
                    <a:pt x="143" y="18"/>
                  </a:lnTo>
                  <a:lnTo>
                    <a:pt x="107" y="23"/>
                  </a:lnTo>
                  <a:lnTo>
                    <a:pt x="72" y="28"/>
                  </a:lnTo>
                  <a:lnTo>
                    <a:pt x="36" y="33"/>
                  </a:lnTo>
                  <a:lnTo>
                    <a:pt x="0" y="37"/>
                  </a:lnTo>
                  <a:lnTo>
                    <a:pt x="62" y="56"/>
                  </a:lnTo>
                  <a:lnTo>
                    <a:pt x="124" y="76"/>
                  </a:lnTo>
                  <a:lnTo>
                    <a:pt x="185" y="95"/>
                  </a:lnTo>
                  <a:lnTo>
                    <a:pt x="246" y="117"/>
                  </a:lnTo>
                  <a:lnTo>
                    <a:pt x="308" y="137"/>
                  </a:lnTo>
                  <a:lnTo>
                    <a:pt x="368" y="160"/>
                  </a:lnTo>
                  <a:lnTo>
                    <a:pt x="429" y="181"/>
                  </a:lnTo>
                  <a:lnTo>
                    <a:pt x="489" y="204"/>
                  </a:lnTo>
                  <a:lnTo>
                    <a:pt x="550" y="228"/>
                  </a:lnTo>
                  <a:lnTo>
                    <a:pt x="610" y="252"/>
                  </a:lnTo>
                  <a:lnTo>
                    <a:pt x="671" y="277"/>
                  </a:lnTo>
                  <a:lnTo>
                    <a:pt x="731" y="301"/>
                  </a:lnTo>
                  <a:lnTo>
                    <a:pt x="791" y="327"/>
                  </a:lnTo>
                  <a:lnTo>
                    <a:pt x="851" y="352"/>
                  </a:lnTo>
                  <a:lnTo>
                    <a:pt x="910" y="378"/>
                  </a:lnTo>
                  <a:lnTo>
                    <a:pt x="970" y="404"/>
                  </a:lnTo>
                  <a:lnTo>
                    <a:pt x="1038" y="431"/>
                  </a:lnTo>
                  <a:lnTo>
                    <a:pt x="1106" y="458"/>
                  </a:lnTo>
                  <a:lnTo>
                    <a:pt x="1173" y="485"/>
                  </a:lnTo>
                  <a:lnTo>
                    <a:pt x="1240" y="514"/>
                  </a:lnTo>
                  <a:lnTo>
                    <a:pt x="1307" y="543"/>
                  </a:lnTo>
                  <a:lnTo>
                    <a:pt x="1373" y="573"/>
                  </a:lnTo>
                  <a:lnTo>
                    <a:pt x="1438" y="603"/>
                  </a:lnTo>
                  <a:lnTo>
                    <a:pt x="1504" y="634"/>
                  </a:lnTo>
                  <a:lnTo>
                    <a:pt x="1570" y="666"/>
                  </a:lnTo>
                  <a:lnTo>
                    <a:pt x="1634" y="699"/>
                  </a:lnTo>
                  <a:lnTo>
                    <a:pt x="1699" y="732"/>
                  </a:lnTo>
                  <a:lnTo>
                    <a:pt x="1763" y="764"/>
                  </a:lnTo>
                  <a:lnTo>
                    <a:pt x="1827" y="800"/>
                  </a:lnTo>
                  <a:lnTo>
                    <a:pt x="1890" y="835"/>
                  </a:lnTo>
                  <a:lnTo>
                    <a:pt x="1953" y="870"/>
                  </a:lnTo>
                  <a:lnTo>
                    <a:pt x="2015" y="906"/>
                  </a:lnTo>
                  <a:lnTo>
                    <a:pt x="2118" y="961"/>
                  </a:lnTo>
                  <a:lnTo>
                    <a:pt x="2218" y="1016"/>
                  </a:lnTo>
                  <a:lnTo>
                    <a:pt x="2319" y="1074"/>
                  </a:lnTo>
                  <a:lnTo>
                    <a:pt x="2418" y="1133"/>
                  </a:lnTo>
                  <a:lnTo>
                    <a:pt x="2468" y="1162"/>
                  </a:lnTo>
                  <a:lnTo>
                    <a:pt x="2517" y="1193"/>
                  </a:lnTo>
                  <a:lnTo>
                    <a:pt x="2564" y="1224"/>
                  </a:lnTo>
                  <a:lnTo>
                    <a:pt x="2613" y="1255"/>
                  </a:lnTo>
                  <a:lnTo>
                    <a:pt x="2661" y="1287"/>
                  </a:lnTo>
                  <a:lnTo>
                    <a:pt x="2708" y="1320"/>
                  </a:lnTo>
                  <a:lnTo>
                    <a:pt x="2755" y="1353"/>
                  </a:lnTo>
                  <a:lnTo>
                    <a:pt x="2801" y="1387"/>
                  </a:lnTo>
                  <a:lnTo>
                    <a:pt x="2847" y="1422"/>
                  </a:lnTo>
                  <a:lnTo>
                    <a:pt x="2892" y="1456"/>
                  </a:lnTo>
                  <a:lnTo>
                    <a:pt x="2937" y="1492"/>
                  </a:lnTo>
                  <a:lnTo>
                    <a:pt x="2982" y="1529"/>
                  </a:lnTo>
                  <a:lnTo>
                    <a:pt x="3025" y="1566"/>
                  </a:lnTo>
                  <a:lnTo>
                    <a:pt x="3069" y="1604"/>
                  </a:lnTo>
                  <a:lnTo>
                    <a:pt x="3111" y="1642"/>
                  </a:lnTo>
                  <a:lnTo>
                    <a:pt x="3153" y="1681"/>
                  </a:lnTo>
                  <a:lnTo>
                    <a:pt x="3195" y="1722"/>
                  </a:lnTo>
                  <a:lnTo>
                    <a:pt x="3235" y="1762"/>
                  </a:lnTo>
                  <a:lnTo>
                    <a:pt x="3275" y="1803"/>
                  </a:lnTo>
                  <a:lnTo>
                    <a:pt x="3314" y="1846"/>
                  </a:lnTo>
                  <a:lnTo>
                    <a:pt x="3352" y="1889"/>
                  </a:lnTo>
                  <a:lnTo>
                    <a:pt x="3391" y="1934"/>
                  </a:lnTo>
                  <a:lnTo>
                    <a:pt x="3428" y="1979"/>
                  </a:lnTo>
                  <a:lnTo>
                    <a:pt x="3465" y="2024"/>
                  </a:lnTo>
                  <a:lnTo>
                    <a:pt x="3506" y="2008"/>
                  </a:lnTo>
                  <a:lnTo>
                    <a:pt x="3548" y="1993"/>
                  </a:lnTo>
                  <a:lnTo>
                    <a:pt x="3589" y="1977"/>
                  </a:lnTo>
                  <a:lnTo>
                    <a:pt x="3631" y="1961"/>
                  </a:lnTo>
                  <a:lnTo>
                    <a:pt x="3672" y="1944"/>
                  </a:lnTo>
                  <a:lnTo>
                    <a:pt x="3713" y="1927"/>
                  </a:lnTo>
                  <a:lnTo>
                    <a:pt x="3755" y="1911"/>
                  </a:lnTo>
                  <a:lnTo>
                    <a:pt x="3796" y="1894"/>
                  </a:lnTo>
                  <a:lnTo>
                    <a:pt x="3768" y="1838"/>
                  </a:lnTo>
                  <a:lnTo>
                    <a:pt x="3737" y="1784"/>
                  </a:lnTo>
                  <a:lnTo>
                    <a:pt x="3704" y="1731"/>
                  </a:lnTo>
                  <a:lnTo>
                    <a:pt x="3668" y="1678"/>
                  </a:lnTo>
                  <a:lnTo>
                    <a:pt x="3630" y="1627"/>
                  </a:lnTo>
                  <a:lnTo>
                    <a:pt x="3591" y="1579"/>
                  </a:lnTo>
                  <a:lnTo>
                    <a:pt x="3549" y="1530"/>
                  </a:lnTo>
                  <a:lnTo>
                    <a:pt x="3504" y="1482"/>
                  </a:lnTo>
                  <a:lnTo>
                    <a:pt x="3459" y="1437"/>
                  </a:lnTo>
                  <a:lnTo>
                    <a:pt x="3413" y="1392"/>
                  </a:lnTo>
                  <a:lnTo>
                    <a:pt x="3364" y="1348"/>
                  </a:lnTo>
                  <a:lnTo>
                    <a:pt x="3314" y="1305"/>
                  </a:lnTo>
                  <a:lnTo>
                    <a:pt x="3263" y="1263"/>
                  </a:lnTo>
                  <a:lnTo>
                    <a:pt x="3210" y="1223"/>
                  </a:lnTo>
                  <a:lnTo>
                    <a:pt x="3156" y="1183"/>
                  </a:lnTo>
                  <a:lnTo>
                    <a:pt x="3102" y="1144"/>
                  </a:lnTo>
                  <a:lnTo>
                    <a:pt x="3046" y="1107"/>
                  </a:lnTo>
                  <a:lnTo>
                    <a:pt x="2991" y="1069"/>
                  </a:lnTo>
                  <a:lnTo>
                    <a:pt x="2934" y="1033"/>
                  </a:lnTo>
                  <a:lnTo>
                    <a:pt x="2877" y="998"/>
                  </a:lnTo>
                  <a:lnTo>
                    <a:pt x="2819" y="964"/>
                  </a:lnTo>
                  <a:lnTo>
                    <a:pt x="2762" y="930"/>
                  </a:lnTo>
                  <a:lnTo>
                    <a:pt x="2705" y="898"/>
                  </a:lnTo>
                  <a:lnTo>
                    <a:pt x="2647" y="866"/>
                  </a:lnTo>
                  <a:lnTo>
                    <a:pt x="2531" y="804"/>
                  </a:lnTo>
                  <a:lnTo>
                    <a:pt x="2418" y="745"/>
                  </a:lnTo>
                  <a:lnTo>
                    <a:pt x="2308" y="690"/>
                  </a:lnTo>
                  <a:lnTo>
                    <a:pt x="2200" y="6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淘宝店chenying0907 13"/>
            <p:cNvSpPr>
              <a:spLocks/>
            </p:cNvSpPr>
            <p:nvPr/>
          </p:nvSpPr>
          <p:spPr bwMode="auto">
            <a:xfrm>
              <a:off x="3692526" y="2925763"/>
              <a:ext cx="712788" cy="284163"/>
            </a:xfrm>
            <a:custGeom>
              <a:avLst/>
              <a:gdLst>
                <a:gd name="T0" fmla="*/ 2215 w 3592"/>
                <a:gd name="T1" fmla="*/ 686 h 1434"/>
                <a:gd name="T2" fmla="*/ 2402 w 3592"/>
                <a:gd name="T3" fmla="*/ 768 h 1434"/>
                <a:gd name="T4" fmla="*/ 2591 w 3592"/>
                <a:gd name="T5" fmla="*/ 855 h 1434"/>
                <a:gd name="T6" fmla="*/ 2779 w 3592"/>
                <a:gd name="T7" fmla="*/ 947 h 1434"/>
                <a:gd name="T8" fmla="*/ 2967 w 3592"/>
                <a:gd name="T9" fmla="*/ 1045 h 1434"/>
                <a:gd name="T10" fmla="*/ 3150 w 3592"/>
                <a:gd name="T11" fmla="*/ 1148 h 1434"/>
                <a:gd name="T12" fmla="*/ 3332 w 3592"/>
                <a:gd name="T13" fmla="*/ 1257 h 1434"/>
                <a:gd name="T14" fmla="*/ 3463 w 3592"/>
                <a:gd name="T15" fmla="*/ 1343 h 1434"/>
                <a:gd name="T16" fmla="*/ 3551 w 3592"/>
                <a:gd name="T17" fmla="*/ 1403 h 1434"/>
                <a:gd name="T18" fmla="*/ 3549 w 3592"/>
                <a:gd name="T19" fmla="*/ 1397 h 1434"/>
                <a:gd name="T20" fmla="*/ 3461 w 3592"/>
                <a:gd name="T21" fmla="*/ 1326 h 1434"/>
                <a:gd name="T22" fmla="*/ 3371 w 3592"/>
                <a:gd name="T23" fmla="*/ 1257 h 1434"/>
                <a:gd name="T24" fmla="*/ 3281 w 3592"/>
                <a:gd name="T25" fmla="*/ 1189 h 1434"/>
                <a:gd name="T26" fmla="*/ 3188 w 3592"/>
                <a:gd name="T27" fmla="*/ 1123 h 1434"/>
                <a:gd name="T28" fmla="*/ 3094 w 3592"/>
                <a:gd name="T29" fmla="*/ 1058 h 1434"/>
                <a:gd name="T30" fmla="*/ 2950 w 3592"/>
                <a:gd name="T31" fmla="*/ 966 h 1434"/>
                <a:gd name="T32" fmla="*/ 2776 w 3592"/>
                <a:gd name="T33" fmla="*/ 868 h 1434"/>
                <a:gd name="T34" fmla="*/ 2626 w 3592"/>
                <a:gd name="T35" fmla="*/ 792 h 1434"/>
                <a:gd name="T36" fmla="*/ 2476 w 3592"/>
                <a:gd name="T37" fmla="*/ 718 h 1434"/>
                <a:gd name="T38" fmla="*/ 2325 w 3592"/>
                <a:gd name="T39" fmla="*/ 645 h 1434"/>
                <a:gd name="T40" fmla="*/ 2194 w 3592"/>
                <a:gd name="T41" fmla="*/ 583 h 1434"/>
                <a:gd name="T42" fmla="*/ 2084 w 3592"/>
                <a:gd name="T43" fmla="*/ 531 h 1434"/>
                <a:gd name="T44" fmla="*/ 1974 w 3592"/>
                <a:gd name="T45" fmla="*/ 480 h 1434"/>
                <a:gd name="T46" fmla="*/ 1863 w 3592"/>
                <a:gd name="T47" fmla="*/ 430 h 1434"/>
                <a:gd name="T48" fmla="*/ 1723 w 3592"/>
                <a:gd name="T49" fmla="*/ 372 h 1434"/>
                <a:gd name="T50" fmla="*/ 1552 w 3592"/>
                <a:gd name="T51" fmla="*/ 311 h 1434"/>
                <a:gd name="T52" fmla="*/ 1380 w 3592"/>
                <a:gd name="T53" fmla="*/ 253 h 1434"/>
                <a:gd name="T54" fmla="*/ 1208 w 3592"/>
                <a:gd name="T55" fmla="*/ 199 h 1434"/>
                <a:gd name="T56" fmla="*/ 1034 w 3592"/>
                <a:gd name="T57" fmla="*/ 149 h 1434"/>
                <a:gd name="T58" fmla="*/ 861 w 3592"/>
                <a:gd name="T59" fmla="*/ 101 h 1434"/>
                <a:gd name="T60" fmla="*/ 686 w 3592"/>
                <a:gd name="T61" fmla="*/ 58 h 1434"/>
                <a:gd name="T62" fmla="*/ 513 w 3592"/>
                <a:gd name="T63" fmla="*/ 18 h 1434"/>
                <a:gd name="T64" fmla="*/ 371 w 3592"/>
                <a:gd name="T65" fmla="*/ 8 h 1434"/>
                <a:gd name="T66" fmla="*/ 262 w 3592"/>
                <a:gd name="T67" fmla="*/ 25 h 1434"/>
                <a:gd name="T68" fmla="*/ 155 w 3592"/>
                <a:gd name="T69" fmla="*/ 42 h 1434"/>
                <a:gd name="T70" fmla="*/ 52 w 3592"/>
                <a:gd name="T71" fmla="*/ 59 h 1434"/>
                <a:gd name="T72" fmla="*/ 136 w 3592"/>
                <a:gd name="T73" fmla="*/ 95 h 1434"/>
                <a:gd name="T74" fmla="*/ 406 w 3592"/>
                <a:gd name="T75" fmla="*/ 150 h 1434"/>
                <a:gd name="T76" fmla="*/ 675 w 3592"/>
                <a:gd name="T77" fmla="*/ 208 h 1434"/>
                <a:gd name="T78" fmla="*/ 943 w 3592"/>
                <a:gd name="T79" fmla="*/ 271 h 1434"/>
                <a:gd name="T80" fmla="*/ 1210 w 3592"/>
                <a:gd name="T81" fmla="*/ 339 h 1434"/>
                <a:gd name="T82" fmla="*/ 1408 w 3592"/>
                <a:gd name="T83" fmla="*/ 396 h 1434"/>
                <a:gd name="T84" fmla="*/ 1540 w 3592"/>
                <a:gd name="T85" fmla="*/ 436 h 1434"/>
                <a:gd name="T86" fmla="*/ 1670 w 3592"/>
                <a:gd name="T87" fmla="*/ 478 h 1434"/>
                <a:gd name="T88" fmla="*/ 1801 w 3592"/>
                <a:gd name="T89" fmla="*/ 523 h 1434"/>
                <a:gd name="T90" fmla="*/ 1930 w 3592"/>
                <a:gd name="T91" fmla="*/ 571 h 1434"/>
                <a:gd name="T92" fmla="*/ 2058 w 3592"/>
                <a:gd name="T93" fmla="*/ 62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92" h="1434">
                  <a:moveTo>
                    <a:pt x="2122" y="647"/>
                  </a:moveTo>
                  <a:lnTo>
                    <a:pt x="2215" y="686"/>
                  </a:lnTo>
                  <a:lnTo>
                    <a:pt x="2309" y="727"/>
                  </a:lnTo>
                  <a:lnTo>
                    <a:pt x="2402" y="768"/>
                  </a:lnTo>
                  <a:lnTo>
                    <a:pt x="2496" y="811"/>
                  </a:lnTo>
                  <a:lnTo>
                    <a:pt x="2591" y="855"/>
                  </a:lnTo>
                  <a:lnTo>
                    <a:pt x="2685" y="901"/>
                  </a:lnTo>
                  <a:lnTo>
                    <a:pt x="2779" y="947"/>
                  </a:lnTo>
                  <a:lnTo>
                    <a:pt x="2872" y="995"/>
                  </a:lnTo>
                  <a:lnTo>
                    <a:pt x="2967" y="1045"/>
                  </a:lnTo>
                  <a:lnTo>
                    <a:pt x="3058" y="1094"/>
                  </a:lnTo>
                  <a:lnTo>
                    <a:pt x="3150" y="1148"/>
                  </a:lnTo>
                  <a:lnTo>
                    <a:pt x="3241" y="1201"/>
                  </a:lnTo>
                  <a:lnTo>
                    <a:pt x="3332" y="1257"/>
                  </a:lnTo>
                  <a:lnTo>
                    <a:pt x="3420" y="1314"/>
                  </a:lnTo>
                  <a:lnTo>
                    <a:pt x="3463" y="1343"/>
                  </a:lnTo>
                  <a:lnTo>
                    <a:pt x="3507" y="1373"/>
                  </a:lnTo>
                  <a:lnTo>
                    <a:pt x="3551" y="1403"/>
                  </a:lnTo>
                  <a:lnTo>
                    <a:pt x="3592" y="1434"/>
                  </a:lnTo>
                  <a:lnTo>
                    <a:pt x="3549" y="1397"/>
                  </a:lnTo>
                  <a:lnTo>
                    <a:pt x="3505" y="1361"/>
                  </a:lnTo>
                  <a:lnTo>
                    <a:pt x="3461" y="1326"/>
                  </a:lnTo>
                  <a:lnTo>
                    <a:pt x="3417" y="1291"/>
                  </a:lnTo>
                  <a:lnTo>
                    <a:pt x="3371" y="1257"/>
                  </a:lnTo>
                  <a:lnTo>
                    <a:pt x="3326" y="1223"/>
                  </a:lnTo>
                  <a:lnTo>
                    <a:pt x="3281" y="1189"/>
                  </a:lnTo>
                  <a:lnTo>
                    <a:pt x="3234" y="1156"/>
                  </a:lnTo>
                  <a:lnTo>
                    <a:pt x="3188" y="1123"/>
                  </a:lnTo>
                  <a:lnTo>
                    <a:pt x="3141" y="1090"/>
                  </a:lnTo>
                  <a:lnTo>
                    <a:pt x="3094" y="1058"/>
                  </a:lnTo>
                  <a:lnTo>
                    <a:pt x="3046" y="1028"/>
                  </a:lnTo>
                  <a:lnTo>
                    <a:pt x="2950" y="966"/>
                  </a:lnTo>
                  <a:lnTo>
                    <a:pt x="2851" y="906"/>
                  </a:lnTo>
                  <a:lnTo>
                    <a:pt x="2776" y="868"/>
                  </a:lnTo>
                  <a:lnTo>
                    <a:pt x="2701" y="829"/>
                  </a:lnTo>
                  <a:lnTo>
                    <a:pt x="2626" y="792"/>
                  </a:lnTo>
                  <a:lnTo>
                    <a:pt x="2551" y="754"/>
                  </a:lnTo>
                  <a:lnTo>
                    <a:pt x="2476" y="718"/>
                  </a:lnTo>
                  <a:lnTo>
                    <a:pt x="2401" y="682"/>
                  </a:lnTo>
                  <a:lnTo>
                    <a:pt x="2325" y="645"/>
                  </a:lnTo>
                  <a:lnTo>
                    <a:pt x="2250" y="609"/>
                  </a:lnTo>
                  <a:lnTo>
                    <a:pt x="2194" y="583"/>
                  </a:lnTo>
                  <a:lnTo>
                    <a:pt x="2139" y="557"/>
                  </a:lnTo>
                  <a:lnTo>
                    <a:pt x="2084" y="531"/>
                  </a:lnTo>
                  <a:lnTo>
                    <a:pt x="2029" y="505"/>
                  </a:lnTo>
                  <a:lnTo>
                    <a:pt x="1974" y="480"/>
                  </a:lnTo>
                  <a:lnTo>
                    <a:pt x="1919" y="455"/>
                  </a:lnTo>
                  <a:lnTo>
                    <a:pt x="1863" y="430"/>
                  </a:lnTo>
                  <a:lnTo>
                    <a:pt x="1808" y="405"/>
                  </a:lnTo>
                  <a:lnTo>
                    <a:pt x="1723" y="372"/>
                  </a:lnTo>
                  <a:lnTo>
                    <a:pt x="1637" y="341"/>
                  </a:lnTo>
                  <a:lnTo>
                    <a:pt x="1552" y="311"/>
                  </a:lnTo>
                  <a:lnTo>
                    <a:pt x="1466" y="281"/>
                  </a:lnTo>
                  <a:lnTo>
                    <a:pt x="1380" y="253"/>
                  </a:lnTo>
                  <a:lnTo>
                    <a:pt x="1294" y="226"/>
                  </a:lnTo>
                  <a:lnTo>
                    <a:pt x="1208" y="199"/>
                  </a:lnTo>
                  <a:lnTo>
                    <a:pt x="1120" y="174"/>
                  </a:lnTo>
                  <a:lnTo>
                    <a:pt x="1034" y="149"/>
                  </a:lnTo>
                  <a:lnTo>
                    <a:pt x="947" y="125"/>
                  </a:lnTo>
                  <a:lnTo>
                    <a:pt x="861" y="101"/>
                  </a:lnTo>
                  <a:lnTo>
                    <a:pt x="773" y="79"/>
                  </a:lnTo>
                  <a:lnTo>
                    <a:pt x="686" y="58"/>
                  </a:lnTo>
                  <a:lnTo>
                    <a:pt x="600" y="38"/>
                  </a:lnTo>
                  <a:lnTo>
                    <a:pt x="513" y="18"/>
                  </a:lnTo>
                  <a:lnTo>
                    <a:pt x="426" y="0"/>
                  </a:lnTo>
                  <a:lnTo>
                    <a:pt x="371" y="8"/>
                  </a:lnTo>
                  <a:lnTo>
                    <a:pt x="316" y="16"/>
                  </a:lnTo>
                  <a:lnTo>
                    <a:pt x="262" y="25"/>
                  </a:lnTo>
                  <a:lnTo>
                    <a:pt x="209" y="33"/>
                  </a:lnTo>
                  <a:lnTo>
                    <a:pt x="155" y="42"/>
                  </a:lnTo>
                  <a:lnTo>
                    <a:pt x="103" y="51"/>
                  </a:lnTo>
                  <a:lnTo>
                    <a:pt x="52" y="59"/>
                  </a:lnTo>
                  <a:lnTo>
                    <a:pt x="0" y="68"/>
                  </a:lnTo>
                  <a:lnTo>
                    <a:pt x="136" y="95"/>
                  </a:lnTo>
                  <a:lnTo>
                    <a:pt x="271" y="123"/>
                  </a:lnTo>
                  <a:lnTo>
                    <a:pt x="406" y="150"/>
                  </a:lnTo>
                  <a:lnTo>
                    <a:pt x="541" y="178"/>
                  </a:lnTo>
                  <a:lnTo>
                    <a:pt x="675" y="208"/>
                  </a:lnTo>
                  <a:lnTo>
                    <a:pt x="810" y="238"/>
                  </a:lnTo>
                  <a:lnTo>
                    <a:pt x="943" y="271"/>
                  </a:lnTo>
                  <a:lnTo>
                    <a:pt x="1076" y="304"/>
                  </a:lnTo>
                  <a:lnTo>
                    <a:pt x="1210" y="339"/>
                  </a:lnTo>
                  <a:lnTo>
                    <a:pt x="1342" y="377"/>
                  </a:lnTo>
                  <a:lnTo>
                    <a:pt x="1408" y="396"/>
                  </a:lnTo>
                  <a:lnTo>
                    <a:pt x="1474" y="415"/>
                  </a:lnTo>
                  <a:lnTo>
                    <a:pt x="1540" y="436"/>
                  </a:lnTo>
                  <a:lnTo>
                    <a:pt x="1605" y="457"/>
                  </a:lnTo>
                  <a:lnTo>
                    <a:pt x="1670" y="478"/>
                  </a:lnTo>
                  <a:lnTo>
                    <a:pt x="1735" y="500"/>
                  </a:lnTo>
                  <a:lnTo>
                    <a:pt x="1801" y="523"/>
                  </a:lnTo>
                  <a:lnTo>
                    <a:pt x="1865" y="547"/>
                  </a:lnTo>
                  <a:lnTo>
                    <a:pt x="1930" y="571"/>
                  </a:lnTo>
                  <a:lnTo>
                    <a:pt x="1994" y="595"/>
                  </a:lnTo>
                  <a:lnTo>
                    <a:pt x="2058" y="620"/>
                  </a:lnTo>
                  <a:lnTo>
                    <a:pt x="2122" y="64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淘宝店chenying0907 14"/>
            <p:cNvSpPr>
              <a:spLocks/>
            </p:cNvSpPr>
            <p:nvPr/>
          </p:nvSpPr>
          <p:spPr bwMode="auto">
            <a:xfrm>
              <a:off x="2843213" y="3043238"/>
              <a:ext cx="860425" cy="585788"/>
            </a:xfrm>
            <a:custGeom>
              <a:avLst/>
              <a:gdLst>
                <a:gd name="T0" fmla="*/ 1788 w 4333"/>
                <a:gd name="T1" fmla="*/ 164 h 2950"/>
                <a:gd name="T2" fmla="*/ 1959 w 4333"/>
                <a:gd name="T3" fmla="*/ 394 h 2950"/>
                <a:gd name="T4" fmla="*/ 2167 w 4333"/>
                <a:gd name="T5" fmla="*/ 639 h 2950"/>
                <a:gd name="T6" fmla="*/ 2409 w 4333"/>
                <a:gd name="T7" fmla="*/ 892 h 2950"/>
                <a:gd name="T8" fmla="*/ 2605 w 4333"/>
                <a:gd name="T9" fmla="*/ 1079 h 2950"/>
                <a:gd name="T10" fmla="*/ 2781 w 4333"/>
                <a:gd name="T11" fmla="*/ 1227 h 2950"/>
                <a:gd name="T12" fmla="*/ 2954 w 4333"/>
                <a:gd name="T13" fmla="*/ 1358 h 2950"/>
                <a:gd name="T14" fmla="*/ 3124 w 4333"/>
                <a:gd name="T15" fmla="*/ 1474 h 2950"/>
                <a:gd name="T16" fmla="*/ 3404 w 4333"/>
                <a:gd name="T17" fmla="*/ 1640 h 2950"/>
                <a:gd name="T18" fmla="*/ 3687 w 4333"/>
                <a:gd name="T19" fmla="*/ 1780 h 2950"/>
                <a:gd name="T20" fmla="*/ 3579 w 4333"/>
                <a:gd name="T21" fmla="*/ 1775 h 2950"/>
                <a:gd name="T22" fmla="*/ 3350 w 4333"/>
                <a:gd name="T23" fmla="*/ 1726 h 2950"/>
                <a:gd name="T24" fmla="*/ 3120 w 4333"/>
                <a:gd name="T25" fmla="*/ 1670 h 2950"/>
                <a:gd name="T26" fmla="*/ 2888 w 4333"/>
                <a:gd name="T27" fmla="*/ 1607 h 2950"/>
                <a:gd name="T28" fmla="*/ 3115 w 4333"/>
                <a:gd name="T29" fmla="*/ 1692 h 2950"/>
                <a:gd name="T30" fmla="*/ 3494 w 4333"/>
                <a:gd name="T31" fmla="*/ 1808 h 2950"/>
                <a:gd name="T32" fmla="*/ 3869 w 4333"/>
                <a:gd name="T33" fmla="*/ 1904 h 2950"/>
                <a:gd name="T34" fmla="*/ 4240 w 4333"/>
                <a:gd name="T35" fmla="*/ 1981 h 2950"/>
                <a:gd name="T36" fmla="*/ 4186 w 4333"/>
                <a:gd name="T37" fmla="*/ 2119 h 2950"/>
                <a:gd name="T38" fmla="*/ 3980 w 4333"/>
                <a:gd name="T39" fmla="*/ 2271 h 2950"/>
                <a:gd name="T40" fmla="*/ 3766 w 4333"/>
                <a:gd name="T41" fmla="*/ 2411 h 2950"/>
                <a:gd name="T42" fmla="*/ 3543 w 4333"/>
                <a:gd name="T43" fmla="*/ 2536 h 2950"/>
                <a:gd name="T44" fmla="*/ 3311 w 4333"/>
                <a:gd name="T45" fmla="*/ 2646 h 2950"/>
                <a:gd name="T46" fmla="*/ 3074 w 4333"/>
                <a:gd name="T47" fmla="*/ 2740 h 2950"/>
                <a:gd name="T48" fmla="*/ 2831 w 4333"/>
                <a:gd name="T49" fmla="*/ 2817 h 2950"/>
                <a:gd name="T50" fmla="*/ 2582 w 4333"/>
                <a:gd name="T51" fmla="*/ 2876 h 2950"/>
                <a:gd name="T52" fmla="*/ 2307 w 4333"/>
                <a:gd name="T53" fmla="*/ 2920 h 2950"/>
                <a:gd name="T54" fmla="*/ 2013 w 4333"/>
                <a:gd name="T55" fmla="*/ 2946 h 2950"/>
                <a:gd name="T56" fmla="*/ 1715 w 4333"/>
                <a:gd name="T57" fmla="*/ 2946 h 2950"/>
                <a:gd name="T58" fmla="*/ 1455 w 4333"/>
                <a:gd name="T59" fmla="*/ 2921 h 2950"/>
                <a:gd name="T60" fmla="*/ 1270 w 4333"/>
                <a:gd name="T61" fmla="*/ 2857 h 2950"/>
                <a:gd name="T62" fmla="*/ 983 w 4333"/>
                <a:gd name="T63" fmla="*/ 2667 h 2950"/>
                <a:gd name="T64" fmla="*/ 726 w 4333"/>
                <a:gd name="T65" fmla="*/ 2456 h 2950"/>
                <a:gd name="T66" fmla="*/ 502 w 4333"/>
                <a:gd name="T67" fmla="*/ 2224 h 2950"/>
                <a:gd name="T68" fmla="*/ 317 w 4333"/>
                <a:gd name="T69" fmla="*/ 1970 h 2950"/>
                <a:gd name="T70" fmla="*/ 173 w 4333"/>
                <a:gd name="T71" fmla="*/ 1692 h 2950"/>
                <a:gd name="T72" fmla="*/ 72 w 4333"/>
                <a:gd name="T73" fmla="*/ 1390 h 2950"/>
                <a:gd name="T74" fmla="*/ 21 w 4333"/>
                <a:gd name="T75" fmla="*/ 1064 h 2950"/>
                <a:gd name="T76" fmla="*/ 58 w 4333"/>
                <a:gd name="T77" fmla="*/ 825 h 2950"/>
                <a:gd name="T78" fmla="*/ 276 w 4333"/>
                <a:gd name="T79" fmla="*/ 967 h 2950"/>
                <a:gd name="T80" fmla="*/ 578 w 4333"/>
                <a:gd name="T81" fmla="*/ 1183 h 2950"/>
                <a:gd name="T82" fmla="*/ 694 w 4333"/>
                <a:gd name="T83" fmla="*/ 1251 h 2950"/>
                <a:gd name="T84" fmla="*/ 586 w 4333"/>
                <a:gd name="T85" fmla="*/ 1143 h 2950"/>
                <a:gd name="T86" fmla="*/ 338 w 4333"/>
                <a:gd name="T87" fmla="*/ 922 h 2950"/>
                <a:gd name="T88" fmla="*/ 191 w 4333"/>
                <a:gd name="T89" fmla="*/ 776 h 2950"/>
                <a:gd name="T90" fmla="*/ 72 w 4333"/>
                <a:gd name="T91" fmla="*/ 626 h 2950"/>
                <a:gd name="T92" fmla="*/ 5 w 4333"/>
                <a:gd name="T93" fmla="*/ 484 h 2950"/>
                <a:gd name="T94" fmla="*/ 17 w 4333"/>
                <a:gd name="T95" fmla="*/ 357 h 2950"/>
                <a:gd name="T96" fmla="*/ 129 w 4333"/>
                <a:gd name="T97" fmla="*/ 254 h 2950"/>
                <a:gd name="T98" fmla="*/ 290 w 4333"/>
                <a:gd name="T99" fmla="*/ 172 h 2950"/>
                <a:gd name="T100" fmla="*/ 467 w 4333"/>
                <a:gd name="T101" fmla="*/ 108 h 2950"/>
                <a:gd name="T102" fmla="*/ 659 w 4333"/>
                <a:gd name="T103" fmla="*/ 60 h 2950"/>
                <a:gd name="T104" fmla="*/ 862 w 4333"/>
                <a:gd name="T105" fmla="*/ 28 h 2950"/>
                <a:gd name="T106" fmla="*/ 1074 w 4333"/>
                <a:gd name="T107" fmla="*/ 9 h 2950"/>
                <a:gd name="T108" fmla="*/ 1350 w 4333"/>
                <a:gd name="T109" fmla="*/ 0 h 2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333" h="2950">
                  <a:moveTo>
                    <a:pt x="1690" y="8"/>
                  </a:moveTo>
                  <a:lnTo>
                    <a:pt x="1719" y="59"/>
                  </a:lnTo>
                  <a:lnTo>
                    <a:pt x="1752" y="111"/>
                  </a:lnTo>
                  <a:lnTo>
                    <a:pt x="1788" y="164"/>
                  </a:lnTo>
                  <a:lnTo>
                    <a:pt x="1827" y="220"/>
                  </a:lnTo>
                  <a:lnTo>
                    <a:pt x="1868" y="277"/>
                  </a:lnTo>
                  <a:lnTo>
                    <a:pt x="1912" y="334"/>
                  </a:lnTo>
                  <a:lnTo>
                    <a:pt x="1959" y="394"/>
                  </a:lnTo>
                  <a:lnTo>
                    <a:pt x="2007" y="455"/>
                  </a:lnTo>
                  <a:lnTo>
                    <a:pt x="2058" y="516"/>
                  </a:lnTo>
                  <a:lnTo>
                    <a:pt x="2112" y="577"/>
                  </a:lnTo>
                  <a:lnTo>
                    <a:pt x="2167" y="639"/>
                  </a:lnTo>
                  <a:lnTo>
                    <a:pt x="2225" y="703"/>
                  </a:lnTo>
                  <a:lnTo>
                    <a:pt x="2284" y="765"/>
                  </a:lnTo>
                  <a:lnTo>
                    <a:pt x="2345" y="829"/>
                  </a:lnTo>
                  <a:lnTo>
                    <a:pt x="2409" y="892"/>
                  </a:lnTo>
                  <a:lnTo>
                    <a:pt x="2473" y="956"/>
                  </a:lnTo>
                  <a:lnTo>
                    <a:pt x="2516" y="998"/>
                  </a:lnTo>
                  <a:lnTo>
                    <a:pt x="2561" y="1040"/>
                  </a:lnTo>
                  <a:lnTo>
                    <a:pt x="2605" y="1079"/>
                  </a:lnTo>
                  <a:lnTo>
                    <a:pt x="2649" y="1118"/>
                  </a:lnTo>
                  <a:lnTo>
                    <a:pt x="2693" y="1155"/>
                  </a:lnTo>
                  <a:lnTo>
                    <a:pt x="2738" y="1192"/>
                  </a:lnTo>
                  <a:lnTo>
                    <a:pt x="2781" y="1227"/>
                  </a:lnTo>
                  <a:lnTo>
                    <a:pt x="2825" y="1262"/>
                  </a:lnTo>
                  <a:lnTo>
                    <a:pt x="2868" y="1295"/>
                  </a:lnTo>
                  <a:lnTo>
                    <a:pt x="2911" y="1327"/>
                  </a:lnTo>
                  <a:lnTo>
                    <a:pt x="2954" y="1358"/>
                  </a:lnTo>
                  <a:lnTo>
                    <a:pt x="2997" y="1389"/>
                  </a:lnTo>
                  <a:lnTo>
                    <a:pt x="3039" y="1417"/>
                  </a:lnTo>
                  <a:lnTo>
                    <a:pt x="3082" y="1446"/>
                  </a:lnTo>
                  <a:lnTo>
                    <a:pt x="3124" y="1474"/>
                  </a:lnTo>
                  <a:lnTo>
                    <a:pt x="3165" y="1500"/>
                  </a:lnTo>
                  <a:lnTo>
                    <a:pt x="3247" y="1550"/>
                  </a:lnTo>
                  <a:lnTo>
                    <a:pt x="3326" y="1597"/>
                  </a:lnTo>
                  <a:lnTo>
                    <a:pt x="3404" y="1640"/>
                  </a:lnTo>
                  <a:lnTo>
                    <a:pt x="3479" y="1679"/>
                  </a:lnTo>
                  <a:lnTo>
                    <a:pt x="3552" y="1716"/>
                  </a:lnTo>
                  <a:lnTo>
                    <a:pt x="3621" y="1750"/>
                  </a:lnTo>
                  <a:lnTo>
                    <a:pt x="3687" y="1780"/>
                  </a:lnTo>
                  <a:lnTo>
                    <a:pt x="3750" y="1808"/>
                  </a:lnTo>
                  <a:lnTo>
                    <a:pt x="3694" y="1797"/>
                  </a:lnTo>
                  <a:lnTo>
                    <a:pt x="3637" y="1786"/>
                  </a:lnTo>
                  <a:lnTo>
                    <a:pt x="3579" y="1775"/>
                  </a:lnTo>
                  <a:lnTo>
                    <a:pt x="3522" y="1763"/>
                  </a:lnTo>
                  <a:lnTo>
                    <a:pt x="3465" y="1751"/>
                  </a:lnTo>
                  <a:lnTo>
                    <a:pt x="3408" y="1738"/>
                  </a:lnTo>
                  <a:lnTo>
                    <a:pt x="3350" y="1726"/>
                  </a:lnTo>
                  <a:lnTo>
                    <a:pt x="3293" y="1712"/>
                  </a:lnTo>
                  <a:lnTo>
                    <a:pt x="3235" y="1699"/>
                  </a:lnTo>
                  <a:lnTo>
                    <a:pt x="3178" y="1684"/>
                  </a:lnTo>
                  <a:lnTo>
                    <a:pt x="3120" y="1670"/>
                  </a:lnTo>
                  <a:lnTo>
                    <a:pt x="3062" y="1654"/>
                  </a:lnTo>
                  <a:lnTo>
                    <a:pt x="3004" y="1640"/>
                  </a:lnTo>
                  <a:lnTo>
                    <a:pt x="2946" y="1624"/>
                  </a:lnTo>
                  <a:lnTo>
                    <a:pt x="2888" y="1607"/>
                  </a:lnTo>
                  <a:lnTo>
                    <a:pt x="2831" y="1591"/>
                  </a:lnTo>
                  <a:lnTo>
                    <a:pt x="2926" y="1625"/>
                  </a:lnTo>
                  <a:lnTo>
                    <a:pt x="3021" y="1659"/>
                  </a:lnTo>
                  <a:lnTo>
                    <a:pt x="3115" y="1692"/>
                  </a:lnTo>
                  <a:lnTo>
                    <a:pt x="3210" y="1722"/>
                  </a:lnTo>
                  <a:lnTo>
                    <a:pt x="3305" y="1752"/>
                  </a:lnTo>
                  <a:lnTo>
                    <a:pt x="3400" y="1780"/>
                  </a:lnTo>
                  <a:lnTo>
                    <a:pt x="3494" y="1808"/>
                  </a:lnTo>
                  <a:lnTo>
                    <a:pt x="3588" y="1834"/>
                  </a:lnTo>
                  <a:lnTo>
                    <a:pt x="3682" y="1859"/>
                  </a:lnTo>
                  <a:lnTo>
                    <a:pt x="3775" y="1881"/>
                  </a:lnTo>
                  <a:lnTo>
                    <a:pt x="3869" y="1904"/>
                  </a:lnTo>
                  <a:lnTo>
                    <a:pt x="3962" y="1924"/>
                  </a:lnTo>
                  <a:lnTo>
                    <a:pt x="4055" y="1945"/>
                  </a:lnTo>
                  <a:lnTo>
                    <a:pt x="4148" y="1963"/>
                  </a:lnTo>
                  <a:lnTo>
                    <a:pt x="4240" y="1981"/>
                  </a:lnTo>
                  <a:lnTo>
                    <a:pt x="4333" y="1997"/>
                  </a:lnTo>
                  <a:lnTo>
                    <a:pt x="4284" y="2038"/>
                  </a:lnTo>
                  <a:lnTo>
                    <a:pt x="4236" y="2079"/>
                  </a:lnTo>
                  <a:lnTo>
                    <a:pt x="4186" y="2119"/>
                  </a:lnTo>
                  <a:lnTo>
                    <a:pt x="4136" y="2158"/>
                  </a:lnTo>
                  <a:lnTo>
                    <a:pt x="4085" y="2197"/>
                  </a:lnTo>
                  <a:lnTo>
                    <a:pt x="4033" y="2234"/>
                  </a:lnTo>
                  <a:lnTo>
                    <a:pt x="3980" y="2271"/>
                  </a:lnTo>
                  <a:lnTo>
                    <a:pt x="3928" y="2308"/>
                  </a:lnTo>
                  <a:lnTo>
                    <a:pt x="3874" y="2343"/>
                  </a:lnTo>
                  <a:lnTo>
                    <a:pt x="3821" y="2377"/>
                  </a:lnTo>
                  <a:lnTo>
                    <a:pt x="3766" y="2411"/>
                  </a:lnTo>
                  <a:lnTo>
                    <a:pt x="3711" y="2443"/>
                  </a:lnTo>
                  <a:lnTo>
                    <a:pt x="3655" y="2474"/>
                  </a:lnTo>
                  <a:lnTo>
                    <a:pt x="3599" y="2506"/>
                  </a:lnTo>
                  <a:lnTo>
                    <a:pt x="3543" y="2536"/>
                  </a:lnTo>
                  <a:lnTo>
                    <a:pt x="3486" y="2564"/>
                  </a:lnTo>
                  <a:lnTo>
                    <a:pt x="3428" y="2592"/>
                  </a:lnTo>
                  <a:lnTo>
                    <a:pt x="3370" y="2620"/>
                  </a:lnTo>
                  <a:lnTo>
                    <a:pt x="3311" y="2646"/>
                  </a:lnTo>
                  <a:lnTo>
                    <a:pt x="3252" y="2671"/>
                  </a:lnTo>
                  <a:lnTo>
                    <a:pt x="3193" y="2694"/>
                  </a:lnTo>
                  <a:lnTo>
                    <a:pt x="3135" y="2717"/>
                  </a:lnTo>
                  <a:lnTo>
                    <a:pt x="3074" y="2740"/>
                  </a:lnTo>
                  <a:lnTo>
                    <a:pt x="3013" y="2760"/>
                  </a:lnTo>
                  <a:lnTo>
                    <a:pt x="2953" y="2781"/>
                  </a:lnTo>
                  <a:lnTo>
                    <a:pt x="2892" y="2799"/>
                  </a:lnTo>
                  <a:lnTo>
                    <a:pt x="2831" y="2817"/>
                  </a:lnTo>
                  <a:lnTo>
                    <a:pt x="2768" y="2833"/>
                  </a:lnTo>
                  <a:lnTo>
                    <a:pt x="2707" y="2849"/>
                  </a:lnTo>
                  <a:lnTo>
                    <a:pt x="2645" y="2862"/>
                  </a:lnTo>
                  <a:lnTo>
                    <a:pt x="2582" y="2876"/>
                  </a:lnTo>
                  <a:lnTo>
                    <a:pt x="2519" y="2887"/>
                  </a:lnTo>
                  <a:lnTo>
                    <a:pt x="2450" y="2900"/>
                  </a:lnTo>
                  <a:lnTo>
                    <a:pt x="2378" y="2911"/>
                  </a:lnTo>
                  <a:lnTo>
                    <a:pt x="2307" y="2920"/>
                  </a:lnTo>
                  <a:lnTo>
                    <a:pt x="2234" y="2929"/>
                  </a:lnTo>
                  <a:lnTo>
                    <a:pt x="2162" y="2936"/>
                  </a:lnTo>
                  <a:lnTo>
                    <a:pt x="2088" y="2942"/>
                  </a:lnTo>
                  <a:lnTo>
                    <a:pt x="2013" y="2946"/>
                  </a:lnTo>
                  <a:lnTo>
                    <a:pt x="1939" y="2948"/>
                  </a:lnTo>
                  <a:lnTo>
                    <a:pt x="1864" y="2950"/>
                  </a:lnTo>
                  <a:lnTo>
                    <a:pt x="1790" y="2948"/>
                  </a:lnTo>
                  <a:lnTo>
                    <a:pt x="1715" y="2946"/>
                  </a:lnTo>
                  <a:lnTo>
                    <a:pt x="1641" y="2942"/>
                  </a:lnTo>
                  <a:lnTo>
                    <a:pt x="1566" y="2935"/>
                  </a:lnTo>
                  <a:lnTo>
                    <a:pt x="1492" y="2926"/>
                  </a:lnTo>
                  <a:lnTo>
                    <a:pt x="1455" y="2921"/>
                  </a:lnTo>
                  <a:lnTo>
                    <a:pt x="1419" y="2914"/>
                  </a:lnTo>
                  <a:lnTo>
                    <a:pt x="1382" y="2909"/>
                  </a:lnTo>
                  <a:lnTo>
                    <a:pt x="1346" y="2902"/>
                  </a:lnTo>
                  <a:lnTo>
                    <a:pt x="1270" y="2857"/>
                  </a:lnTo>
                  <a:lnTo>
                    <a:pt x="1195" y="2811"/>
                  </a:lnTo>
                  <a:lnTo>
                    <a:pt x="1123" y="2765"/>
                  </a:lnTo>
                  <a:lnTo>
                    <a:pt x="1052" y="2716"/>
                  </a:lnTo>
                  <a:lnTo>
                    <a:pt x="983" y="2667"/>
                  </a:lnTo>
                  <a:lnTo>
                    <a:pt x="915" y="2616"/>
                  </a:lnTo>
                  <a:lnTo>
                    <a:pt x="851" y="2564"/>
                  </a:lnTo>
                  <a:lnTo>
                    <a:pt x="787" y="2511"/>
                  </a:lnTo>
                  <a:lnTo>
                    <a:pt x="726" y="2456"/>
                  </a:lnTo>
                  <a:lnTo>
                    <a:pt x="667" y="2401"/>
                  </a:lnTo>
                  <a:lnTo>
                    <a:pt x="610" y="2343"/>
                  </a:lnTo>
                  <a:lnTo>
                    <a:pt x="555" y="2284"/>
                  </a:lnTo>
                  <a:lnTo>
                    <a:pt x="502" y="2224"/>
                  </a:lnTo>
                  <a:lnTo>
                    <a:pt x="453" y="2162"/>
                  </a:lnTo>
                  <a:lnTo>
                    <a:pt x="405" y="2100"/>
                  </a:lnTo>
                  <a:lnTo>
                    <a:pt x="360" y="2035"/>
                  </a:lnTo>
                  <a:lnTo>
                    <a:pt x="317" y="1970"/>
                  </a:lnTo>
                  <a:lnTo>
                    <a:pt x="277" y="1902"/>
                  </a:lnTo>
                  <a:lnTo>
                    <a:pt x="239" y="1834"/>
                  </a:lnTo>
                  <a:lnTo>
                    <a:pt x="204" y="1763"/>
                  </a:lnTo>
                  <a:lnTo>
                    <a:pt x="173" y="1692"/>
                  </a:lnTo>
                  <a:lnTo>
                    <a:pt x="143" y="1618"/>
                  </a:lnTo>
                  <a:lnTo>
                    <a:pt x="116" y="1544"/>
                  </a:lnTo>
                  <a:lnTo>
                    <a:pt x="93" y="1467"/>
                  </a:lnTo>
                  <a:lnTo>
                    <a:pt x="72" y="1390"/>
                  </a:lnTo>
                  <a:lnTo>
                    <a:pt x="55" y="1311"/>
                  </a:lnTo>
                  <a:lnTo>
                    <a:pt x="40" y="1230"/>
                  </a:lnTo>
                  <a:lnTo>
                    <a:pt x="28" y="1147"/>
                  </a:lnTo>
                  <a:lnTo>
                    <a:pt x="21" y="1064"/>
                  </a:lnTo>
                  <a:lnTo>
                    <a:pt x="16" y="977"/>
                  </a:lnTo>
                  <a:lnTo>
                    <a:pt x="14" y="890"/>
                  </a:lnTo>
                  <a:lnTo>
                    <a:pt x="16" y="802"/>
                  </a:lnTo>
                  <a:lnTo>
                    <a:pt x="58" y="825"/>
                  </a:lnTo>
                  <a:lnTo>
                    <a:pt x="101" y="852"/>
                  </a:lnTo>
                  <a:lnTo>
                    <a:pt x="144" y="879"/>
                  </a:lnTo>
                  <a:lnTo>
                    <a:pt x="187" y="907"/>
                  </a:lnTo>
                  <a:lnTo>
                    <a:pt x="276" y="967"/>
                  </a:lnTo>
                  <a:lnTo>
                    <a:pt x="363" y="1028"/>
                  </a:lnTo>
                  <a:lnTo>
                    <a:pt x="450" y="1092"/>
                  </a:lnTo>
                  <a:lnTo>
                    <a:pt x="537" y="1153"/>
                  </a:lnTo>
                  <a:lnTo>
                    <a:pt x="578" y="1183"/>
                  </a:lnTo>
                  <a:lnTo>
                    <a:pt x="622" y="1212"/>
                  </a:lnTo>
                  <a:lnTo>
                    <a:pt x="662" y="1239"/>
                  </a:lnTo>
                  <a:lnTo>
                    <a:pt x="704" y="1265"/>
                  </a:lnTo>
                  <a:lnTo>
                    <a:pt x="694" y="1251"/>
                  </a:lnTo>
                  <a:lnTo>
                    <a:pt x="681" y="1234"/>
                  </a:lnTo>
                  <a:lnTo>
                    <a:pt x="661" y="1214"/>
                  </a:lnTo>
                  <a:lnTo>
                    <a:pt x="640" y="1193"/>
                  </a:lnTo>
                  <a:lnTo>
                    <a:pt x="586" y="1143"/>
                  </a:lnTo>
                  <a:lnTo>
                    <a:pt x="522" y="1086"/>
                  </a:lnTo>
                  <a:lnTo>
                    <a:pt x="450" y="1024"/>
                  </a:lnTo>
                  <a:lnTo>
                    <a:pt x="375" y="956"/>
                  </a:lnTo>
                  <a:lnTo>
                    <a:pt x="338" y="922"/>
                  </a:lnTo>
                  <a:lnTo>
                    <a:pt x="300" y="886"/>
                  </a:lnTo>
                  <a:lnTo>
                    <a:pt x="262" y="849"/>
                  </a:lnTo>
                  <a:lnTo>
                    <a:pt x="226" y="812"/>
                  </a:lnTo>
                  <a:lnTo>
                    <a:pt x="191" y="776"/>
                  </a:lnTo>
                  <a:lnTo>
                    <a:pt x="158" y="738"/>
                  </a:lnTo>
                  <a:lnTo>
                    <a:pt x="126" y="701"/>
                  </a:lnTo>
                  <a:lnTo>
                    <a:pt x="98" y="663"/>
                  </a:lnTo>
                  <a:lnTo>
                    <a:pt x="72" y="626"/>
                  </a:lnTo>
                  <a:lnTo>
                    <a:pt x="49" y="590"/>
                  </a:lnTo>
                  <a:lnTo>
                    <a:pt x="31" y="553"/>
                  </a:lnTo>
                  <a:lnTo>
                    <a:pt x="16" y="518"/>
                  </a:lnTo>
                  <a:lnTo>
                    <a:pt x="5" y="484"/>
                  </a:lnTo>
                  <a:lnTo>
                    <a:pt x="0" y="450"/>
                  </a:lnTo>
                  <a:lnTo>
                    <a:pt x="0" y="418"/>
                  </a:lnTo>
                  <a:lnTo>
                    <a:pt x="5" y="387"/>
                  </a:lnTo>
                  <a:lnTo>
                    <a:pt x="17" y="357"/>
                  </a:lnTo>
                  <a:lnTo>
                    <a:pt x="34" y="329"/>
                  </a:lnTo>
                  <a:lnTo>
                    <a:pt x="59" y="303"/>
                  </a:lnTo>
                  <a:lnTo>
                    <a:pt x="91" y="278"/>
                  </a:lnTo>
                  <a:lnTo>
                    <a:pt x="129" y="254"/>
                  </a:lnTo>
                  <a:lnTo>
                    <a:pt x="168" y="232"/>
                  </a:lnTo>
                  <a:lnTo>
                    <a:pt x="208" y="211"/>
                  </a:lnTo>
                  <a:lnTo>
                    <a:pt x="248" y="190"/>
                  </a:lnTo>
                  <a:lnTo>
                    <a:pt x="290" y="172"/>
                  </a:lnTo>
                  <a:lnTo>
                    <a:pt x="334" y="154"/>
                  </a:lnTo>
                  <a:lnTo>
                    <a:pt x="378" y="137"/>
                  </a:lnTo>
                  <a:lnTo>
                    <a:pt x="422" y="122"/>
                  </a:lnTo>
                  <a:lnTo>
                    <a:pt x="467" y="108"/>
                  </a:lnTo>
                  <a:lnTo>
                    <a:pt x="515" y="94"/>
                  </a:lnTo>
                  <a:lnTo>
                    <a:pt x="561" y="81"/>
                  </a:lnTo>
                  <a:lnTo>
                    <a:pt x="610" y="70"/>
                  </a:lnTo>
                  <a:lnTo>
                    <a:pt x="659" y="60"/>
                  </a:lnTo>
                  <a:lnTo>
                    <a:pt x="709" y="51"/>
                  </a:lnTo>
                  <a:lnTo>
                    <a:pt x="759" y="42"/>
                  </a:lnTo>
                  <a:lnTo>
                    <a:pt x="810" y="35"/>
                  </a:lnTo>
                  <a:lnTo>
                    <a:pt x="862" y="28"/>
                  </a:lnTo>
                  <a:lnTo>
                    <a:pt x="914" y="21"/>
                  </a:lnTo>
                  <a:lnTo>
                    <a:pt x="966" y="17"/>
                  </a:lnTo>
                  <a:lnTo>
                    <a:pt x="1020" y="12"/>
                  </a:lnTo>
                  <a:lnTo>
                    <a:pt x="1074" y="9"/>
                  </a:lnTo>
                  <a:lnTo>
                    <a:pt x="1127" y="5"/>
                  </a:lnTo>
                  <a:lnTo>
                    <a:pt x="1183" y="3"/>
                  </a:lnTo>
                  <a:lnTo>
                    <a:pt x="1237" y="2"/>
                  </a:lnTo>
                  <a:lnTo>
                    <a:pt x="1350" y="0"/>
                  </a:lnTo>
                  <a:lnTo>
                    <a:pt x="1462" y="1"/>
                  </a:lnTo>
                  <a:lnTo>
                    <a:pt x="1575" y="3"/>
                  </a:lnTo>
                  <a:lnTo>
                    <a:pt x="1690" y="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淘宝店chenying0907 15"/>
            <p:cNvSpPr>
              <a:spLocks/>
            </p:cNvSpPr>
            <p:nvPr/>
          </p:nvSpPr>
          <p:spPr bwMode="auto">
            <a:xfrm>
              <a:off x="3178176" y="2951163"/>
              <a:ext cx="1323975" cy="479425"/>
            </a:xfrm>
            <a:custGeom>
              <a:avLst/>
              <a:gdLst>
                <a:gd name="T0" fmla="*/ 2725 w 6670"/>
                <a:gd name="T1" fmla="*/ 85 h 2418"/>
                <a:gd name="T2" fmla="*/ 3301 w 6670"/>
                <a:gd name="T3" fmla="*/ 206 h 2418"/>
                <a:gd name="T4" fmla="*/ 3801 w 6670"/>
                <a:gd name="T5" fmla="*/ 331 h 2418"/>
                <a:gd name="T6" fmla="*/ 4082 w 6670"/>
                <a:gd name="T7" fmla="*/ 414 h 2418"/>
                <a:gd name="T8" fmla="*/ 4362 w 6670"/>
                <a:gd name="T9" fmla="*/ 508 h 2418"/>
                <a:gd name="T10" fmla="*/ 4708 w 6670"/>
                <a:gd name="T11" fmla="*/ 643 h 2418"/>
                <a:gd name="T12" fmla="*/ 5063 w 6670"/>
                <a:gd name="T13" fmla="*/ 796 h 2418"/>
                <a:gd name="T14" fmla="*/ 5347 w 6670"/>
                <a:gd name="T15" fmla="*/ 933 h 2418"/>
                <a:gd name="T16" fmla="*/ 5628 w 6670"/>
                <a:gd name="T17" fmla="*/ 1083 h 2418"/>
                <a:gd name="T18" fmla="*/ 5899 w 6670"/>
                <a:gd name="T19" fmla="*/ 1247 h 2418"/>
                <a:gd name="T20" fmla="*/ 6159 w 6670"/>
                <a:gd name="T21" fmla="*/ 1428 h 2418"/>
                <a:gd name="T22" fmla="*/ 6400 w 6670"/>
                <a:gd name="T23" fmla="*/ 1623 h 2418"/>
                <a:gd name="T24" fmla="*/ 6619 w 6670"/>
                <a:gd name="T25" fmla="*/ 1836 h 2418"/>
                <a:gd name="T26" fmla="*/ 6275 w 6670"/>
                <a:gd name="T27" fmla="*/ 2019 h 2418"/>
                <a:gd name="T28" fmla="*/ 5736 w 6670"/>
                <a:gd name="T29" fmla="*/ 2166 h 2418"/>
                <a:gd name="T30" fmla="*/ 5182 w 6670"/>
                <a:gd name="T31" fmla="*/ 2280 h 2418"/>
                <a:gd name="T32" fmla="*/ 4614 w 6670"/>
                <a:gd name="T33" fmla="*/ 2363 h 2418"/>
                <a:gd name="T34" fmla="*/ 4035 w 6670"/>
                <a:gd name="T35" fmla="*/ 2408 h 2418"/>
                <a:gd name="T36" fmla="*/ 3440 w 6670"/>
                <a:gd name="T37" fmla="*/ 2415 h 2418"/>
                <a:gd name="T38" fmla="*/ 2835 w 6670"/>
                <a:gd name="T39" fmla="*/ 2381 h 2418"/>
                <a:gd name="T40" fmla="*/ 2217 w 6670"/>
                <a:gd name="T41" fmla="*/ 2302 h 2418"/>
                <a:gd name="T42" fmla="*/ 1930 w 6670"/>
                <a:gd name="T43" fmla="*/ 2216 h 2418"/>
                <a:gd name="T44" fmla="*/ 1636 w 6670"/>
                <a:gd name="T45" fmla="*/ 2063 h 2418"/>
                <a:gd name="T46" fmla="*/ 1391 w 6670"/>
                <a:gd name="T47" fmla="*/ 1912 h 2418"/>
                <a:gd name="T48" fmla="*/ 1221 w 6670"/>
                <a:gd name="T49" fmla="*/ 1793 h 2418"/>
                <a:gd name="T50" fmla="*/ 1046 w 6670"/>
                <a:gd name="T51" fmla="*/ 1658 h 2418"/>
                <a:gd name="T52" fmla="*/ 871 w 6670"/>
                <a:gd name="T53" fmla="*/ 1506 h 2418"/>
                <a:gd name="T54" fmla="*/ 655 w 6670"/>
                <a:gd name="T55" fmla="*/ 1295 h 2418"/>
                <a:gd name="T56" fmla="*/ 422 w 6670"/>
                <a:gd name="T57" fmla="*/ 1043 h 2418"/>
                <a:gd name="T58" fmla="*/ 221 w 6670"/>
                <a:gd name="T59" fmla="*/ 801 h 2418"/>
                <a:gd name="T60" fmla="*/ 62 w 6670"/>
                <a:gd name="T61" fmla="*/ 577 h 2418"/>
                <a:gd name="T62" fmla="*/ 171 w 6670"/>
                <a:gd name="T63" fmla="*/ 483 h 2418"/>
                <a:gd name="T64" fmla="*/ 684 w 6670"/>
                <a:gd name="T65" fmla="*/ 523 h 2418"/>
                <a:gd name="T66" fmla="*/ 1332 w 6670"/>
                <a:gd name="T67" fmla="*/ 576 h 2418"/>
                <a:gd name="T68" fmla="*/ 1625 w 6670"/>
                <a:gd name="T69" fmla="*/ 588 h 2418"/>
                <a:gd name="T70" fmla="*/ 1888 w 6670"/>
                <a:gd name="T71" fmla="*/ 584 h 2418"/>
                <a:gd name="T72" fmla="*/ 2115 w 6670"/>
                <a:gd name="T73" fmla="*/ 554 h 2418"/>
                <a:gd name="T74" fmla="*/ 2298 w 6670"/>
                <a:gd name="T75" fmla="*/ 496 h 2418"/>
                <a:gd name="T76" fmla="*/ 2152 w 6670"/>
                <a:gd name="T77" fmla="*/ 519 h 2418"/>
                <a:gd name="T78" fmla="*/ 2018 w 6670"/>
                <a:gd name="T79" fmla="*/ 526 h 2418"/>
                <a:gd name="T80" fmla="*/ 1763 w 6670"/>
                <a:gd name="T81" fmla="*/ 509 h 2418"/>
                <a:gd name="T82" fmla="*/ 1485 w 6670"/>
                <a:gd name="T83" fmla="*/ 490 h 2418"/>
                <a:gd name="T84" fmla="*/ 1324 w 6670"/>
                <a:gd name="T85" fmla="*/ 492 h 2418"/>
                <a:gd name="T86" fmla="*/ 1139 w 6670"/>
                <a:gd name="T87" fmla="*/ 509 h 2418"/>
                <a:gd name="T88" fmla="*/ 1147 w 6670"/>
                <a:gd name="T89" fmla="*/ 435 h 2418"/>
                <a:gd name="T90" fmla="*/ 1200 w 6670"/>
                <a:gd name="T91" fmla="*/ 364 h 2418"/>
                <a:gd name="T92" fmla="*/ 1294 w 6670"/>
                <a:gd name="T93" fmla="*/ 297 h 2418"/>
                <a:gd name="T94" fmla="*/ 1426 w 6670"/>
                <a:gd name="T95" fmla="*/ 232 h 2418"/>
                <a:gd name="T96" fmla="*/ 1595 w 6670"/>
                <a:gd name="T97" fmla="*/ 170 h 2418"/>
                <a:gd name="T98" fmla="*/ 1798 w 6670"/>
                <a:gd name="T99" fmla="*/ 111 h 2418"/>
                <a:gd name="T100" fmla="*/ 2031 w 6670"/>
                <a:gd name="T101" fmla="*/ 54 h 2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670" h="2418">
                  <a:moveTo>
                    <a:pt x="2290" y="0"/>
                  </a:moveTo>
                  <a:lnTo>
                    <a:pt x="2436" y="28"/>
                  </a:lnTo>
                  <a:lnTo>
                    <a:pt x="2580" y="56"/>
                  </a:lnTo>
                  <a:lnTo>
                    <a:pt x="2725" y="85"/>
                  </a:lnTo>
                  <a:lnTo>
                    <a:pt x="2869" y="114"/>
                  </a:lnTo>
                  <a:lnTo>
                    <a:pt x="3013" y="144"/>
                  </a:lnTo>
                  <a:lnTo>
                    <a:pt x="3157" y="174"/>
                  </a:lnTo>
                  <a:lnTo>
                    <a:pt x="3301" y="206"/>
                  </a:lnTo>
                  <a:lnTo>
                    <a:pt x="3444" y="240"/>
                  </a:lnTo>
                  <a:lnTo>
                    <a:pt x="3587" y="275"/>
                  </a:lnTo>
                  <a:lnTo>
                    <a:pt x="3730" y="312"/>
                  </a:lnTo>
                  <a:lnTo>
                    <a:pt x="3801" y="331"/>
                  </a:lnTo>
                  <a:lnTo>
                    <a:pt x="3871" y="351"/>
                  </a:lnTo>
                  <a:lnTo>
                    <a:pt x="3942" y="372"/>
                  </a:lnTo>
                  <a:lnTo>
                    <a:pt x="4012" y="392"/>
                  </a:lnTo>
                  <a:lnTo>
                    <a:pt x="4082" y="414"/>
                  </a:lnTo>
                  <a:lnTo>
                    <a:pt x="4153" y="436"/>
                  </a:lnTo>
                  <a:lnTo>
                    <a:pt x="4223" y="459"/>
                  </a:lnTo>
                  <a:lnTo>
                    <a:pt x="4292" y="483"/>
                  </a:lnTo>
                  <a:lnTo>
                    <a:pt x="4362" y="508"/>
                  </a:lnTo>
                  <a:lnTo>
                    <a:pt x="4431" y="533"/>
                  </a:lnTo>
                  <a:lnTo>
                    <a:pt x="4500" y="559"/>
                  </a:lnTo>
                  <a:lnTo>
                    <a:pt x="4569" y="586"/>
                  </a:lnTo>
                  <a:lnTo>
                    <a:pt x="4708" y="643"/>
                  </a:lnTo>
                  <a:lnTo>
                    <a:pt x="4850" y="702"/>
                  </a:lnTo>
                  <a:lnTo>
                    <a:pt x="4920" y="732"/>
                  </a:lnTo>
                  <a:lnTo>
                    <a:pt x="4992" y="764"/>
                  </a:lnTo>
                  <a:lnTo>
                    <a:pt x="5063" y="796"/>
                  </a:lnTo>
                  <a:lnTo>
                    <a:pt x="5135" y="829"/>
                  </a:lnTo>
                  <a:lnTo>
                    <a:pt x="5205" y="863"/>
                  </a:lnTo>
                  <a:lnTo>
                    <a:pt x="5276" y="898"/>
                  </a:lnTo>
                  <a:lnTo>
                    <a:pt x="5347" y="933"/>
                  </a:lnTo>
                  <a:lnTo>
                    <a:pt x="5418" y="969"/>
                  </a:lnTo>
                  <a:lnTo>
                    <a:pt x="5488" y="1007"/>
                  </a:lnTo>
                  <a:lnTo>
                    <a:pt x="5558" y="1044"/>
                  </a:lnTo>
                  <a:lnTo>
                    <a:pt x="5628" y="1083"/>
                  </a:lnTo>
                  <a:lnTo>
                    <a:pt x="5696" y="1122"/>
                  </a:lnTo>
                  <a:lnTo>
                    <a:pt x="5765" y="1163"/>
                  </a:lnTo>
                  <a:lnTo>
                    <a:pt x="5832" y="1205"/>
                  </a:lnTo>
                  <a:lnTo>
                    <a:pt x="5899" y="1247"/>
                  </a:lnTo>
                  <a:lnTo>
                    <a:pt x="5966" y="1291"/>
                  </a:lnTo>
                  <a:lnTo>
                    <a:pt x="6030" y="1336"/>
                  </a:lnTo>
                  <a:lnTo>
                    <a:pt x="6095" y="1381"/>
                  </a:lnTo>
                  <a:lnTo>
                    <a:pt x="6159" y="1428"/>
                  </a:lnTo>
                  <a:lnTo>
                    <a:pt x="6220" y="1475"/>
                  </a:lnTo>
                  <a:lnTo>
                    <a:pt x="6281" y="1523"/>
                  </a:lnTo>
                  <a:lnTo>
                    <a:pt x="6341" y="1573"/>
                  </a:lnTo>
                  <a:lnTo>
                    <a:pt x="6400" y="1623"/>
                  </a:lnTo>
                  <a:lnTo>
                    <a:pt x="6457" y="1675"/>
                  </a:lnTo>
                  <a:lnTo>
                    <a:pt x="6512" y="1727"/>
                  </a:lnTo>
                  <a:lnTo>
                    <a:pt x="6567" y="1781"/>
                  </a:lnTo>
                  <a:lnTo>
                    <a:pt x="6619" y="1836"/>
                  </a:lnTo>
                  <a:lnTo>
                    <a:pt x="6670" y="1892"/>
                  </a:lnTo>
                  <a:lnTo>
                    <a:pt x="6540" y="1937"/>
                  </a:lnTo>
                  <a:lnTo>
                    <a:pt x="6408" y="1979"/>
                  </a:lnTo>
                  <a:lnTo>
                    <a:pt x="6275" y="2019"/>
                  </a:lnTo>
                  <a:lnTo>
                    <a:pt x="6142" y="2059"/>
                  </a:lnTo>
                  <a:lnTo>
                    <a:pt x="6007" y="2097"/>
                  </a:lnTo>
                  <a:lnTo>
                    <a:pt x="5872" y="2132"/>
                  </a:lnTo>
                  <a:lnTo>
                    <a:pt x="5736" y="2166"/>
                  </a:lnTo>
                  <a:lnTo>
                    <a:pt x="5598" y="2198"/>
                  </a:lnTo>
                  <a:lnTo>
                    <a:pt x="5460" y="2227"/>
                  </a:lnTo>
                  <a:lnTo>
                    <a:pt x="5322" y="2255"/>
                  </a:lnTo>
                  <a:lnTo>
                    <a:pt x="5182" y="2280"/>
                  </a:lnTo>
                  <a:lnTo>
                    <a:pt x="5042" y="2304"/>
                  </a:lnTo>
                  <a:lnTo>
                    <a:pt x="4900" y="2326"/>
                  </a:lnTo>
                  <a:lnTo>
                    <a:pt x="4758" y="2345"/>
                  </a:lnTo>
                  <a:lnTo>
                    <a:pt x="4614" y="2363"/>
                  </a:lnTo>
                  <a:lnTo>
                    <a:pt x="4471" y="2378"/>
                  </a:lnTo>
                  <a:lnTo>
                    <a:pt x="4326" y="2390"/>
                  </a:lnTo>
                  <a:lnTo>
                    <a:pt x="4181" y="2401"/>
                  </a:lnTo>
                  <a:lnTo>
                    <a:pt x="4035" y="2408"/>
                  </a:lnTo>
                  <a:lnTo>
                    <a:pt x="3887" y="2414"/>
                  </a:lnTo>
                  <a:lnTo>
                    <a:pt x="3739" y="2418"/>
                  </a:lnTo>
                  <a:lnTo>
                    <a:pt x="3590" y="2418"/>
                  </a:lnTo>
                  <a:lnTo>
                    <a:pt x="3440" y="2415"/>
                  </a:lnTo>
                  <a:lnTo>
                    <a:pt x="3291" y="2411"/>
                  </a:lnTo>
                  <a:lnTo>
                    <a:pt x="3139" y="2404"/>
                  </a:lnTo>
                  <a:lnTo>
                    <a:pt x="2988" y="2394"/>
                  </a:lnTo>
                  <a:lnTo>
                    <a:pt x="2835" y="2381"/>
                  </a:lnTo>
                  <a:lnTo>
                    <a:pt x="2682" y="2365"/>
                  </a:lnTo>
                  <a:lnTo>
                    <a:pt x="2527" y="2347"/>
                  </a:lnTo>
                  <a:lnTo>
                    <a:pt x="2372" y="2326"/>
                  </a:lnTo>
                  <a:lnTo>
                    <a:pt x="2217" y="2302"/>
                  </a:lnTo>
                  <a:lnTo>
                    <a:pt x="2060" y="2275"/>
                  </a:lnTo>
                  <a:lnTo>
                    <a:pt x="2059" y="2274"/>
                  </a:lnTo>
                  <a:lnTo>
                    <a:pt x="1997" y="2246"/>
                  </a:lnTo>
                  <a:lnTo>
                    <a:pt x="1930" y="2216"/>
                  </a:lnTo>
                  <a:lnTo>
                    <a:pt x="1861" y="2182"/>
                  </a:lnTo>
                  <a:lnTo>
                    <a:pt x="1788" y="2145"/>
                  </a:lnTo>
                  <a:lnTo>
                    <a:pt x="1713" y="2106"/>
                  </a:lnTo>
                  <a:lnTo>
                    <a:pt x="1636" y="2063"/>
                  </a:lnTo>
                  <a:lnTo>
                    <a:pt x="1557" y="2016"/>
                  </a:lnTo>
                  <a:lnTo>
                    <a:pt x="1475" y="1966"/>
                  </a:lnTo>
                  <a:lnTo>
                    <a:pt x="1433" y="1940"/>
                  </a:lnTo>
                  <a:lnTo>
                    <a:pt x="1391" y="1912"/>
                  </a:lnTo>
                  <a:lnTo>
                    <a:pt x="1349" y="1885"/>
                  </a:lnTo>
                  <a:lnTo>
                    <a:pt x="1307" y="1855"/>
                  </a:lnTo>
                  <a:lnTo>
                    <a:pt x="1264" y="1824"/>
                  </a:lnTo>
                  <a:lnTo>
                    <a:pt x="1221" y="1793"/>
                  </a:lnTo>
                  <a:lnTo>
                    <a:pt x="1178" y="1761"/>
                  </a:lnTo>
                  <a:lnTo>
                    <a:pt x="1134" y="1728"/>
                  </a:lnTo>
                  <a:lnTo>
                    <a:pt x="1091" y="1693"/>
                  </a:lnTo>
                  <a:lnTo>
                    <a:pt x="1046" y="1658"/>
                  </a:lnTo>
                  <a:lnTo>
                    <a:pt x="1002" y="1621"/>
                  </a:lnTo>
                  <a:lnTo>
                    <a:pt x="959" y="1584"/>
                  </a:lnTo>
                  <a:lnTo>
                    <a:pt x="915" y="1545"/>
                  </a:lnTo>
                  <a:lnTo>
                    <a:pt x="871" y="1506"/>
                  </a:lnTo>
                  <a:lnTo>
                    <a:pt x="826" y="1465"/>
                  </a:lnTo>
                  <a:lnTo>
                    <a:pt x="782" y="1422"/>
                  </a:lnTo>
                  <a:lnTo>
                    <a:pt x="718" y="1358"/>
                  </a:lnTo>
                  <a:lnTo>
                    <a:pt x="655" y="1295"/>
                  </a:lnTo>
                  <a:lnTo>
                    <a:pt x="594" y="1231"/>
                  </a:lnTo>
                  <a:lnTo>
                    <a:pt x="534" y="1169"/>
                  </a:lnTo>
                  <a:lnTo>
                    <a:pt x="477" y="1105"/>
                  </a:lnTo>
                  <a:lnTo>
                    <a:pt x="422" y="1043"/>
                  </a:lnTo>
                  <a:lnTo>
                    <a:pt x="368" y="982"/>
                  </a:lnTo>
                  <a:lnTo>
                    <a:pt x="316" y="921"/>
                  </a:lnTo>
                  <a:lnTo>
                    <a:pt x="267" y="860"/>
                  </a:lnTo>
                  <a:lnTo>
                    <a:pt x="221" y="801"/>
                  </a:lnTo>
                  <a:lnTo>
                    <a:pt x="178" y="743"/>
                  </a:lnTo>
                  <a:lnTo>
                    <a:pt x="136" y="686"/>
                  </a:lnTo>
                  <a:lnTo>
                    <a:pt x="97" y="630"/>
                  </a:lnTo>
                  <a:lnTo>
                    <a:pt x="62" y="577"/>
                  </a:lnTo>
                  <a:lnTo>
                    <a:pt x="29" y="525"/>
                  </a:lnTo>
                  <a:lnTo>
                    <a:pt x="0" y="474"/>
                  </a:lnTo>
                  <a:lnTo>
                    <a:pt x="85" y="478"/>
                  </a:lnTo>
                  <a:lnTo>
                    <a:pt x="171" y="483"/>
                  </a:lnTo>
                  <a:lnTo>
                    <a:pt x="257" y="488"/>
                  </a:lnTo>
                  <a:lnTo>
                    <a:pt x="343" y="494"/>
                  </a:lnTo>
                  <a:lnTo>
                    <a:pt x="515" y="508"/>
                  </a:lnTo>
                  <a:lnTo>
                    <a:pt x="684" y="523"/>
                  </a:lnTo>
                  <a:lnTo>
                    <a:pt x="851" y="537"/>
                  </a:lnTo>
                  <a:lnTo>
                    <a:pt x="1016" y="551"/>
                  </a:lnTo>
                  <a:lnTo>
                    <a:pt x="1176" y="564"/>
                  </a:lnTo>
                  <a:lnTo>
                    <a:pt x="1332" y="576"/>
                  </a:lnTo>
                  <a:lnTo>
                    <a:pt x="1407" y="579"/>
                  </a:lnTo>
                  <a:lnTo>
                    <a:pt x="1482" y="584"/>
                  </a:lnTo>
                  <a:lnTo>
                    <a:pt x="1553" y="586"/>
                  </a:lnTo>
                  <a:lnTo>
                    <a:pt x="1625" y="588"/>
                  </a:lnTo>
                  <a:lnTo>
                    <a:pt x="1694" y="588"/>
                  </a:lnTo>
                  <a:lnTo>
                    <a:pt x="1761" y="588"/>
                  </a:lnTo>
                  <a:lnTo>
                    <a:pt x="1826" y="586"/>
                  </a:lnTo>
                  <a:lnTo>
                    <a:pt x="1888" y="584"/>
                  </a:lnTo>
                  <a:lnTo>
                    <a:pt x="1948" y="578"/>
                  </a:lnTo>
                  <a:lnTo>
                    <a:pt x="2006" y="572"/>
                  </a:lnTo>
                  <a:lnTo>
                    <a:pt x="2061" y="564"/>
                  </a:lnTo>
                  <a:lnTo>
                    <a:pt x="2115" y="554"/>
                  </a:lnTo>
                  <a:lnTo>
                    <a:pt x="2165" y="543"/>
                  </a:lnTo>
                  <a:lnTo>
                    <a:pt x="2212" y="529"/>
                  </a:lnTo>
                  <a:lnTo>
                    <a:pt x="2256" y="515"/>
                  </a:lnTo>
                  <a:lnTo>
                    <a:pt x="2298" y="496"/>
                  </a:lnTo>
                  <a:lnTo>
                    <a:pt x="2260" y="504"/>
                  </a:lnTo>
                  <a:lnTo>
                    <a:pt x="2222" y="510"/>
                  </a:lnTo>
                  <a:lnTo>
                    <a:pt x="2187" y="516"/>
                  </a:lnTo>
                  <a:lnTo>
                    <a:pt x="2152" y="519"/>
                  </a:lnTo>
                  <a:lnTo>
                    <a:pt x="2117" y="523"/>
                  </a:lnTo>
                  <a:lnTo>
                    <a:pt x="2084" y="524"/>
                  </a:lnTo>
                  <a:lnTo>
                    <a:pt x="2050" y="525"/>
                  </a:lnTo>
                  <a:lnTo>
                    <a:pt x="2018" y="526"/>
                  </a:lnTo>
                  <a:lnTo>
                    <a:pt x="1954" y="524"/>
                  </a:lnTo>
                  <a:lnTo>
                    <a:pt x="1890" y="520"/>
                  </a:lnTo>
                  <a:lnTo>
                    <a:pt x="1827" y="516"/>
                  </a:lnTo>
                  <a:lnTo>
                    <a:pt x="1763" y="509"/>
                  </a:lnTo>
                  <a:lnTo>
                    <a:pt x="1697" y="503"/>
                  </a:lnTo>
                  <a:lnTo>
                    <a:pt x="1630" y="498"/>
                  </a:lnTo>
                  <a:lnTo>
                    <a:pt x="1560" y="493"/>
                  </a:lnTo>
                  <a:lnTo>
                    <a:pt x="1485" y="490"/>
                  </a:lnTo>
                  <a:lnTo>
                    <a:pt x="1447" y="490"/>
                  </a:lnTo>
                  <a:lnTo>
                    <a:pt x="1407" y="490"/>
                  </a:lnTo>
                  <a:lnTo>
                    <a:pt x="1366" y="490"/>
                  </a:lnTo>
                  <a:lnTo>
                    <a:pt x="1324" y="492"/>
                  </a:lnTo>
                  <a:lnTo>
                    <a:pt x="1280" y="494"/>
                  </a:lnTo>
                  <a:lnTo>
                    <a:pt x="1235" y="498"/>
                  </a:lnTo>
                  <a:lnTo>
                    <a:pt x="1188" y="502"/>
                  </a:lnTo>
                  <a:lnTo>
                    <a:pt x="1139" y="509"/>
                  </a:lnTo>
                  <a:lnTo>
                    <a:pt x="1137" y="490"/>
                  </a:lnTo>
                  <a:lnTo>
                    <a:pt x="1137" y="471"/>
                  </a:lnTo>
                  <a:lnTo>
                    <a:pt x="1141" y="453"/>
                  </a:lnTo>
                  <a:lnTo>
                    <a:pt x="1147" y="435"/>
                  </a:lnTo>
                  <a:lnTo>
                    <a:pt x="1156" y="417"/>
                  </a:lnTo>
                  <a:lnTo>
                    <a:pt x="1168" y="399"/>
                  </a:lnTo>
                  <a:lnTo>
                    <a:pt x="1183" y="382"/>
                  </a:lnTo>
                  <a:lnTo>
                    <a:pt x="1200" y="364"/>
                  </a:lnTo>
                  <a:lnTo>
                    <a:pt x="1220" y="347"/>
                  </a:lnTo>
                  <a:lnTo>
                    <a:pt x="1242" y="330"/>
                  </a:lnTo>
                  <a:lnTo>
                    <a:pt x="1266" y="314"/>
                  </a:lnTo>
                  <a:lnTo>
                    <a:pt x="1294" y="297"/>
                  </a:lnTo>
                  <a:lnTo>
                    <a:pt x="1323" y="280"/>
                  </a:lnTo>
                  <a:lnTo>
                    <a:pt x="1356" y="264"/>
                  </a:lnTo>
                  <a:lnTo>
                    <a:pt x="1390" y="248"/>
                  </a:lnTo>
                  <a:lnTo>
                    <a:pt x="1426" y="232"/>
                  </a:lnTo>
                  <a:lnTo>
                    <a:pt x="1466" y="216"/>
                  </a:lnTo>
                  <a:lnTo>
                    <a:pt x="1507" y="200"/>
                  </a:lnTo>
                  <a:lnTo>
                    <a:pt x="1550" y="186"/>
                  </a:lnTo>
                  <a:lnTo>
                    <a:pt x="1595" y="170"/>
                  </a:lnTo>
                  <a:lnTo>
                    <a:pt x="1643" y="155"/>
                  </a:lnTo>
                  <a:lnTo>
                    <a:pt x="1693" y="140"/>
                  </a:lnTo>
                  <a:lnTo>
                    <a:pt x="1745" y="126"/>
                  </a:lnTo>
                  <a:lnTo>
                    <a:pt x="1798" y="111"/>
                  </a:lnTo>
                  <a:lnTo>
                    <a:pt x="1854" y="96"/>
                  </a:lnTo>
                  <a:lnTo>
                    <a:pt x="1911" y="82"/>
                  </a:lnTo>
                  <a:lnTo>
                    <a:pt x="1970" y="68"/>
                  </a:lnTo>
                  <a:lnTo>
                    <a:pt x="2031" y="54"/>
                  </a:lnTo>
                  <a:lnTo>
                    <a:pt x="2158" y="27"/>
                  </a:lnTo>
                  <a:lnTo>
                    <a:pt x="229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淘宝店chenying0907 16"/>
            <p:cNvSpPr>
              <a:spLocks/>
            </p:cNvSpPr>
            <p:nvPr/>
          </p:nvSpPr>
          <p:spPr bwMode="auto">
            <a:xfrm>
              <a:off x="4095751" y="3622675"/>
              <a:ext cx="177800" cy="179388"/>
            </a:xfrm>
            <a:custGeom>
              <a:avLst/>
              <a:gdLst>
                <a:gd name="T0" fmla="*/ 898 w 898"/>
                <a:gd name="T1" fmla="*/ 0 h 905"/>
                <a:gd name="T2" fmla="*/ 847 w 898"/>
                <a:gd name="T3" fmla="*/ 61 h 905"/>
                <a:gd name="T4" fmla="*/ 794 w 898"/>
                <a:gd name="T5" fmla="*/ 121 h 905"/>
                <a:gd name="T6" fmla="*/ 740 w 898"/>
                <a:gd name="T7" fmla="*/ 181 h 905"/>
                <a:gd name="T8" fmla="*/ 687 w 898"/>
                <a:gd name="T9" fmla="*/ 240 h 905"/>
                <a:gd name="T10" fmla="*/ 633 w 898"/>
                <a:gd name="T11" fmla="*/ 299 h 905"/>
                <a:gd name="T12" fmla="*/ 578 w 898"/>
                <a:gd name="T13" fmla="*/ 357 h 905"/>
                <a:gd name="T14" fmla="*/ 524 w 898"/>
                <a:gd name="T15" fmla="*/ 415 h 905"/>
                <a:gd name="T16" fmla="*/ 468 w 898"/>
                <a:gd name="T17" fmla="*/ 472 h 905"/>
                <a:gd name="T18" fmla="*/ 412 w 898"/>
                <a:gd name="T19" fmla="*/ 528 h 905"/>
                <a:gd name="T20" fmla="*/ 355 w 898"/>
                <a:gd name="T21" fmla="*/ 584 h 905"/>
                <a:gd name="T22" fmla="*/ 297 w 898"/>
                <a:gd name="T23" fmla="*/ 638 h 905"/>
                <a:gd name="T24" fmla="*/ 239 w 898"/>
                <a:gd name="T25" fmla="*/ 694 h 905"/>
                <a:gd name="T26" fmla="*/ 180 w 898"/>
                <a:gd name="T27" fmla="*/ 747 h 905"/>
                <a:gd name="T28" fmla="*/ 121 w 898"/>
                <a:gd name="T29" fmla="*/ 801 h 905"/>
                <a:gd name="T30" fmla="*/ 61 w 898"/>
                <a:gd name="T31" fmla="*/ 853 h 905"/>
                <a:gd name="T32" fmla="*/ 0 w 898"/>
                <a:gd name="T33" fmla="*/ 905 h 905"/>
                <a:gd name="T34" fmla="*/ 26 w 898"/>
                <a:gd name="T35" fmla="*/ 904 h 905"/>
                <a:gd name="T36" fmla="*/ 51 w 898"/>
                <a:gd name="T37" fmla="*/ 903 h 905"/>
                <a:gd name="T38" fmla="*/ 76 w 898"/>
                <a:gd name="T39" fmla="*/ 902 h 905"/>
                <a:gd name="T40" fmla="*/ 100 w 898"/>
                <a:gd name="T41" fmla="*/ 900 h 905"/>
                <a:gd name="T42" fmla="*/ 125 w 898"/>
                <a:gd name="T43" fmla="*/ 899 h 905"/>
                <a:gd name="T44" fmla="*/ 150 w 898"/>
                <a:gd name="T45" fmla="*/ 898 h 905"/>
                <a:gd name="T46" fmla="*/ 173 w 898"/>
                <a:gd name="T47" fmla="*/ 897 h 905"/>
                <a:gd name="T48" fmla="*/ 197 w 898"/>
                <a:gd name="T49" fmla="*/ 896 h 905"/>
                <a:gd name="T50" fmla="*/ 249 w 898"/>
                <a:gd name="T51" fmla="*/ 845 h 905"/>
                <a:gd name="T52" fmla="*/ 302 w 898"/>
                <a:gd name="T53" fmla="*/ 793 h 905"/>
                <a:gd name="T54" fmla="*/ 350 w 898"/>
                <a:gd name="T55" fmla="*/ 740 h 905"/>
                <a:gd name="T56" fmla="*/ 399 w 898"/>
                <a:gd name="T57" fmla="*/ 687 h 905"/>
                <a:gd name="T58" fmla="*/ 447 w 898"/>
                <a:gd name="T59" fmla="*/ 633 h 905"/>
                <a:gd name="T60" fmla="*/ 493 w 898"/>
                <a:gd name="T61" fmla="*/ 578 h 905"/>
                <a:gd name="T62" fmla="*/ 539 w 898"/>
                <a:gd name="T63" fmla="*/ 524 h 905"/>
                <a:gd name="T64" fmla="*/ 582 w 898"/>
                <a:gd name="T65" fmla="*/ 468 h 905"/>
                <a:gd name="T66" fmla="*/ 625 w 898"/>
                <a:gd name="T67" fmla="*/ 412 h 905"/>
                <a:gd name="T68" fmla="*/ 667 w 898"/>
                <a:gd name="T69" fmla="*/ 355 h 905"/>
                <a:gd name="T70" fmla="*/ 708 w 898"/>
                <a:gd name="T71" fmla="*/ 298 h 905"/>
                <a:gd name="T72" fmla="*/ 747 w 898"/>
                <a:gd name="T73" fmla="*/ 239 h 905"/>
                <a:gd name="T74" fmla="*/ 787 w 898"/>
                <a:gd name="T75" fmla="*/ 181 h 905"/>
                <a:gd name="T76" fmla="*/ 824 w 898"/>
                <a:gd name="T77" fmla="*/ 121 h 905"/>
                <a:gd name="T78" fmla="*/ 862 w 898"/>
                <a:gd name="T79" fmla="*/ 61 h 905"/>
                <a:gd name="T80" fmla="*/ 898 w 898"/>
                <a:gd name="T81" fmla="*/ 0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98" h="905">
                  <a:moveTo>
                    <a:pt x="898" y="0"/>
                  </a:moveTo>
                  <a:lnTo>
                    <a:pt x="847" y="61"/>
                  </a:lnTo>
                  <a:lnTo>
                    <a:pt x="794" y="121"/>
                  </a:lnTo>
                  <a:lnTo>
                    <a:pt x="740" y="181"/>
                  </a:lnTo>
                  <a:lnTo>
                    <a:pt x="687" y="240"/>
                  </a:lnTo>
                  <a:lnTo>
                    <a:pt x="633" y="299"/>
                  </a:lnTo>
                  <a:lnTo>
                    <a:pt x="578" y="357"/>
                  </a:lnTo>
                  <a:lnTo>
                    <a:pt x="524" y="415"/>
                  </a:lnTo>
                  <a:lnTo>
                    <a:pt x="468" y="472"/>
                  </a:lnTo>
                  <a:lnTo>
                    <a:pt x="412" y="528"/>
                  </a:lnTo>
                  <a:lnTo>
                    <a:pt x="355" y="584"/>
                  </a:lnTo>
                  <a:lnTo>
                    <a:pt x="297" y="638"/>
                  </a:lnTo>
                  <a:lnTo>
                    <a:pt x="239" y="694"/>
                  </a:lnTo>
                  <a:lnTo>
                    <a:pt x="180" y="747"/>
                  </a:lnTo>
                  <a:lnTo>
                    <a:pt x="121" y="801"/>
                  </a:lnTo>
                  <a:lnTo>
                    <a:pt x="61" y="853"/>
                  </a:lnTo>
                  <a:lnTo>
                    <a:pt x="0" y="905"/>
                  </a:lnTo>
                  <a:lnTo>
                    <a:pt x="26" y="904"/>
                  </a:lnTo>
                  <a:lnTo>
                    <a:pt x="51" y="903"/>
                  </a:lnTo>
                  <a:lnTo>
                    <a:pt x="76" y="902"/>
                  </a:lnTo>
                  <a:lnTo>
                    <a:pt x="100" y="900"/>
                  </a:lnTo>
                  <a:lnTo>
                    <a:pt x="125" y="899"/>
                  </a:lnTo>
                  <a:lnTo>
                    <a:pt x="150" y="898"/>
                  </a:lnTo>
                  <a:lnTo>
                    <a:pt x="173" y="897"/>
                  </a:lnTo>
                  <a:lnTo>
                    <a:pt x="197" y="896"/>
                  </a:lnTo>
                  <a:lnTo>
                    <a:pt x="249" y="845"/>
                  </a:lnTo>
                  <a:lnTo>
                    <a:pt x="302" y="793"/>
                  </a:lnTo>
                  <a:lnTo>
                    <a:pt x="350" y="740"/>
                  </a:lnTo>
                  <a:lnTo>
                    <a:pt x="399" y="687"/>
                  </a:lnTo>
                  <a:lnTo>
                    <a:pt x="447" y="633"/>
                  </a:lnTo>
                  <a:lnTo>
                    <a:pt x="493" y="578"/>
                  </a:lnTo>
                  <a:lnTo>
                    <a:pt x="539" y="524"/>
                  </a:lnTo>
                  <a:lnTo>
                    <a:pt x="582" y="468"/>
                  </a:lnTo>
                  <a:lnTo>
                    <a:pt x="625" y="412"/>
                  </a:lnTo>
                  <a:lnTo>
                    <a:pt x="667" y="355"/>
                  </a:lnTo>
                  <a:lnTo>
                    <a:pt x="708" y="298"/>
                  </a:lnTo>
                  <a:lnTo>
                    <a:pt x="747" y="239"/>
                  </a:lnTo>
                  <a:lnTo>
                    <a:pt x="787" y="181"/>
                  </a:lnTo>
                  <a:lnTo>
                    <a:pt x="824" y="121"/>
                  </a:lnTo>
                  <a:lnTo>
                    <a:pt x="862" y="61"/>
                  </a:lnTo>
                  <a:lnTo>
                    <a:pt x="89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淘宝店chenying0907 17"/>
            <p:cNvSpPr>
              <a:spLocks/>
            </p:cNvSpPr>
            <p:nvPr/>
          </p:nvSpPr>
          <p:spPr bwMode="auto">
            <a:xfrm>
              <a:off x="4903788" y="3160713"/>
              <a:ext cx="136525" cy="434975"/>
            </a:xfrm>
            <a:custGeom>
              <a:avLst/>
              <a:gdLst>
                <a:gd name="T0" fmla="*/ 368 w 690"/>
                <a:gd name="T1" fmla="*/ 1986 h 2195"/>
                <a:gd name="T2" fmla="*/ 401 w 690"/>
                <a:gd name="T3" fmla="*/ 1885 h 2195"/>
                <a:gd name="T4" fmla="*/ 432 w 690"/>
                <a:gd name="T5" fmla="*/ 1785 h 2195"/>
                <a:gd name="T6" fmla="*/ 459 w 690"/>
                <a:gd name="T7" fmla="*/ 1683 h 2195"/>
                <a:gd name="T8" fmla="*/ 485 w 690"/>
                <a:gd name="T9" fmla="*/ 1581 h 2195"/>
                <a:gd name="T10" fmla="*/ 509 w 690"/>
                <a:gd name="T11" fmla="*/ 1479 h 2195"/>
                <a:gd name="T12" fmla="*/ 531 w 690"/>
                <a:gd name="T13" fmla="*/ 1376 h 2195"/>
                <a:gd name="T14" fmla="*/ 551 w 690"/>
                <a:gd name="T15" fmla="*/ 1271 h 2195"/>
                <a:gd name="T16" fmla="*/ 573 w 690"/>
                <a:gd name="T17" fmla="*/ 1147 h 2195"/>
                <a:gd name="T18" fmla="*/ 601 w 690"/>
                <a:gd name="T19" fmla="*/ 998 h 2195"/>
                <a:gd name="T20" fmla="*/ 629 w 690"/>
                <a:gd name="T21" fmla="*/ 846 h 2195"/>
                <a:gd name="T22" fmla="*/ 654 w 690"/>
                <a:gd name="T23" fmla="*/ 692 h 2195"/>
                <a:gd name="T24" fmla="*/ 674 w 690"/>
                <a:gd name="T25" fmla="*/ 536 h 2195"/>
                <a:gd name="T26" fmla="*/ 685 w 690"/>
                <a:gd name="T27" fmla="*/ 421 h 2195"/>
                <a:gd name="T28" fmla="*/ 689 w 690"/>
                <a:gd name="T29" fmla="*/ 343 h 2195"/>
                <a:gd name="T30" fmla="*/ 690 w 690"/>
                <a:gd name="T31" fmla="*/ 265 h 2195"/>
                <a:gd name="T32" fmla="*/ 689 w 690"/>
                <a:gd name="T33" fmla="*/ 189 h 2195"/>
                <a:gd name="T34" fmla="*/ 685 w 690"/>
                <a:gd name="T35" fmla="*/ 112 h 2195"/>
                <a:gd name="T36" fmla="*/ 677 w 690"/>
                <a:gd name="T37" fmla="*/ 37 h 2195"/>
                <a:gd name="T38" fmla="*/ 670 w 690"/>
                <a:gd name="T39" fmla="*/ 43 h 2195"/>
                <a:gd name="T40" fmla="*/ 662 w 690"/>
                <a:gd name="T41" fmla="*/ 132 h 2195"/>
                <a:gd name="T42" fmla="*/ 651 w 690"/>
                <a:gd name="T43" fmla="*/ 219 h 2195"/>
                <a:gd name="T44" fmla="*/ 636 w 690"/>
                <a:gd name="T45" fmla="*/ 305 h 2195"/>
                <a:gd name="T46" fmla="*/ 609 w 690"/>
                <a:gd name="T47" fmla="*/ 436 h 2195"/>
                <a:gd name="T48" fmla="*/ 567 w 690"/>
                <a:gd name="T49" fmla="*/ 608 h 2195"/>
                <a:gd name="T50" fmla="*/ 525 w 690"/>
                <a:gd name="T51" fmla="*/ 760 h 2195"/>
                <a:gd name="T52" fmla="*/ 486 w 690"/>
                <a:gd name="T53" fmla="*/ 894 h 2195"/>
                <a:gd name="T54" fmla="*/ 446 w 690"/>
                <a:gd name="T55" fmla="*/ 1029 h 2195"/>
                <a:gd name="T56" fmla="*/ 406 w 690"/>
                <a:gd name="T57" fmla="*/ 1161 h 2195"/>
                <a:gd name="T58" fmla="*/ 364 w 690"/>
                <a:gd name="T59" fmla="*/ 1295 h 2195"/>
                <a:gd name="T60" fmla="*/ 319 w 690"/>
                <a:gd name="T61" fmla="*/ 1428 h 2195"/>
                <a:gd name="T62" fmla="*/ 273 w 690"/>
                <a:gd name="T63" fmla="*/ 1559 h 2195"/>
                <a:gd name="T64" fmla="*/ 224 w 690"/>
                <a:gd name="T65" fmla="*/ 1690 h 2195"/>
                <a:gd name="T66" fmla="*/ 175 w 690"/>
                <a:gd name="T67" fmla="*/ 1810 h 2195"/>
                <a:gd name="T68" fmla="*/ 128 w 690"/>
                <a:gd name="T69" fmla="*/ 1921 h 2195"/>
                <a:gd name="T70" fmla="*/ 78 w 690"/>
                <a:gd name="T71" fmla="*/ 2031 h 2195"/>
                <a:gd name="T72" fmla="*/ 26 w 690"/>
                <a:gd name="T73" fmla="*/ 2140 h 2195"/>
                <a:gd name="T74" fmla="*/ 44 w 690"/>
                <a:gd name="T75" fmla="*/ 2175 h 2195"/>
                <a:gd name="T76" fmla="*/ 133 w 690"/>
                <a:gd name="T77" fmla="*/ 2136 h 2195"/>
                <a:gd name="T78" fmla="*/ 221 w 690"/>
                <a:gd name="T79" fmla="*/ 2096 h 2195"/>
                <a:gd name="T80" fmla="*/ 308 w 690"/>
                <a:gd name="T81" fmla="*/ 2055 h 2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0" h="2195">
                  <a:moveTo>
                    <a:pt x="351" y="2035"/>
                  </a:moveTo>
                  <a:lnTo>
                    <a:pt x="368" y="1986"/>
                  </a:lnTo>
                  <a:lnTo>
                    <a:pt x="385" y="1936"/>
                  </a:lnTo>
                  <a:lnTo>
                    <a:pt x="401" y="1885"/>
                  </a:lnTo>
                  <a:lnTo>
                    <a:pt x="417" y="1835"/>
                  </a:lnTo>
                  <a:lnTo>
                    <a:pt x="432" y="1785"/>
                  </a:lnTo>
                  <a:lnTo>
                    <a:pt x="445" y="1734"/>
                  </a:lnTo>
                  <a:lnTo>
                    <a:pt x="459" y="1683"/>
                  </a:lnTo>
                  <a:lnTo>
                    <a:pt x="473" y="1632"/>
                  </a:lnTo>
                  <a:lnTo>
                    <a:pt x="485" y="1581"/>
                  </a:lnTo>
                  <a:lnTo>
                    <a:pt x="497" y="1530"/>
                  </a:lnTo>
                  <a:lnTo>
                    <a:pt x="509" y="1479"/>
                  </a:lnTo>
                  <a:lnTo>
                    <a:pt x="520" y="1427"/>
                  </a:lnTo>
                  <a:lnTo>
                    <a:pt x="531" y="1376"/>
                  </a:lnTo>
                  <a:lnTo>
                    <a:pt x="542" y="1324"/>
                  </a:lnTo>
                  <a:lnTo>
                    <a:pt x="551" y="1271"/>
                  </a:lnTo>
                  <a:lnTo>
                    <a:pt x="560" y="1220"/>
                  </a:lnTo>
                  <a:lnTo>
                    <a:pt x="573" y="1147"/>
                  </a:lnTo>
                  <a:lnTo>
                    <a:pt x="587" y="1073"/>
                  </a:lnTo>
                  <a:lnTo>
                    <a:pt x="601" y="998"/>
                  </a:lnTo>
                  <a:lnTo>
                    <a:pt x="615" y="922"/>
                  </a:lnTo>
                  <a:lnTo>
                    <a:pt x="629" y="846"/>
                  </a:lnTo>
                  <a:lnTo>
                    <a:pt x="641" y="769"/>
                  </a:lnTo>
                  <a:lnTo>
                    <a:pt x="654" y="692"/>
                  </a:lnTo>
                  <a:lnTo>
                    <a:pt x="664" y="615"/>
                  </a:lnTo>
                  <a:lnTo>
                    <a:pt x="674" y="536"/>
                  </a:lnTo>
                  <a:lnTo>
                    <a:pt x="681" y="459"/>
                  </a:lnTo>
                  <a:lnTo>
                    <a:pt x="685" y="421"/>
                  </a:lnTo>
                  <a:lnTo>
                    <a:pt x="687" y="382"/>
                  </a:lnTo>
                  <a:lnTo>
                    <a:pt x="689" y="343"/>
                  </a:lnTo>
                  <a:lnTo>
                    <a:pt x="690" y="304"/>
                  </a:lnTo>
                  <a:lnTo>
                    <a:pt x="690" y="265"/>
                  </a:lnTo>
                  <a:lnTo>
                    <a:pt x="690" y="228"/>
                  </a:lnTo>
                  <a:lnTo>
                    <a:pt x="689" y="189"/>
                  </a:lnTo>
                  <a:lnTo>
                    <a:pt x="688" y="151"/>
                  </a:lnTo>
                  <a:lnTo>
                    <a:pt x="685" y="112"/>
                  </a:lnTo>
                  <a:lnTo>
                    <a:pt x="681" y="75"/>
                  </a:lnTo>
                  <a:lnTo>
                    <a:pt x="677" y="37"/>
                  </a:lnTo>
                  <a:lnTo>
                    <a:pt x="672" y="0"/>
                  </a:lnTo>
                  <a:lnTo>
                    <a:pt x="670" y="43"/>
                  </a:lnTo>
                  <a:lnTo>
                    <a:pt x="666" y="87"/>
                  </a:lnTo>
                  <a:lnTo>
                    <a:pt x="662" y="132"/>
                  </a:lnTo>
                  <a:lnTo>
                    <a:pt x="656" y="175"/>
                  </a:lnTo>
                  <a:lnTo>
                    <a:pt x="651" y="219"/>
                  </a:lnTo>
                  <a:lnTo>
                    <a:pt x="644" y="262"/>
                  </a:lnTo>
                  <a:lnTo>
                    <a:pt x="636" y="305"/>
                  </a:lnTo>
                  <a:lnTo>
                    <a:pt x="628" y="349"/>
                  </a:lnTo>
                  <a:lnTo>
                    <a:pt x="609" y="436"/>
                  </a:lnTo>
                  <a:lnTo>
                    <a:pt x="588" y="522"/>
                  </a:lnTo>
                  <a:lnTo>
                    <a:pt x="567" y="608"/>
                  </a:lnTo>
                  <a:lnTo>
                    <a:pt x="543" y="693"/>
                  </a:lnTo>
                  <a:lnTo>
                    <a:pt x="525" y="760"/>
                  </a:lnTo>
                  <a:lnTo>
                    <a:pt x="505" y="827"/>
                  </a:lnTo>
                  <a:lnTo>
                    <a:pt x="486" y="894"/>
                  </a:lnTo>
                  <a:lnTo>
                    <a:pt x="467" y="961"/>
                  </a:lnTo>
                  <a:lnTo>
                    <a:pt x="446" y="1029"/>
                  </a:lnTo>
                  <a:lnTo>
                    <a:pt x="426" y="1096"/>
                  </a:lnTo>
                  <a:lnTo>
                    <a:pt x="406" y="1161"/>
                  </a:lnTo>
                  <a:lnTo>
                    <a:pt x="385" y="1228"/>
                  </a:lnTo>
                  <a:lnTo>
                    <a:pt x="364" y="1295"/>
                  </a:lnTo>
                  <a:lnTo>
                    <a:pt x="342" y="1361"/>
                  </a:lnTo>
                  <a:lnTo>
                    <a:pt x="319" y="1428"/>
                  </a:lnTo>
                  <a:lnTo>
                    <a:pt x="297" y="1494"/>
                  </a:lnTo>
                  <a:lnTo>
                    <a:pt x="273" y="1559"/>
                  </a:lnTo>
                  <a:lnTo>
                    <a:pt x="249" y="1624"/>
                  </a:lnTo>
                  <a:lnTo>
                    <a:pt x="224" y="1690"/>
                  </a:lnTo>
                  <a:lnTo>
                    <a:pt x="198" y="1754"/>
                  </a:lnTo>
                  <a:lnTo>
                    <a:pt x="175" y="1810"/>
                  </a:lnTo>
                  <a:lnTo>
                    <a:pt x="152" y="1866"/>
                  </a:lnTo>
                  <a:lnTo>
                    <a:pt x="128" y="1921"/>
                  </a:lnTo>
                  <a:lnTo>
                    <a:pt x="103" y="1976"/>
                  </a:lnTo>
                  <a:lnTo>
                    <a:pt x="78" y="2031"/>
                  </a:lnTo>
                  <a:lnTo>
                    <a:pt x="52" y="2086"/>
                  </a:lnTo>
                  <a:lnTo>
                    <a:pt x="26" y="2140"/>
                  </a:lnTo>
                  <a:lnTo>
                    <a:pt x="0" y="2195"/>
                  </a:lnTo>
                  <a:lnTo>
                    <a:pt x="44" y="2175"/>
                  </a:lnTo>
                  <a:lnTo>
                    <a:pt x="89" y="2155"/>
                  </a:lnTo>
                  <a:lnTo>
                    <a:pt x="133" y="2136"/>
                  </a:lnTo>
                  <a:lnTo>
                    <a:pt x="177" y="2115"/>
                  </a:lnTo>
                  <a:lnTo>
                    <a:pt x="221" y="2096"/>
                  </a:lnTo>
                  <a:lnTo>
                    <a:pt x="265" y="2075"/>
                  </a:lnTo>
                  <a:lnTo>
                    <a:pt x="308" y="2055"/>
                  </a:lnTo>
                  <a:lnTo>
                    <a:pt x="351" y="2035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淘宝店chenying0907 18"/>
            <p:cNvSpPr>
              <a:spLocks/>
            </p:cNvSpPr>
            <p:nvPr/>
          </p:nvSpPr>
          <p:spPr bwMode="auto">
            <a:xfrm>
              <a:off x="5002213" y="2708275"/>
              <a:ext cx="571500" cy="842963"/>
            </a:xfrm>
            <a:custGeom>
              <a:avLst/>
              <a:gdLst>
                <a:gd name="T0" fmla="*/ 2205 w 2886"/>
                <a:gd name="T1" fmla="*/ 1303 h 4246"/>
                <a:gd name="T2" fmla="*/ 2224 w 2886"/>
                <a:gd name="T3" fmla="*/ 1283 h 4246"/>
                <a:gd name="T4" fmla="*/ 2249 w 2886"/>
                <a:gd name="T5" fmla="*/ 1273 h 4246"/>
                <a:gd name="T6" fmla="*/ 2275 w 2886"/>
                <a:gd name="T7" fmla="*/ 1275 h 4246"/>
                <a:gd name="T8" fmla="*/ 2297 w 2886"/>
                <a:gd name="T9" fmla="*/ 1290 h 4246"/>
                <a:gd name="T10" fmla="*/ 2318 w 2886"/>
                <a:gd name="T11" fmla="*/ 1355 h 4246"/>
                <a:gd name="T12" fmla="*/ 2349 w 2886"/>
                <a:gd name="T13" fmla="*/ 1492 h 4246"/>
                <a:gd name="T14" fmla="*/ 2368 w 2886"/>
                <a:gd name="T15" fmla="*/ 1628 h 4246"/>
                <a:gd name="T16" fmla="*/ 2377 w 2886"/>
                <a:gd name="T17" fmla="*/ 1762 h 4246"/>
                <a:gd name="T18" fmla="*/ 2378 w 2886"/>
                <a:gd name="T19" fmla="*/ 1895 h 4246"/>
                <a:gd name="T20" fmla="*/ 2369 w 2886"/>
                <a:gd name="T21" fmla="*/ 2026 h 4246"/>
                <a:gd name="T22" fmla="*/ 2353 w 2886"/>
                <a:gd name="T23" fmla="*/ 2157 h 4246"/>
                <a:gd name="T24" fmla="*/ 2329 w 2886"/>
                <a:gd name="T25" fmla="*/ 2286 h 4246"/>
                <a:gd name="T26" fmla="*/ 2300 w 2886"/>
                <a:gd name="T27" fmla="*/ 2414 h 4246"/>
                <a:gd name="T28" fmla="*/ 2265 w 2886"/>
                <a:gd name="T29" fmla="*/ 2542 h 4246"/>
                <a:gd name="T30" fmla="*/ 2260 w 2886"/>
                <a:gd name="T31" fmla="*/ 2636 h 4246"/>
                <a:gd name="T32" fmla="*/ 2403 w 2886"/>
                <a:gd name="T33" fmla="*/ 2403 h 4246"/>
                <a:gd name="T34" fmla="*/ 2534 w 2886"/>
                <a:gd name="T35" fmla="*/ 2157 h 4246"/>
                <a:gd name="T36" fmla="*/ 2647 w 2886"/>
                <a:gd name="T37" fmla="*/ 1901 h 4246"/>
                <a:gd name="T38" fmla="*/ 2741 w 2886"/>
                <a:gd name="T39" fmla="*/ 1641 h 4246"/>
                <a:gd name="T40" fmla="*/ 2814 w 2886"/>
                <a:gd name="T41" fmla="*/ 1375 h 4246"/>
                <a:gd name="T42" fmla="*/ 2864 w 2886"/>
                <a:gd name="T43" fmla="*/ 1109 h 4246"/>
                <a:gd name="T44" fmla="*/ 2885 w 2886"/>
                <a:gd name="T45" fmla="*/ 843 h 4246"/>
                <a:gd name="T46" fmla="*/ 2878 w 2886"/>
                <a:gd name="T47" fmla="*/ 582 h 4246"/>
                <a:gd name="T48" fmla="*/ 2839 w 2886"/>
                <a:gd name="T49" fmla="*/ 326 h 4246"/>
                <a:gd name="T50" fmla="*/ 2765 w 2886"/>
                <a:gd name="T51" fmla="*/ 79 h 4246"/>
                <a:gd name="T52" fmla="*/ 2453 w 2886"/>
                <a:gd name="T53" fmla="*/ 248 h 4246"/>
                <a:gd name="T54" fmla="*/ 2014 w 2886"/>
                <a:gd name="T55" fmla="*/ 626 h 4246"/>
                <a:gd name="T56" fmla="*/ 1553 w 2886"/>
                <a:gd name="T57" fmla="*/ 1002 h 4246"/>
                <a:gd name="T58" fmla="*/ 1150 w 2886"/>
                <a:gd name="T59" fmla="*/ 1313 h 4246"/>
                <a:gd name="T60" fmla="*/ 902 w 2886"/>
                <a:gd name="T61" fmla="*/ 1497 h 4246"/>
                <a:gd name="T62" fmla="*/ 647 w 2886"/>
                <a:gd name="T63" fmla="*/ 1678 h 4246"/>
                <a:gd name="T64" fmla="*/ 387 w 2886"/>
                <a:gd name="T65" fmla="*/ 1856 h 4246"/>
                <a:gd name="T66" fmla="*/ 228 w 2886"/>
                <a:gd name="T67" fmla="*/ 2018 h 4246"/>
                <a:gd name="T68" fmla="*/ 268 w 2886"/>
                <a:gd name="T69" fmla="*/ 2158 h 4246"/>
                <a:gd name="T70" fmla="*/ 294 w 2886"/>
                <a:gd name="T71" fmla="*/ 2301 h 4246"/>
                <a:gd name="T72" fmla="*/ 305 w 2886"/>
                <a:gd name="T73" fmla="*/ 2446 h 4246"/>
                <a:gd name="T74" fmla="*/ 306 w 2886"/>
                <a:gd name="T75" fmla="*/ 2593 h 4246"/>
                <a:gd name="T76" fmla="*/ 298 w 2886"/>
                <a:gd name="T77" fmla="*/ 2741 h 4246"/>
                <a:gd name="T78" fmla="*/ 283 w 2886"/>
                <a:gd name="T79" fmla="*/ 2889 h 4246"/>
                <a:gd name="T80" fmla="*/ 245 w 2886"/>
                <a:gd name="T81" fmla="*/ 3134 h 4246"/>
                <a:gd name="T82" fmla="*/ 193 w 2886"/>
                <a:gd name="T83" fmla="*/ 3423 h 4246"/>
                <a:gd name="T84" fmla="*/ 142 w 2886"/>
                <a:gd name="T85" fmla="*/ 3701 h 4246"/>
                <a:gd name="T86" fmla="*/ 78 w 2886"/>
                <a:gd name="T87" fmla="*/ 3976 h 4246"/>
                <a:gd name="T88" fmla="*/ 0 w 2886"/>
                <a:gd name="T89" fmla="*/ 4246 h 4246"/>
                <a:gd name="T90" fmla="*/ 306 w 2886"/>
                <a:gd name="T91" fmla="*/ 4089 h 4246"/>
                <a:gd name="T92" fmla="*/ 598 w 2886"/>
                <a:gd name="T93" fmla="*/ 3927 h 4246"/>
                <a:gd name="T94" fmla="*/ 872 w 2886"/>
                <a:gd name="T95" fmla="*/ 3757 h 4246"/>
                <a:gd name="T96" fmla="*/ 1126 w 2886"/>
                <a:gd name="T97" fmla="*/ 3582 h 4246"/>
                <a:gd name="T98" fmla="*/ 1361 w 2886"/>
                <a:gd name="T99" fmla="*/ 3402 h 4246"/>
                <a:gd name="T100" fmla="*/ 1497 w 2886"/>
                <a:gd name="T101" fmla="*/ 3257 h 4246"/>
                <a:gd name="T102" fmla="*/ 1587 w 2886"/>
                <a:gd name="T103" fmla="*/ 3128 h 4246"/>
                <a:gd name="T104" fmla="*/ 1669 w 2886"/>
                <a:gd name="T105" fmla="*/ 2995 h 4246"/>
                <a:gd name="T106" fmla="*/ 1706 w 2886"/>
                <a:gd name="T107" fmla="*/ 2923 h 4246"/>
                <a:gd name="T108" fmla="*/ 1758 w 2886"/>
                <a:gd name="T109" fmla="*/ 2808 h 4246"/>
                <a:gd name="T110" fmla="*/ 1817 w 2886"/>
                <a:gd name="T111" fmla="*/ 2670 h 4246"/>
                <a:gd name="T112" fmla="*/ 1878 w 2886"/>
                <a:gd name="T113" fmla="*/ 2534 h 4246"/>
                <a:gd name="T114" fmla="*/ 1952 w 2886"/>
                <a:gd name="T115" fmla="*/ 2311 h 4246"/>
                <a:gd name="T116" fmla="*/ 2014 w 2886"/>
                <a:gd name="T117" fmla="*/ 2085 h 4246"/>
                <a:gd name="T118" fmla="*/ 2070 w 2886"/>
                <a:gd name="T119" fmla="*/ 1856 h 4246"/>
                <a:gd name="T120" fmla="*/ 2123 w 2886"/>
                <a:gd name="T121" fmla="*/ 1626 h 4246"/>
                <a:gd name="T122" fmla="*/ 2177 w 2886"/>
                <a:gd name="T123" fmla="*/ 1397 h 4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86" h="4246">
                  <a:moveTo>
                    <a:pt x="2197" y="1320"/>
                  </a:moveTo>
                  <a:lnTo>
                    <a:pt x="2200" y="1311"/>
                  </a:lnTo>
                  <a:lnTo>
                    <a:pt x="2205" y="1303"/>
                  </a:lnTo>
                  <a:lnTo>
                    <a:pt x="2209" y="1296"/>
                  </a:lnTo>
                  <a:lnTo>
                    <a:pt x="2216" y="1289"/>
                  </a:lnTo>
                  <a:lnTo>
                    <a:pt x="2224" y="1283"/>
                  </a:lnTo>
                  <a:lnTo>
                    <a:pt x="2232" y="1279"/>
                  </a:lnTo>
                  <a:lnTo>
                    <a:pt x="2240" y="1275"/>
                  </a:lnTo>
                  <a:lnTo>
                    <a:pt x="2249" y="1273"/>
                  </a:lnTo>
                  <a:lnTo>
                    <a:pt x="2258" y="1273"/>
                  </a:lnTo>
                  <a:lnTo>
                    <a:pt x="2267" y="1273"/>
                  </a:lnTo>
                  <a:lnTo>
                    <a:pt x="2275" y="1275"/>
                  </a:lnTo>
                  <a:lnTo>
                    <a:pt x="2283" y="1279"/>
                  </a:lnTo>
                  <a:lnTo>
                    <a:pt x="2290" y="1283"/>
                  </a:lnTo>
                  <a:lnTo>
                    <a:pt x="2297" y="1290"/>
                  </a:lnTo>
                  <a:lnTo>
                    <a:pt x="2301" y="1298"/>
                  </a:lnTo>
                  <a:lnTo>
                    <a:pt x="2306" y="1308"/>
                  </a:lnTo>
                  <a:lnTo>
                    <a:pt x="2318" y="1355"/>
                  </a:lnTo>
                  <a:lnTo>
                    <a:pt x="2329" y="1401"/>
                  </a:lnTo>
                  <a:lnTo>
                    <a:pt x="2340" y="1447"/>
                  </a:lnTo>
                  <a:lnTo>
                    <a:pt x="2349" y="1492"/>
                  </a:lnTo>
                  <a:lnTo>
                    <a:pt x="2356" y="1537"/>
                  </a:lnTo>
                  <a:lnTo>
                    <a:pt x="2362" y="1583"/>
                  </a:lnTo>
                  <a:lnTo>
                    <a:pt x="2368" y="1628"/>
                  </a:lnTo>
                  <a:lnTo>
                    <a:pt x="2373" y="1673"/>
                  </a:lnTo>
                  <a:lnTo>
                    <a:pt x="2375" y="1718"/>
                  </a:lnTo>
                  <a:lnTo>
                    <a:pt x="2377" y="1762"/>
                  </a:lnTo>
                  <a:lnTo>
                    <a:pt x="2378" y="1806"/>
                  </a:lnTo>
                  <a:lnTo>
                    <a:pt x="2378" y="1850"/>
                  </a:lnTo>
                  <a:lnTo>
                    <a:pt x="2378" y="1895"/>
                  </a:lnTo>
                  <a:lnTo>
                    <a:pt x="2376" y="1939"/>
                  </a:lnTo>
                  <a:lnTo>
                    <a:pt x="2373" y="1982"/>
                  </a:lnTo>
                  <a:lnTo>
                    <a:pt x="2369" y="2026"/>
                  </a:lnTo>
                  <a:lnTo>
                    <a:pt x="2365" y="2069"/>
                  </a:lnTo>
                  <a:lnTo>
                    <a:pt x="2359" y="2113"/>
                  </a:lnTo>
                  <a:lnTo>
                    <a:pt x="2353" y="2157"/>
                  </a:lnTo>
                  <a:lnTo>
                    <a:pt x="2346" y="2200"/>
                  </a:lnTo>
                  <a:lnTo>
                    <a:pt x="2339" y="2243"/>
                  </a:lnTo>
                  <a:lnTo>
                    <a:pt x="2329" y="2286"/>
                  </a:lnTo>
                  <a:lnTo>
                    <a:pt x="2320" y="2329"/>
                  </a:lnTo>
                  <a:lnTo>
                    <a:pt x="2311" y="2371"/>
                  </a:lnTo>
                  <a:lnTo>
                    <a:pt x="2300" y="2414"/>
                  </a:lnTo>
                  <a:lnTo>
                    <a:pt x="2289" y="2457"/>
                  </a:lnTo>
                  <a:lnTo>
                    <a:pt x="2277" y="2499"/>
                  </a:lnTo>
                  <a:lnTo>
                    <a:pt x="2265" y="2542"/>
                  </a:lnTo>
                  <a:lnTo>
                    <a:pt x="2239" y="2627"/>
                  </a:lnTo>
                  <a:lnTo>
                    <a:pt x="2210" y="2712"/>
                  </a:lnTo>
                  <a:lnTo>
                    <a:pt x="2260" y="2636"/>
                  </a:lnTo>
                  <a:lnTo>
                    <a:pt x="2310" y="2560"/>
                  </a:lnTo>
                  <a:lnTo>
                    <a:pt x="2358" y="2482"/>
                  </a:lnTo>
                  <a:lnTo>
                    <a:pt x="2403" y="2403"/>
                  </a:lnTo>
                  <a:lnTo>
                    <a:pt x="2449" y="2321"/>
                  </a:lnTo>
                  <a:lnTo>
                    <a:pt x="2492" y="2239"/>
                  </a:lnTo>
                  <a:lnTo>
                    <a:pt x="2534" y="2157"/>
                  </a:lnTo>
                  <a:lnTo>
                    <a:pt x="2573" y="2073"/>
                  </a:lnTo>
                  <a:lnTo>
                    <a:pt x="2611" y="1988"/>
                  </a:lnTo>
                  <a:lnTo>
                    <a:pt x="2647" y="1901"/>
                  </a:lnTo>
                  <a:lnTo>
                    <a:pt x="2680" y="1815"/>
                  </a:lnTo>
                  <a:lnTo>
                    <a:pt x="2712" y="1728"/>
                  </a:lnTo>
                  <a:lnTo>
                    <a:pt x="2741" y="1641"/>
                  </a:lnTo>
                  <a:lnTo>
                    <a:pt x="2768" y="1553"/>
                  </a:lnTo>
                  <a:lnTo>
                    <a:pt x="2792" y="1465"/>
                  </a:lnTo>
                  <a:lnTo>
                    <a:pt x="2814" y="1375"/>
                  </a:lnTo>
                  <a:lnTo>
                    <a:pt x="2833" y="1287"/>
                  </a:lnTo>
                  <a:lnTo>
                    <a:pt x="2850" y="1198"/>
                  </a:lnTo>
                  <a:lnTo>
                    <a:pt x="2864" y="1109"/>
                  </a:lnTo>
                  <a:lnTo>
                    <a:pt x="2874" y="1020"/>
                  </a:lnTo>
                  <a:lnTo>
                    <a:pt x="2881" y="932"/>
                  </a:lnTo>
                  <a:lnTo>
                    <a:pt x="2885" y="843"/>
                  </a:lnTo>
                  <a:lnTo>
                    <a:pt x="2886" y="756"/>
                  </a:lnTo>
                  <a:lnTo>
                    <a:pt x="2884" y="669"/>
                  </a:lnTo>
                  <a:lnTo>
                    <a:pt x="2878" y="582"/>
                  </a:lnTo>
                  <a:lnTo>
                    <a:pt x="2868" y="496"/>
                  </a:lnTo>
                  <a:lnTo>
                    <a:pt x="2856" y="410"/>
                  </a:lnTo>
                  <a:lnTo>
                    <a:pt x="2839" y="326"/>
                  </a:lnTo>
                  <a:lnTo>
                    <a:pt x="2818" y="242"/>
                  </a:lnTo>
                  <a:lnTo>
                    <a:pt x="2793" y="161"/>
                  </a:lnTo>
                  <a:lnTo>
                    <a:pt x="2765" y="79"/>
                  </a:lnTo>
                  <a:lnTo>
                    <a:pt x="2732" y="0"/>
                  </a:lnTo>
                  <a:lnTo>
                    <a:pt x="2594" y="123"/>
                  </a:lnTo>
                  <a:lnTo>
                    <a:pt x="2453" y="248"/>
                  </a:lnTo>
                  <a:lnTo>
                    <a:pt x="2310" y="374"/>
                  </a:lnTo>
                  <a:lnTo>
                    <a:pt x="2164" y="499"/>
                  </a:lnTo>
                  <a:lnTo>
                    <a:pt x="2014" y="626"/>
                  </a:lnTo>
                  <a:lnTo>
                    <a:pt x="1863" y="751"/>
                  </a:lnTo>
                  <a:lnTo>
                    <a:pt x="1709" y="876"/>
                  </a:lnTo>
                  <a:lnTo>
                    <a:pt x="1553" y="1002"/>
                  </a:lnTo>
                  <a:lnTo>
                    <a:pt x="1394" y="1127"/>
                  </a:lnTo>
                  <a:lnTo>
                    <a:pt x="1232" y="1252"/>
                  </a:lnTo>
                  <a:lnTo>
                    <a:pt x="1150" y="1313"/>
                  </a:lnTo>
                  <a:lnTo>
                    <a:pt x="1068" y="1374"/>
                  </a:lnTo>
                  <a:lnTo>
                    <a:pt x="985" y="1435"/>
                  </a:lnTo>
                  <a:lnTo>
                    <a:pt x="902" y="1497"/>
                  </a:lnTo>
                  <a:lnTo>
                    <a:pt x="817" y="1558"/>
                  </a:lnTo>
                  <a:lnTo>
                    <a:pt x="733" y="1618"/>
                  </a:lnTo>
                  <a:lnTo>
                    <a:pt x="647" y="1678"/>
                  </a:lnTo>
                  <a:lnTo>
                    <a:pt x="560" y="1738"/>
                  </a:lnTo>
                  <a:lnTo>
                    <a:pt x="474" y="1797"/>
                  </a:lnTo>
                  <a:lnTo>
                    <a:pt x="387" y="1856"/>
                  </a:lnTo>
                  <a:lnTo>
                    <a:pt x="300" y="1914"/>
                  </a:lnTo>
                  <a:lnTo>
                    <a:pt x="211" y="1972"/>
                  </a:lnTo>
                  <a:lnTo>
                    <a:pt x="228" y="2018"/>
                  </a:lnTo>
                  <a:lnTo>
                    <a:pt x="243" y="2064"/>
                  </a:lnTo>
                  <a:lnTo>
                    <a:pt x="256" y="2111"/>
                  </a:lnTo>
                  <a:lnTo>
                    <a:pt x="268" y="2158"/>
                  </a:lnTo>
                  <a:lnTo>
                    <a:pt x="278" y="2205"/>
                  </a:lnTo>
                  <a:lnTo>
                    <a:pt x="287" y="2253"/>
                  </a:lnTo>
                  <a:lnTo>
                    <a:pt x="294" y="2301"/>
                  </a:lnTo>
                  <a:lnTo>
                    <a:pt x="298" y="2349"/>
                  </a:lnTo>
                  <a:lnTo>
                    <a:pt x="303" y="2397"/>
                  </a:lnTo>
                  <a:lnTo>
                    <a:pt x="305" y="2446"/>
                  </a:lnTo>
                  <a:lnTo>
                    <a:pt x="308" y="2495"/>
                  </a:lnTo>
                  <a:lnTo>
                    <a:pt x="308" y="2543"/>
                  </a:lnTo>
                  <a:lnTo>
                    <a:pt x="306" y="2593"/>
                  </a:lnTo>
                  <a:lnTo>
                    <a:pt x="305" y="2642"/>
                  </a:lnTo>
                  <a:lnTo>
                    <a:pt x="302" y="2692"/>
                  </a:lnTo>
                  <a:lnTo>
                    <a:pt x="298" y="2741"/>
                  </a:lnTo>
                  <a:lnTo>
                    <a:pt x="294" y="2791"/>
                  </a:lnTo>
                  <a:lnTo>
                    <a:pt x="288" y="2839"/>
                  </a:lnTo>
                  <a:lnTo>
                    <a:pt x="283" y="2889"/>
                  </a:lnTo>
                  <a:lnTo>
                    <a:pt x="276" y="2938"/>
                  </a:lnTo>
                  <a:lnTo>
                    <a:pt x="262" y="3037"/>
                  </a:lnTo>
                  <a:lnTo>
                    <a:pt x="245" y="3134"/>
                  </a:lnTo>
                  <a:lnTo>
                    <a:pt x="228" y="3232"/>
                  </a:lnTo>
                  <a:lnTo>
                    <a:pt x="211" y="3328"/>
                  </a:lnTo>
                  <a:lnTo>
                    <a:pt x="193" y="3423"/>
                  </a:lnTo>
                  <a:lnTo>
                    <a:pt x="177" y="3516"/>
                  </a:lnTo>
                  <a:lnTo>
                    <a:pt x="160" y="3609"/>
                  </a:lnTo>
                  <a:lnTo>
                    <a:pt x="142" y="3701"/>
                  </a:lnTo>
                  <a:lnTo>
                    <a:pt x="122" y="3793"/>
                  </a:lnTo>
                  <a:lnTo>
                    <a:pt x="101" y="3885"/>
                  </a:lnTo>
                  <a:lnTo>
                    <a:pt x="78" y="3976"/>
                  </a:lnTo>
                  <a:lnTo>
                    <a:pt x="53" y="4066"/>
                  </a:lnTo>
                  <a:lnTo>
                    <a:pt x="27" y="4156"/>
                  </a:lnTo>
                  <a:lnTo>
                    <a:pt x="0" y="4246"/>
                  </a:lnTo>
                  <a:lnTo>
                    <a:pt x="103" y="4195"/>
                  </a:lnTo>
                  <a:lnTo>
                    <a:pt x="205" y="4142"/>
                  </a:lnTo>
                  <a:lnTo>
                    <a:pt x="306" y="4089"/>
                  </a:lnTo>
                  <a:lnTo>
                    <a:pt x="405" y="4036"/>
                  </a:lnTo>
                  <a:lnTo>
                    <a:pt x="503" y="3981"/>
                  </a:lnTo>
                  <a:lnTo>
                    <a:pt x="598" y="3927"/>
                  </a:lnTo>
                  <a:lnTo>
                    <a:pt x="691" y="3870"/>
                  </a:lnTo>
                  <a:lnTo>
                    <a:pt x="783" y="3815"/>
                  </a:lnTo>
                  <a:lnTo>
                    <a:pt x="872" y="3757"/>
                  </a:lnTo>
                  <a:lnTo>
                    <a:pt x="958" y="3700"/>
                  </a:lnTo>
                  <a:lnTo>
                    <a:pt x="1043" y="3641"/>
                  </a:lnTo>
                  <a:lnTo>
                    <a:pt x="1126" y="3582"/>
                  </a:lnTo>
                  <a:lnTo>
                    <a:pt x="1207" y="3523"/>
                  </a:lnTo>
                  <a:lnTo>
                    <a:pt x="1285" y="3463"/>
                  </a:lnTo>
                  <a:lnTo>
                    <a:pt x="1361" y="3402"/>
                  </a:lnTo>
                  <a:lnTo>
                    <a:pt x="1435" y="3341"/>
                  </a:lnTo>
                  <a:lnTo>
                    <a:pt x="1466" y="3299"/>
                  </a:lnTo>
                  <a:lnTo>
                    <a:pt x="1497" y="3257"/>
                  </a:lnTo>
                  <a:lnTo>
                    <a:pt x="1528" y="3215"/>
                  </a:lnTo>
                  <a:lnTo>
                    <a:pt x="1557" y="3172"/>
                  </a:lnTo>
                  <a:lnTo>
                    <a:pt x="1587" y="3128"/>
                  </a:lnTo>
                  <a:lnTo>
                    <a:pt x="1615" y="3084"/>
                  </a:lnTo>
                  <a:lnTo>
                    <a:pt x="1642" y="3040"/>
                  </a:lnTo>
                  <a:lnTo>
                    <a:pt x="1669" y="2995"/>
                  </a:lnTo>
                  <a:lnTo>
                    <a:pt x="1682" y="2971"/>
                  </a:lnTo>
                  <a:lnTo>
                    <a:pt x="1694" y="2947"/>
                  </a:lnTo>
                  <a:lnTo>
                    <a:pt x="1706" y="2923"/>
                  </a:lnTo>
                  <a:lnTo>
                    <a:pt x="1718" y="2899"/>
                  </a:lnTo>
                  <a:lnTo>
                    <a:pt x="1737" y="2853"/>
                  </a:lnTo>
                  <a:lnTo>
                    <a:pt x="1758" y="2808"/>
                  </a:lnTo>
                  <a:lnTo>
                    <a:pt x="1777" y="2762"/>
                  </a:lnTo>
                  <a:lnTo>
                    <a:pt x="1798" y="2716"/>
                  </a:lnTo>
                  <a:lnTo>
                    <a:pt x="1817" y="2670"/>
                  </a:lnTo>
                  <a:lnTo>
                    <a:pt x="1837" y="2625"/>
                  </a:lnTo>
                  <a:lnTo>
                    <a:pt x="1858" y="2580"/>
                  </a:lnTo>
                  <a:lnTo>
                    <a:pt x="1878" y="2534"/>
                  </a:lnTo>
                  <a:lnTo>
                    <a:pt x="1904" y="2461"/>
                  </a:lnTo>
                  <a:lnTo>
                    <a:pt x="1928" y="2386"/>
                  </a:lnTo>
                  <a:lnTo>
                    <a:pt x="1952" y="2311"/>
                  </a:lnTo>
                  <a:lnTo>
                    <a:pt x="1973" y="2236"/>
                  </a:lnTo>
                  <a:lnTo>
                    <a:pt x="1994" y="2160"/>
                  </a:lnTo>
                  <a:lnTo>
                    <a:pt x="2014" y="2085"/>
                  </a:lnTo>
                  <a:lnTo>
                    <a:pt x="2033" y="2009"/>
                  </a:lnTo>
                  <a:lnTo>
                    <a:pt x="2052" y="1932"/>
                  </a:lnTo>
                  <a:lnTo>
                    <a:pt x="2070" y="1856"/>
                  </a:lnTo>
                  <a:lnTo>
                    <a:pt x="2088" y="1779"/>
                  </a:lnTo>
                  <a:lnTo>
                    <a:pt x="2106" y="1703"/>
                  </a:lnTo>
                  <a:lnTo>
                    <a:pt x="2123" y="1626"/>
                  </a:lnTo>
                  <a:lnTo>
                    <a:pt x="2141" y="1550"/>
                  </a:lnTo>
                  <a:lnTo>
                    <a:pt x="2159" y="1473"/>
                  </a:lnTo>
                  <a:lnTo>
                    <a:pt x="2177" y="1397"/>
                  </a:lnTo>
                  <a:lnTo>
                    <a:pt x="2197" y="1320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淘宝店chenying0907 19"/>
            <p:cNvSpPr>
              <a:spLocks/>
            </p:cNvSpPr>
            <p:nvPr/>
          </p:nvSpPr>
          <p:spPr bwMode="auto">
            <a:xfrm>
              <a:off x="5553076" y="2601913"/>
              <a:ext cx="138113" cy="565150"/>
            </a:xfrm>
            <a:custGeom>
              <a:avLst/>
              <a:gdLst>
                <a:gd name="T0" fmla="*/ 606 w 698"/>
                <a:gd name="T1" fmla="*/ 1429 h 2848"/>
                <a:gd name="T2" fmla="*/ 642 w 698"/>
                <a:gd name="T3" fmla="*/ 1244 h 2848"/>
                <a:gd name="T4" fmla="*/ 664 w 698"/>
                <a:gd name="T5" fmla="*/ 1099 h 2848"/>
                <a:gd name="T6" fmla="*/ 678 w 698"/>
                <a:gd name="T7" fmla="*/ 999 h 2848"/>
                <a:gd name="T8" fmla="*/ 688 w 698"/>
                <a:gd name="T9" fmla="*/ 898 h 2848"/>
                <a:gd name="T10" fmla="*/ 695 w 698"/>
                <a:gd name="T11" fmla="*/ 796 h 2848"/>
                <a:gd name="T12" fmla="*/ 698 w 698"/>
                <a:gd name="T13" fmla="*/ 695 h 2848"/>
                <a:gd name="T14" fmla="*/ 696 w 698"/>
                <a:gd name="T15" fmla="*/ 594 h 2848"/>
                <a:gd name="T16" fmla="*/ 689 w 698"/>
                <a:gd name="T17" fmla="*/ 494 h 2848"/>
                <a:gd name="T18" fmla="*/ 677 w 698"/>
                <a:gd name="T19" fmla="*/ 397 h 2848"/>
                <a:gd name="T20" fmla="*/ 657 w 698"/>
                <a:gd name="T21" fmla="*/ 303 h 2848"/>
                <a:gd name="T22" fmla="*/ 630 w 698"/>
                <a:gd name="T23" fmla="*/ 211 h 2848"/>
                <a:gd name="T24" fmla="*/ 597 w 698"/>
                <a:gd name="T25" fmla="*/ 124 h 2848"/>
                <a:gd name="T26" fmla="*/ 554 w 698"/>
                <a:gd name="T27" fmla="*/ 40 h 2848"/>
                <a:gd name="T28" fmla="*/ 476 w 698"/>
                <a:gd name="T29" fmla="*/ 52 h 2848"/>
                <a:gd name="T30" fmla="*/ 365 w 698"/>
                <a:gd name="T31" fmla="*/ 157 h 2848"/>
                <a:gd name="T32" fmla="*/ 253 w 698"/>
                <a:gd name="T33" fmla="*/ 261 h 2848"/>
                <a:gd name="T34" fmla="*/ 137 w 698"/>
                <a:gd name="T35" fmla="*/ 367 h 2848"/>
                <a:gd name="T36" fmla="*/ 102 w 698"/>
                <a:gd name="T37" fmla="*/ 490 h 2848"/>
                <a:gd name="T38" fmla="*/ 144 w 698"/>
                <a:gd name="T39" fmla="*/ 631 h 2848"/>
                <a:gd name="T40" fmla="*/ 179 w 698"/>
                <a:gd name="T41" fmla="*/ 775 h 2848"/>
                <a:gd name="T42" fmla="*/ 207 w 698"/>
                <a:gd name="T43" fmla="*/ 923 h 2848"/>
                <a:gd name="T44" fmla="*/ 228 w 698"/>
                <a:gd name="T45" fmla="*/ 1074 h 2848"/>
                <a:gd name="T46" fmla="*/ 244 w 698"/>
                <a:gd name="T47" fmla="*/ 1227 h 2848"/>
                <a:gd name="T48" fmla="*/ 252 w 698"/>
                <a:gd name="T49" fmla="*/ 1382 h 2848"/>
                <a:gd name="T50" fmla="*/ 253 w 698"/>
                <a:gd name="T51" fmla="*/ 1539 h 2848"/>
                <a:gd name="T52" fmla="*/ 248 w 698"/>
                <a:gd name="T53" fmla="*/ 1695 h 2848"/>
                <a:gd name="T54" fmla="*/ 236 w 698"/>
                <a:gd name="T55" fmla="*/ 1853 h 2848"/>
                <a:gd name="T56" fmla="*/ 217 w 698"/>
                <a:gd name="T57" fmla="*/ 2011 h 2848"/>
                <a:gd name="T58" fmla="*/ 193 w 698"/>
                <a:gd name="T59" fmla="*/ 2167 h 2848"/>
                <a:gd name="T60" fmla="*/ 161 w 698"/>
                <a:gd name="T61" fmla="*/ 2323 h 2848"/>
                <a:gd name="T62" fmla="*/ 123 w 698"/>
                <a:gd name="T63" fmla="*/ 2476 h 2848"/>
                <a:gd name="T64" fmla="*/ 78 w 698"/>
                <a:gd name="T65" fmla="*/ 2627 h 2848"/>
                <a:gd name="T66" fmla="*/ 27 w 698"/>
                <a:gd name="T67" fmla="*/ 2775 h 2848"/>
                <a:gd name="T68" fmla="*/ 32 w 698"/>
                <a:gd name="T69" fmla="*/ 2801 h 2848"/>
                <a:gd name="T70" fmla="*/ 95 w 698"/>
                <a:gd name="T71" fmla="*/ 2705 h 2848"/>
                <a:gd name="T72" fmla="*/ 156 w 698"/>
                <a:gd name="T73" fmla="*/ 2607 h 2848"/>
                <a:gd name="T74" fmla="*/ 215 w 698"/>
                <a:gd name="T75" fmla="*/ 2507 h 2848"/>
                <a:gd name="T76" fmla="*/ 299 w 698"/>
                <a:gd name="T77" fmla="*/ 2358 h 2848"/>
                <a:gd name="T78" fmla="*/ 402 w 698"/>
                <a:gd name="T79" fmla="*/ 2158 h 2848"/>
                <a:gd name="T80" fmla="*/ 469 w 698"/>
                <a:gd name="T81" fmla="*/ 1991 h 2848"/>
                <a:gd name="T82" fmla="*/ 508 w 698"/>
                <a:gd name="T83" fmla="*/ 1853 h 2848"/>
                <a:gd name="T84" fmla="*/ 543 w 698"/>
                <a:gd name="T85" fmla="*/ 1716 h 2848"/>
                <a:gd name="T86" fmla="*/ 574 w 698"/>
                <a:gd name="T87" fmla="*/ 1581 h 2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98" h="2848">
                  <a:moveTo>
                    <a:pt x="588" y="1515"/>
                  </a:moveTo>
                  <a:lnTo>
                    <a:pt x="606" y="1429"/>
                  </a:lnTo>
                  <a:lnTo>
                    <a:pt x="625" y="1338"/>
                  </a:lnTo>
                  <a:lnTo>
                    <a:pt x="642" y="1244"/>
                  </a:lnTo>
                  <a:lnTo>
                    <a:pt x="657" y="1148"/>
                  </a:lnTo>
                  <a:lnTo>
                    <a:pt x="664" y="1099"/>
                  </a:lnTo>
                  <a:lnTo>
                    <a:pt x="672" y="1049"/>
                  </a:lnTo>
                  <a:lnTo>
                    <a:pt x="678" y="999"/>
                  </a:lnTo>
                  <a:lnTo>
                    <a:pt x="684" y="948"/>
                  </a:lnTo>
                  <a:lnTo>
                    <a:pt x="688" y="898"/>
                  </a:lnTo>
                  <a:lnTo>
                    <a:pt x="692" y="847"/>
                  </a:lnTo>
                  <a:lnTo>
                    <a:pt x="695" y="796"/>
                  </a:lnTo>
                  <a:lnTo>
                    <a:pt x="697" y="745"/>
                  </a:lnTo>
                  <a:lnTo>
                    <a:pt x="698" y="695"/>
                  </a:lnTo>
                  <a:lnTo>
                    <a:pt x="697" y="644"/>
                  </a:lnTo>
                  <a:lnTo>
                    <a:pt x="696" y="594"/>
                  </a:lnTo>
                  <a:lnTo>
                    <a:pt x="694" y="544"/>
                  </a:lnTo>
                  <a:lnTo>
                    <a:pt x="689" y="494"/>
                  </a:lnTo>
                  <a:lnTo>
                    <a:pt x="684" y="446"/>
                  </a:lnTo>
                  <a:lnTo>
                    <a:pt x="677" y="397"/>
                  </a:lnTo>
                  <a:lnTo>
                    <a:pt x="668" y="349"/>
                  </a:lnTo>
                  <a:lnTo>
                    <a:pt x="657" y="303"/>
                  </a:lnTo>
                  <a:lnTo>
                    <a:pt x="645" y="256"/>
                  </a:lnTo>
                  <a:lnTo>
                    <a:pt x="630" y="211"/>
                  </a:lnTo>
                  <a:lnTo>
                    <a:pt x="614" y="167"/>
                  </a:lnTo>
                  <a:lnTo>
                    <a:pt x="597" y="124"/>
                  </a:lnTo>
                  <a:lnTo>
                    <a:pt x="577" y="81"/>
                  </a:lnTo>
                  <a:lnTo>
                    <a:pt x="554" y="40"/>
                  </a:lnTo>
                  <a:lnTo>
                    <a:pt x="530" y="0"/>
                  </a:lnTo>
                  <a:lnTo>
                    <a:pt x="476" y="52"/>
                  </a:lnTo>
                  <a:lnTo>
                    <a:pt x="420" y="103"/>
                  </a:lnTo>
                  <a:lnTo>
                    <a:pt x="365" y="157"/>
                  </a:lnTo>
                  <a:lnTo>
                    <a:pt x="309" y="209"/>
                  </a:lnTo>
                  <a:lnTo>
                    <a:pt x="253" y="261"/>
                  </a:lnTo>
                  <a:lnTo>
                    <a:pt x="195" y="314"/>
                  </a:lnTo>
                  <a:lnTo>
                    <a:pt x="137" y="367"/>
                  </a:lnTo>
                  <a:lnTo>
                    <a:pt x="79" y="421"/>
                  </a:lnTo>
                  <a:lnTo>
                    <a:pt x="102" y="490"/>
                  </a:lnTo>
                  <a:lnTo>
                    <a:pt x="123" y="559"/>
                  </a:lnTo>
                  <a:lnTo>
                    <a:pt x="144" y="631"/>
                  </a:lnTo>
                  <a:lnTo>
                    <a:pt x="162" y="702"/>
                  </a:lnTo>
                  <a:lnTo>
                    <a:pt x="179" y="775"/>
                  </a:lnTo>
                  <a:lnTo>
                    <a:pt x="194" y="848"/>
                  </a:lnTo>
                  <a:lnTo>
                    <a:pt x="207" y="923"/>
                  </a:lnTo>
                  <a:lnTo>
                    <a:pt x="219" y="998"/>
                  </a:lnTo>
                  <a:lnTo>
                    <a:pt x="228" y="1074"/>
                  </a:lnTo>
                  <a:lnTo>
                    <a:pt x="237" y="1150"/>
                  </a:lnTo>
                  <a:lnTo>
                    <a:pt x="244" y="1227"/>
                  </a:lnTo>
                  <a:lnTo>
                    <a:pt x="248" y="1304"/>
                  </a:lnTo>
                  <a:lnTo>
                    <a:pt x="252" y="1382"/>
                  </a:lnTo>
                  <a:lnTo>
                    <a:pt x="253" y="1461"/>
                  </a:lnTo>
                  <a:lnTo>
                    <a:pt x="253" y="1539"/>
                  </a:lnTo>
                  <a:lnTo>
                    <a:pt x="252" y="1617"/>
                  </a:lnTo>
                  <a:lnTo>
                    <a:pt x="248" y="1695"/>
                  </a:lnTo>
                  <a:lnTo>
                    <a:pt x="242" y="1775"/>
                  </a:lnTo>
                  <a:lnTo>
                    <a:pt x="236" y="1853"/>
                  </a:lnTo>
                  <a:lnTo>
                    <a:pt x="228" y="1932"/>
                  </a:lnTo>
                  <a:lnTo>
                    <a:pt x="217" y="2011"/>
                  </a:lnTo>
                  <a:lnTo>
                    <a:pt x="206" y="2089"/>
                  </a:lnTo>
                  <a:lnTo>
                    <a:pt x="193" y="2167"/>
                  </a:lnTo>
                  <a:lnTo>
                    <a:pt x="178" y="2245"/>
                  </a:lnTo>
                  <a:lnTo>
                    <a:pt x="161" y="2323"/>
                  </a:lnTo>
                  <a:lnTo>
                    <a:pt x="143" y="2400"/>
                  </a:lnTo>
                  <a:lnTo>
                    <a:pt x="123" y="2476"/>
                  </a:lnTo>
                  <a:lnTo>
                    <a:pt x="102" y="2552"/>
                  </a:lnTo>
                  <a:lnTo>
                    <a:pt x="78" y="2627"/>
                  </a:lnTo>
                  <a:lnTo>
                    <a:pt x="54" y="2701"/>
                  </a:lnTo>
                  <a:lnTo>
                    <a:pt x="27" y="2775"/>
                  </a:lnTo>
                  <a:lnTo>
                    <a:pt x="0" y="2848"/>
                  </a:lnTo>
                  <a:lnTo>
                    <a:pt x="32" y="2801"/>
                  </a:lnTo>
                  <a:lnTo>
                    <a:pt x="63" y="2754"/>
                  </a:lnTo>
                  <a:lnTo>
                    <a:pt x="95" y="2705"/>
                  </a:lnTo>
                  <a:lnTo>
                    <a:pt x="126" y="2656"/>
                  </a:lnTo>
                  <a:lnTo>
                    <a:pt x="156" y="2607"/>
                  </a:lnTo>
                  <a:lnTo>
                    <a:pt x="186" y="2557"/>
                  </a:lnTo>
                  <a:lnTo>
                    <a:pt x="215" y="2507"/>
                  </a:lnTo>
                  <a:lnTo>
                    <a:pt x="244" y="2458"/>
                  </a:lnTo>
                  <a:lnTo>
                    <a:pt x="299" y="2358"/>
                  </a:lnTo>
                  <a:lnTo>
                    <a:pt x="352" y="2257"/>
                  </a:lnTo>
                  <a:lnTo>
                    <a:pt x="402" y="2158"/>
                  </a:lnTo>
                  <a:lnTo>
                    <a:pt x="449" y="2061"/>
                  </a:lnTo>
                  <a:lnTo>
                    <a:pt x="469" y="1991"/>
                  </a:lnTo>
                  <a:lnTo>
                    <a:pt x="490" y="1922"/>
                  </a:lnTo>
                  <a:lnTo>
                    <a:pt x="508" y="1853"/>
                  </a:lnTo>
                  <a:lnTo>
                    <a:pt x="526" y="1785"/>
                  </a:lnTo>
                  <a:lnTo>
                    <a:pt x="543" y="1716"/>
                  </a:lnTo>
                  <a:lnTo>
                    <a:pt x="559" y="1649"/>
                  </a:lnTo>
                  <a:lnTo>
                    <a:pt x="574" y="1581"/>
                  </a:lnTo>
                  <a:lnTo>
                    <a:pt x="588" y="1515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淘宝店chenying0907 20"/>
            <p:cNvSpPr>
              <a:spLocks/>
            </p:cNvSpPr>
            <p:nvPr/>
          </p:nvSpPr>
          <p:spPr bwMode="auto">
            <a:xfrm>
              <a:off x="5640388" y="2495550"/>
              <a:ext cx="242888" cy="588963"/>
            </a:xfrm>
            <a:custGeom>
              <a:avLst/>
              <a:gdLst>
                <a:gd name="T0" fmla="*/ 532 w 1225"/>
                <a:gd name="T1" fmla="*/ 111 h 2966"/>
                <a:gd name="T2" fmla="*/ 356 w 1225"/>
                <a:gd name="T3" fmla="*/ 281 h 2966"/>
                <a:gd name="T4" fmla="*/ 172 w 1225"/>
                <a:gd name="T5" fmla="*/ 457 h 2966"/>
                <a:gd name="T6" fmla="*/ 245 w 1225"/>
                <a:gd name="T7" fmla="*/ 583 h 2966"/>
                <a:gd name="T8" fmla="*/ 298 w 1225"/>
                <a:gd name="T9" fmla="*/ 717 h 2966"/>
                <a:gd name="T10" fmla="*/ 334 w 1225"/>
                <a:gd name="T11" fmla="*/ 860 h 2966"/>
                <a:gd name="T12" fmla="*/ 356 w 1225"/>
                <a:gd name="T13" fmla="*/ 1009 h 2966"/>
                <a:gd name="T14" fmla="*/ 366 w 1225"/>
                <a:gd name="T15" fmla="*/ 1162 h 2966"/>
                <a:gd name="T16" fmla="*/ 364 w 1225"/>
                <a:gd name="T17" fmla="*/ 1316 h 2966"/>
                <a:gd name="T18" fmla="*/ 354 w 1225"/>
                <a:gd name="T19" fmla="*/ 1470 h 2966"/>
                <a:gd name="T20" fmla="*/ 337 w 1225"/>
                <a:gd name="T21" fmla="*/ 1624 h 2966"/>
                <a:gd name="T22" fmla="*/ 290 w 1225"/>
                <a:gd name="T23" fmla="*/ 1913 h 2966"/>
                <a:gd name="T24" fmla="*/ 248 w 1225"/>
                <a:gd name="T25" fmla="*/ 2117 h 2966"/>
                <a:gd name="T26" fmla="*/ 209 w 1225"/>
                <a:gd name="T27" fmla="*/ 2293 h 2966"/>
                <a:gd name="T28" fmla="*/ 162 w 1225"/>
                <a:gd name="T29" fmla="*/ 2472 h 2966"/>
                <a:gd name="T30" fmla="*/ 110 w 1225"/>
                <a:gd name="T31" fmla="*/ 2650 h 2966"/>
                <a:gd name="T32" fmla="*/ 50 w 1225"/>
                <a:gd name="T33" fmla="*/ 2828 h 2966"/>
                <a:gd name="T34" fmla="*/ 2 w 1225"/>
                <a:gd name="T35" fmla="*/ 2955 h 2966"/>
                <a:gd name="T36" fmla="*/ 27 w 1225"/>
                <a:gd name="T37" fmla="*/ 2946 h 2966"/>
                <a:gd name="T38" fmla="*/ 79 w 1225"/>
                <a:gd name="T39" fmla="*/ 2889 h 2966"/>
                <a:gd name="T40" fmla="*/ 141 w 1225"/>
                <a:gd name="T41" fmla="*/ 2809 h 2966"/>
                <a:gd name="T42" fmla="*/ 279 w 1225"/>
                <a:gd name="T43" fmla="*/ 2600 h 2966"/>
                <a:gd name="T44" fmla="*/ 419 w 1225"/>
                <a:gd name="T45" fmla="*/ 2369 h 2966"/>
                <a:gd name="T46" fmla="*/ 535 w 1225"/>
                <a:gd name="T47" fmla="*/ 2166 h 2966"/>
                <a:gd name="T48" fmla="*/ 603 w 1225"/>
                <a:gd name="T49" fmla="*/ 2043 h 2966"/>
                <a:gd name="T50" fmla="*/ 578 w 1225"/>
                <a:gd name="T51" fmla="*/ 2216 h 2966"/>
                <a:gd name="T52" fmla="*/ 526 w 1225"/>
                <a:gd name="T53" fmla="*/ 2458 h 2966"/>
                <a:gd name="T54" fmla="*/ 511 w 1225"/>
                <a:gd name="T55" fmla="*/ 2551 h 2966"/>
                <a:gd name="T56" fmla="*/ 509 w 1225"/>
                <a:gd name="T57" fmla="*/ 2596 h 2966"/>
                <a:gd name="T58" fmla="*/ 516 w 1225"/>
                <a:gd name="T59" fmla="*/ 2631 h 2966"/>
                <a:gd name="T60" fmla="*/ 532 w 1225"/>
                <a:gd name="T61" fmla="*/ 2656 h 2966"/>
                <a:gd name="T62" fmla="*/ 591 w 1225"/>
                <a:gd name="T63" fmla="*/ 2626 h 2966"/>
                <a:gd name="T64" fmla="*/ 727 w 1225"/>
                <a:gd name="T65" fmla="*/ 2496 h 2966"/>
                <a:gd name="T66" fmla="*/ 865 w 1225"/>
                <a:gd name="T67" fmla="*/ 2353 h 2966"/>
                <a:gd name="T68" fmla="*/ 999 w 1225"/>
                <a:gd name="T69" fmla="*/ 2195 h 2966"/>
                <a:gd name="T70" fmla="*/ 1062 w 1225"/>
                <a:gd name="T71" fmla="*/ 2110 h 2966"/>
                <a:gd name="T72" fmla="*/ 1121 w 1225"/>
                <a:gd name="T73" fmla="*/ 2022 h 2966"/>
                <a:gd name="T74" fmla="*/ 1175 w 1225"/>
                <a:gd name="T75" fmla="*/ 1930 h 2966"/>
                <a:gd name="T76" fmla="*/ 1222 w 1225"/>
                <a:gd name="T77" fmla="*/ 1833 h 2966"/>
                <a:gd name="T78" fmla="*/ 1225 w 1225"/>
                <a:gd name="T79" fmla="*/ 1650 h 2966"/>
                <a:gd name="T80" fmla="*/ 1216 w 1225"/>
                <a:gd name="T81" fmla="*/ 1466 h 2966"/>
                <a:gd name="T82" fmla="*/ 1196 w 1225"/>
                <a:gd name="T83" fmla="*/ 1285 h 2966"/>
                <a:gd name="T84" fmla="*/ 1167 w 1225"/>
                <a:gd name="T85" fmla="*/ 1105 h 2966"/>
                <a:gd name="T86" fmla="*/ 1125 w 1225"/>
                <a:gd name="T87" fmla="*/ 928 h 2966"/>
                <a:gd name="T88" fmla="*/ 1070 w 1225"/>
                <a:gd name="T89" fmla="*/ 755 h 2966"/>
                <a:gd name="T90" fmla="*/ 1005 w 1225"/>
                <a:gd name="T91" fmla="*/ 585 h 2966"/>
                <a:gd name="T92" fmla="*/ 925 w 1225"/>
                <a:gd name="T93" fmla="*/ 419 h 2966"/>
                <a:gd name="T94" fmla="*/ 832 w 1225"/>
                <a:gd name="T95" fmla="*/ 257 h 2966"/>
                <a:gd name="T96" fmla="*/ 725 w 1225"/>
                <a:gd name="T97" fmla="*/ 101 h 2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25" h="2966">
                  <a:moveTo>
                    <a:pt x="645" y="0"/>
                  </a:moveTo>
                  <a:lnTo>
                    <a:pt x="588" y="55"/>
                  </a:lnTo>
                  <a:lnTo>
                    <a:pt x="532" y="111"/>
                  </a:lnTo>
                  <a:lnTo>
                    <a:pt x="474" y="167"/>
                  </a:lnTo>
                  <a:lnTo>
                    <a:pt x="415" y="224"/>
                  </a:lnTo>
                  <a:lnTo>
                    <a:pt x="356" y="281"/>
                  </a:lnTo>
                  <a:lnTo>
                    <a:pt x="295" y="340"/>
                  </a:lnTo>
                  <a:lnTo>
                    <a:pt x="235" y="398"/>
                  </a:lnTo>
                  <a:lnTo>
                    <a:pt x="172" y="457"/>
                  </a:lnTo>
                  <a:lnTo>
                    <a:pt x="198" y="497"/>
                  </a:lnTo>
                  <a:lnTo>
                    <a:pt x="222" y="539"/>
                  </a:lnTo>
                  <a:lnTo>
                    <a:pt x="245" y="583"/>
                  </a:lnTo>
                  <a:lnTo>
                    <a:pt x="264" y="626"/>
                  </a:lnTo>
                  <a:lnTo>
                    <a:pt x="282" y="671"/>
                  </a:lnTo>
                  <a:lnTo>
                    <a:pt x="298" y="717"/>
                  </a:lnTo>
                  <a:lnTo>
                    <a:pt x="312" y="764"/>
                  </a:lnTo>
                  <a:lnTo>
                    <a:pt x="324" y="812"/>
                  </a:lnTo>
                  <a:lnTo>
                    <a:pt x="334" y="860"/>
                  </a:lnTo>
                  <a:lnTo>
                    <a:pt x="343" y="909"/>
                  </a:lnTo>
                  <a:lnTo>
                    <a:pt x="350" y="959"/>
                  </a:lnTo>
                  <a:lnTo>
                    <a:pt x="356" y="1009"/>
                  </a:lnTo>
                  <a:lnTo>
                    <a:pt x="361" y="1060"/>
                  </a:lnTo>
                  <a:lnTo>
                    <a:pt x="364" y="1111"/>
                  </a:lnTo>
                  <a:lnTo>
                    <a:pt x="366" y="1162"/>
                  </a:lnTo>
                  <a:lnTo>
                    <a:pt x="366" y="1213"/>
                  </a:lnTo>
                  <a:lnTo>
                    <a:pt x="366" y="1265"/>
                  </a:lnTo>
                  <a:lnTo>
                    <a:pt x="364" y="1316"/>
                  </a:lnTo>
                  <a:lnTo>
                    <a:pt x="362" y="1368"/>
                  </a:lnTo>
                  <a:lnTo>
                    <a:pt x="358" y="1419"/>
                  </a:lnTo>
                  <a:lnTo>
                    <a:pt x="354" y="1470"/>
                  </a:lnTo>
                  <a:lnTo>
                    <a:pt x="349" y="1522"/>
                  </a:lnTo>
                  <a:lnTo>
                    <a:pt x="343" y="1573"/>
                  </a:lnTo>
                  <a:lnTo>
                    <a:pt x="337" y="1624"/>
                  </a:lnTo>
                  <a:lnTo>
                    <a:pt x="322" y="1722"/>
                  </a:lnTo>
                  <a:lnTo>
                    <a:pt x="306" y="1819"/>
                  </a:lnTo>
                  <a:lnTo>
                    <a:pt x="290" y="1913"/>
                  </a:lnTo>
                  <a:lnTo>
                    <a:pt x="272" y="2002"/>
                  </a:lnTo>
                  <a:lnTo>
                    <a:pt x="261" y="2059"/>
                  </a:lnTo>
                  <a:lnTo>
                    <a:pt x="248" y="2117"/>
                  </a:lnTo>
                  <a:lnTo>
                    <a:pt x="236" y="2175"/>
                  </a:lnTo>
                  <a:lnTo>
                    <a:pt x="222" y="2234"/>
                  </a:lnTo>
                  <a:lnTo>
                    <a:pt x="209" y="2293"/>
                  </a:lnTo>
                  <a:lnTo>
                    <a:pt x="194" y="2353"/>
                  </a:lnTo>
                  <a:lnTo>
                    <a:pt x="178" y="2412"/>
                  </a:lnTo>
                  <a:lnTo>
                    <a:pt x="162" y="2472"/>
                  </a:lnTo>
                  <a:lnTo>
                    <a:pt x="145" y="2531"/>
                  </a:lnTo>
                  <a:lnTo>
                    <a:pt x="128" y="2591"/>
                  </a:lnTo>
                  <a:lnTo>
                    <a:pt x="110" y="2650"/>
                  </a:lnTo>
                  <a:lnTo>
                    <a:pt x="91" y="2710"/>
                  </a:lnTo>
                  <a:lnTo>
                    <a:pt x="70" y="2769"/>
                  </a:lnTo>
                  <a:lnTo>
                    <a:pt x="50" y="2828"/>
                  </a:lnTo>
                  <a:lnTo>
                    <a:pt x="27" y="2886"/>
                  </a:lnTo>
                  <a:lnTo>
                    <a:pt x="4" y="2944"/>
                  </a:lnTo>
                  <a:lnTo>
                    <a:pt x="2" y="2955"/>
                  </a:lnTo>
                  <a:lnTo>
                    <a:pt x="0" y="2966"/>
                  </a:lnTo>
                  <a:lnTo>
                    <a:pt x="13" y="2957"/>
                  </a:lnTo>
                  <a:lnTo>
                    <a:pt x="27" y="2946"/>
                  </a:lnTo>
                  <a:lnTo>
                    <a:pt x="43" y="2930"/>
                  </a:lnTo>
                  <a:lnTo>
                    <a:pt x="61" y="2911"/>
                  </a:lnTo>
                  <a:lnTo>
                    <a:pt x="79" y="2889"/>
                  </a:lnTo>
                  <a:lnTo>
                    <a:pt x="99" y="2865"/>
                  </a:lnTo>
                  <a:lnTo>
                    <a:pt x="119" y="2838"/>
                  </a:lnTo>
                  <a:lnTo>
                    <a:pt x="141" y="2809"/>
                  </a:lnTo>
                  <a:lnTo>
                    <a:pt x="185" y="2745"/>
                  </a:lnTo>
                  <a:lnTo>
                    <a:pt x="231" y="2675"/>
                  </a:lnTo>
                  <a:lnTo>
                    <a:pt x="279" y="2600"/>
                  </a:lnTo>
                  <a:lnTo>
                    <a:pt x="328" y="2523"/>
                  </a:lnTo>
                  <a:lnTo>
                    <a:pt x="374" y="2445"/>
                  </a:lnTo>
                  <a:lnTo>
                    <a:pt x="419" y="2369"/>
                  </a:lnTo>
                  <a:lnTo>
                    <a:pt x="463" y="2295"/>
                  </a:lnTo>
                  <a:lnTo>
                    <a:pt x="501" y="2227"/>
                  </a:lnTo>
                  <a:lnTo>
                    <a:pt x="535" y="2166"/>
                  </a:lnTo>
                  <a:lnTo>
                    <a:pt x="565" y="2114"/>
                  </a:lnTo>
                  <a:lnTo>
                    <a:pt x="587" y="2072"/>
                  </a:lnTo>
                  <a:lnTo>
                    <a:pt x="603" y="2043"/>
                  </a:lnTo>
                  <a:lnTo>
                    <a:pt x="596" y="2102"/>
                  </a:lnTo>
                  <a:lnTo>
                    <a:pt x="588" y="2160"/>
                  </a:lnTo>
                  <a:lnTo>
                    <a:pt x="578" y="2216"/>
                  </a:lnTo>
                  <a:lnTo>
                    <a:pt x="568" y="2269"/>
                  </a:lnTo>
                  <a:lnTo>
                    <a:pt x="545" y="2370"/>
                  </a:lnTo>
                  <a:lnTo>
                    <a:pt x="526" y="2458"/>
                  </a:lnTo>
                  <a:lnTo>
                    <a:pt x="518" y="2498"/>
                  </a:lnTo>
                  <a:lnTo>
                    <a:pt x="512" y="2534"/>
                  </a:lnTo>
                  <a:lnTo>
                    <a:pt x="511" y="2551"/>
                  </a:lnTo>
                  <a:lnTo>
                    <a:pt x="510" y="2567"/>
                  </a:lnTo>
                  <a:lnTo>
                    <a:pt x="509" y="2582"/>
                  </a:lnTo>
                  <a:lnTo>
                    <a:pt x="509" y="2596"/>
                  </a:lnTo>
                  <a:lnTo>
                    <a:pt x="510" y="2608"/>
                  </a:lnTo>
                  <a:lnTo>
                    <a:pt x="512" y="2620"/>
                  </a:lnTo>
                  <a:lnTo>
                    <a:pt x="516" y="2631"/>
                  </a:lnTo>
                  <a:lnTo>
                    <a:pt x="520" y="2640"/>
                  </a:lnTo>
                  <a:lnTo>
                    <a:pt x="525" y="2649"/>
                  </a:lnTo>
                  <a:lnTo>
                    <a:pt x="532" y="2656"/>
                  </a:lnTo>
                  <a:lnTo>
                    <a:pt x="540" y="2661"/>
                  </a:lnTo>
                  <a:lnTo>
                    <a:pt x="549" y="2667"/>
                  </a:lnTo>
                  <a:lnTo>
                    <a:pt x="591" y="2626"/>
                  </a:lnTo>
                  <a:lnTo>
                    <a:pt x="635" y="2584"/>
                  </a:lnTo>
                  <a:lnTo>
                    <a:pt x="680" y="2541"/>
                  </a:lnTo>
                  <a:lnTo>
                    <a:pt x="727" y="2496"/>
                  </a:lnTo>
                  <a:lnTo>
                    <a:pt x="773" y="2449"/>
                  </a:lnTo>
                  <a:lnTo>
                    <a:pt x="819" y="2402"/>
                  </a:lnTo>
                  <a:lnTo>
                    <a:pt x="865" y="2353"/>
                  </a:lnTo>
                  <a:lnTo>
                    <a:pt x="910" y="2302"/>
                  </a:lnTo>
                  <a:lnTo>
                    <a:pt x="956" y="2248"/>
                  </a:lnTo>
                  <a:lnTo>
                    <a:pt x="999" y="2195"/>
                  </a:lnTo>
                  <a:lnTo>
                    <a:pt x="1020" y="2167"/>
                  </a:lnTo>
                  <a:lnTo>
                    <a:pt x="1042" y="2138"/>
                  </a:lnTo>
                  <a:lnTo>
                    <a:pt x="1062" y="2110"/>
                  </a:lnTo>
                  <a:lnTo>
                    <a:pt x="1082" y="2082"/>
                  </a:lnTo>
                  <a:lnTo>
                    <a:pt x="1102" y="2052"/>
                  </a:lnTo>
                  <a:lnTo>
                    <a:pt x="1121" y="2022"/>
                  </a:lnTo>
                  <a:lnTo>
                    <a:pt x="1140" y="1992"/>
                  </a:lnTo>
                  <a:lnTo>
                    <a:pt x="1158" y="1962"/>
                  </a:lnTo>
                  <a:lnTo>
                    <a:pt x="1175" y="1930"/>
                  </a:lnTo>
                  <a:lnTo>
                    <a:pt x="1191" y="1898"/>
                  </a:lnTo>
                  <a:lnTo>
                    <a:pt x="1206" y="1866"/>
                  </a:lnTo>
                  <a:lnTo>
                    <a:pt x="1222" y="1833"/>
                  </a:lnTo>
                  <a:lnTo>
                    <a:pt x="1223" y="1772"/>
                  </a:lnTo>
                  <a:lnTo>
                    <a:pt x="1225" y="1711"/>
                  </a:lnTo>
                  <a:lnTo>
                    <a:pt x="1225" y="1650"/>
                  </a:lnTo>
                  <a:lnTo>
                    <a:pt x="1222" y="1588"/>
                  </a:lnTo>
                  <a:lnTo>
                    <a:pt x="1220" y="1527"/>
                  </a:lnTo>
                  <a:lnTo>
                    <a:pt x="1216" y="1466"/>
                  </a:lnTo>
                  <a:lnTo>
                    <a:pt x="1211" y="1406"/>
                  </a:lnTo>
                  <a:lnTo>
                    <a:pt x="1204" y="1345"/>
                  </a:lnTo>
                  <a:lnTo>
                    <a:pt x="1196" y="1285"/>
                  </a:lnTo>
                  <a:lnTo>
                    <a:pt x="1188" y="1224"/>
                  </a:lnTo>
                  <a:lnTo>
                    <a:pt x="1178" y="1165"/>
                  </a:lnTo>
                  <a:lnTo>
                    <a:pt x="1167" y="1105"/>
                  </a:lnTo>
                  <a:lnTo>
                    <a:pt x="1154" y="1046"/>
                  </a:lnTo>
                  <a:lnTo>
                    <a:pt x="1140" y="987"/>
                  </a:lnTo>
                  <a:lnTo>
                    <a:pt x="1125" y="928"/>
                  </a:lnTo>
                  <a:lnTo>
                    <a:pt x="1108" y="871"/>
                  </a:lnTo>
                  <a:lnTo>
                    <a:pt x="1091" y="813"/>
                  </a:lnTo>
                  <a:lnTo>
                    <a:pt x="1070" y="755"/>
                  </a:lnTo>
                  <a:lnTo>
                    <a:pt x="1050" y="698"/>
                  </a:lnTo>
                  <a:lnTo>
                    <a:pt x="1028" y="641"/>
                  </a:lnTo>
                  <a:lnTo>
                    <a:pt x="1005" y="585"/>
                  </a:lnTo>
                  <a:lnTo>
                    <a:pt x="980" y="529"/>
                  </a:lnTo>
                  <a:lnTo>
                    <a:pt x="952" y="474"/>
                  </a:lnTo>
                  <a:lnTo>
                    <a:pt x="925" y="419"/>
                  </a:lnTo>
                  <a:lnTo>
                    <a:pt x="896" y="365"/>
                  </a:lnTo>
                  <a:lnTo>
                    <a:pt x="864" y="310"/>
                  </a:lnTo>
                  <a:lnTo>
                    <a:pt x="832" y="257"/>
                  </a:lnTo>
                  <a:lnTo>
                    <a:pt x="797" y="205"/>
                  </a:lnTo>
                  <a:lnTo>
                    <a:pt x="762" y="153"/>
                  </a:lnTo>
                  <a:lnTo>
                    <a:pt x="725" y="101"/>
                  </a:lnTo>
                  <a:lnTo>
                    <a:pt x="686" y="49"/>
                  </a:lnTo>
                  <a:lnTo>
                    <a:pt x="6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淘宝店chenying0907 21"/>
            <p:cNvSpPr>
              <a:spLocks/>
            </p:cNvSpPr>
            <p:nvPr/>
          </p:nvSpPr>
          <p:spPr bwMode="auto">
            <a:xfrm>
              <a:off x="5811838" y="2400300"/>
              <a:ext cx="195263" cy="373063"/>
            </a:xfrm>
            <a:custGeom>
              <a:avLst/>
              <a:gdLst>
                <a:gd name="T0" fmla="*/ 946 w 986"/>
                <a:gd name="T1" fmla="*/ 1566 h 1879"/>
                <a:gd name="T2" fmla="*/ 960 w 986"/>
                <a:gd name="T3" fmla="*/ 1544 h 1879"/>
                <a:gd name="T4" fmla="*/ 974 w 986"/>
                <a:gd name="T5" fmla="*/ 1477 h 1879"/>
                <a:gd name="T6" fmla="*/ 984 w 986"/>
                <a:gd name="T7" fmla="*/ 1364 h 1879"/>
                <a:gd name="T8" fmla="*/ 986 w 986"/>
                <a:gd name="T9" fmla="*/ 1249 h 1879"/>
                <a:gd name="T10" fmla="*/ 982 w 986"/>
                <a:gd name="T11" fmla="*/ 1136 h 1879"/>
                <a:gd name="T12" fmla="*/ 970 w 986"/>
                <a:gd name="T13" fmla="*/ 1024 h 1879"/>
                <a:gd name="T14" fmla="*/ 951 w 986"/>
                <a:gd name="T15" fmla="*/ 912 h 1879"/>
                <a:gd name="T16" fmla="*/ 925 w 986"/>
                <a:gd name="T17" fmla="*/ 803 h 1879"/>
                <a:gd name="T18" fmla="*/ 890 w 986"/>
                <a:gd name="T19" fmla="*/ 697 h 1879"/>
                <a:gd name="T20" fmla="*/ 849 w 986"/>
                <a:gd name="T21" fmla="*/ 594 h 1879"/>
                <a:gd name="T22" fmla="*/ 799 w 986"/>
                <a:gd name="T23" fmla="*/ 495 h 1879"/>
                <a:gd name="T24" fmla="*/ 741 w 986"/>
                <a:gd name="T25" fmla="*/ 401 h 1879"/>
                <a:gd name="T26" fmla="*/ 675 w 986"/>
                <a:gd name="T27" fmla="*/ 313 h 1879"/>
                <a:gd name="T28" fmla="*/ 601 w 986"/>
                <a:gd name="T29" fmla="*/ 230 h 1879"/>
                <a:gd name="T30" fmla="*/ 519 w 986"/>
                <a:gd name="T31" fmla="*/ 155 h 1879"/>
                <a:gd name="T32" fmla="*/ 427 w 986"/>
                <a:gd name="T33" fmla="*/ 87 h 1879"/>
                <a:gd name="T34" fmla="*/ 328 w 986"/>
                <a:gd name="T35" fmla="*/ 26 h 1879"/>
                <a:gd name="T36" fmla="*/ 242 w 986"/>
                <a:gd name="T37" fmla="*/ 31 h 1879"/>
                <a:gd name="T38" fmla="*/ 174 w 986"/>
                <a:gd name="T39" fmla="*/ 98 h 1879"/>
                <a:gd name="T40" fmla="*/ 106 w 986"/>
                <a:gd name="T41" fmla="*/ 165 h 1879"/>
                <a:gd name="T42" fmla="*/ 36 w 986"/>
                <a:gd name="T43" fmla="*/ 234 h 1879"/>
                <a:gd name="T44" fmla="*/ 42 w 986"/>
                <a:gd name="T45" fmla="*/ 303 h 1879"/>
                <a:gd name="T46" fmla="*/ 122 w 986"/>
                <a:gd name="T47" fmla="*/ 376 h 1879"/>
                <a:gd name="T48" fmla="*/ 197 w 986"/>
                <a:gd name="T49" fmla="*/ 456 h 1879"/>
                <a:gd name="T50" fmla="*/ 268 w 986"/>
                <a:gd name="T51" fmla="*/ 542 h 1879"/>
                <a:gd name="T52" fmla="*/ 333 w 986"/>
                <a:gd name="T53" fmla="*/ 634 h 1879"/>
                <a:gd name="T54" fmla="*/ 394 w 986"/>
                <a:gd name="T55" fmla="*/ 730 h 1879"/>
                <a:gd name="T56" fmla="*/ 450 w 986"/>
                <a:gd name="T57" fmla="*/ 832 h 1879"/>
                <a:gd name="T58" fmla="*/ 500 w 986"/>
                <a:gd name="T59" fmla="*/ 936 h 1879"/>
                <a:gd name="T60" fmla="*/ 546 w 986"/>
                <a:gd name="T61" fmla="*/ 1044 h 1879"/>
                <a:gd name="T62" fmla="*/ 587 w 986"/>
                <a:gd name="T63" fmla="*/ 1154 h 1879"/>
                <a:gd name="T64" fmla="*/ 623 w 986"/>
                <a:gd name="T65" fmla="*/ 1265 h 1879"/>
                <a:gd name="T66" fmla="*/ 654 w 986"/>
                <a:gd name="T67" fmla="*/ 1379 h 1879"/>
                <a:gd name="T68" fmla="*/ 681 w 986"/>
                <a:gd name="T69" fmla="*/ 1491 h 1879"/>
                <a:gd name="T70" fmla="*/ 703 w 986"/>
                <a:gd name="T71" fmla="*/ 1603 h 1879"/>
                <a:gd name="T72" fmla="*/ 720 w 986"/>
                <a:gd name="T73" fmla="*/ 1716 h 1879"/>
                <a:gd name="T74" fmla="*/ 732 w 986"/>
                <a:gd name="T75" fmla="*/ 1826 h 1879"/>
                <a:gd name="T76" fmla="*/ 745 w 986"/>
                <a:gd name="T77" fmla="*/ 1861 h 1879"/>
                <a:gd name="T78" fmla="*/ 758 w 986"/>
                <a:gd name="T79" fmla="*/ 1818 h 1879"/>
                <a:gd name="T80" fmla="*/ 770 w 986"/>
                <a:gd name="T81" fmla="*/ 1763 h 1879"/>
                <a:gd name="T82" fmla="*/ 776 w 986"/>
                <a:gd name="T83" fmla="*/ 1701 h 1879"/>
                <a:gd name="T84" fmla="*/ 781 w 986"/>
                <a:gd name="T85" fmla="*/ 1632 h 1879"/>
                <a:gd name="T86" fmla="*/ 782 w 986"/>
                <a:gd name="T87" fmla="*/ 1558 h 1879"/>
                <a:gd name="T88" fmla="*/ 781 w 986"/>
                <a:gd name="T89" fmla="*/ 1439 h 1879"/>
                <a:gd name="T90" fmla="*/ 772 w 986"/>
                <a:gd name="T91" fmla="*/ 1277 h 1879"/>
                <a:gd name="T92" fmla="*/ 758 w 986"/>
                <a:gd name="T93" fmla="*/ 1118 h 1879"/>
                <a:gd name="T94" fmla="*/ 741 w 986"/>
                <a:gd name="T95" fmla="*/ 977 h 1879"/>
                <a:gd name="T96" fmla="*/ 723 w 986"/>
                <a:gd name="T97" fmla="*/ 866 h 1879"/>
                <a:gd name="T98" fmla="*/ 724 w 986"/>
                <a:gd name="T99" fmla="*/ 849 h 1879"/>
                <a:gd name="T100" fmla="*/ 747 w 986"/>
                <a:gd name="T101" fmla="*/ 900 h 1879"/>
                <a:gd name="T102" fmla="*/ 773 w 986"/>
                <a:gd name="T103" fmla="*/ 956 h 1879"/>
                <a:gd name="T104" fmla="*/ 802 w 986"/>
                <a:gd name="T105" fmla="*/ 1023 h 1879"/>
                <a:gd name="T106" fmla="*/ 833 w 986"/>
                <a:gd name="T107" fmla="*/ 1104 h 1879"/>
                <a:gd name="T108" fmla="*/ 865 w 986"/>
                <a:gd name="T109" fmla="*/ 1206 h 1879"/>
                <a:gd name="T110" fmla="*/ 895 w 986"/>
                <a:gd name="T111" fmla="*/ 1332 h 1879"/>
                <a:gd name="T112" fmla="*/ 925 w 986"/>
                <a:gd name="T113" fmla="*/ 1488 h 1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86" h="1879">
                  <a:moveTo>
                    <a:pt x="939" y="1577"/>
                  </a:moveTo>
                  <a:lnTo>
                    <a:pt x="946" y="1566"/>
                  </a:lnTo>
                  <a:lnTo>
                    <a:pt x="953" y="1556"/>
                  </a:lnTo>
                  <a:lnTo>
                    <a:pt x="960" y="1544"/>
                  </a:lnTo>
                  <a:lnTo>
                    <a:pt x="967" y="1533"/>
                  </a:lnTo>
                  <a:lnTo>
                    <a:pt x="974" y="1477"/>
                  </a:lnTo>
                  <a:lnTo>
                    <a:pt x="979" y="1421"/>
                  </a:lnTo>
                  <a:lnTo>
                    <a:pt x="984" y="1364"/>
                  </a:lnTo>
                  <a:lnTo>
                    <a:pt x="986" y="1307"/>
                  </a:lnTo>
                  <a:lnTo>
                    <a:pt x="986" y="1249"/>
                  </a:lnTo>
                  <a:lnTo>
                    <a:pt x="985" y="1193"/>
                  </a:lnTo>
                  <a:lnTo>
                    <a:pt x="982" y="1136"/>
                  </a:lnTo>
                  <a:lnTo>
                    <a:pt x="977" y="1079"/>
                  </a:lnTo>
                  <a:lnTo>
                    <a:pt x="970" y="1024"/>
                  </a:lnTo>
                  <a:lnTo>
                    <a:pt x="961" y="967"/>
                  </a:lnTo>
                  <a:lnTo>
                    <a:pt x="951" y="912"/>
                  </a:lnTo>
                  <a:lnTo>
                    <a:pt x="939" y="857"/>
                  </a:lnTo>
                  <a:lnTo>
                    <a:pt x="925" y="803"/>
                  </a:lnTo>
                  <a:lnTo>
                    <a:pt x="908" y="749"/>
                  </a:lnTo>
                  <a:lnTo>
                    <a:pt x="890" y="697"/>
                  </a:lnTo>
                  <a:lnTo>
                    <a:pt x="871" y="645"/>
                  </a:lnTo>
                  <a:lnTo>
                    <a:pt x="849" y="594"/>
                  </a:lnTo>
                  <a:lnTo>
                    <a:pt x="825" y="544"/>
                  </a:lnTo>
                  <a:lnTo>
                    <a:pt x="799" y="495"/>
                  </a:lnTo>
                  <a:lnTo>
                    <a:pt x="771" y="448"/>
                  </a:lnTo>
                  <a:lnTo>
                    <a:pt x="741" y="401"/>
                  </a:lnTo>
                  <a:lnTo>
                    <a:pt x="709" y="356"/>
                  </a:lnTo>
                  <a:lnTo>
                    <a:pt x="675" y="313"/>
                  </a:lnTo>
                  <a:lnTo>
                    <a:pt x="639" y="271"/>
                  </a:lnTo>
                  <a:lnTo>
                    <a:pt x="601" y="230"/>
                  </a:lnTo>
                  <a:lnTo>
                    <a:pt x="561" y="191"/>
                  </a:lnTo>
                  <a:lnTo>
                    <a:pt x="519" y="155"/>
                  </a:lnTo>
                  <a:lnTo>
                    <a:pt x="474" y="120"/>
                  </a:lnTo>
                  <a:lnTo>
                    <a:pt x="427" y="87"/>
                  </a:lnTo>
                  <a:lnTo>
                    <a:pt x="378" y="55"/>
                  </a:lnTo>
                  <a:lnTo>
                    <a:pt x="328" y="26"/>
                  </a:lnTo>
                  <a:lnTo>
                    <a:pt x="275" y="0"/>
                  </a:lnTo>
                  <a:lnTo>
                    <a:pt x="242" y="31"/>
                  </a:lnTo>
                  <a:lnTo>
                    <a:pt x="208" y="64"/>
                  </a:lnTo>
                  <a:lnTo>
                    <a:pt x="174" y="98"/>
                  </a:lnTo>
                  <a:lnTo>
                    <a:pt x="140" y="131"/>
                  </a:lnTo>
                  <a:lnTo>
                    <a:pt x="106" y="165"/>
                  </a:lnTo>
                  <a:lnTo>
                    <a:pt x="71" y="199"/>
                  </a:lnTo>
                  <a:lnTo>
                    <a:pt x="36" y="234"/>
                  </a:lnTo>
                  <a:lnTo>
                    <a:pt x="0" y="270"/>
                  </a:lnTo>
                  <a:lnTo>
                    <a:pt x="42" y="303"/>
                  </a:lnTo>
                  <a:lnTo>
                    <a:pt x="82" y="339"/>
                  </a:lnTo>
                  <a:lnTo>
                    <a:pt x="122" y="376"/>
                  </a:lnTo>
                  <a:lnTo>
                    <a:pt x="161" y="415"/>
                  </a:lnTo>
                  <a:lnTo>
                    <a:pt x="197" y="456"/>
                  </a:lnTo>
                  <a:lnTo>
                    <a:pt x="233" y="498"/>
                  </a:lnTo>
                  <a:lnTo>
                    <a:pt x="268" y="542"/>
                  </a:lnTo>
                  <a:lnTo>
                    <a:pt x="301" y="587"/>
                  </a:lnTo>
                  <a:lnTo>
                    <a:pt x="333" y="634"/>
                  </a:lnTo>
                  <a:lnTo>
                    <a:pt x="365" y="681"/>
                  </a:lnTo>
                  <a:lnTo>
                    <a:pt x="394" y="730"/>
                  </a:lnTo>
                  <a:lnTo>
                    <a:pt x="423" y="781"/>
                  </a:lnTo>
                  <a:lnTo>
                    <a:pt x="450" y="832"/>
                  </a:lnTo>
                  <a:lnTo>
                    <a:pt x="476" y="883"/>
                  </a:lnTo>
                  <a:lnTo>
                    <a:pt x="500" y="936"/>
                  </a:lnTo>
                  <a:lnTo>
                    <a:pt x="524" y="990"/>
                  </a:lnTo>
                  <a:lnTo>
                    <a:pt x="546" y="1044"/>
                  </a:lnTo>
                  <a:lnTo>
                    <a:pt x="567" y="1099"/>
                  </a:lnTo>
                  <a:lnTo>
                    <a:pt x="587" y="1154"/>
                  </a:lnTo>
                  <a:lnTo>
                    <a:pt x="605" y="1210"/>
                  </a:lnTo>
                  <a:lnTo>
                    <a:pt x="623" y="1265"/>
                  </a:lnTo>
                  <a:lnTo>
                    <a:pt x="639" y="1322"/>
                  </a:lnTo>
                  <a:lnTo>
                    <a:pt x="654" y="1379"/>
                  </a:lnTo>
                  <a:lnTo>
                    <a:pt x="669" y="1434"/>
                  </a:lnTo>
                  <a:lnTo>
                    <a:pt x="681" y="1491"/>
                  </a:lnTo>
                  <a:lnTo>
                    <a:pt x="692" y="1548"/>
                  </a:lnTo>
                  <a:lnTo>
                    <a:pt x="703" y="1603"/>
                  </a:lnTo>
                  <a:lnTo>
                    <a:pt x="712" y="1660"/>
                  </a:lnTo>
                  <a:lnTo>
                    <a:pt x="720" y="1716"/>
                  </a:lnTo>
                  <a:lnTo>
                    <a:pt x="726" y="1770"/>
                  </a:lnTo>
                  <a:lnTo>
                    <a:pt x="732" y="1826"/>
                  </a:lnTo>
                  <a:lnTo>
                    <a:pt x="737" y="1879"/>
                  </a:lnTo>
                  <a:lnTo>
                    <a:pt x="745" y="1861"/>
                  </a:lnTo>
                  <a:lnTo>
                    <a:pt x="753" y="1840"/>
                  </a:lnTo>
                  <a:lnTo>
                    <a:pt x="758" y="1818"/>
                  </a:lnTo>
                  <a:lnTo>
                    <a:pt x="764" y="1792"/>
                  </a:lnTo>
                  <a:lnTo>
                    <a:pt x="770" y="1763"/>
                  </a:lnTo>
                  <a:lnTo>
                    <a:pt x="773" y="1733"/>
                  </a:lnTo>
                  <a:lnTo>
                    <a:pt x="776" y="1701"/>
                  </a:lnTo>
                  <a:lnTo>
                    <a:pt x="779" y="1667"/>
                  </a:lnTo>
                  <a:lnTo>
                    <a:pt x="781" y="1632"/>
                  </a:lnTo>
                  <a:lnTo>
                    <a:pt x="782" y="1595"/>
                  </a:lnTo>
                  <a:lnTo>
                    <a:pt x="782" y="1558"/>
                  </a:lnTo>
                  <a:lnTo>
                    <a:pt x="782" y="1518"/>
                  </a:lnTo>
                  <a:lnTo>
                    <a:pt x="781" y="1439"/>
                  </a:lnTo>
                  <a:lnTo>
                    <a:pt x="778" y="1357"/>
                  </a:lnTo>
                  <a:lnTo>
                    <a:pt x="772" y="1277"/>
                  </a:lnTo>
                  <a:lnTo>
                    <a:pt x="765" y="1196"/>
                  </a:lnTo>
                  <a:lnTo>
                    <a:pt x="758" y="1118"/>
                  </a:lnTo>
                  <a:lnTo>
                    <a:pt x="749" y="1045"/>
                  </a:lnTo>
                  <a:lnTo>
                    <a:pt x="741" y="977"/>
                  </a:lnTo>
                  <a:lnTo>
                    <a:pt x="732" y="917"/>
                  </a:lnTo>
                  <a:lnTo>
                    <a:pt x="723" y="866"/>
                  </a:lnTo>
                  <a:lnTo>
                    <a:pt x="715" y="824"/>
                  </a:lnTo>
                  <a:lnTo>
                    <a:pt x="724" y="849"/>
                  </a:lnTo>
                  <a:lnTo>
                    <a:pt x="734" y="874"/>
                  </a:lnTo>
                  <a:lnTo>
                    <a:pt x="747" y="900"/>
                  </a:lnTo>
                  <a:lnTo>
                    <a:pt x="759" y="926"/>
                  </a:lnTo>
                  <a:lnTo>
                    <a:pt x="773" y="956"/>
                  </a:lnTo>
                  <a:lnTo>
                    <a:pt x="788" y="988"/>
                  </a:lnTo>
                  <a:lnTo>
                    <a:pt x="802" y="1023"/>
                  </a:lnTo>
                  <a:lnTo>
                    <a:pt x="817" y="1061"/>
                  </a:lnTo>
                  <a:lnTo>
                    <a:pt x="833" y="1104"/>
                  </a:lnTo>
                  <a:lnTo>
                    <a:pt x="849" y="1152"/>
                  </a:lnTo>
                  <a:lnTo>
                    <a:pt x="865" y="1206"/>
                  </a:lnTo>
                  <a:lnTo>
                    <a:pt x="881" y="1265"/>
                  </a:lnTo>
                  <a:lnTo>
                    <a:pt x="895" y="1332"/>
                  </a:lnTo>
                  <a:lnTo>
                    <a:pt x="911" y="1406"/>
                  </a:lnTo>
                  <a:lnTo>
                    <a:pt x="925" y="1488"/>
                  </a:lnTo>
                  <a:lnTo>
                    <a:pt x="939" y="157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淘宝店chenying0907 22"/>
            <p:cNvSpPr>
              <a:spLocks/>
            </p:cNvSpPr>
            <p:nvPr/>
          </p:nvSpPr>
          <p:spPr bwMode="auto">
            <a:xfrm>
              <a:off x="5984876" y="2466975"/>
              <a:ext cx="50800" cy="77788"/>
            </a:xfrm>
            <a:custGeom>
              <a:avLst/>
              <a:gdLst>
                <a:gd name="T0" fmla="*/ 0 w 256"/>
                <a:gd name="T1" fmla="*/ 0 h 390"/>
                <a:gd name="T2" fmla="*/ 18 w 256"/>
                <a:gd name="T3" fmla="*/ 27 h 390"/>
                <a:gd name="T4" fmla="*/ 36 w 256"/>
                <a:gd name="T5" fmla="*/ 54 h 390"/>
                <a:gd name="T6" fmla="*/ 55 w 256"/>
                <a:gd name="T7" fmla="*/ 83 h 390"/>
                <a:gd name="T8" fmla="*/ 72 w 256"/>
                <a:gd name="T9" fmla="*/ 110 h 390"/>
                <a:gd name="T10" fmla="*/ 89 w 256"/>
                <a:gd name="T11" fmla="*/ 138 h 390"/>
                <a:gd name="T12" fmla="*/ 105 w 256"/>
                <a:gd name="T13" fmla="*/ 168 h 390"/>
                <a:gd name="T14" fmla="*/ 119 w 256"/>
                <a:gd name="T15" fmla="*/ 196 h 390"/>
                <a:gd name="T16" fmla="*/ 135 w 256"/>
                <a:gd name="T17" fmla="*/ 226 h 390"/>
                <a:gd name="T18" fmla="*/ 152 w 256"/>
                <a:gd name="T19" fmla="*/ 243 h 390"/>
                <a:gd name="T20" fmla="*/ 169 w 256"/>
                <a:gd name="T21" fmla="*/ 261 h 390"/>
                <a:gd name="T22" fmla="*/ 185 w 256"/>
                <a:gd name="T23" fmla="*/ 280 h 390"/>
                <a:gd name="T24" fmla="*/ 200 w 256"/>
                <a:gd name="T25" fmla="*/ 300 h 390"/>
                <a:gd name="T26" fmla="*/ 215 w 256"/>
                <a:gd name="T27" fmla="*/ 321 h 390"/>
                <a:gd name="T28" fmla="*/ 228 w 256"/>
                <a:gd name="T29" fmla="*/ 343 h 390"/>
                <a:gd name="T30" fmla="*/ 243 w 256"/>
                <a:gd name="T31" fmla="*/ 366 h 390"/>
                <a:gd name="T32" fmla="*/ 256 w 256"/>
                <a:gd name="T33" fmla="*/ 390 h 390"/>
                <a:gd name="T34" fmla="*/ 245 w 256"/>
                <a:gd name="T35" fmla="*/ 363 h 390"/>
                <a:gd name="T36" fmla="*/ 233 w 256"/>
                <a:gd name="T37" fmla="*/ 337 h 390"/>
                <a:gd name="T38" fmla="*/ 219 w 256"/>
                <a:gd name="T39" fmla="*/ 312 h 390"/>
                <a:gd name="T40" fmla="*/ 205 w 256"/>
                <a:gd name="T41" fmla="*/ 286 h 390"/>
                <a:gd name="T42" fmla="*/ 192 w 256"/>
                <a:gd name="T43" fmla="*/ 261 h 390"/>
                <a:gd name="T44" fmla="*/ 177 w 256"/>
                <a:gd name="T45" fmla="*/ 235 h 390"/>
                <a:gd name="T46" fmla="*/ 161 w 256"/>
                <a:gd name="T47" fmla="*/ 211 h 390"/>
                <a:gd name="T48" fmla="*/ 145 w 256"/>
                <a:gd name="T49" fmla="*/ 186 h 390"/>
                <a:gd name="T50" fmla="*/ 128 w 256"/>
                <a:gd name="T51" fmla="*/ 162 h 390"/>
                <a:gd name="T52" fmla="*/ 111 w 256"/>
                <a:gd name="T53" fmla="*/ 137 h 390"/>
                <a:gd name="T54" fmla="*/ 94 w 256"/>
                <a:gd name="T55" fmla="*/ 114 h 390"/>
                <a:gd name="T56" fmla="*/ 76 w 256"/>
                <a:gd name="T57" fmla="*/ 91 h 390"/>
                <a:gd name="T58" fmla="*/ 39 w 256"/>
                <a:gd name="T59" fmla="*/ 44 h 390"/>
                <a:gd name="T60" fmla="*/ 0 w 256"/>
                <a:gd name="T61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6" h="390">
                  <a:moveTo>
                    <a:pt x="0" y="0"/>
                  </a:moveTo>
                  <a:lnTo>
                    <a:pt x="18" y="27"/>
                  </a:lnTo>
                  <a:lnTo>
                    <a:pt x="36" y="54"/>
                  </a:lnTo>
                  <a:lnTo>
                    <a:pt x="55" y="83"/>
                  </a:lnTo>
                  <a:lnTo>
                    <a:pt x="72" y="110"/>
                  </a:lnTo>
                  <a:lnTo>
                    <a:pt x="89" y="138"/>
                  </a:lnTo>
                  <a:lnTo>
                    <a:pt x="105" y="168"/>
                  </a:lnTo>
                  <a:lnTo>
                    <a:pt x="119" y="196"/>
                  </a:lnTo>
                  <a:lnTo>
                    <a:pt x="135" y="226"/>
                  </a:lnTo>
                  <a:lnTo>
                    <a:pt x="152" y="243"/>
                  </a:lnTo>
                  <a:lnTo>
                    <a:pt x="169" y="261"/>
                  </a:lnTo>
                  <a:lnTo>
                    <a:pt x="185" y="280"/>
                  </a:lnTo>
                  <a:lnTo>
                    <a:pt x="200" y="300"/>
                  </a:lnTo>
                  <a:lnTo>
                    <a:pt x="215" y="321"/>
                  </a:lnTo>
                  <a:lnTo>
                    <a:pt x="228" y="343"/>
                  </a:lnTo>
                  <a:lnTo>
                    <a:pt x="243" y="366"/>
                  </a:lnTo>
                  <a:lnTo>
                    <a:pt x="256" y="390"/>
                  </a:lnTo>
                  <a:lnTo>
                    <a:pt x="245" y="363"/>
                  </a:lnTo>
                  <a:lnTo>
                    <a:pt x="233" y="337"/>
                  </a:lnTo>
                  <a:lnTo>
                    <a:pt x="219" y="312"/>
                  </a:lnTo>
                  <a:lnTo>
                    <a:pt x="205" y="286"/>
                  </a:lnTo>
                  <a:lnTo>
                    <a:pt x="192" y="261"/>
                  </a:lnTo>
                  <a:lnTo>
                    <a:pt x="177" y="235"/>
                  </a:lnTo>
                  <a:lnTo>
                    <a:pt x="161" y="211"/>
                  </a:lnTo>
                  <a:lnTo>
                    <a:pt x="145" y="186"/>
                  </a:lnTo>
                  <a:lnTo>
                    <a:pt x="128" y="162"/>
                  </a:lnTo>
                  <a:lnTo>
                    <a:pt x="111" y="137"/>
                  </a:lnTo>
                  <a:lnTo>
                    <a:pt x="94" y="114"/>
                  </a:lnTo>
                  <a:lnTo>
                    <a:pt x="76" y="91"/>
                  </a:lnTo>
                  <a:lnTo>
                    <a:pt x="39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8A1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淘宝店chenying0907 23"/>
            <p:cNvSpPr>
              <a:spLocks/>
            </p:cNvSpPr>
            <p:nvPr/>
          </p:nvSpPr>
          <p:spPr bwMode="auto">
            <a:xfrm>
              <a:off x="5897563" y="2311400"/>
              <a:ext cx="187325" cy="280988"/>
            </a:xfrm>
            <a:custGeom>
              <a:avLst/>
              <a:gdLst>
                <a:gd name="T0" fmla="*/ 912 w 948"/>
                <a:gd name="T1" fmla="*/ 1356 h 1420"/>
                <a:gd name="T2" fmla="*/ 940 w 948"/>
                <a:gd name="T3" fmla="*/ 1238 h 1420"/>
                <a:gd name="T4" fmla="*/ 948 w 948"/>
                <a:gd name="T5" fmla="*/ 1131 h 1420"/>
                <a:gd name="T6" fmla="*/ 938 w 948"/>
                <a:gd name="T7" fmla="*/ 1032 h 1420"/>
                <a:gd name="T8" fmla="*/ 911 w 948"/>
                <a:gd name="T9" fmla="*/ 941 h 1420"/>
                <a:gd name="T10" fmla="*/ 871 w 948"/>
                <a:gd name="T11" fmla="*/ 860 h 1420"/>
                <a:gd name="T12" fmla="*/ 819 w 948"/>
                <a:gd name="T13" fmla="*/ 786 h 1420"/>
                <a:gd name="T14" fmla="*/ 759 w 948"/>
                <a:gd name="T15" fmla="*/ 718 h 1420"/>
                <a:gd name="T16" fmla="*/ 691 w 948"/>
                <a:gd name="T17" fmla="*/ 658 h 1420"/>
                <a:gd name="T18" fmla="*/ 618 w 948"/>
                <a:gd name="T19" fmla="*/ 604 h 1420"/>
                <a:gd name="T20" fmla="*/ 544 w 948"/>
                <a:gd name="T21" fmla="*/ 556 h 1420"/>
                <a:gd name="T22" fmla="*/ 468 w 948"/>
                <a:gd name="T23" fmla="*/ 513 h 1420"/>
                <a:gd name="T24" fmla="*/ 359 w 948"/>
                <a:gd name="T25" fmla="*/ 456 h 1420"/>
                <a:gd name="T26" fmla="*/ 233 w 948"/>
                <a:gd name="T27" fmla="*/ 395 h 1420"/>
                <a:gd name="T28" fmla="*/ 222 w 948"/>
                <a:gd name="T29" fmla="*/ 379 h 1420"/>
                <a:gd name="T30" fmla="*/ 300 w 948"/>
                <a:gd name="T31" fmla="*/ 401 h 1420"/>
                <a:gd name="T32" fmla="*/ 415 w 948"/>
                <a:gd name="T33" fmla="*/ 438 h 1420"/>
                <a:gd name="T34" fmla="*/ 524 w 948"/>
                <a:gd name="T35" fmla="*/ 472 h 1420"/>
                <a:gd name="T36" fmla="*/ 589 w 948"/>
                <a:gd name="T37" fmla="*/ 490 h 1420"/>
                <a:gd name="T38" fmla="*/ 646 w 948"/>
                <a:gd name="T39" fmla="*/ 502 h 1420"/>
                <a:gd name="T40" fmla="*/ 690 w 948"/>
                <a:gd name="T41" fmla="*/ 508 h 1420"/>
                <a:gd name="T42" fmla="*/ 722 w 948"/>
                <a:gd name="T43" fmla="*/ 505 h 1420"/>
                <a:gd name="T44" fmla="*/ 737 w 948"/>
                <a:gd name="T45" fmla="*/ 490 h 1420"/>
                <a:gd name="T46" fmla="*/ 736 w 948"/>
                <a:gd name="T47" fmla="*/ 463 h 1420"/>
                <a:gd name="T48" fmla="*/ 715 w 948"/>
                <a:gd name="T49" fmla="*/ 421 h 1420"/>
                <a:gd name="T50" fmla="*/ 671 w 948"/>
                <a:gd name="T51" fmla="*/ 362 h 1420"/>
                <a:gd name="T52" fmla="*/ 603 w 948"/>
                <a:gd name="T53" fmla="*/ 285 h 1420"/>
                <a:gd name="T54" fmla="*/ 507 w 948"/>
                <a:gd name="T55" fmla="*/ 187 h 1420"/>
                <a:gd name="T56" fmla="*/ 384 w 948"/>
                <a:gd name="T57" fmla="*/ 68 h 1420"/>
                <a:gd name="T58" fmla="*/ 274 w 948"/>
                <a:gd name="T59" fmla="*/ 34 h 1420"/>
                <a:gd name="T60" fmla="*/ 199 w 948"/>
                <a:gd name="T61" fmla="*/ 104 h 1420"/>
                <a:gd name="T62" fmla="*/ 122 w 948"/>
                <a:gd name="T63" fmla="*/ 178 h 1420"/>
                <a:gd name="T64" fmla="*/ 41 w 948"/>
                <a:gd name="T65" fmla="*/ 255 h 1420"/>
                <a:gd name="T66" fmla="*/ 40 w 948"/>
                <a:gd name="T67" fmla="*/ 317 h 1420"/>
                <a:gd name="T68" fmla="*/ 117 w 948"/>
                <a:gd name="T69" fmla="*/ 365 h 1420"/>
                <a:gd name="T70" fmla="*/ 194 w 948"/>
                <a:gd name="T71" fmla="*/ 416 h 1420"/>
                <a:gd name="T72" fmla="*/ 269 w 948"/>
                <a:gd name="T73" fmla="*/ 472 h 1420"/>
                <a:gd name="T74" fmla="*/ 343 w 948"/>
                <a:gd name="T75" fmla="*/ 531 h 1420"/>
                <a:gd name="T76" fmla="*/ 413 w 948"/>
                <a:gd name="T77" fmla="*/ 593 h 1420"/>
                <a:gd name="T78" fmla="*/ 481 w 948"/>
                <a:gd name="T79" fmla="*/ 659 h 1420"/>
                <a:gd name="T80" fmla="*/ 546 w 948"/>
                <a:gd name="T81" fmla="*/ 728 h 1420"/>
                <a:gd name="T82" fmla="*/ 606 w 948"/>
                <a:gd name="T83" fmla="*/ 799 h 1420"/>
                <a:gd name="T84" fmla="*/ 663 w 948"/>
                <a:gd name="T85" fmla="*/ 874 h 1420"/>
                <a:gd name="T86" fmla="*/ 714 w 948"/>
                <a:gd name="T87" fmla="*/ 953 h 1420"/>
                <a:gd name="T88" fmla="*/ 760 w 948"/>
                <a:gd name="T89" fmla="*/ 1032 h 1420"/>
                <a:gd name="T90" fmla="*/ 801 w 948"/>
                <a:gd name="T91" fmla="*/ 1115 h 1420"/>
                <a:gd name="T92" fmla="*/ 835 w 948"/>
                <a:gd name="T93" fmla="*/ 1200 h 1420"/>
                <a:gd name="T94" fmla="*/ 862 w 948"/>
                <a:gd name="T95" fmla="*/ 1286 h 1420"/>
                <a:gd name="T96" fmla="*/ 883 w 948"/>
                <a:gd name="T97" fmla="*/ 1374 h 1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48" h="1420">
                  <a:moveTo>
                    <a:pt x="891" y="1420"/>
                  </a:moveTo>
                  <a:lnTo>
                    <a:pt x="912" y="1356"/>
                  </a:lnTo>
                  <a:lnTo>
                    <a:pt x="929" y="1296"/>
                  </a:lnTo>
                  <a:lnTo>
                    <a:pt x="940" y="1238"/>
                  </a:lnTo>
                  <a:lnTo>
                    <a:pt x="947" y="1184"/>
                  </a:lnTo>
                  <a:lnTo>
                    <a:pt x="948" y="1131"/>
                  </a:lnTo>
                  <a:lnTo>
                    <a:pt x="945" y="1081"/>
                  </a:lnTo>
                  <a:lnTo>
                    <a:pt x="938" y="1032"/>
                  </a:lnTo>
                  <a:lnTo>
                    <a:pt x="927" y="985"/>
                  </a:lnTo>
                  <a:lnTo>
                    <a:pt x="911" y="941"/>
                  </a:lnTo>
                  <a:lnTo>
                    <a:pt x="893" y="899"/>
                  </a:lnTo>
                  <a:lnTo>
                    <a:pt x="871" y="860"/>
                  </a:lnTo>
                  <a:lnTo>
                    <a:pt x="846" y="822"/>
                  </a:lnTo>
                  <a:lnTo>
                    <a:pt x="819" y="786"/>
                  </a:lnTo>
                  <a:lnTo>
                    <a:pt x="790" y="751"/>
                  </a:lnTo>
                  <a:lnTo>
                    <a:pt x="759" y="718"/>
                  </a:lnTo>
                  <a:lnTo>
                    <a:pt x="726" y="687"/>
                  </a:lnTo>
                  <a:lnTo>
                    <a:pt x="691" y="658"/>
                  </a:lnTo>
                  <a:lnTo>
                    <a:pt x="655" y="630"/>
                  </a:lnTo>
                  <a:lnTo>
                    <a:pt x="618" y="604"/>
                  </a:lnTo>
                  <a:lnTo>
                    <a:pt x="581" y="579"/>
                  </a:lnTo>
                  <a:lnTo>
                    <a:pt x="544" y="556"/>
                  </a:lnTo>
                  <a:lnTo>
                    <a:pt x="505" y="533"/>
                  </a:lnTo>
                  <a:lnTo>
                    <a:pt x="468" y="513"/>
                  </a:lnTo>
                  <a:lnTo>
                    <a:pt x="430" y="492"/>
                  </a:lnTo>
                  <a:lnTo>
                    <a:pt x="359" y="456"/>
                  </a:lnTo>
                  <a:lnTo>
                    <a:pt x="292" y="424"/>
                  </a:lnTo>
                  <a:lnTo>
                    <a:pt x="233" y="395"/>
                  </a:lnTo>
                  <a:lnTo>
                    <a:pt x="184" y="368"/>
                  </a:lnTo>
                  <a:lnTo>
                    <a:pt x="222" y="379"/>
                  </a:lnTo>
                  <a:lnTo>
                    <a:pt x="260" y="390"/>
                  </a:lnTo>
                  <a:lnTo>
                    <a:pt x="300" y="401"/>
                  </a:lnTo>
                  <a:lnTo>
                    <a:pt x="338" y="413"/>
                  </a:lnTo>
                  <a:lnTo>
                    <a:pt x="415" y="438"/>
                  </a:lnTo>
                  <a:lnTo>
                    <a:pt x="489" y="460"/>
                  </a:lnTo>
                  <a:lnTo>
                    <a:pt x="524" y="472"/>
                  </a:lnTo>
                  <a:lnTo>
                    <a:pt x="558" y="481"/>
                  </a:lnTo>
                  <a:lnTo>
                    <a:pt x="589" y="490"/>
                  </a:lnTo>
                  <a:lnTo>
                    <a:pt x="618" y="497"/>
                  </a:lnTo>
                  <a:lnTo>
                    <a:pt x="646" y="502"/>
                  </a:lnTo>
                  <a:lnTo>
                    <a:pt x="669" y="507"/>
                  </a:lnTo>
                  <a:lnTo>
                    <a:pt x="690" y="508"/>
                  </a:lnTo>
                  <a:lnTo>
                    <a:pt x="708" y="508"/>
                  </a:lnTo>
                  <a:lnTo>
                    <a:pt x="722" y="505"/>
                  </a:lnTo>
                  <a:lnTo>
                    <a:pt x="732" y="499"/>
                  </a:lnTo>
                  <a:lnTo>
                    <a:pt x="737" y="490"/>
                  </a:lnTo>
                  <a:lnTo>
                    <a:pt x="739" y="477"/>
                  </a:lnTo>
                  <a:lnTo>
                    <a:pt x="736" y="463"/>
                  </a:lnTo>
                  <a:lnTo>
                    <a:pt x="727" y="443"/>
                  </a:lnTo>
                  <a:lnTo>
                    <a:pt x="715" y="421"/>
                  </a:lnTo>
                  <a:lnTo>
                    <a:pt x="696" y="393"/>
                  </a:lnTo>
                  <a:lnTo>
                    <a:pt x="671" y="362"/>
                  </a:lnTo>
                  <a:lnTo>
                    <a:pt x="640" y="325"/>
                  </a:lnTo>
                  <a:lnTo>
                    <a:pt x="603" y="285"/>
                  </a:lnTo>
                  <a:lnTo>
                    <a:pt x="558" y="238"/>
                  </a:lnTo>
                  <a:lnTo>
                    <a:pt x="507" y="187"/>
                  </a:lnTo>
                  <a:lnTo>
                    <a:pt x="449" y="130"/>
                  </a:lnTo>
                  <a:lnTo>
                    <a:pt x="384" y="68"/>
                  </a:lnTo>
                  <a:lnTo>
                    <a:pt x="310" y="0"/>
                  </a:lnTo>
                  <a:lnTo>
                    <a:pt x="274" y="34"/>
                  </a:lnTo>
                  <a:lnTo>
                    <a:pt x="237" y="68"/>
                  </a:lnTo>
                  <a:lnTo>
                    <a:pt x="199" y="104"/>
                  </a:lnTo>
                  <a:lnTo>
                    <a:pt x="160" y="141"/>
                  </a:lnTo>
                  <a:lnTo>
                    <a:pt x="122" y="178"/>
                  </a:lnTo>
                  <a:lnTo>
                    <a:pt x="82" y="217"/>
                  </a:lnTo>
                  <a:lnTo>
                    <a:pt x="41" y="255"/>
                  </a:lnTo>
                  <a:lnTo>
                    <a:pt x="0" y="295"/>
                  </a:lnTo>
                  <a:lnTo>
                    <a:pt x="40" y="317"/>
                  </a:lnTo>
                  <a:lnTo>
                    <a:pt x="79" y="340"/>
                  </a:lnTo>
                  <a:lnTo>
                    <a:pt x="117" y="365"/>
                  </a:lnTo>
                  <a:lnTo>
                    <a:pt x="156" y="390"/>
                  </a:lnTo>
                  <a:lnTo>
                    <a:pt x="194" y="416"/>
                  </a:lnTo>
                  <a:lnTo>
                    <a:pt x="232" y="443"/>
                  </a:lnTo>
                  <a:lnTo>
                    <a:pt x="269" y="472"/>
                  </a:lnTo>
                  <a:lnTo>
                    <a:pt x="307" y="500"/>
                  </a:lnTo>
                  <a:lnTo>
                    <a:pt x="343" y="531"/>
                  </a:lnTo>
                  <a:lnTo>
                    <a:pt x="378" y="561"/>
                  </a:lnTo>
                  <a:lnTo>
                    <a:pt x="413" y="593"/>
                  </a:lnTo>
                  <a:lnTo>
                    <a:pt x="447" y="625"/>
                  </a:lnTo>
                  <a:lnTo>
                    <a:pt x="481" y="659"/>
                  </a:lnTo>
                  <a:lnTo>
                    <a:pt x="514" y="693"/>
                  </a:lnTo>
                  <a:lnTo>
                    <a:pt x="546" y="728"/>
                  </a:lnTo>
                  <a:lnTo>
                    <a:pt x="576" y="763"/>
                  </a:lnTo>
                  <a:lnTo>
                    <a:pt x="606" y="799"/>
                  </a:lnTo>
                  <a:lnTo>
                    <a:pt x="635" y="837"/>
                  </a:lnTo>
                  <a:lnTo>
                    <a:pt x="663" y="874"/>
                  </a:lnTo>
                  <a:lnTo>
                    <a:pt x="689" y="913"/>
                  </a:lnTo>
                  <a:lnTo>
                    <a:pt x="714" y="953"/>
                  </a:lnTo>
                  <a:lnTo>
                    <a:pt x="737" y="992"/>
                  </a:lnTo>
                  <a:lnTo>
                    <a:pt x="760" y="1032"/>
                  </a:lnTo>
                  <a:lnTo>
                    <a:pt x="782" y="1073"/>
                  </a:lnTo>
                  <a:lnTo>
                    <a:pt x="801" y="1115"/>
                  </a:lnTo>
                  <a:lnTo>
                    <a:pt x="819" y="1157"/>
                  </a:lnTo>
                  <a:lnTo>
                    <a:pt x="835" y="1200"/>
                  </a:lnTo>
                  <a:lnTo>
                    <a:pt x="850" y="1243"/>
                  </a:lnTo>
                  <a:lnTo>
                    <a:pt x="862" y="1286"/>
                  </a:lnTo>
                  <a:lnTo>
                    <a:pt x="874" y="1330"/>
                  </a:lnTo>
                  <a:lnTo>
                    <a:pt x="883" y="1374"/>
                  </a:lnTo>
                  <a:lnTo>
                    <a:pt x="891" y="14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淘宝店chenying0907 24"/>
            <p:cNvSpPr>
              <a:spLocks/>
            </p:cNvSpPr>
            <p:nvPr/>
          </p:nvSpPr>
          <p:spPr bwMode="auto">
            <a:xfrm>
              <a:off x="5784851" y="2470150"/>
              <a:ext cx="139700" cy="225425"/>
            </a:xfrm>
            <a:custGeom>
              <a:avLst/>
              <a:gdLst>
                <a:gd name="T0" fmla="*/ 39 w 700"/>
                <a:gd name="T1" fmla="*/ 14 h 1142"/>
                <a:gd name="T2" fmla="*/ 13 w 700"/>
                <a:gd name="T3" fmla="*/ 40 h 1142"/>
                <a:gd name="T4" fmla="*/ 30 w 700"/>
                <a:gd name="T5" fmla="*/ 90 h 1142"/>
                <a:gd name="T6" fmla="*/ 89 w 700"/>
                <a:gd name="T7" fmla="*/ 164 h 1142"/>
                <a:gd name="T8" fmla="*/ 145 w 700"/>
                <a:gd name="T9" fmla="*/ 240 h 1142"/>
                <a:gd name="T10" fmla="*/ 196 w 700"/>
                <a:gd name="T11" fmla="*/ 318 h 1142"/>
                <a:gd name="T12" fmla="*/ 245 w 700"/>
                <a:gd name="T13" fmla="*/ 397 h 1142"/>
                <a:gd name="T14" fmla="*/ 290 w 700"/>
                <a:gd name="T15" fmla="*/ 476 h 1142"/>
                <a:gd name="T16" fmla="*/ 332 w 700"/>
                <a:gd name="T17" fmla="*/ 558 h 1142"/>
                <a:gd name="T18" fmla="*/ 370 w 700"/>
                <a:gd name="T19" fmla="*/ 640 h 1142"/>
                <a:gd name="T20" fmla="*/ 410 w 700"/>
                <a:gd name="T21" fmla="*/ 699 h 1142"/>
                <a:gd name="T22" fmla="*/ 453 w 700"/>
                <a:gd name="T23" fmla="*/ 739 h 1142"/>
                <a:gd name="T24" fmla="*/ 495 w 700"/>
                <a:gd name="T25" fmla="*/ 788 h 1142"/>
                <a:gd name="T26" fmla="*/ 536 w 700"/>
                <a:gd name="T27" fmla="*/ 844 h 1142"/>
                <a:gd name="T28" fmla="*/ 576 w 700"/>
                <a:gd name="T29" fmla="*/ 904 h 1142"/>
                <a:gd name="T30" fmla="*/ 614 w 700"/>
                <a:gd name="T31" fmla="*/ 967 h 1142"/>
                <a:gd name="T32" fmla="*/ 651 w 700"/>
                <a:gd name="T33" fmla="*/ 1035 h 1142"/>
                <a:gd name="T34" fmla="*/ 685 w 700"/>
                <a:gd name="T35" fmla="*/ 1106 h 1142"/>
                <a:gd name="T36" fmla="*/ 690 w 700"/>
                <a:gd name="T37" fmla="*/ 1100 h 1142"/>
                <a:gd name="T38" fmla="*/ 670 w 700"/>
                <a:gd name="T39" fmla="*/ 1017 h 1142"/>
                <a:gd name="T40" fmla="*/ 646 w 700"/>
                <a:gd name="T41" fmla="*/ 935 h 1142"/>
                <a:gd name="T42" fmla="*/ 619 w 700"/>
                <a:gd name="T43" fmla="*/ 853 h 1142"/>
                <a:gd name="T44" fmla="*/ 589 w 700"/>
                <a:gd name="T45" fmla="*/ 772 h 1142"/>
                <a:gd name="T46" fmla="*/ 558 w 700"/>
                <a:gd name="T47" fmla="*/ 692 h 1142"/>
                <a:gd name="T48" fmla="*/ 522 w 700"/>
                <a:gd name="T49" fmla="*/ 615 h 1142"/>
                <a:gd name="T50" fmla="*/ 485 w 700"/>
                <a:gd name="T51" fmla="*/ 538 h 1142"/>
                <a:gd name="T52" fmla="*/ 445 w 700"/>
                <a:gd name="T53" fmla="*/ 464 h 1142"/>
                <a:gd name="T54" fmla="*/ 402 w 700"/>
                <a:gd name="T55" fmla="*/ 391 h 1142"/>
                <a:gd name="T56" fmla="*/ 356 w 700"/>
                <a:gd name="T57" fmla="*/ 322 h 1142"/>
                <a:gd name="T58" fmla="*/ 307 w 700"/>
                <a:gd name="T59" fmla="*/ 255 h 1142"/>
                <a:gd name="T60" fmla="*/ 256 w 700"/>
                <a:gd name="T61" fmla="*/ 193 h 1142"/>
                <a:gd name="T62" fmla="*/ 202 w 700"/>
                <a:gd name="T63" fmla="*/ 133 h 1142"/>
                <a:gd name="T64" fmla="*/ 145 w 700"/>
                <a:gd name="T65" fmla="*/ 77 h 1142"/>
                <a:gd name="T66" fmla="*/ 85 w 700"/>
                <a:gd name="T67" fmla="*/ 25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00" h="1142">
                  <a:moveTo>
                    <a:pt x="53" y="0"/>
                  </a:moveTo>
                  <a:lnTo>
                    <a:pt x="39" y="14"/>
                  </a:lnTo>
                  <a:lnTo>
                    <a:pt x="27" y="26"/>
                  </a:lnTo>
                  <a:lnTo>
                    <a:pt x="13" y="40"/>
                  </a:lnTo>
                  <a:lnTo>
                    <a:pt x="0" y="52"/>
                  </a:lnTo>
                  <a:lnTo>
                    <a:pt x="30" y="90"/>
                  </a:lnTo>
                  <a:lnTo>
                    <a:pt x="61" y="127"/>
                  </a:lnTo>
                  <a:lnTo>
                    <a:pt x="89" y="164"/>
                  </a:lnTo>
                  <a:lnTo>
                    <a:pt x="118" y="202"/>
                  </a:lnTo>
                  <a:lnTo>
                    <a:pt x="145" y="240"/>
                  </a:lnTo>
                  <a:lnTo>
                    <a:pt x="171" y="279"/>
                  </a:lnTo>
                  <a:lnTo>
                    <a:pt x="196" y="318"/>
                  </a:lnTo>
                  <a:lnTo>
                    <a:pt x="221" y="357"/>
                  </a:lnTo>
                  <a:lnTo>
                    <a:pt x="245" y="397"/>
                  </a:lnTo>
                  <a:lnTo>
                    <a:pt x="267" y="437"/>
                  </a:lnTo>
                  <a:lnTo>
                    <a:pt x="290" y="476"/>
                  </a:lnTo>
                  <a:lnTo>
                    <a:pt x="311" y="517"/>
                  </a:lnTo>
                  <a:lnTo>
                    <a:pt x="332" y="558"/>
                  </a:lnTo>
                  <a:lnTo>
                    <a:pt x="351" y="599"/>
                  </a:lnTo>
                  <a:lnTo>
                    <a:pt x="370" y="640"/>
                  </a:lnTo>
                  <a:lnTo>
                    <a:pt x="389" y="682"/>
                  </a:lnTo>
                  <a:lnTo>
                    <a:pt x="410" y="699"/>
                  </a:lnTo>
                  <a:lnTo>
                    <a:pt x="432" y="718"/>
                  </a:lnTo>
                  <a:lnTo>
                    <a:pt x="453" y="739"/>
                  </a:lnTo>
                  <a:lnTo>
                    <a:pt x="474" y="763"/>
                  </a:lnTo>
                  <a:lnTo>
                    <a:pt x="495" y="788"/>
                  </a:lnTo>
                  <a:lnTo>
                    <a:pt x="516" y="815"/>
                  </a:lnTo>
                  <a:lnTo>
                    <a:pt x="536" y="844"/>
                  </a:lnTo>
                  <a:lnTo>
                    <a:pt x="556" y="872"/>
                  </a:lnTo>
                  <a:lnTo>
                    <a:pt x="576" y="904"/>
                  </a:lnTo>
                  <a:lnTo>
                    <a:pt x="595" y="936"/>
                  </a:lnTo>
                  <a:lnTo>
                    <a:pt x="614" y="967"/>
                  </a:lnTo>
                  <a:lnTo>
                    <a:pt x="632" y="1001"/>
                  </a:lnTo>
                  <a:lnTo>
                    <a:pt x="651" y="1035"/>
                  </a:lnTo>
                  <a:lnTo>
                    <a:pt x="668" y="1071"/>
                  </a:lnTo>
                  <a:lnTo>
                    <a:pt x="685" y="1106"/>
                  </a:lnTo>
                  <a:lnTo>
                    <a:pt x="700" y="1142"/>
                  </a:lnTo>
                  <a:lnTo>
                    <a:pt x="690" y="1100"/>
                  </a:lnTo>
                  <a:lnTo>
                    <a:pt x="680" y="1059"/>
                  </a:lnTo>
                  <a:lnTo>
                    <a:pt x="670" y="1017"/>
                  </a:lnTo>
                  <a:lnTo>
                    <a:pt x="657" y="976"/>
                  </a:lnTo>
                  <a:lnTo>
                    <a:pt x="646" y="935"/>
                  </a:lnTo>
                  <a:lnTo>
                    <a:pt x="632" y="894"/>
                  </a:lnTo>
                  <a:lnTo>
                    <a:pt x="619" y="853"/>
                  </a:lnTo>
                  <a:lnTo>
                    <a:pt x="604" y="812"/>
                  </a:lnTo>
                  <a:lnTo>
                    <a:pt x="589" y="772"/>
                  </a:lnTo>
                  <a:lnTo>
                    <a:pt x="573" y="732"/>
                  </a:lnTo>
                  <a:lnTo>
                    <a:pt x="558" y="692"/>
                  </a:lnTo>
                  <a:lnTo>
                    <a:pt x="541" y="653"/>
                  </a:lnTo>
                  <a:lnTo>
                    <a:pt x="522" y="615"/>
                  </a:lnTo>
                  <a:lnTo>
                    <a:pt x="504" y="576"/>
                  </a:lnTo>
                  <a:lnTo>
                    <a:pt x="485" y="538"/>
                  </a:lnTo>
                  <a:lnTo>
                    <a:pt x="466" y="500"/>
                  </a:lnTo>
                  <a:lnTo>
                    <a:pt x="445" y="464"/>
                  </a:lnTo>
                  <a:lnTo>
                    <a:pt x="424" y="428"/>
                  </a:lnTo>
                  <a:lnTo>
                    <a:pt x="402" y="391"/>
                  </a:lnTo>
                  <a:lnTo>
                    <a:pt x="380" y="356"/>
                  </a:lnTo>
                  <a:lnTo>
                    <a:pt x="356" y="322"/>
                  </a:lnTo>
                  <a:lnTo>
                    <a:pt x="332" y="288"/>
                  </a:lnTo>
                  <a:lnTo>
                    <a:pt x="307" y="255"/>
                  </a:lnTo>
                  <a:lnTo>
                    <a:pt x="282" y="223"/>
                  </a:lnTo>
                  <a:lnTo>
                    <a:pt x="256" y="193"/>
                  </a:lnTo>
                  <a:lnTo>
                    <a:pt x="229" y="162"/>
                  </a:lnTo>
                  <a:lnTo>
                    <a:pt x="202" y="133"/>
                  </a:lnTo>
                  <a:lnTo>
                    <a:pt x="173" y="104"/>
                  </a:lnTo>
                  <a:lnTo>
                    <a:pt x="145" y="77"/>
                  </a:lnTo>
                  <a:lnTo>
                    <a:pt x="114" y="50"/>
                  </a:lnTo>
                  <a:lnTo>
                    <a:pt x="85" y="25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淘宝店chenying0907 25"/>
            <p:cNvSpPr>
              <a:spLocks/>
            </p:cNvSpPr>
            <p:nvPr/>
          </p:nvSpPr>
          <p:spPr bwMode="auto">
            <a:xfrm>
              <a:off x="4757738" y="3119438"/>
              <a:ext cx="257175" cy="533400"/>
            </a:xfrm>
            <a:custGeom>
              <a:avLst/>
              <a:gdLst>
                <a:gd name="T0" fmla="*/ 73 w 1293"/>
                <a:gd name="T1" fmla="*/ 2665 h 2691"/>
                <a:gd name="T2" fmla="*/ 217 w 1293"/>
                <a:gd name="T3" fmla="*/ 2612 h 2691"/>
                <a:gd name="T4" fmla="*/ 360 w 1293"/>
                <a:gd name="T5" fmla="*/ 2556 h 2691"/>
                <a:gd name="T6" fmla="*/ 501 w 1293"/>
                <a:gd name="T7" fmla="*/ 2501 h 2691"/>
                <a:gd name="T8" fmla="*/ 600 w 1293"/>
                <a:gd name="T9" fmla="*/ 2415 h 2691"/>
                <a:gd name="T10" fmla="*/ 657 w 1293"/>
                <a:gd name="T11" fmla="*/ 2301 h 2691"/>
                <a:gd name="T12" fmla="*/ 711 w 1293"/>
                <a:gd name="T13" fmla="*/ 2187 h 2691"/>
                <a:gd name="T14" fmla="*/ 763 w 1293"/>
                <a:gd name="T15" fmla="*/ 2070 h 2691"/>
                <a:gd name="T16" fmla="*/ 816 w 1293"/>
                <a:gd name="T17" fmla="*/ 1945 h 2691"/>
                <a:gd name="T18" fmla="*/ 869 w 1293"/>
                <a:gd name="T19" fmla="*/ 1811 h 2691"/>
                <a:gd name="T20" fmla="*/ 918 w 1293"/>
                <a:gd name="T21" fmla="*/ 1678 h 2691"/>
                <a:gd name="T22" fmla="*/ 964 w 1293"/>
                <a:gd name="T23" fmla="*/ 1541 h 2691"/>
                <a:gd name="T24" fmla="*/ 1009 w 1293"/>
                <a:gd name="T25" fmla="*/ 1405 h 2691"/>
                <a:gd name="T26" fmla="*/ 1051 w 1293"/>
                <a:gd name="T27" fmla="*/ 1268 h 2691"/>
                <a:gd name="T28" fmla="*/ 1092 w 1293"/>
                <a:gd name="T29" fmla="*/ 1131 h 2691"/>
                <a:gd name="T30" fmla="*/ 1133 w 1293"/>
                <a:gd name="T31" fmla="*/ 994 h 2691"/>
                <a:gd name="T32" fmla="*/ 1168 w 1293"/>
                <a:gd name="T33" fmla="*/ 868 h 2691"/>
                <a:gd name="T34" fmla="*/ 1199 w 1293"/>
                <a:gd name="T35" fmla="*/ 754 h 2691"/>
                <a:gd name="T36" fmla="*/ 1227 w 1293"/>
                <a:gd name="T37" fmla="*/ 640 h 2691"/>
                <a:gd name="T38" fmla="*/ 1252 w 1293"/>
                <a:gd name="T39" fmla="*/ 525 h 2691"/>
                <a:gd name="T40" fmla="*/ 1271 w 1293"/>
                <a:gd name="T41" fmla="*/ 409 h 2691"/>
                <a:gd name="T42" fmla="*/ 1286 w 1293"/>
                <a:gd name="T43" fmla="*/ 293 h 2691"/>
                <a:gd name="T44" fmla="*/ 1293 w 1293"/>
                <a:gd name="T45" fmla="*/ 176 h 2691"/>
                <a:gd name="T46" fmla="*/ 1293 w 1293"/>
                <a:gd name="T47" fmla="*/ 89 h 2691"/>
                <a:gd name="T48" fmla="*/ 1290 w 1293"/>
                <a:gd name="T49" fmla="*/ 30 h 2691"/>
                <a:gd name="T50" fmla="*/ 1257 w 1293"/>
                <a:gd name="T51" fmla="*/ 20 h 2691"/>
                <a:gd name="T52" fmla="*/ 1193 w 1293"/>
                <a:gd name="T53" fmla="*/ 58 h 2691"/>
                <a:gd name="T54" fmla="*/ 1147 w 1293"/>
                <a:gd name="T55" fmla="*/ 166 h 2691"/>
                <a:gd name="T56" fmla="*/ 1112 w 1293"/>
                <a:gd name="T57" fmla="*/ 342 h 2691"/>
                <a:gd name="T58" fmla="*/ 1070 w 1293"/>
                <a:gd name="T59" fmla="*/ 516 h 2691"/>
                <a:gd name="T60" fmla="*/ 1022 w 1293"/>
                <a:gd name="T61" fmla="*/ 690 h 2691"/>
                <a:gd name="T62" fmla="*/ 970 w 1293"/>
                <a:gd name="T63" fmla="*/ 862 h 2691"/>
                <a:gd name="T64" fmla="*/ 912 w 1293"/>
                <a:gd name="T65" fmla="*/ 1032 h 2691"/>
                <a:gd name="T66" fmla="*/ 847 w 1293"/>
                <a:gd name="T67" fmla="*/ 1201 h 2691"/>
                <a:gd name="T68" fmla="*/ 779 w 1293"/>
                <a:gd name="T69" fmla="*/ 1369 h 2691"/>
                <a:gd name="T70" fmla="*/ 704 w 1293"/>
                <a:gd name="T71" fmla="*/ 1534 h 2691"/>
                <a:gd name="T72" fmla="*/ 626 w 1293"/>
                <a:gd name="T73" fmla="*/ 1697 h 2691"/>
                <a:gd name="T74" fmla="*/ 542 w 1293"/>
                <a:gd name="T75" fmla="*/ 1857 h 2691"/>
                <a:gd name="T76" fmla="*/ 454 w 1293"/>
                <a:gd name="T77" fmla="*/ 2014 h 2691"/>
                <a:gd name="T78" fmla="*/ 361 w 1293"/>
                <a:gd name="T79" fmla="*/ 2170 h 2691"/>
                <a:gd name="T80" fmla="*/ 263 w 1293"/>
                <a:gd name="T81" fmla="*/ 2323 h 2691"/>
                <a:gd name="T82" fmla="*/ 161 w 1293"/>
                <a:gd name="T83" fmla="*/ 2473 h 2691"/>
                <a:gd name="T84" fmla="*/ 56 w 1293"/>
                <a:gd name="T85" fmla="*/ 2619 h 2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93" h="2691">
                  <a:moveTo>
                    <a:pt x="0" y="2691"/>
                  </a:moveTo>
                  <a:lnTo>
                    <a:pt x="73" y="2665"/>
                  </a:lnTo>
                  <a:lnTo>
                    <a:pt x="145" y="2638"/>
                  </a:lnTo>
                  <a:lnTo>
                    <a:pt x="217" y="2612"/>
                  </a:lnTo>
                  <a:lnTo>
                    <a:pt x="288" y="2585"/>
                  </a:lnTo>
                  <a:lnTo>
                    <a:pt x="360" y="2556"/>
                  </a:lnTo>
                  <a:lnTo>
                    <a:pt x="430" y="2529"/>
                  </a:lnTo>
                  <a:lnTo>
                    <a:pt x="501" y="2501"/>
                  </a:lnTo>
                  <a:lnTo>
                    <a:pt x="571" y="2471"/>
                  </a:lnTo>
                  <a:lnTo>
                    <a:pt x="600" y="2415"/>
                  </a:lnTo>
                  <a:lnTo>
                    <a:pt x="628" y="2358"/>
                  </a:lnTo>
                  <a:lnTo>
                    <a:pt x="657" y="2301"/>
                  </a:lnTo>
                  <a:lnTo>
                    <a:pt x="684" y="2245"/>
                  </a:lnTo>
                  <a:lnTo>
                    <a:pt x="711" y="2187"/>
                  </a:lnTo>
                  <a:lnTo>
                    <a:pt x="737" y="2129"/>
                  </a:lnTo>
                  <a:lnTo>
                    <a:pt x="763" y="2070"/>
                  </a:lnTo>
                  <a:lnTo>
                    <a:pt x="788" y="2012"/>
                  </a:lnTo>
                  <a:lnTo>
                    <a:pt x="816" y="1945"/>
                  </a:lnTo>
                  <a:lnTo>
                    <a:pt x="843" y="1878"/>
                  </a:lnTo>
                  <a:lnTo>
                    <a:pt x="869" y="1811"/>
                  </a:lnTo>
                  <a:lnTo>
                    <a:pt x="894" y="1744"/>
                  </a:lnTo>
                  <a:lnTo>
                    <a:pt x="918" y="1678"/>
                  </a:lnTo>
                  <a:lnTo>
                    <a:pt x="941" y="1610"/>
                  </a:lnTo>
                  <a:lnTo>
                    <a:pt x="964" y="1541"/>
                  </a:lnTo>
                  <a:lnTo>
                    <a:pt x="987" y="1473"/>
                  </a:lnTo>
                  <a:lnTo>
                    <a:pt x="1009" y="1405"/>
                  </a:lnTo>
                  <a:lnTo>
                    <a:pt x="1031" y="1337"/>
                  </a:lnTo>
                  <a:lnTo>
                    <a:pt x="1051" y="1268"/>
                  </a:lnTo>
                  <a:lnTo>
                    <a:pt x="1072" y="1200"/>
                  </a:lnTo>
                  <a:lnTo>
                    <a:pt x="1092" y="1131"/>
                  </a:lnTo>
                  <a:lnTo>
                    <a:pt x="1113" y="1062"/>
                  </a:lnTo>
                  <a:lnTo>
                    <a:pt x="1133" y="994"/>
                  </a:lnTo>
                  <a:lnTo>
                    <a:pt x="1152" y="925"/>
                  </a:lnTo>
                  <a:lnTo>
                    <a:pt x="1168" y="868"/>
                  </a:lnTo>
                  <a:lnTo>
                    <a:pt x="1184" y="811"/>
                  </a:lnTo>
                  <a:lnTo>
                    <a:pt x="1199" y="754"/>
                  </a:lnTo>
                  <a:lnTo>
                    <a:pt x="1214" y="698"/>
                  </a:lnTo>
                  <a:lnTo>
                    <a:pt x="1227" y="640"/>
                  </a:lnTo>
                  <a:lnTo>
                    <a:pt x="1240" y="582"/>
                  </a:lnTo>
                  <a:lnTo>
                    <a:pt x="1252" y="525"/>
                  </a:lnTo>
                  <a:lnTo>
                    <a:pt x="1262" y="468"/>
                  </a:lnTo>
                  <a:lnTo>
                    <a:pt x="1271" y="409"/>
                  </a:lnTo>
                  <a:lnTo>
                    <a:pt x="1279" y="351"/>
                  </a:lnTo>
                  <a:lnTo>
                    <a:pt x="1286" y="293"/>
                  </a:lnTo>
                  <a:lnTo>
                    <a:pt x="1291" y="235"/>
                  </a:lnTo>
                  <a:lnTo>
                    <a:pt x="1293" y="176"/>
                  </a:lnTo>
                  <a:lnTo>
                    <a:pt x="1293" y="117"/>
                  </a:lnTo>
                  <a:lnTo>
                    <a:pt x="1293" y="89"/>
                  </a:lnTo>
                  <a:lnTo>
                    <a:pt x="1292" y="59"/>
                  </a:lnTo>
                  <a:lnTo>
                    <a:pt x="1290" y="30"/>
                  </a:lnTo>
                  <a:lnTo>
                    <a:pt x="1287" y="0"/>
                  </a:lnTo>
                  <a:lnTo>
                    <a:pt x="1257" y="20"/>
                  </a:lnTo>
                  <a:lnTo>
                    <a:pt x="1225" y="39"/>
                  </a:lnTo>
                  <a:lnTo>
                    <a:pt x="1193" y="58"/>
                  </a:lnTo>
                  <a:lnTo>
                    <a:pt x="1163" y="77"/>
                  </a:lnTo>
                  <a:lnTo>
                    <a:pt x="1147" y="166"/>
                  </a:lnTo>
                  <a:lnTo>
                    <a:pt x="1130" y="254"/>
                  </a:lnTo>
                  <a:lnTo>
                    <a:pt x="1112" y="342"/>
                  </a:lnTo>
                  <a:lnTo>
                    <a:pt x="1091" y="429"/>
                  </a:lnTo>
                  <a:lnTo>
                    <a:pt x="1070" y="516"/>
                  </a:lnTo>
                  <a:lnTo>
                    <a:pt x="1047" y="604"/>
                  </a:lnTo>
                  <a:lnTo>
                    <a:pt x="1022" y="690"/>
                  </a:lnTo>
                  <a:lnTo>
                    <a:pt x="997" y="776"/>
                  </a:lnTo>
                  <a:lnTo>
                    <a:pt x="970" y="862"/>
                  </a:lnTo>
                  <a:lnTo>
                    <a:pt x="941" y="947"/>
                  </a:lnTo>
                  <a:lnTo>
                    <a:pt x="912" y="1032"/>
                  </a:lnTo>
                  <a:lnTo>
                    <a:pt x="880" y="1117"/>
                  </a:lnTo>
                  <a:lnTo>
                    <a:pt x="847" y="1201"/>
                  </a:lnTo>
                  <a:lnTo>
                    <a:pt x="814" y="1285"/>
                  </a:lnTo>
                  <a:lnTo>
                    <a:pt x="779" y="1369"/>
                  </a:lnTo>
                  <a:lnTo>
                    <a:pt x="743" y="1452"/>
                  </a:lnTo>
                  <a:lnTo>
                    <a:pt x="704" y="1534"/>
                  </a:lnTo>
                  <a:lnTo>
                    <a:pt x="666" y="1615"/>
                  </a:lnTo>
                  <a:lnTo>
                    <a:pt x="626" y="1697"/>
                  </a:lnTo>
                  <a:lnTo>
                    <a:pt x="584" y="1777"/>
                  </a:lnTo>
                  <a:lnTo>
                    <a:pt x="542" y="1857"/>
                  </a:lnTo>
                  <a:lnTo>
                    <a:pt x="498" y="1936"/>
                  </a:lnTo>
                  <a:lnTo>
                    <a:pt x="454" y="2014"/>
                  </a:lnTo>
                  <a:lnTo>
                    <a:pt x="407" y="2093"/>
                  </a:lnTo>
                  <a:lnTo>
                    <a:pt x="361" y="2170"/>
                  </a:lnTo>
                  <a:lnTo>
                    <a:pt x="312" y="2247"/>
                  </a:lnTo>
                  <a:lnTo>
                    <a:pt x="263" y="2323"/>
                  </a:lnTo>
                  <a:lnTo>
                    <a:pt x="212" y="2398"/>
                  </a:lnTo>
                  <a:lnTo>
                    <a:pt x="161" y="2473"/>
                  </a:lnTo>
                  <a:lnTo>
                    <a:pt x="109" y="2546"/>
                  </a:lnTo>
                  <a:lnTo>
                    <a:pt x="56" y="2619"/>
                  </a:lnTo>
                  <a:lnTo>
                    <a:pt x="0" y="269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淘宝店chenying0907 26"/>
            <p:cNvSpPr>
              <a:spLocks/>
            </p:cNvSpPr>
            <p:nvPr/>
          </p:nvSpPr>
          <p:spPr bwMode="auto">
            <a:xfrm>
              <a:off x="4168776" y="3149600"/>
              <a:ext cx="793750" cy="647700"/>
            </a:xfrm>
            <a:custGeom>
              <a:avLst/>
              <a:gdLst>
                <a:gd name="T0" fmla="*/ 3986 w 4004"/>
                <a:gd name="T1" fmla="*/ 88 h 3263"/>
                <a:gd name="T2" fmla="*/ 3948 w 4004"/>
                <a:gd name="T3" fmla="*/ 265 h 3263"/>
                <a:gd name="T4" fmla="*/ 3902 w 4004"/>
                <a:gd name="T5" fmla="*/ 440 h 3263"/>
                <a:gd name="T6" fmla="*/ 3851 w 4004"/>
                <a:gd name="T7" fmla="*/ 613 h 3263"/>
                <a:gd name="T8" fmla="*/ 3794 w 4004"/>
                <a:gd name="T9" fmla="*/ 786 h 3263"/>
                <a:gd name="T10" fmla="*/ 3732 w 4004"/>
                <a:gd name="T11" fmla="*/ 957 h 3263"/>
                <a:gd name="T12" fmla="*/ 3664 w 4004"/>
                <a:gd name="T13" fmla="*/ 1125 h 3263"/>
                <a:gd name="T14" fmla="*/ 3590 w 4004"/>
                <a:gd name="T15" fmla="*/ 1291 h 3263"/>
                <a:gd name="T16" fmla="*/ 3512 w 4004"/>
                <a:gd name="T17" fmla="*/ 1457 h 3263"/>
                <a:gd name="T18" fmla="*/ 3429 w 4004"/>
                <a:gd name="T19" fmla="*/ 1619 h 3263"/>
                <a:gd name="T20" fmla="*/ 3341 w 4004"/>
                <a:gd name="T21" fmla="*/ 1778 h 3263"/>
                <a:gd name="T22" fmla="*/ 3248 w 4004"/>
                <a:gd name="T23" fmla="*/ 1936 h 3263"/>
                <a:gd name="T24" fmla="*/ 3150 w 4004"/>
                <a:gd name="T25" fmla="*/ 2090 h 3263"/>
                <a:gd name="T26" fmla="*/ 3048 w 4004"/>
                <a:gd name="T27" fmla="*/ 2241 h 3263"/>
                <a:gd name="T28" fmla="*/ 2942 w 4004"/>
                <a:gd name="T29" fmla="*/ 2389 h 3263"/>
                <a:gd name="T30" fmla="*/ 2831 w 4004"/>
                <a:gd name="T31" fmla="*/ 2534 h 3263"/>
                <a:gd name="T32" fmla="*/ 2648 w 4004"/>
                <a:gd name="T33" fmla="*/ 2648 h 3263"/>
                <a:gd name="T34" fmla="*/ 2394 w 4004"/>
                <a:gd name="T35" fmla="*/ 2732 h 3263"/>
                <a:gd name="T36" fmla="*/ 2139 w 4004"/>
                <a:gd name="T37" fmla="*/ 2810 h 3263"/>
                <a:gd name="T38" fmla="*/ 1883 w 4004"/>
                <a:gd name="T39" fmla="*/ 2885 h 3263"/>
                <a:gd name="T40" fmla="*/ 1626 w 4004"/>
                <a:gd name="T41" fmla="*/ 2956 h 3263"/>
                <a:gd name="T42" fmla="*/ 1370 w 4004"/>
                <a:gd name="T43" fmla="*/ 3022 h 3263"/>
                <a:gd name="T44" fmla="*/ 1115 w 4004"/>
                <a:gd name="T45" fmla="*/ 3084 h 3263"/>
                <a:gd name="T46" fmla="*/ 861 w 4004"/>
                <a:gd name="T47" fmla="*/ 3141 h 3263"/>
                <a:gd name="T48" fmla="*/ 660 w 4004"/>
                <a:gd name="T49" fmla="*/ 3183 h 3263"/>
                <a:gd name="T50" fmla="*/ 495 w 4004"/>
                <a:gd name="T51" fmla="*/ 3210 h 3263"/>
                <a:gd name="T52" fmla="*/ 310 w 4004"/>
                <a:gd name="T53" fmla="*/ 3234 h 3263"/>
                <a:gd name="T54" fmla="*/ 108 w 4004"/>
                <a:gd name="T55" fmla="*/ 3255 h 3263"/>
                <a:gd name="T56" fmla="*/ 36 w 4004"/>
                <a:gd name="T57" fmla="*/ 3226 h 3263"/>
                <a:gd name="T58" fmla="*/ 106 w 4004"/>
                <a:gd name="T59" fmla="*/ 3151 h 3263"/>
                <a:gd name="T60" fmla="*/ 172 w 4004"/>
                <a:gd name="T61" fmla="*/ 3075 h 3263"/>
                <a:gd name="T62" fmla="*/ 237 w 4004"/>
                <a:gd name="T63" fmla="*/ 2999 h 3263"/>
                <a:gd name="T64" fmla="*/ 300 w 4004"/>
                <a:gd name="T65" fmla="*/ 2921 h 3263"/>
                <a:gd name="T66" fmla="*/ 360 w 4004"/>
                <a:gd name="T67" fmla="*/ 2842 h 3263"/>
                <a:gd name="T68" fmla="*/ 447 w 4004"/>
                <a:gd name="T69" fmla="*/ 2722 h 3263"/>
                <a:gd name="T70" fmla="*/ 558 w 4004"/>
                <a:gd name="T71" fmla="*/ 2556 h 3263"/>
                <a:gd name="T72" fmla="*/ 661 w 4004"/>
                <a:gd name="T73" fmla="*/ 2385 h 3263"/>
                <a:gd name="T74" fmla="*/ 759 w 4004"/>
                <a:gd name="T75" fmla="*/ 2208 h 3263"/>
                <a:gd name="T76" fmla="*/ 851 w 4004"/>
                <a:gd name="T77" fmla="*/ 2024 h 3263"/>
                <a:gd name="T78" fmla="*/ 1226 w 4004"/>
                <a:gd name="T79" fmla="*/ 1240 h 3263"/>
                <a:gd name="T80" fmla="*/ 1411 w 4004"/>
                <a:gd name="T81" fmla="*/ 1186 h 3263"/>
                <a:gd name="T82" fmla="*/ 1595 w 4004"/>
                <a:gd name="T83" fmla="*/ 1128 h 3263"/>
                <a:gd name="T84" fmla="*/ 1777 w 4004"/>
                <a:gd name="T85" fmla="*/ 1067 h 3263"/>
                <a:gd name="T86" fmla="*/ 1957 w 4004"/>
                <a:gd name="T87" fmla="*/ 1002 h 3263"/>
                <a:gd name="T88" fmla="*/ 2137 w 4004"/>
                <a:gd name="T89" fmla="*/ 933 h 3263"/>
                <a:gd name="T90" fmla="*/ 2315 w 4004"/>
                <a:gd name="T91" fmla="*/ 862 h 3263"/>
                <a:gd name="T92" fmla="*/ 2490 w 4004"/>
                <a:gd name="T93" fmla="*/ 788 h 3263"/>
                <a:gd name="T94" fmla="*/ 2665 w 4004"/>
                <a:gd name="T95" fmla="*/ 710 h 3263"/>
                <a:gd name="T96" fmla="*/ 2839 w 4004"/>
                <a:gd name="T97" fmla="*/ 630 h 3263"/>
                <a:gd name="T98" fmla="*/ 3010 w 4004"/>
                <a:gd name="T99" fmla="*/ 546 h 3263"/>
                <a:gd name="T100" fmla="*/ 3180 w 4004"/>
                <a:gd name="T101" fmla="*/ 461 h 3263"/>
                <a:gd name="T102" fmla="*/ 3348 w 4004"/>
                <a:gd name="T103" fmla="*/ 373 h 3263"/>
                <a:gd name="T104" fmla="*/ 3514 w 4004"/>
                <a:gd name="T105" fmla="*/ 283 h 3263"/>
                <a:gd name="T106" fmla="*/ 3679 w 4004"/>
                <a:gd name="T107" fmla="*/ 190 h 3263"/>
                <a:gd name="T108" fmla="*/ 3842 w 4004"/>
                <a:gd name="T109" fmla="*/ 96 h 3263"/>
                <a:gd name="T110" fmla="*/ 4004 w 4004"/>
                <a:gd name="T111" fmla="*/ 0 h 3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004" h="3263">
                  <a:moveTo>
                    <a:pt x="4004" y="0"/>
                  </a:moveTo>
                  <a:lnTo>
                    <a:pt x="3986" y="88"/>
                  </a:lnTo>
                  <a:lnTo>
                    <a:pt x="3968" y="177"/>
                  </a:lnTo>
                  <a:lnTo>
                    <a:pt x="3948" y="265"/>
                  </a:lnTo>
                  <a:lnTo>
                    <a:pt x="3926" y="352"/>
                  </a:lnTo>
                  <a:lnTo>
                    <a:pt x="3902" y="440"/>
                  </a:lnTo>
                  <a:lnTo>
                    <a:pt x="3877" y="527"/>
                  </a:lnTo>
                  <a:lnTo>
                    <a:pt x="3851" y="613"/>
                  </a:lnTo>
                  <a:lnTo>
                    <a:pt x="3823" y="699"/>
                  </a:lnTo>
                  <a:lnTo>
                    <a:pt x="3794" y="786"/>
                  </a:lnTo>
                  <a:lnTo>
                    <a:pt x="3764" y="872"/>
                  </a:lnTo>
                  <a:lnTo>
                    <a:pt x="3732" y="957"/>
                  </a:lnTo>
                  <a:lnTo>
                    <a:pt x="3698" y="1041"/>
                  </a:lnTo>
                  <a:lnTo>
                    <a:pt x="3664" y="1125"/>
                  </a:lnTo>
                  <a:lnTo>
                    <a:pt x="3628" y="1209"/>
                  </a:lnTo>
                  <a:lnTo>
                    <a:pt x="3590" y="1291"/>
                  </a:lnTo>
                  <a:lnTo>
                    <a:pt x="3552" y="1374"/>
                  </a:lnTo>
                  <a:lnTo>
                    <a:pt x="3512" y="1457"/>
                  </a:lnTo>
                  <a:lnTo>
                    <a:pt x="3471" y="1538"/>
                  </a:lnTo>
                  <a:lnTo>
                    <a:pt x="3429" y="1619"/>
                  </a:lnTo>
                  <a:lnTo>
                    <a:pt x="3385" y="1699"/>
                  </a:lnTo>
                  <a:lnTo>
                    <a:pt x="3341" y="1778"/>
                  </a:lnTo>
                  <a:lnTo>
                    <a:pt x="3294" y="1857"/>
                  </a:lnTo>
                  <a:lnTo>
                    <a:pt x="3248" y="1936"/>
                  </a:lnTo>
                  <a:lnTo>
                    <a:pt x="3199" y="2013"/>
                  </a:lnTo>
                  <a:lnTo>
                    <a:pt x="3150" y="2090"/>
                  </a:lnTo>
                  <a:lnTo>
                    <a:pt x="3099" y="2166"/>
                  </a:lnTo>
                  <a:lnTo>
                    <a:pt x="3048" y="2241"/>
                  </a:lnTo>
                  <a:lnTo>
                    <a:pt x="2995" y="2316"/>
                  </a:lnTo>
                  <a:lnTo>
                    <a:pt x="2942" y="2389"/>
                  </a:lnTo>
                  <a:lnTo>
                    <a:pt x="2886" y="2462"/>
                  </a:lnTo>
                  <a:lnTo>
                    <a:pt x="2831" y="2534"/>
                  </a:lnTo>
                  <a:lnTo>
                    <a:pt x="2774" y="2605"/>
                  </a:lnTo>
                  <a:lnTo>
                    <a:pt x="2648" y="2648"/>
                  </a:lnTo>
                  <a:lnTo>
                    <a:pt x="2521" y="2690"/>
                  </a:lnTo>
                  <a:lnTo>
                    <a:pt x="2394" y="2732"/>
                  </a:lnTo>
                  <a:lnTo>
                    <a:pt x="2267" y="2771"/>
                  </a:lnTo>
                  <a:lnTo>
                    <a:pt x="2139" y="2810"/>
                  </a:lnTo>
                  <a:lnTo>
                    <a:pt x="2011" y="2849"/>
                  </a:lnTo>
                  <a:lnTo>
                    <a:pt x="1883" y="2885"/>
                  </a:lnTo>
                  <a:lnTo>
                    <a:pt x="1754" y="2921"/>
                  </a:lnTo>
                  <a:lnTo>
                    <a:pt x="1626" y="2956"/>
                  </a:lnTo>
                  <a:lnTo>
                    <a:pt x="1498" y="2990"/>
                  </a:lnTo>
                  <a:lnTo>
                    <a:pt x="1370" y="3022"/>
                  </a:lnTo>
                  <a:lnTo>
                    <a:pt x="1242" y="3054"/>
                  </a:lnTo>
                  <a:lnTo>
                    <a:pt x="1115" y="3084"/>
                  </a:lnTo>
                  <a:lnTo>
                    <a:pt x="988" y="3114"/>
                  </a:lnTo>
                  <a:lnTo>
                    <a:pt x="861" y="3141"/>
                  </a:lnTo>
                  <a:lnTo>
                    <a:pt x="735" y="3168"/>
                  </a:lnTo>
                  <a:lnTo>
                    <a:pt x="660" y="3183"/>
                  </a:lnTo>
                  <a:lnTo>
                    <a:pt x="580" y="3197"/>
                  </a:lnTo>
                  <a:lnTo>
                    <a:pt x="495" y="3210"/>
                  </a:lnTo>
                  <a:lnTo>
                    <a:pt x="405" y="3223"/>
                  </a:lnTo>
                  <a:lnTo>
                    <a:pt x="310" y="3234"/>
                  </a:lnTo>
                  <a:lnTo>
                    <a:pt x="211" y="3244"/>
                  </a:lnTo>
                  <a:lnTo>
                    <a:pt x="108" y="3255"/>
                  </a:lnTo>
                  <a:lnTo>
                    <a:pt x="0" y="3263"/>
                  </a:lnTo>
                  <a:lnTo>
                    <a:pt x="36" y="3226"/>
                  </a:lnTo>
                  <a:lnTo>
                    <a:pt x="70" y="3189"/>
                  </a:lnTo>
                  <a:lnTo>
                    <a:pt x="106" y="3151"/>
                  </a:lnTo>
                  <a:lnTo>
                    <a:pt x="138" y="3114"/>
                  </a:lnTo>
                  <a:lnTo>
                    <a:pt x="172" y="3075"/>
                  </a:lnTo>
                  <a:lnTo>
                    <a:pt x="204" y="3038"/>
                  </a:lnTo>
                  <a:lnTo>
                    <a:pt x="237" y="2999"/>
                  </a:lnTo>
                  <a:lnTo>
                    <a:pt x="269" y="2960"/>
                  </a:lnTo>
                  <a:lnTo>
                    <a:pt x="300" y="2921"/>
                  </a:lnTo>
                  <a:lnTo>
                    <a:pt x="330" y="2881"/>
                  </a:lnTo>
                  <a:lnTo>
                    <a:pt x="360" y="2842"/>
                  </a:lnTo>
                  <a:lnTo>
                    <a:pt x="390" y="2802"/>
                  </a:lnTo>
                  <a:lnTo>
                    <a:pt x="447" y="2722"/>
                  </a:lnTo>
                  <a:lnTo>
                    <a:pt x="504" y="2639"/>
                  </a:lnTo>
                  <a:lnTo>
                    <a:pt x="558" y="2556"/>
                  </a:lnTo>
                  <a:lnTo>
                    <a:pt x="610" y="2471"/>
                  </a:lnTo>
                  <a:lnTo>
                    <a:pt x="661" y="2385"/>
                  </a:lnTo>
                  <a:lnTo>
                    <a:pt x="711" y="2296"/>
                  </a:lnTo>
                  <a:lnTo>
                    <a:pt x="759" y="2208"/>
                  </a:lnTo>
                  <a:lnTo>
                    <a:pt x="805" y="2117"/>
                  </a:lnTo>
                  <a:lnTo>
                    <a:pt x="851" y="2024"/>
                  </a:lnTo>
                  <a:lnTo>
                    <a:pt x="895" y="1930"/>
                  </a:lnTo>
                  <a:lnTo>
                    <a:pt x="1226" y="1240"/>
                  </a:lnTo>
                  <a:lnTo>
                    <a:pt x="1318" y="1214"/>
                  </a:lnTo>
                  <a:lnTo>
                    <a:pt x="1411" y="1186"/>
                  </a:lnTo>
                  <a:lnTo>
                    <a:pt x="1503" y="1158"/>
                  </a:lnTo>
                  <a:lnTo>
                    <a:pt x="1595" y="1128"/>
                  </a:lnTo>
                  <a:lnTo>
                    <a:pt x="1685" y="1098"/>
                  </a:lnTo>
                  <a:lnTo>
                    <a:pt x="1777" y="1067"/>
                  </a:lnTo>
                  <a:lnTo>
                    <a:pt x="1867" y="1035"/>
                  </a:lnTo>
                  <a:lnTo>
                    <a:pt x="1957" y="1002"/>
                  </a:lnTo>
                  <a:lnTo>
                    <a:pt x="2047" y="968"/>
                  </a:lnTo>
                  <a:lnTo>
                    <a:pt x="2137" y="933"/>
                  </a:lnTo>
                  <a:lnTo>
                    <a:pt x="2226" y="898"/>
                  </a:lnTo>
                  <a:lnTo>
                    <a:pt x="2315" y="862"/>
                  </a:lnTo>
                  <a:lnTo>
                    <a:pt x="2403" y="825"/>
                  </a:lnTo>
                  <a:lnTo>
                    <a:pt x="2490" y="788"/>
                  </a:lnTo>
                  <a:lnTo>
                    <a:pt x="2578" y="749"/>
                  </a:lnTo>
                  <a:lnTo>
                    <a:pt x="2665" y="710"/>
                  </a:lnTo>
                  <a:lnTo>
                    <a:pt x="2752" y="670"/>
                  </a:lnTo>
                  <a:lnTo>
                    <a:pt x="2839" y="630"/>
                  </a:lnTo>
                  <a:lnTo>
                    <a:pt x="2924" y="588"/>
                  </a:lnTo>
                  <a:lnTo>
                    <a:pt x="3010" y="546"/>
                  </a:lnTo>
                  <a:lnTo>
                    <a:pt x="3095" y="504"/>
                  </a:lnTo>
                  <a:lnTo>
                    <a:pt x="3180" y="461"/>
                  </a:lnTo>
                  <a:lnTo>
                    <a:pt x="3264" y="418"/>
                  </a:lnTo>
                  <a:lnTo>
                    <a:pt x="3348" y="373"/>
                  </a:lnTo>
                  <a:lnTo>
                    <a:pt x="3432" y="329"/>
                  </a:lnTo>
                  <a:lnTo>
                    <a:pt x="3514" y="283"/>
                  </a:lnTo>
                  <a:lnTo>
                    <a:pt x="3597" y="237"/>
                  </a:lnTo>
                  <a:lnTo>
                    <a:pt x="3679" y="190"/>
                  </a:lnTo>
                  <a:lnTo>
                    <a:pt x="3762" y="144"/>
                  </a:lnTo>
                  <a:lnTo>
                    <a:pt x="3842" y="96"/>
                  </a:lnTo>
                  <a:lnTo>
                    <a:pt x="3924" y="49"/>
                  </a:lnTo>
                  <a:lnTo>
                    <a:pt x="400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淘宝店chenying0907 27"/>
            <p:cNvSpPr>
              <a:spLocks/>
            </p:cNvSpPr>
            <p:nvPr/>
          </p:nvSpPr>
          <p:spPr bwMode="auto">
            <a:xfrm>
              <a:off x="3498851" y="3397250"/>
              <a:ext cx="912813" cy="406400"/>
            </a:xfrm>
            <a:custGeom>
              <a:avLst/>
              <a:gdLst>
                <a:gd name="T0" fmla="*/ 1473 w 4603"/>
                <a:gd name="T1" fmla="*/ 278 h 2052"/>
                <a:gd name="T2" fmla="*/ 1684 w 4603"/>
                <a:gd name="T3" fmla="*/ 299 h 2052"/>
                <a:gd name="T4" fmla="*/ 1895 w 4603"/>
                <a:gd name="T5" fmla="*/ 313 h 2052"/>
                <a:gd name="T6" fmla="*/ 2104 w 4603"/>
                <a:gd name="T7" fmla="*/ 323 h 2052"/>
                <a:gd name="T8" fmla="*/ 2311 w 4603"/>
                <a:gd name="T9" fmla="*/ 325 h 2052"/>
                <a:gd name="T10" fmla="*/ 2518 w 4603"/>
                <a:gd name="T11" fmla="*/ 323 h 2052"/>
                <a:gd name="T12" fmla="*/ 2723 w 4603"/>
                <a:gd name="T13" fmla="*/ 316 h 2052"/>
                <a:gd name="T14" fmla="*/ 2926 w 4603"/>
                <a:gd name="T15" fmla="*/ 302 h 2052"/>
                <a:gd name="T16" fmla="*/ 3129 w 4603"/>
                <a:gd name="T17" fmla="*/ 285 h 2052"/>
                <a:gd name="T18" fmla="*/ 3329 w 4603"/>
                <a:gd name="T19" fmla="*/ 261 h 2052"/>
                <a:gd name="T20" fmla="*/ 3529 w 4603"/>
                <a:gd name="T21" fmla="*/ 234 h 2052"/>
                <a:gd name="T22" fmla="*/ 3728 w 4603"/>
                <a:gd name="T23" fmla="*/ 201 h 2052"/>
                <a:gd name="T24" fmla="*/ 3925 w 4603"/>
                <a:gd name="T25" fmla="*/ 165 h 2052"/>
                <a:gd name="T26" fmla="*/ 4120 w 4603"/>
                <a:gd name="T27" fmla="*/ 123 h 2052"/>
                <a:gd name="T28" fmla="*/ 4314 w 4603"/>
                <a:gd name="T29" fmla="*/ 78 h 2052"/>
                <a:gd name="T30" fmla="*/ 4507 w 4603"/>
                <a:gd name="T31" fmla="*/ 28 h 2052"/>
                <a:gd name="T32" fmla="*/ 4272 w 4603"/>
                <a:gd name="T33" fmla="*/ 690 h 2052"/>
                <a:gd name="T34" fmla="*/ 4278 w 4603"/>
                <a:gd name="T35" fmla="*/ 670 h 2052"/>
                <a:gd name="T36" fmla="*/ 4274 w 4603"/>
                <a:gd name="T37" fmla="*/ 649 h 2052"/>
                <a:gd name="T38" fmla="*/ 4264 w 4603"/>
                <a:gd name="T39" fmla="*/ 633 h 2052"/>
                <a:gd name="T40" fmla="*/ 4249 w 4603"/>
                <a:gd name="T41" fmla="*/ 620 h 2052"/>
                <a:gd name="T42" fmla="*/ 4231 w 4603"/>
                <a:gd name="T43" fmla="*/ 612 h 2052"/>
                <a:gd name="T44" fmla="*/ 4212 w 4603"/>
                <a:gd name="T45" fmla="*/ 611 h 2052"/>
                <a:gd name="T46" fmla="*/ 4194 w 4603"/>
                <a:gd name="T47" fmla="*/ 616 h 2052"/>
                <a:gd name="T48" fmla="*/ 4177 w 4603"/>
                <a:gd name="T49" fmla="*/ 630 h 2052"/>
                <a:gd name="T50" fmla="*/ 4025 w 4603"/>
                <a:gd name="T51" fmla="*/ 825 h 2052"/>
                <a:gd name="T52" fmla="*/ 3868 w 4603"/>
                <a:gd name="T53" fmla="*/ 1015 h 2052"/>
                <a:gd name="T54" fmla="*/ 3707 w 4603"/>
                <a:gd name="T55" fmla="*/ 1201 h 2052"/>
                <a:gd name="T56" fmla="*/ 3542 w 4603"/>
                <a:gd name="T57" fmla="*/ 1382 h 2052"/>
                <a:gd name="T58" fmla="*/ 3371 w 4603"/>
                <a:gd name="T59" fmla="*/ 1558 h 2052"/>
                <a:gd name="T60" fmla="*/ 3197 w 4603"/>
                <a:gd name="T61" fmla="*/ 1728 h 2052"/>
                <a:gd name="T62" fmla="*/ 3015 w 4603"/>
                <a:gd name="T63" fmla="*/ 1891 h 2052"/>
                <a:gd name="T64" fmla="*/ 2921 w 4603"/>
                <a:gd name="T65" fmla="*/ 1970 h 2052"/>
                <a:gd name="T66" fmla="*/ 2827 w 4603"/>
                <a:gd name="T67" fmla="*/ 2049 h 2052"/>
                <a:gd name="T68" fmla="*/ 2507 w 4603"/>
                <a:gd name="T69" fmla="*/ 2052 h 2052"/>
                <a:gd name="T70" fmla="*/ 2172 w 4603"/>
                <a:gd name="T71" fmla="*/ 2047 h 2052"/>
                <a:gd name="T72" fmla="*/ 1825 w 4603"/>
                <a:gd name="T73" fmla="*/ 2033 h 2052"/>
                <a:gd name="T74" fmla="*/ 1647 w 4603"/>
                <a:gd name="T75" fmla="*/ 2023 h 2052"/>
                <a:gd name="T76" fmla="*/ 1467 w 4603"/>
                <a:gd name="T77" fmla="*/ 2010 h 2052"/>
                <a:gd name="T78" fmla="*/ 1286 w 4603"/>
                <a:gd name="T79" fmla="*/ 1994 h 2052"/>
                <a:gd name="T80" fmla="*/ 1103 w 4603"/>
                <a:gd name="T81" fmla="*/ 1976 h 2052"/>
                <a:gd name="T82" fmla="*/ 920 w 4603"/>
                <a:gd name="T83" fmla="*/ 1954 h 2052"/>
                <a:gd name="T84" fmla="*/ 735 w 4603"/>
                <a:gd name="T85" fmla="*/ 1931 h 2052"/>
                <a:gd name="T86" fmla="*/ 551 w 4603"/>
                <a:gd name="T87" fmla="*/ 1905 h 2052"/>
                <a:gd name="T88" fmla="*/ 366 w 4603"/>
                <a:gd name="T89" fmla="*/ 1875 h 2052"/>
                <a:gd name="T90" fmla="*/ 183 w 4603"/>
                <a:gd name="T91" fmla="*/ 1842 h 2052"/>
                <a:gd name="T92" fmla="*/ 0 w 4603"/>
                <a:gd name="T93" fmla="*/ 1806 h 2052"/>
                <a:gd name="T94" fmla="*/ 107 w 4603"/>
                <a:gd name="T95" fmla="*/ 1731 h 2052"/>
                <a:gd name="T96" fmla="*/ 211 w 4603"/>
                <a:gd name="T97" fmla="*/ 1654 h 2052"/>
                <a:gd name="T98" fmla="*/ 313 w 4603"/>
                <a:gd name="T99" fmla="*/ 1572 h 2052"/>
                <a:gd name="T100" fmla="*/ 413 w 4603"/>
                <a:gd name="T101" fmla="*/ 1488 h 2052"/>
                <a:gd name="T102" fmla="*/ 509 w 4603"/>
                <a:gd name="T103" fmla="*/ 1401 h 2052"/>
                <a:gd name="T104" fmla="*/ 603 w 4603"/>
                <a:gd name="T105" fmla="*/ 1310 h 2052"/>
                <a:gd name="T106" fmla="*/ 694 w 4603"/>
                <a:gd name="T107" fmla="*/ 1217 h 2052"/>
                <a:gd name="T108" fmla="*/ 783 w 4603"/>
                <a:gd name="T109" fmla="*/ 1122 h 2052"/>
                <a:gd name="T110" fmla="*/ 868 w 4603"/>
                <a:gd name="T111" fmla="*/ 1023 h 2052"/>
                <a:gd name="T112" fmla="*/ 949 w 4603"/>
                <a:gd name="T113" fmla="*/ 921 h 2052"/>
                <a:gd name="T114" fmla="*/ 1027 w 4603"/>
                <a:gd name="T115" fmla="*/ 818 h 2052"/>
                <a:gd name="T116" fmla="*/ 1102 w 4603"/>
                <a:gd name="T117" fmla="*/ 712 h 2052"/>
                <a:gd name="T118" fmla="*/ 1174 w 4603"/>
                <a:gd name="T119" fmla="*/ 604 h 2052"/>
                <a:gd name="T120" fmla="*/ 1242 w 4603"/>
                <a:gd name="T121" fmla="*/ 493 h 2052"/>
                <a:gd name="T122" fmla="*/ 1306 w 4603"/>
                <a:gd name="T123" fmla="*/ 380 h 2052"/>
                <a:gd name="T124" fmla="*/ 1367 w 4603"/>
                <a:gd name="T125" fmla="*/ 266 h 2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603" h="2052">
                  <a:moveTo>
                    <a:pt x="1367" y="266"/>
                  </a:moveTo>
                  <a:lnTo>
                    <a:pt x="1473" y="278"/>
                  </a:lnTo>
                  <a:lnTo>
                    <a:pt x="1579" y="289"/>
                  </a:lnTo>
                  <a:lnTo>
                    <a:pt x="1684" y="299"/>
                  </a:lnTo>
                  <a:lnTo>
                    <a:pt x="1790" y="307"/>
                  </a:lnTo>
                  <a:lnTo>
                    <a:pt x="1895" y="313"/>
                  </a:lnTo>
                  <a:lnTo>
                    <a:pt x="1999" y="318"/>
                  </a:lnTo>
                  <a:lnTo>
                    <a:pt x="2104" y="323"/>
                  </a:lnTo>
                  <a:lnTo>
                    <a:pt x="2207" y="325"/>
                  </a:lnTo>
                  <a:lnTo>
                    <a:pt x="2311" y="325"/>
                  </a:lnTo>
                  <a:lnTo>
                    <a:pt x="2414" y="325"/>
                  </a:lnTo>
                  <a:lnTo>
                    <a:pt x="2518" y="323"/>
                  </a:lnTo>
                  <a:lnTo>
                    <a:pt x="2620" y="320"/>
                  </a:lnTo>
                  <a:lnTo>
                    <a:pt x="2723" y="316"/>
                  </a:lnTo>
                  <a:lnTo>
                    <a:pt x="2825" y="310"/>
                  </a:lnTo>
                  <a:lnTo>
                    <a:pt x="2926" y="302"/>
                  </a:lnTo>
                  <a:lnTo>
                    <a:pt x="3028" y="294"/>
                  </a:lnTo>
                  <a:lnTo>
                    <a:pt x="3129" y="285"/>
                  </a:lnTo>
                  <a:lnTo>
                    <a:pt x="3230" y="274"/>
                  </a:lnTo>
                  <a:lnTo>
                    <a:pt x="3329" y="261"/>
                  </a:lnTo>
                  <a:lnTo>
                    <a:pt x="3430" y="249"/>
                  </a:lnTo>
                  <a:lnTo>
                    <a:pt x="3529" y="234"/>
                  </a:lnTo>
                  <a:lnTo>
                    <a:pt x="3629" y="218"/>
                  </a:lnTo>
                  <a:lnTo>
                    <a:pt x="3728" y="201"/>
                  </a:lnTo>
                  <a:lnTo>
                    <a:pt x="3826" y="183"/>
                  </a:lnTo>
                  <a:lnTo>
                    <a:pt x="3925" y="165"/>
                  </a:lnTo>
                  <a:lnTo>
                    <a:pt x="4022" y="144"/>
                  </a:lnTo>
                  <a:lnTo>
                    <a:pt x="4120" y="123"/>
                  </a:lnTo>
                  <a:lnTo>
                    <a:pt x="4217" y="100"/>
                  </a:lnTo>
                  <a:lnTo>
                    <a:pt x="4314" y="78"/>
                  </a:lnTo>
                  <a:lnTo>
                    <a:pt x="4410" y="53"/>
                  </a:lnTo>
                  <a:lnTo>
                    <a:pt x="4507" y="28"/>
                  </a:lnTo>
                  <a:lnTo>
                    <a:pt x="4603" y="0"/>
                  </a:lnTo>
                  <a:lnTo>
                    <a:pt x="4272" y="690"/>
                  </a:lnTo>
                  <a:lnTo>
                    <a:pt x="4275" y="680"/>
                  </a:lnTo>
                  <a:lnTo>
                    <a:pt x="4278" y="670"/>
                  </a:lnTo>
                  <a:lnTo>
                    <a:pt x="4276" y="659"/>
                  </a:lnTo>
                  <a:lnTo>
                    <a:pt x="4274" y="649"/>
                  </a:lnTo>
                  <a:lnTo>
                    <a:pt x="4270" y="641"/>
                  </a:lnTo>
                  <a:lnTo>
                    <a:pt x="4264" y="633"/>
                  </a:lnTo>
                  <a:lnTo>
                    <a:pt x="4257" y="625"/>
                  </a:lnTo>
                  <a:lnTo>
                    <a:pt x="4249" y="620"/>
                  </a:lnTo>
                  <a:lnTo>
                    <a:pt x="4240" y="615"/>
                  </a:lnTo>
                  <a:lnTo>
                    <a:pt x="4231" y="612"/>
                  </a:lnTo>
                  <a:lnTo>
                    <a:pt x="4222" y="611"/>
                  </a:lnTo>
                  <a:lnTo>
                    <a:pt x="4212" y="611"/>
                  </a:lnTo>
                  <a:lnTo>
                    <a:pt x="4203" y="612"/>
                  </a:lnTo>
                  <a:lnTo>
                    <a:pt x="4194" y="616"/>
                  </a:lnTo>
                  <a:lnTo>
                    <a:pt x="4185" y="622"/>
                  </a:lnTo>
                  <a:lnTo>
                    <a:pt x="4177" y="630"/>
                  </a:lnTo>
                  <a:lnTo>
                    <a:pt x="4101" y="727"/>
                  </a:lnTo>
                  <a:lnTo>
                    <a:pt x="4025" y="825"/>
                  </a:lnTo>
                  <a:lnTo>
                    <a:pt x="3946" y="920"/>
                  </a:lnTo>
                  <a:lnTo>
                    <a:pt x="3868" y="1015"/>
                  </a:lnTo>
                  <a:lnTo>
                    <a:pt x="3788" y="1108"/>
                  </a:lnTo>
                  <a:lnTo>
                    <a:pt x="3707" y="1201"/>
                  </a:lnTo>
                  <a:lnTo>
                    <a:pt x="3625" y="1292"/>
                  </a:lnTo>
                  <a:lnTo>
                    <a:pt x="3542" y="1382"/>
                  </a:lnTo>
                  <a:lnTo>
                    <a:pt x="3458" y="1470"/>
                  </a:lnTo>
                  <a:lnTo>
                    <a:pt x="3371" y="1558"/>
                  </a:lnTo>
                  <a:lnTo>
                    <a:pt x="3285" y="1644"/>
                  </a:lnTo>
                  <a:lnTo>
                    <a:pt x="3197" y="1728"/>
                  </a:lnTo>
                  <a:lnTo>
                    <a:pt x="3106" y="1810"/>
                  </a:lnTo>
                  <a:lnTo>
                    <a:pt x="3015" y="1891"/>
                  </a:lnTo>
                  <a:lnTo>
                    <a:pt x="2969" y="1932"/>
                  </a:lnTo>
                  <a:lnTo>
                    <a:pt x="2921" y="1970"/>
                  </a:lnTo>
                  <a:lnTo>
                    <a:pt x="2875" y="2010"/>
                  </a:lnTo>
                  <a:lnTo>
                    <a:pt x="2827" y="2049"/>
                  </a:lnTo>
                  <a:lnTo>
                    <a:pt x="2668" y="2051"/>
                  </a:lnTo>
                  <a:lnTo>
                    <a:pt x="2507" y="2052"/>
                  </a:lnTo>
                  <a:lnTo>
                    <a:pt x="2341" y="2051"/>
                  </a:lnTo>
                  <a:lnTo>
                    <a:pt x="2172" y="2047"/>
                  </a:lnTo>
                  <a:lnTo>
                    <a:pt x="1999" y="2042"/>
                  </a:lnTo>
                  <a:lnTo>
                    <a:pt x="1825" y="2033"/>
                  </a:lnTo>
                  <a:lnTo>
                    <a:pt x="1736" y="2028"/>
                  </a:lnTo>
                  <a:lnTo>
                    <a:pt x="1647" y="2023"/>
                  </a:lnTo>
                  <a:lnTo>
                    <a:pt x="1557" y="2017"/>
                  </a:lnTo>
                  <a:lnTo>
                    <a:pt x="1467" y="2010"/>
                  </a:lnTo>
                  <a:lnTo>
                    <a:pt x="1377" y="2002"/>
                  </a:lnTo>
                  <a:lnTo>
                    <a:pt x="1286" y="1994"/>
                  </a:lnTo>
                  <a:lnTo>
                    <a:pt x="1194" y="1985"/>
                  </a:lnTo>
                  <a:lnTo>
                    <a:pt x="1103" y="1976"/>
                  </a:lnTo>
                  <a:lnTo>
                    <a:pt x="1012" y="1966"/>
                  </a:lnTo>
                  <a:lnTo>
                    <a:pt x="920" y="1954"/>
                  </a:lnTo>
                  <a:lnTo>
                    <a:pt x="828" y="1943"/>
                  </a:lnTo>
                  <a:lnTo>
                    <a:pt x="735" y="1931"/>
                  </a:lnTo>
                  <a:lnTo>
                    <a:pt x="643" y="1918"/>
                  </a:lnTo>
                  <a:lnTo>
                    <a:pt x="551" y="1905"/>
                  </a:lnTo>
                  <a:lnTo>
                    <a:pt x="458" y="1890"/>
                  </a:lnTo>
                  <a:lnTo>
                    <a:pt x="366" y="1875"/>
                  </a:lnTo>
                  <a:lnTo>
                    <a:pt x="275" y="1859"/>
                  </a:lnTo>
                  <a:lnTo>
                    <a:pt x="183" y="1842"/>
                  </a:lnTo>
                  <a:lnTo>
                    <a:pt x="91" y="1824"/>
                  </a:lnTo>
                  <a:lnTo>
                    <a:pt x="0" y="1806"/>
                  </a:lnTo>
                  <a:lnTo>
                    <a:pt x="53" y="1770"/>
                  </a:lnTo>
                  <a:lnTo>
                    <a:pt x="107" y="1731"/>
                  </a:lnTo>
                  <a:lnTo>
                    <a:pt x="159" y="1692"/>
                  </a:lnTo>
                  <a:lnTo>
                    <a:pt x="211" y="1654"/>
                  </a:lnTo>
                  <a:lnTo>
                    <a:pt x="262" y="1613"/>
                  </a:lnTo>
                  <a:lnTo>
                    <a:pt x="313" y="1572"/>
                  </a:lnTo>
                  <a:lnTo>
                    <a:pt x="363" y="1531"/>
                  </a:lnTo>
                  <a:lnTo>
                    <a:pt x="413" y="1488"/>
                  </a:lnTo>
                  <a:lnTo>
                    <a:pt x="460" y="1445"/>
                  </a:lnTo>
                  <a:lnTo>
                    <a:pt x="509" y="1401"/>
                  </a:lnTo>
                  <a:lnTo>
                    <a:pt x="557" y="1357"/>
                  </a:lnTo>
                  <a:lnTo>
                    <a:pt x="603" y="1310"/>
                  </a:lnTo>
                  <a:lnTo>
                    <a:pt x="649" y="1265"/>
                  </a:lnTo>
                  <a:lnTo>
                    <a:pt x="694" y="1217"/>
                  </a:lnTo>
                  <a:lnTo>
                    <a:pt x="738" y="1170"/>
                  </a:lnTo>
                  <a:lnTo>
                    <a:pt x="783" y="1122"/>
                  </a:lnTo>
                  <a:lnTo>
                    <a:pt x="824" y="1073"/>
                  </a:lnTo>
                  <a:lnTo>
                    <a:pt x="868" y="1023"/>
                  </a:lnTo>
                  <a:lnTo>
                    <a:pt x="908" y="972"/>
                  </a:lnTo>
                  <a:lnTo>
                    <a:pt x="949" y="921"/>
                  </a:lnTo>
                  <a:lnTo>
                    <a:pt x="989" y="870"/>
                  </a:lnTo>
                  <a:lnTo>
                    <a:pt x="1027" y="818"/>
                  </a:lnTo>
                  <a:lnTo>
                    <a:pt x="1065" y="765"/>
                  </a:lnTo>
                  <a:lnTo>
                    <a:pt x="1102" y="712"/>
                  </a:lnTo>
                  <a:lnTo>
                    <a:pt x="1139" y="658"/>
                  </a:lnTo>
                  <a:lnTo>
                    <a:pt x="1174" y="604"/>
                  </a:lnTo>
                  <a:lnTo>
                    <a:pt x="1209" y="548"/>
                  </a:lnTo>
                  <a:lnTo>
                    <a:pt x="1242" y="493"/>
                  </a:lnTo>
                  <a:lnTo>
                    <a:pt x="1275" y="437"/>
                  </a:lnTo>
                  <a:lnTo>
                    <a:pt x="1306" y="380"/>
                  </a:lnTo>
                  <a:lnTo>
                    <a:pt x="1337" y="323"/>
                  </a:lnTo>
                  <a:lnTo>
                    <a:pt x="1367" y="26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淘宝店chenying0907 28"/>
            <p:cNvSpPr>
              <a:spLocks/>
            </p:cNvSpPr>
            <p:nvPr/>
          </p:nvSpPr>
          <p:spPr bwMode="auto">
            <a:xfrm>
              <a:off x="3375026" y="3443288"/>
              <a:ext cx="371475" cy="304800"/>
            </a:xfrm>
            <a:custGeom>
              <a:avLst/>
              <a:gdLst>
                <a:gd name="T0" fmla="*/ 520 w 1868"/>
                <a:gd name="T1" fmla="*/ 1498 h 1534"/>
                <a:gd name="T2" fmla="*/ 629 w 1868"/>
                <a:gd name="T3" fmla="*/ 1424 h 1534"/>
                <a:gd name="T4" fmla="*/ 734 w 1868"/>
                <a:gd name="T5" fmla="*/ 1347 h 1534"/>
                <a:gd name="T6" fmla="*/ 838 w 1868"/>
                <a:gd name="T7" fmla="*/ 1266 h 1534"/>
                <a:gd name="T8" fmla="*/ 939 w 1868"/>
                <a:gd name="T9" fmla="*/ 1182 h 1534"/>
                <a:gd name="T10" fmla="*/ 1036 w 1868"/>
                <a:gd name="T11" fmla="*/ 1095 h 1534"/>
                <a:gd name="T12" fmla="*/ 1131 w 1868"/>
                <a:gd name="T13" fmla="*/ 1004 h 1534"/>
                <a:gd name="T14" fmla="*/ 1223 w 1868"/>
                <a:gd name="T15" fmla="*/ 911 h 1534"/>
                <a:gd name="T16" fmla="*/ 1313 w 1868"/>
                <a:gd name="T17" fmla="*/ 815 h 1534"/>
                <a:gd name="T18" fmla="*/ 1398 w 1868"/>
                <a:gd name="T19" fmla="*/ 716 h 1534"/>
                <a:gd name="T20" fmla="*/ 1481 w 1868"/>
                <a:gd name="T21" fmla="*/ 614 h 1534"/>
                <a:gd name="T22" fmla="*/ 1560 w 1868"/>
                <a:gd name="T23" fmla="*/ 510 h 1534"/>
                <a:gd name="T24" fmla="*/ 1635 w 1868"/>
                <a:gd name="T25" fmla="*/ 402 h 1534"/>
                <a:gd name="T26" fmla="*/ 1706 w 1868"/>
                <a:gd name="T27" fmla="*/ 293 h 1534"/>
                <a:gd name="T28" fmla="*/ 1774 w 1868"/>
                <a:gd name="T29" fmla="*/ 181 h 1534"/>
                <a:gd name="T30" fmla="*/ 1838 w 1868"/>
                <a:gd name="T31" fmla="*/ 68 h 1534"/>
                <a:gd name="T32" fmla="*/ 1850 w 1868"/>
                <a:gd name="T33" fmla="*/ 8 h 1534"/>
                <a:gd name="T34" fmla="*/ 1813 w 1868"/>
                <a:gd name="T35" fmla="*/ 3 h 1534"/>
                <a:gd name="T36" fmla="*/ 1761 w 1868"/>
                <a:gd name="T37" fmla="*/ 65 h 1534"/>
                <a:gd name="T38" fmla="*/ 1687 w 1868"/>
                <a:gd name="T39" fmla="*/ 190 h 1534"/>
                <a:gd name="T40" fmla="*/ 1605 w 1868"/>
                <a:gd name="T41" fmla="*/ 309 h 1534"/>
                <a:gd name="T42" fmla="*/ 1518 w 1868"/>
                <a:gd name="T43" fmla="*/ 424 h 1534"/>
                <a:gd name="T44" fmla="*/ 1424 w 1868"/>
                <a:gd name="T45" fmla="*/ 531 h 1534"/>
                <a:gd name="T46" fmla="*/ 1323 w 1868"/>
                <a:gd name="T47" fmla="*/ 634 h 1534"/>
                <a:gd name="T48" fmla="*/ 1216 w 1868"/>
                <a:gd name="T49" fmla="*/ 731 h 1534"/>
                <a:gd name="T50" fmla="*/ 1105 w 1868"/>
                <a:gd name="T51" fmla="*/ 824 h 1534"/>
                <a:gd name="T52" fmla="*/ 988 w 1868"/>
                <a:gd name="T53" fmla="*/ 910 h 1534"/>
                <a:gd name="T54" fmla="*/ 868 w 1868"/>
                <a:gd name="T55" fmla="*/ 993 h 1534"/>
                <a:gd name="T56" fmla="*/ 744 w 1868"/>
                <a:gd name="T57" fmla="*/ 1070 h 1534"/>
                <a:gd name="T58" fmla="*/ 614 w 1868"/>
                <a:gd name="T59" fmla="*/ 1143 h 1534"/>
                <a:gd name="T60" fmla="*/ 483 w 1868"/>
                <a:gd name="T61" fmla="*/ 1211 h 1534"/>
                <a:gd name="T62" fmla="*/ 348 w 1868"/>
                <a:gd name="T63" fmla="*/ 1275 h 1534"/>
                <a:gd name="T64" fmla="*/ 209 w 1868"/>
                <a:gd name="T65" fmla="*/ 1336 h 1534"/>
                <a:gd name="T66" fmla="*/ 70 w 1868"/>
                <a:gd name="T67" fmla="*/ 1391 h 1534"/>
                <a:gd name="T68" fmla="*/ 57 w 1868"/>
                <a:gd name="T69" fmla="*/ 1433 h 1534"/>
                <a:gd name="T70" fmla="*/ 173 w 1868"/>
                <a:gd name="T71" fmla="*/ 1464 h 1534"/>
                <a:gd name="T72" fmla="*/ 289 w 1868"/>
                <a:gd name="T73" fmla="*/ 1492 h 1534"/>
                <a:gd name="T74" fmla="*/ 407 w 1868"/>
                <a:gd name="T75" fmla="*/ 1520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68" h="1534">
                  <a:moveTo>
                    <a:pt x="466" y="1534"/>
                  </a:moveTo>
                  <a:lnTo>
                    <a:pt x="520" y="1498"/>
                  </a:lnTo>
                  <a:lnTo>
                    <a:pt x="575" y="1461"/>
                  </a:lnTo>
                  <a:lnTo>
                    <a:pt x="629" y="1424"/>
                  </a:lnTo>
                  <a:lnTo>
                    <a:pt x="682" y="1387"/>
                  </a:lnTo>
                  <a:lnTo>
                    <a:pt x="734" y="1347"/>
                  </a:lnTo>
                  <a:lnTo>
                    <a:pt x="787" y="1307"/>
                  </a:lnTo>
                  <a:lnTo>
                    <a:pt x="838" y="1266"/>
                  </a:lnTo>
                  <a:lnTo>
                    <a:pt x="889" y="1224"/>
                  </a:lnTo>
                  <a:lnTo>
                    <a:pt x="939" y="1182"/>
                  </a:lnTo>
                  <a:lnTo>
                    <a:pt x="987" y="1139"/>
                  </a:lnTo>
                  <a:lnTo>
                    <a:pt x="1036" y="1095"/>
                  </a:lnTo>
                  <a:lnTo>
                    <a:pt x="1084" y="1050"/>
                  </a:lnTo>
                  <a:lnTo>
                    <a:pt x="1131" y="1004"/>
                  </a:lnTo>
                  <a:lnTo>
                    <a:pt x="1178" y="958"/>
                  </a:lnTo>
                  <a:lnTo>
                    <a:pt x="1223" y="911"/>
                  </a:lnTo>
                  <a:lnTo>
                    <a:pt x="1269" y="864"/>
                  </a:lnTo>
                  <a:lnTo>
                    <a:pt x="1313" y="815"/>
                  </a:lnTo>
                  <a:lnTo>
                    <a:pt x="1356" y="766"/>
                  </a:lnTo>
                  <a:lnTo>
                    <a:pt x="1398" y="716"/>
                  </a:lnTo>
                  <a:lnTo>
                    <a:pt x="1440" y="665"/>
                  </a:lnTo>
                  <a:lnTo>
                    <a:pt x="1481" y="614"/>
                  </a:lnTo>
                  <a:lnTo>
                    <a:pt x="1520" y="562"/>
                  </a:lnTo>
                  <a:lnTo>
                    <a:pt x="1560" y="510"/>
                  </a:lnTo>
                  <a:lnTo>
                    <a:pt x="1597" y="457"/>
                  </a:lnTo>
                  <a:lnTo>
                    <a:pt x="1635" y="402"/>
                  </a:lnTo>
                  <a:lnTo>
                    <a:pt x="1671" y="348"/>
                  </a:lnTo>
                  <a:lnTo>
                    <a:pt x="1706" y="293"/>
                  </a:lnTo>
                  <a:lnTo>
                    <a:pt x="1741" y="238"/>
                  </a:lnTo>
                  <a:lnTo>
                    <a:pt x="1774" y="181"/>
                  </a:lnTo>
                  <a:lnTo>
                    <a:pt x="1807" y="124"/>
                  </a:lnTo>
                  <a:lnTo>
                    <a:pt x="1838" y="68"/>
                  </a:lnTo>
                  <a:lnTo>
                    <a:pt x="1868" y="10"/>
                  </a:lnTo>
                  <a:lnTo>
                    <a:pt x="1850" y="8"/>
                  </a:lnTo>
                  <a:lnTo>
                    <a:pt x="1832" y="5"/>
                  </a:lnTo>
                  <a:lnTo>
                    <a:pt x="1813" y="3"/>
                  </a:lnTo>
                  <a:lnTo>
                    <a:pt x="1795" y="0"/>
                  </a:lnTo>
                  <a:lnTo>
                    <a:pt x="1761" y="65"/>
                  </a:lnTo>
                  <a:lnTo>
                    <a:pt x="1724" y="129"/>
                  </a:lnTo>
                  <a:lnTo>
                    <a:pt x="1687" y="190"/>
                  </a:lnTo>
                  <a:lnTo>
                    <a:pt x="1647" y="250"/>
                  </a:lnTo>
                  <a:lnTo>
                    <a:pt x="1605" y="309"/>
                  </a:lnTo>
                  <a:lnTo>
                    <a:pt x="1562" y="367"/>
                  </a:lnTo>
                  <a:lnTo>
                    <a:pt x="1518" y="424"/>
                  </a:lnTo>
                  <a:lnTo>
                    <a:pt x="1472" y="478"/>
                  </a:lnTo>
                  <a:lnTo>
                    <a:pt x="1424" y="531"/>
                  </a:lnTo>
                  <a:lnTo>
                    <a:pt x="1374" y="584"/>
                  </a:lnTo>
                  <a:lnTo>
                    <a:pt x="1323" y="634"/>
                  </a:lnTo>
                  <a:lnTo>
                    <a:pt x="1271" y="683"/>
                  </a:lnTo>
                  <a:lnTo>
                    <a:pt x="1216" y="731"/>
                  </a:lnTo>
                  <a:lnTo>
                    <a:pt x="1162" y="778"/>
                  </a:lnTo>
                  <a:lnTo>
                    <a:pt x="1105" y="824"/>
                  </a:lnTo>
                  <a:lnTo>
                    <a:pt x="1047" y="867"/>
                  </a:lnTo>
                  <a:lnTo>
                    <a:pt x="988" y="910"/>
                  </a:lnTo>
                  <a:lnTo>
                    <a:pt x="930" y="952"/>
                  </a:lnTo>
                  <a:lnTo>
                    <a:pt x="868" y="993"/>
                  </a:lnTo>
                  <a:lnTo>
                    <a:pt x="806" y="1032"/>
                  </a:lnTo>
                  <a:lnTo>
                    <a:pt x="744" y="1070"/>
                  </a:lnTo>
                  <a:lnTo>
                    <a:pt x="679" y="1108"/>
                  </a:lnTo>
                  <a:lnTo>
                    <a:pt x="614" y="1143"/>
                  </a:lnTo>
                  <a:lnTo>
                    <a:pt x="548" y="1178"/>
                  </a:lnTo>
                  <a:lnTo>
                    <a:pt x="483" y="1211"/>
                  </a:lnTo>
                  <a:lnTo>
                    <a:pt x="415" y="1244"/>
                  </a:lnTo>
                  <a:lnTo>
                    <a:pt x="348" y="1275"/>
                  </a:lnTo>
                  <a:lnTo>
                    <a:pt x="279" y="1306"/>
                  </a:lnTo>
                  <a:lnTo>
                    <a:pt x="209" y="1336"/>
                  </a:lnTo>
                  <a:lnTo>
                    <a:pt x="140" y="1363"/>
                  </a:lnTo>
                  <a:lnTo>
                    <a:pt x="70" y="1391"/>
                  </a:lnTo>
                  <a:lnTo>
                    <a:pt x="0" y="1417"/>
                  </a:lnTo>
                  <a:lnTo>
                    <a:pt x="57" y="1433"/>
                  </a:lnTo>
                  <a:lnTo>
                    <a:pt x="115" y="1448"/>
                  </a:lnTo>
                  <a:lnTo>
                    <a:pt x="173" y="1464"/>
                  </a:lnTo>
                  <a:lnTo>
                    <a:pt x="231" y="1478"/>
                  </a:lnTo>
                  <a:lnTo>
                    <a:pt x="289" y="1492"/>
                  </a:lnTo>
                  <a:lnTo>
                    <a:pt x="348" y="1507"/>
                  </a:lnTo>
                  <a:lnTo>
                    <a:pt x="407" y="1520"/>
                  </a:lnTo>
                  <a:lnTo>
                    <a:pt x="466" y="153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淘宝店chenying0907 29"/>
            <p:cNvSpPr>
              <a:spLocks/>
            </p:cNvSpPr>
            <p:nvPr/>
          </p:nvSpPr>
          <p:spPr bwMode="auto">
            <a:xfrm>
              <a:off x="5967413" y="1635125"/>
              <a:ext cx="476250" cy="647700"/>
            </a:xfrm>
            <a:custGeom>
              <a:avLst/>
              <a:gdLst>
                <a:gd name="T0" fmla="*/ 120 w 2397"/>
                <a:gd name="T1" fmla="*/ 3254 h 3260"/>
                <a:gd name="T2" fmla="*/ 198 w 2397"/>
                <a:gd name="T3" fmla="*/ 3202 h 3260"/>
                <a:gd name="T4" fmla="*/ 300 w 2397"/>
                <a:gd name="T5" fmla="*/ 3128 h 3260"/>
                <a:gd name="T6" fmla="*/ 385 w 2397"/>
                <a:gd name="T7" fmla="*/ 3063 h 3260"/>
                <a:gd name="T8" fmla="*/ 482 w 2397"/>
                <a:gd name="T9" fmla="*/ 2986 h 3260"/>
                <a:gd name="T10" fmla="*/ 588 w 2397"/>
                <a:gd name="T11" fmla="*/ 2896 h 3260"/>
                <a:gd name="T12" fmla="*/ 703 w 2397"/>
                <a:gd name="T13" fmla="*/ 2796 h 3260"/>
                <a:gd name="T14" fmla="*/ 824 w 2397"/>
                <a:gd name="T15" fmla="*/ 2683 h 3260"/>
                <a:gd name="T16" fmla="*/ 950 w 2397"/>
                <a:gd name="T17" fmla="*/ 2558 h 3260"/>
                <a:gd name="T18" fmla="*/ 1078 w 2397"/>
                <a:gd name="T19" fmla="*/ 2421 h 3260"/>
                <a:gd name="T20" fmla="*/ 1209 w 2397"/>
                <a:gd name="T21" fmla="*/ 2274 h 3260"/>
                <a:gd name="T22" fmla="*/ 1338 w 2397"/>
                <a:gd name="T23" fmla="*/ 2115 h 3260"/>
                <a:gd name="T24" fmla="*/ 1464 w 2397"/>
                <a:gd name="T25" fmla="*/ 1946 h 3260"/>
                <a:gd name="T26" fmla="*/ 1586 w 2397"/>
                <a:gd name="T27" fmla="*/ 1765 h 3260"/>
                <a:gd name="T28" fmla="*/ 1702 w 2397"/>
                <a:gd name="T29" fmla="*/ 1578 h 3260"/>
                <a:gd name="T30" fmla="*/ 1807 w 2397"/>
                <a:gd name="T31" fmla="*/ 1398 h 3260"/>
                <a:gd name="T32" fmla="*/ 1903 w 2397"/>
                <a:gd name="T33" fmla="*/ 1233 h 3260"/>
                <a:gd name="T34" fmla="*/ 1986 w 2397"/>
                <a:gd name="T35" fmla="*/ 1081 h 3260"/>
                <a:gd name="T36" fmla="*/ 2061 w 2397"/>
                <a:gd name="T37" fmla="*/ 940 h 3260"/>
                <a:gd name="T38" fmla="*/ 2127 w 2397"/>
                <a:gd name="T39" fmla="*/ 812 h 3260"/>
                <a:gd name="T40" fmla="*/ 2209 w 2397"/>
                <a:gd name="T41" fmla="*/ 643 h 3260"/>
                <a:gd name="T42" fmla="*/ 2293 w 2397"/>
                <a:gd name="T43" fmla="*/ 459 h 3260"/>
                <a:gd name="T44" fmla="*/ 2348 w 2397"/>
                <a:gd name="T45" fmla="*/ 323 h 3260"/>
                <a:gd name="T46" fmla="*/ 2381 w 2397"/>
                <a:gd name="T47" fmla="*/ 234 h 3260"/>
                <a:gd name="T48" fmla="*/ 2396 w 2397"/>
                <a:gd name="T49" fmla="*/ 189 h 3260"/>
                <a:gd name="T50" fmla="*/ 1786 w 2397"/>
                <a:gd name="T51" fmla="*/ 0 h 3260"/>
                <a:gd name="T52" fmla="*/ 1780 w 2397"/>
                <a:gd name="T53" fmla="*/ 49 h 3260"/>
                <a:gd name="T54" fmla="*/ 1762 w 2397"/>
                <a:gd name="T55" fmla="*/ 184 h 3260"/>
                <a:gd name="T56" fmla="*/ 1729 w 2397"/>
                <a:gd name="T57" fmla="*/ 386 h 3260"/>
                <a:gd name="T58" fmla="*/ 1708 w 2397"/>
                <a:gd name="T59" fmla="*/ 506 h 3260"/>
                <a:gd name="T60" fmla="*/ 1680 w 2397"/>
                <a:gd name="T61" fmla="*/ 636 h 3260"/>
                <a:gd name="T62" fmla="*/ 1650 w 2397"/>
                <a:gd name="T63" fmla="*/ 773 h 3260"/>
                <a:gd name="T64" fmla="*/ 1613 w 2397"/>
                <a:gd name="T65" fmla="*/ 916 h 3260"/>
                <a:gd name="T66" fmla="*/ 1573 w 2397"/>
                <a:gd name="T67" fmla="*/ 1063 h 3260"/>
                <a:gd name="T68" fmla="*/ 1526 w 2397"/>
                <a:gd name="T69" fmla="*/ 1209 h 3260"/>
                <a:gd name="T70" fmla="*/ 1475 w 2397"/>
                <a:gd name="T71" fmla="*/ 1354 h 3260"/>
                <a:gd name="T72" fmla="*/ 1417 w 2397"/>
                <a:gd name="T73" fmla="*/ 1495 h 3260"/>
                <a:gd name="T74" fmla="*/ 1354 w 2397"/>
                <a:gd name="T75" fmla="*/ 1630 h 3260"/>
                <a:gd name="T76" fmla="*/ 1285 w 2397"/>
                <a:gd name="T77" fmla="*/ 1756 h 3260"/>
                <a:gd name="T78" fmla="*/ 1175 w 2397"/>
                <a:gd name="T79" fmla="*/ 1931 h 3260"/>
                <a:gd name="T80" fmla="*/ 1061 w 2397"/>
                <a:gd name="T81" fmla="*/ 2095 h 3260"/>
                <a:gd name="T82" fmla="*/ 949 w 2397"/>
                <a:gd name="T83" fmla="*/ 2245 h 3260"/>
                <a:gd name="T84" fmla="*/ 838 w 2397"/>
                <a:gd name="T85" fmla="*/ 2383 h 3260"/>
                <a:gd name="T86" fmla="*/ 728 w 2397"/>
                <a:gd name="T87" fmla="*/ 2509 h 3260"/>
                <a:gd name="T88" fmla="*/ 621 w 2397"/>
                <a:gd name="T89" fmla="*/ 2622 h 3260"/>
                <a:gd name="T90" fmla="*/ 519 w 2397"/>
                <a:gd name="T91" fmla="*/ 2724 h 3260"/>
                <a:gd name="T92" fmla="*/ 423 w 2397"/>
                <a:gd name="T93" fmla="*/ 2814 h 3260"/>
                <a:gd name="T94" fmla="*/ 333 w 2397"/>
                <a:gd name="T95" fmla="*/ 2893 h 3260"/>
                <a:gd name="T96" fmla="*/ 253 w 2397"/>
                <a:gd name="T97" fmla="*/ 2960 h 3260"/>
                <a:gd name="T98" fmla="*/ 119 w 2397"/>
                <a:gd name="T99" fmla="*/ 3063 h 3260"/>
                <a:gd name="T100" fmla="*/ 31 w 2397"/>
                <a:gd name="T101" fmla="*/ 3123 h 3260"/>
                <a:gd name="T102" fmla="*/ 0 w 2397"/>
                <a:gd name="T103" fmla="*/ 3143 h 3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97" h="3260">
                  <a:moveTo>
                    <a:pt x="110" y="3260"/>
                  </a:moveTo>
                  <a:lnTo>
                    <a:pt x="120" y="3254"/>
                  </a:lnTo>
                  <a:lnTo>
                    <a:pt x="151" y="3233"/>
                  </a:lnTo>
                  <a:lnTo>
                    <a:pt x="198" y="3202"/>
                  </a:lnTo>
                  <a:lnTo>
                    <a:pt x="263" y="3155"/>
                  </a:lnTo>
                  <a:lnTo>
                    <a:pt x="300" y="3128"/>
                  </a:lnTo>
                  <a:lnTo>
                    <a:pt x="341" y="3097"/>
                  </a:lnTo>
                  <a:lnTo>
                    <a:pt x="385" y="3063"/>
                  </a:lnTo>
                  <a:lnTo>
                    <a:pt x="432" y="3026"/>
                  </a:lnTo>
                  <a:lnTo>
                    <a:pt x="482" y="2986"/>
                  </a:lnTo>
                  <a:lnTo>
                    <a:pt x="534" y="2943"/>
                  </a:lnTo>
                  <a:lnTo>
                    <a:pt x="588" y="2896"/>
                  </a:lnTo>
                  <a:lnTo>
                    <a:pt x="645" y="2848"/>
                  </a:lnTo>
                  <a:lnTo>
                    <a:pt x="703" y="2796"/>
                  </a:lnTo>
                  <a:lnTo>
                    <a:pt x="763" y="2741"/>
                  </a:lnTo>
                  <a:lnTo>
                    <a:pt x="824" y="2683"/>
                  </a:lnTo>
                  <a:lnTo>
                    <a:pt x="887" y="2622"/>
                  </a:lnTo>
                  <a:lnTo>
                    <a:pt x="950" y="2558"/>
                  </a:lnTo>
                  <a:lnTo>
                    <a:pt x="1014" y="2492"/>
                  </a:lnTo>
                  <a:lnTo>
                    <a:pt x="1078" y="2421"/>
                  </a:lnTo>
                  <a:lnTo>
                    <a:pt x="1144" y="2350"/>
                  </a:lnTo>
                  <a:lnTo>
                    <a:pt x="1209" y="2274"/>
                  </a:lnTo>
                  <a:lnTo>
                    <a:pt x="1273" y="2197"/>
                  </a:lnTo>
                  <a:lnTo>
                    <a:pt x="1338" y="2115"/>
                  </a:lnTo>
                  <a:lnTo>
                    <a:pt x="1401" y="2032"/>
                  </a:lnTo>
                  <a:lnTo>
                    <a:pt x="1464" y="1946"/>
                  </a:lnTo>
                  <a:lnTo>
                    <a:pt x="1526" y="1856"/>
                  </a:lnTo>
                  <a:lnTo>
                    <a:pt x="1586" y="1765"/>
                  </a:lnTo>
                  <a:lnTo>
                    <a:pt x="1645" y="1671"/>
                  </a:lnTo>
                  <a:lnTo>
                    <a:pt x="1702" y="1578"/>
                  </a:lnTo>
                  <a:lnTo>
                    <a:pt x="1756" y="1487"/>
                  </a:lnTo>
                  <a:lnTo>
                    <a:pt x="1807" y="1398"/>
                  </a:lnTo>
                  <a:lnTo>
                    <a:pt x="1856" y="1314"/>
                  </a:lnTo>
                  <a:lnTo>
                    <a:pt x="1903" y="1233"/>
                  </a:lnTo>
                  <a:lnTo>
                    <a:pt x="1946" y="1156"/>
                  </a:lnTo>
                  <a:lnTo>
                    <a:pt x="1986" y="1081"/>
                  </a:lnTo>
                  <a:lnTo>
                    <a:pt x="2025" y="1008"/>
                  </a:lnTo>
                  <a:lnTo>
                    <a:pt x="2061" y="940"/>
                  </a:lnTo>
                  <a:lnTo>
                    <a:pt x="2095" y="874"/>
                  </a:lnTo>
                  <a:lnTo>
                    <a:pt x="2127" y="812"/>
                  </a:lnTo>
                  <a:lnTo>
                    <a:pt x="2157" y="753"/>
                  </a:lnTo>
                  <a:lnTo>
                    <a:pt x="2209" y="643"/>
                  </a:lnTo>
                  <a:lnTo>
                    <a:pt x="2254" y="545"/>
                  </a:lnTo>
                  <a:lnTo>
                    <a:pt x="2293" y="459"/>
                  </a:lnTo>
                  <a:lnTo>
                    <a:pt x="2323" y="386"/>
                  </a:lnTo>
                  <a:lnTo>
                    <a:pt x="2348" y="323"/>
                  </a:lnTo>
                  <a:lnTo>
                    <a:pt x="2368" y="273"/>
                  </a:lnTo>
                  <a:lnTo>
                    <a:pt x="2381" y="234"/>
                  </a:lnTo>
                  <a:lnTo>
                    <a:pt x="2390" y="206"/>
                  </a:lnTo>
                  <a:lnTo>
                    <a:pt x="2396" y="189"/>
                  </a:lnTo>
                  <a:lnTo>
                    <a:pt x="2397" y="184"/>
                  </a:lnTo>
                  <a:lnTo>
                    <a:pt x="1786" y="0"/>
                  </a:lnTo>
                  <a:lnTo>
                    <a:pt x="1784" y="12"/>
                  </a:lnTo>
                  <a:lnTo>
                    <a:pt x="1780" y="49"/>
                  </a:lnTo>
                  <a:lnTo>
                    <a:pt x="1772" y="107"/>
                  </a:lnTo>
                  <a:lnTo>
                    <a:pt x="1762" y="184"/>
                  </a:lnTo>
                  <a:lnTo>
                    <a:pt x="1747" y="277"/>
                  </a:lnTo>
                  <a:lnTo>
                    <a:pt x="1729" y="386"/>
                  </a:lnTo>
                  <a:lnTo>
                    <a:pt x="1719" y="445"/>
                  </a:lnTo>
                  <a:lnTo>
                    <a:pt x="1708" y="506"/>
                  </a:lnTo>
                  <a:lnTo>
                    <a:pt x="1694" y="569"/>
                  </a:lnTo>
                  <a:lnTo>
                    <a:pt x="1680" y="636"/>
                  </a:lnTo>
                  <a:lnTo>
                    <a:pt x="1666" y="704"/>
                  </a:lnTo>
                  <a:lnTo>
                    <a:pt x="1650" y="773"/>
                  </a:lnTo>
                  <a:lnTo>
                    <a:pt x="1633" y="845"/>
                  </a:lnTo>
                  <a:lnTo>
                    <a:pt x="1613" y="916"/>
                  </a:lnTo>
                  <a:lnTo>
                    <a:pt x="1594" y="989"/>
                  </a:lnTo>
                  <a:lnTo>
                    <a:pt x="1573" y="1063"/>
                  </a:lnTo>
                  <a:lnTo>
                    <a:pt x="1550" y="1135"/>
                  </a:lnTo>
                  <a:lnTo>
                    <a:pt x="1526" y="1209"/>
                  </a:lnTo>
                  <a:lnTo>
                    <a:pt x="1501" y="1282"/>
                  </a:lnTo>
                  <a:lnTo>
                    <a:pt x="1475" y="1354"/>
                  </a:lnTo>
                  <a:lnTo>
                    <a:pt x="1447" y="1426"/>
                  </a:lnTo>
                  <a:lnTo>
                    <a:pt x="1417" y="1495"/>
                  </a:lnTo>
                  <a:lnTo>
                    <a:pt x="1387" y="1563"/>
                  </a:lnTo>
                  <a:lnTo>
                    <a:pt x="1354" y="1630"/>
                  </a:lnTo>
                  <a:lnTo>
                    <a:pt x="1320" y="1694"/>
                  </a:lnTo>
                  <a:lnTo>
                    <a:pt x="1285" y="1756"/>
                  </a:lnTo>
                  <a:lnTo>
                    <a:pt x="1230" y="1845"/>
                  </a:lnTo>
                  <a:lnTo>
                    <a:pt x="1175" y="1931"/>
                  </a:lnTo>
                  <a:lnTo>
                    <a:pt x="1118" y="2015"/>
                  </a:lnTo>
                  <a:lnTo>
                    <a:pt x="1061" y="2095"/>
                  </a:lnTo>
                  <a:lnTo>
                    <a:pt x="1006" y="2172"/>
                  </a:lnTo>
                  <a:lnTo>
                    <a:pt x="949" y="2245"/>
                  </a:lnTo>
                  <a:lnTo>
                    <a:pt x="893" y="2316"/>
                  </a:lnTo>
                  <a:lnTo>
                    <a:pt x="838" y="2383"/>
                  </a:lnTo>
                  <a:lnTo>
                    <a:pt x="782" y="2447"/>
                  </a:lnTo>
                  <a:lnTo>
                    <a:pt x="728" y="2509"/>
                  </a:lnTo>
                  <a:lnTo>
                    <a:pt x="674" y="2566"/>
                  </a:lnTo>
                  <a:lnTo>
                    <a:pt x="621" y="2622"/>
                  </a:lnTo>
                  <a:lnTo>
                    <a:pt x="570" y="2674"/>
                  </a:lnTo>
                  <a:lnTo>
                    <a:pt x="519" y="2724"/>
                  </a:lnTo>
                  <a:lnTo>
                    <a:pt x="470" y="2771"/>
                  </a:lnTo>
                  <a:lnTo>
                    <a:pt x="423" y="2814"/>
                  </a:lnTo>
                  <a:lnTo>
                    <a:pt x="377" y="2854"/>
                  </a:lnTo>
                  <a:lnTo>
                    <a:pt x="333" y="2893"/>
                  </a:lnTo>
                  <a:lnTo>
                    <a:pt x="292" y="2928"/>
                  </a:lnTo>
                  <a:lnTo>
                    <a:pt x="253" y="2960"/>
                  </a:lnTo>
                  <a:lnTo>
                    <a:pt x="180" y="3017"/>
                  </a:lnTo>
                  <a:lnTo>
                    <a:pt x="119" y="3063"/>
                  </a:lnTo>
                  <a:lnTo>
                    <a:pt x="68" y="3098"/>
                  </a:lnTo>
                  <a:lnTo>
                    <a:pt x="31" y="3123"/>
                  </a:lnTo>
                  <a:lnTo>
                    <a:pt x="8" y="3138"/>
                  </a:lnTo>
                  <a:lnTo>
                    <a:pt x="0" y="3143"/>
                  </a:lnTo>
                  <a:lnTo>
                    <a:pt x="110" y="32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7" name="椭圆 28"/>
          <p:cNvSpPr/>
          <p:nvPr/>
        </p:nvSpPr>
        <p:spPr>
          <a:xfrm>
            <a:off x="3570171" y="2267532"/>
            <a:ext cx="564872" cy="564443"/>
          </a:xfrm>
          <a:custGeom>
            <a:avLst/>
            <a:gdLst>
              <a:gd name="connsiteX0" fmla="*/ 145025 w 331788"/>
              <a:gd name="connsiteY0" fmla="*/ 104594 h 331536"/>
              <a:gd name="connsiteX1" fmla="*/ 198438 w 331788"/>
              <a:gd name="connsiteY1" fmla="*/ 123670 h 331536"/>
              <a:gd name="connsiteX2" fmla="*/ 198438 w 331788"/>
              <a:gd name="connsiteY2" fmla="*/ 152614 h 331536"/>
              <a:gd name="connsiteX3" fmla="*/ 169334 w 331788"/>
              <a:gd name="connsiteY3" fmla="*/ 152614 h 331536"/>
              <a:gd name="connsiteX4" fmla="*/ 113771 w 331788"/>
              <a:gd name="connsiteY4" fmla="*/ 167085 h 331536"/>
              <a:gd name="connsiteX5" fmla="*/ 51594 w 331788"/>
              <a:gd name="connsiteY5" fmla="*/ 227603 h 331536"/>
              <a:gd name="connsiteX6" fmla="*/ 41010 w 331788"/>
              <a:gd name="connsiteY6" fmla="*/ 253915 h 331536"/>
              <a:gd name="connsiteX7" fmla="*/ 51594 w 331788"/>
              <a:gd name="connsiteY7" fmla="*/ 280228 h 331536"/>
              <a:gd name="connsiteX8" fmla="*/ 105833 w 331788"/>
              <a:gd name="connsiteY8" fmla="*/ 280228 h 331536"/>
              <a:gd name="connsiteX9" fmla="*/ 121708 w 331788"/>
              <a:gd name="connsiteY9" fmla="*/ 263125 h 331536"/>
              <a:gd name="connsiteX10" fmla="*/ 150813 w 331788"/>
              <a:gd name="connsiteY10" fmla="*/ 263125 h 331536"/>
              <a:gd name="connsiteX11" fmla="*/ 150813 w 331788"/>
              <a:gd name="connsiteY11" fmla="*/ 292068 h 331536"/>
              <a:gd name="connsiteX12" fmla="*/ 134938 w 331788"/>
              <a:gd name="connsiteY12" fmla="*/ 309171 h 331536"/>
              <a:gd name="connsiteX13" fmla="*/ 78052 w 331788"/>
              <a:gd name="connsiteY13" fmla="*/ 331536 h 331536"/>
              <a:gd name="connsiteX14" fmla="*/ 22489 w 331788"/>
              <a:gd name="connsiteY14" fmla="*/ 309171 h 331536"/>
              <a:gd name="connsiteX15" fmla="*/ 0 w 331788"/>
              <a:gd name="connsiteY15" fmla="*/ 253915 h 331536"/>
              <a:gd name="connsiteX16" fmla="*/ 22489 w 331788"/>
              <a:gd name="connsiteY16" fmla="*/ 198660 h 331536"/>
              <a:gd name="connsiteX17" fmla="*/ 84666 w 331788"/>
              <a:gd name="connsiteY17" fmla="*/ 136826 h 331536"/>
              <a:gd name="connsiteX18" fmla="*/ 145025 w 331788"/>
              <a:gd name="connsiteY18" fmla="*/ 104594 h 331536"/>
              <a:gd name="connsiteX19" fmla="*/ 254829 w 331788"/>
              <a:gd name="connsiteY19" fmla="*/ 43 h 331536"/>
              <a:gd name="connsiteX20" fmla="*/ 309472 w 331788"/>
              <a:gd name="connsiteY20" fmla="*/ 24739 h 331536"/>
              <a:gd name="connsiteX21" fmla="*/ 331788 w 331788"/>
              <a:gd name="connsiteY21" fmla="*/ 80057 h 331536"/>
              <a:gd name="connsiteX22" fmla="*/ 309472 w 331788"/>
              <a:gd name="connsiteY22" fmla="*/ 135376 h 331536"/>
              <a:gd name="connsiteX23" fmla="*/ 242522 w 331788"/>
              <a:gd name="connsiteY23" fmla="*/ 199914 h 331536"/>
              <a:gd name="connsiteX24" fmla="*/ 180823 w 331788"/>
              <a:gd name="connsiteY24" fmla="*/ 231524 h 331536"/>
              <a:gd name="connsiteX25" fmla="*/ 134877 w 331788"/>
              <a:gd name="connsiteY25" fmla="*/ 210451 h 331536"/>
              <a:gd name="connsiteX26" fmla="*/ 134877 w 331788"/>
              <a:gd name="connsiteY26" fmla="*/ 181474 h 331536"/>
              <a:gd name="connsiteX27" fmla="*/ 163757 w 331788"/>
              <a:gd name="connsiteY27" fmla="*/ 181474 h 331536"/>
              <a:gd name="connsiteX28" fmla="*/ 213641 w 331788"/>
              <a:gd name="connsiteY28" fmla="*/ 170937 h 331536"/>
              <a:gd name="connsiteX29" fmla="*/ 280591 w 331788"/>
              <a:gd name="connsiteY29" fmla="*/ 106399 h 331536"/>
              <a:gd name="connsiteX30" fmla="*/ 291093 w 331788"/>
              <a:gd name="connsiteY30" fmla="*/ 80057 h 331536"/>
              <a:gd name="connsiteX31" fmla="*/ 280591 w 331788"/>
              <a:gd name="connsiteY31" fmla="*/ 53715 h 331536"/>
              <a:gd name="connsiteX32" fmla="*/ 232020 w 331788"/>
              <a:gd name="connsiteY32" fmla="*/ 49764 h 331536"/>
              <a:gd name="connsiteX33" fmla="*/ 211016 w 331788"/>
              <a:gd name="connsiteY33" fmla="*/ 70838 h 331536"/>
              <a:gd name="connsiteX34" fmla="*/ 182135 w 331788"/>
              <a:gd name="connsiteY34" fmla="*/ 70838 h 331536"/>
              <a:gd name="connsiteX35" fmla="*/ 182135 w 331788"/>
              <a:gd name="connsiteY35" fmla="*/ 41861 h 331536"/>
              <a:gd name="connsiteX36" fmla="*/ 203139 w 331788"/>
              <a:gd name="connsiteY36" fmla="*/ 20788 h 331536"/>
              <a:gd name="connsiteX37" fmla="*/ 254829 w 331788"/>
              <a:gd name="connsiteY37" fmla="*/ 43 h 331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331788" h="331536">
                <a:moveTo>
                  <a:pt x="145025" y="104594"/>
                </a:moveTo>
                <a:cubicBezTo>
                  <a:pt x="164703" y="102292"/>
                  <a:pt x="183224" y="108541"/>
                  <a:pt x="198438" y="123670"/>
                </a:cubicBezTo>
                <a:cubicBezTo>
                  <a:pt x="206375" y="131564"/>
                  <a:pt x="206375" y="144720"/>
                  <a:pt x="198438" y="152614"/>
                </a:cubicBezTo>
                <a:cubicBezTo>
                  <a:pt x="190500" y="160507"/>
                  <a:pt x="177271" y="160507"/>
                  <a:pt x="169334" y="152614"/>
                </a:cubicBezTo>
                <a:cubicBezTo>
                  <a:pt x="150813" y="135511"/>
                  <a:pt x="127000" y="153929"/>
                  <a:pt x="113771" y="167085"/>
                </a:cubicBezTo>
                <a:cubicBezTo>
                  <a:pt x="113771" y="167085"/>
                  <a:pt x="113771" y="167085"/>
                  <a:pt x="51594" y="227603"/>
                </a:cubicBezTo>
                <a:cubicBezTo>
                  <a:pt x="44979" y="234181"/>
                  <a:pt x="41010" y="243391"/>
                  <a:pt x="41010" y="253915"/>
                </a:cubicBezTo>
                <a:cubicBezTo>
                  <a:pt x="41010" y="263125"/>
                  <a:pt x="44979" y="272334"/>
                  <a:pt x="51594" y="280228"/>
                </a:cubicBezTo>
                <a:cubicBezTo>
                  <a:pt x="66146" y="294699"/>
                  <a:pt x="89958" y="294699"/>
                  <a:pt x="105833" y="280228"/>
                </a:cubicBezTo>
                <a:cubicBezTo>
                  <a:pt x="105833" y="280228"/>
                  <a:pt x="105833" y="280228"/>
                  <a:pt x="121708" y="263125"/>
                </a:cubicBezTo>
                <a:cubicBezTo>
                  <a:pt x="129646" y="255231"/>
                  <a:pt x="142875" y="255231"/>
                  <a:pt x="150813" y="263125"/>
                </a:cubicBezTo>
                <a:cubicBezTo>
                  <a:pt x="158750" y="271018"/>
                  <a:pt x="158750" y="284174"/>
                  <a:pt x="150813" y="292068"/>
                </a:cubicBezTo>
                <a:cubicBezTo>
                  <a:pt x="150813" y="292068"/>
                  <a:pt x="150813" y="292068"/>
                  <a:pt x="134938" y="309171"/>
                </a:cubicBezTo>
                <a:cubicBezTo>
                  <a:pt x="119062" y="323643"/>
                  <a:pt x="99219" y="331536"/>
                  <a:pt x="78052" y="331536"/>
                </a:cubicBezTo>
                <a:cubicBezTo>
                  <a:pt x="58208" y="331536"/>
                  <a:pt x="38364" y="323643"/>
                  <a:pt x="22489" y="309171"/>
                </a:cubicBezTo>
                <a:cubicBezTo>
                  <a:pt x="7937" y="294699"/>
                  <a:pt x="0" y="274965"/>
                  <a:pt x="0" y="253915"/>
                </a:cubicBezTo>
                <a:cubicBezTo>
                  <a:pt x="0" y="232866"/>
                  <a:pt x="7937" y="213132"/>
                  <a:pt x="22489" y="198660"/>
                </a:cubicBezTo>
                <a:cubicBezTo>
                  <a:pt x="22489" y="198660"/>
                  <a:pt x="22489" y="198660"/>
                  <a:pt x="84666" y="136826"/>
                </a:cubicBezTo>
                <a:cubicBezTo>
                  <a:pt x="104510" y="117750"/>
                  <a:pt x="125346" y="106896"/>
                  <a:pt x="145025" y="104594"/>
                </a:cubicBezTo>
                <a:close/>
                <a:moveTo>
                  <a:pt x="254829" y="43"/>
                </a:moveTo>
                <a:cubicBezTo>
                  <a:pt x="273700" y="702"/>
                  <a:pt x="293063" y="8934"/>
                  <a:pt x="309472" y="24739"/>
                </a:cubicBezTo>
                <a:cubicBezTo>
                  <a:pt x="323912" y="39227"/>
                  <a:pt x="331788" y="58984"/>
                  <a:pt x="331788" y="80057"/>
                </a:cubicBezTo>
                <a:cubicBezTo>
                  <a:pt x="331788" y="101131"/>
                  <a:pt x="323912" y="120887"/>
                  <a:pt x="309472" y="135376"/>
                </a:cubicBezTo>
                <a:cubicBezTo>
                  <a:pt x="309472" y="135376"/>
                  <a:pt x="309472" y="135376"/>
                  <a:pt x="242522" y="199914"/>
                </a:cubicBezTo>
                <a:cubicBezTo>
                  <a:pt x="222831" y="220987"/>
                  <a:pt x="201827" y="231524"/>
                  <a:pt x="180823" y="231524"/>
                </a:cubicBezTo>
                <a:cubicBezTo>
                  <a:pt x="165070" y="231524"/>
                  <a:pt x="149317" y="223622"/>
                  <a:pt x="134877" y="210451"/>
                </a:cubicBezTo>
                <a:cubicBezTo>
                  <a:pt x="127000" y="202548"/>
                  <a:pt x="127000" y="189377"/>
                  <a:pt x="134877" y="181474"/>
                </a:cubicBezTo>
                <a:cubicBezTo>
                  <a:pt x="142753" y="173572"/>
                  <a:pt x="155881" y="173572"/>
                  <a:pt x="163757" y="181474"/>
                </a:cubicBezTo>
                <a:cubicBezTo>
                  <a:pt x="170321" y="186743"/>
                  <a:pt x="184761" y="201231"/>
                  <a:pt x="213641" y="170937"/>
                </a:cubicBezTo>
                <a:cubicBezTo>
                  <a:pt x="213641" y="170937"/>
                  <a:pt x="213641" y="170937"/>
                  <a:pt x="280591" y="106399"/>
                </a:cubicBezTo>
                <a:cubicBezTo>
                  <a:pt x="287155" y="98497"/>
                  <a:pt x="291093" y="89277"/>
                  <a:pt x="291093" y="80057"/>
                </a:cubicBezTo>
                <a:cubicBezTo>
                  <a:pt x="291093" y="69520"/>
                  <a:pt x="287155" y="60301"/>
                  <a:pt x="280591" y="53715"/>
                </a:cubicBezTo>
                <a:cubicBezTo>
                  <a:pt x="267464" y="40544"/>
                  <a:pt x="246460" y="33959"/>
                  <a:pt x="232020" y="49764"/>
                </a:cubicBezTo>
                <a:cubicBezTo>
                  <a:pt x="232020" y="49764"/>
                  <a:pt x="232020" y="49764"/>
                  <a:pt x="211016" y="70838"/>
                </a:cubicBezTo>
                <a:cubicBezTo>
                  <a:pt x="203139" y="78740"/>
                  <a:pt x="190012" y="78740"/>
                  <a:pt x="182135" y="70838"/>
                </a:cubicBezTo>
                <a:cubicBezTo>
                  <a:pt x="174259" y="62935"/>
                  <a:pt x="174259" y="49764"/>
                  <a:pt x="182135" y="41861"/>
                </a:cubicBezTo>
                <a:cubicBezTo>
                  <a:pt x="182135" y="41861"/>
                  <a:pt x="182135" y="41861"/>
                  <a:pt x="203139" y="20788"/>
                </a:cubicBezTo>
                <a:cubicBezTo>
                  <a:pt x="217579" y="6300"/>
                  <a:pt x="235958" y="-615"/>
                  <a:pt x="254829" y="43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8" name="椭圆 29"/>
          <p:cNvSpPr/>
          <p:nvPr/>
        </p:nvSpPr>
        <p:spPr>
          <a:xfrm>
            <a:off x="3570171" y="4655769"/>
            <a:ext cx="564872" cy="560100"/>
          </a:xfrm>
          <a:custGeom>
            <a:avLst/>
            <a:gdLst>
              <a:gd name="connsiteX0" fmla="*/ 192254 w 338138"/>
              <a:gd name="connsiteY0" fmla="*/ 135421 h 335282"/>
              <a:gd name="connsiteX1" fmla="*/ 152810 w 338138"/>
              <a:gd name="connsiteY1" fmla="*/ 151158 h 335282"/>
              <a:gd name="connsiteX2" fmla="*/ 152810 w 338138"/>
              <a:gd name="connsiteY2" fmla="*/ 229842 h 335282"/>
              <a:gd name="connsiteX3" fmla="*/ 232697 w 338138"/>
              <a:gd name="connsiteY3" fmla="*/ 229842 h 335282"/>
              <a:gd name="connsiteX4" fmla="*/ 232697 w 338138"/>
              <a:gd name="connsiteY4" fmla="*/ 151158 h 335282"/>
              <a:gd name="connsiteX5" fmla="*/ 192254 w 338138"/>
              <a:gd name="connsiteY5" fmla="*/ 135421 h 335282"/>
              <a:gd name="connsiteX6" fmla="*/ 238125 w 338138"/>
              <a:gd name="connsiteY6" fmla="*/ 69850 h 335282"/>
              <a:gd name="connsiteX7" fmla="*/ 225425 w 338138"/>
              <a:gd name="connsiteY7" fmla="*/ 80963 h 335282"/>
              <a:gd name="connsiteX8" fmla="*/ 238125 w 338138"/>
              <a:gd name="connsiteY8" fmla="*/ 92076 h 335282"/>
              <a:gd name="connsiteX9" fmla="*/ 250825 w 338138"/>
              <a:gd name="connsiteY9" fmla="*/ 80963 h 335282"/>
              <a:gd name="connsiteX10" fmla="*/ 238125 w 338138"/>
              <a:gd name="connsiteY10" fmla="*/ 69850 h 335282"/>
              <a:gd name="connsiteX11" fmla="*/ 214313 w 338138"/>
              <a:gd name="connsiteY11" fmla="*/ 57150 h 335282"/>
              <a:gd name="connsiteX12" fmla="*/ 263526 w 338138"/>
              <a:gd name="connsiteY12" fmla="*/ 57150 h 335282"/>
              <a:gd name="connsiteX13" fmla="*/ 263526 w 338138"/>
              <a:gd name="connsiteY13" fmla="*/ 106363 h 335282"/>
              <a:gd name="connsiteX14" fmla="*/ 214313 w 338138"/>
              <a:gd name="connsiteY14" fmla="*/ 106363 h 335282"/>
              <a:gd name="connsiteX15" fmla="*/ 49213 w 338138"/>
              <a:gd name="connsiteY15" fmla="*/ 57150 h 335282"/>
              <a:gd name="connsiteX16" fmla="*/ 195263 w 338138"/>
              <a:gd name="connsiteY16" fmla="*/ 57150 h 335282"/>
              <a:gd name="connsiteX17" fmla="*/ 195263 w 338138"/>
              <a:gd name="connsiteY17" fmla="*/ 106363 h 335282"/>
              <a:gd name="connsiteX18" fmla="*/ 49213 w 338138"/>
              <a:gd name="connsiteY18" fmla="*/ 106363 h 335282"/>
              <a:gd name="connsiteX19" fmla="*/ 22225 w 338138"/>
              <a:gd name="connsiteY19" fmla="*/ 28575 h 335282"/>
              <a:gd name="connsiteX20" fmla="*/ 22225 w 338138"/>
              <a:gd name="connsiteY20" fmla="*/ 269875 h 335282"/>
              <a:gd name="connsiteX21" fmla="*/ 241853 w 338138"/>
              <a:gd name="connsiteY21" fmla="*/ 269875 h 335282"/>
              <a:gd name="connsiteX22" fmla="*/ 247114 w 338138"/>
              <a:gd name="connsiteY22" fmla="*/ 259384 h 335282"/>
              <a:gd name="connsiteX23" fmla="*/ 233962 w 338138"/>
              <a:gd name="connsiteY23" fmla="*/ 248892 h 335282"/>
              <a:gd name="connsiteX24" fmla="*/ 155054 w 338138"/>
              <a:gd name="connsiteY24" fmla="*/ 251515 h 335282"/>
              <a:gd name="connsiteX25" fmla="*/ 49843 w 338138"/>
              <a:gd name="connsiteY25" fmla="*/ 251515 h 335282"/>
              <a:gd name="connsiteX26" fmla="*/ 49843 w 338138"/>
              <a:gd name="connsiteY26" fmla="*/ 231844 h 335282"/>
              <a:gd name="connsiteX27" fmla="*/ 135327 w 338138"/>
              <a:gd name="connsiteY27" fmla="*/ 231844 h 335282"/>
              <a:gd name="connsiteX28" fmla="*/ 122175 w 338138"/>
              <a:gd name="connsiteY28" fmla="*/ 201682 h 335282"/>
              <a:gd name="connsiteX29" fmla="*/ 49843 w 338138"/>
              <a:gd name="connsiteY29" fmla="*/ 201682 h 335282"/>
              <a:gd name="connsiteX30" fmla="*/ 49843 w 338138"/>
              <a:gd name="connsiteY30" fmla="*/ 183322 h 335282"/>
              <a:gd name="connsiteX31" fmla="*/ 120860 w 338138"/>
              <a:gd name="connsiteY31" fmla="*/ 183322 h 335282"/>
              <a:gd name="connsiteX32" fmla="*/ 131381 w 338138"/>
              <a:gd name="connsiteY32" fmla="*/ 153159 h 335282"/>
              <a:gd name="connsiteX33" fmla="*/ 49843 w 338138"/>
              <a:gd name="connsiteY33" fmla="*/ 153159 h 335282"/>
              <a:gd name="connsiteX34" fmla="*/ 49843 w 338138"/>
              <a:gd name="connsiteY34" fmla="*/ 134800 h 335282"/>
              <a:gd name="connsiteX35" fmla="*/ 147163 w 338138"/>
              <a:gd name="connsiteY35" fmla="*/ 134800 h 335282"/>
              <a:gd name="connsiteX36" fmla="*/ 243168 w 338138"/>
              <a:gd name="connsiteY36" fmla="*/ 138734 h 335282"/>
              <a:gd name="connsiteX37" fmla="*/ 251059 w 338138"/>
              <a:gd name="connsiteY37" fmla="*/ 231844 h 335282"/>
              <a:gd name="connsiteX38" fmla="*/ 264210 w 338138"/>
              <a:gd name="connsiteY38" fmla="*/ 243647 h 335282"/>
              <a:gd name="connsiteX39" fmla="*/ 272101 w 338138"/>
              <a:gd name="connsiteY39" fmla="*/ 238401 h 335282"/>
              <a:gd name="connsiteX40" fmla="*/ 290513 w 338138"/>
              <a:gd name="connsiteY40" fmla="*/ 256761 h 335282"/>
              <a:gd name="connsiteX41" fmla="*/ 290513 w 338138"/>
              <a:gd name="connsiteY41" fmla="*/ 28575 h 335282"/>
              <a:gd name="connsiteX42" fmla="*/ 22225 w 338138"/>
              <a:gd name="connsiteY42" fmla="*/ 28575 h 335282"/>
              <a:gd name="connsiteX43" fmla="*/ 0 w 338138"/>
              <a:gd name="connsiteY43" fmla="*/ 0 h 335282"/>
              <a:gd name="connsiteX44" fmla="*/ 311721 w 338138"/>
              <a:gd name="connsiteY44" fmla="*/ 0 h 335282"/>
              <a:gd name="connsiteX45" fmla="*/ 311721 w 338138"/>
              <a:gd name="connsiteY45" fmla="*/ 278479 h 335282"/>
              <a:gd name="connsiteX46" fmla="*/ 338138 w 338138"/>
              <a:gd name="connsiteY46" fmla="*/ 304875 h 335282"/>
              <a:gd name="connsiteX47" fmla="*/ 330213 w 338138"/>
              <a:gd name="connsiteY47" fmla="*/ 325992 h 335282"/>
              <a:gd name="connsiteX48" fmla="*/ 307759 w 338138"/>
              <a:gd name="connsiteY48" fmla="*/ 335230 h 335282"/>
              <a:gd name="connsiteX49" fmla="*/ 262850 w 338138"/>
              <a:gd name="connsiteY49" fmla="*/ 291677 h 335282"/>
              <a:gd name="connsiteX50" fmla="*/ 0 w 338138"/>
              <a:gd name="connsiteY50" fmla="*/ 291677 h 335282"/>
              <a:gd name="connsiteX51" fmla="*/ 0 w 338138"/>
              <a:gd name="connsiteY51" fmla="*/ 0 h 335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38138" h="335282">
                <a:moveTo>
                  <a:pt x="192254" y="135421"/>
                </a:moveTo>
                <a:cubicBezTo>
                  <a:pt x="177774" y="135421"/>
                  <a:pt x="163461" y="140666"/>
                  <a:pt x="152810" y="151158"/>
                </a:cubicBezTo>
                <a:cubicBezTo>
                  <a:pt x="130175" y="173452"/>
                  <a:pt x="130175" y="207548"/>
                  <a:pt x="152810" y="229842"/>
                </a:cubicBezTo>
                <a:cubicBezTo>
                  <a:pt x="174113" y="250825"/>
                  <a:pt x="210062" y="250825"/>
                  <a:pt x="232697" y="229842"/>
                </a:cubicBezTo>
                <a:cubicBezTo>
                  <a:pt x="254000" y="207548"/>
                  <a:pt x="254000" y="173452"/>
                  <a:pt x="232697" y="151158"/>
                </a:cubicBezTo>
                <a:cubicBezTo>
                  <a:pt x="221379" y="140666"/>
                  <a:pt x="206733" y="135421"/>
                  <a:pt x="192254" y="135421"/>
                </a:cubicBezTo>
                <a:close/>
                <a:moveTo>
                  <a:pt x="238125" y="69850"/>
                </a:moveTo>
                <a:cubicBezTo>
                  <a:pt x="231111" y="69850"/>
                  <a:pt x="225425" y="74825"/>
                  <a:pt x="225425" y="80963"/>
                </a:cubicBezTo>
                <a:cubicBezTo>
                  <a:pt x="225425" y="87101"/>
                  <a:pt x="231111" y="92076"/>
                  <a:pt x="238125" y="92076"/>
                </a:cubicBezTo>
                <a:cubicBezTo>
                  <a:pt x="245139" y="92076"/>
                  <a:pt x="250825" y="87101"/>
                  <a:pt x="250825" y="80963"/>
                </a:cubicBezTo>
                <a:cubicBezTo>
                  <a:pt x="250825" y="74825"/>
                  <a:pt x="245139" y="69850"/>
                  <a:pt x="238125" y="69850"/>
                </a:cubicBezTo>
                <a:close/>
                <a:moveTo>
                  <a:pt x="214313" y="57150"/>
                </a:moveTo>
                <a:lnTo>
                  <a:pt x="263526" y="57150"/>
                </a:lnTo>
                <a:lnTo>
                  <a:pt x="263526" y="106363"/>
                </a:lnTo>
                <a:lnTo>
                  <a:pt x="214313" y="106363"/>
                </a:lnTo>
                <a:close/>
                <a:moveTo>
                  <a:pt x="49213" y="57150"/>
                </a:moveTo>
                <a:lnTo>
                  <a:pt x="195263" y="57150"/>
                </a:lnTo>
                <a:lnTo>
                  <a:pt x="195263" y="106363"/>
                </a:lnTo>
                <a:lnTo>
                  <a:pt x="49213" y="106363"/>
                </a:lnTo>
                <a:close/>
                <a:moveTo>
                  <a:pt x="22225" y="28575"/>
                </a:moveTo>
                <a:cubicBezTo>
                  <a:pt x="22225" y="28575"/>
                  <a:pt x="22225" y="28575"/>
                  <a:pt x="22225" y="269875"/>
                </a:cubicBezTo>
                <a:lnTo>
                  <a:pt x="241853" y="269875"/>
                </a:lnTo>
                <a:cubicBezTo>
                  <a:pt x="241853" y="269875"/>
                  <a:pt x="241853" y="269875"/>
                  <a:pt x="247114" y="259384"/>
                </a:cubicBezTo>
                <a:cubicBezTo>
                  <a:pt x="247114" y="259384"/>
                  <a:pt x="247114" y="259384"/>
                  <a:pt x="233962" y="248892"/>
                </a:cubicBezTo>
                <a:cubicBezTo>
                  <a:pt x="210289" y="264629"/>
                  <a:pt x="178726" y="265941"/>
                  <a:pt x="155054" y="251515"/>
                </a:cubicBezTo>
                <a:cubicBezTo>
                  <a:pt x="155054" y="251515"/>
                  <a:pt x="155054" y="251515"/>
                  <a:pt x="49843" y="251515"/>
                </a:cubicBezTo>
                <a:cubicBezTo>
                  <a:pt x="49843" y="251515"/>
                  <a:pt x="49843" y="251515"/>
                  <a:pt x="49843" y="231844"/>
                </a:cubicBezTo>
                <a:cubicBezTo>
                  <a:pt x="49843" y="231844"/>
                  <a:pt x="49843" y="231844"/>
                  <a:pt x="135327" y="231844"/>
                </a:cubicBezTo>
                <a:cubicBezTo>
                  <a:pt x="128751" y="222664"/>
                  <a:pt x="123490" y="213484"/>
                  <a:pt x="122175" y="201682"/>
                </a:cubicBezTo>
                <a:cubicBezTo>
                  <a:pt x="122175" y="201682"/>
                  <a:pt x="122175" y="201682"/>
                  <a:pt x="49843" y="201682"/>
                </a:cubicBezTo>
                <a:cubicBezTo>
                  <a:pt x="49843" y="201682"/>
                  <a:pt x="49843" y="201682"/>
                  <a:pt x="49843" y="183322"/>
                </a:cubicBezTo>
                <a:cubicBezTo>
                  <a:pt x="49843" y="183322"/>
                  <a:pt x="49843" y="183322"/>
                  <a:pt x="120860" y="183322"/>
                </a:cubicBezTo>
                <a:cubicBezTo>
                  <a:pt x="122175" y="172831"/>
                  <a:pt x="124806" y="162339"/>
                  <a:pt x="131381" y="153159"/>
                </a:cubicBezTo>
                <a:cubicBezTo>
                  <a:pt x="131381" y="153159"/>
                  <a:pt x="131381" y="153159"/>
                  <a:pt x="49843" y="153159"/>
                </a:cubicBezTo>
                <a:cubicBezTo>
                  <a:pt x="49843" y="153159"/>
                  <a:pt x="49843" y="153159"/>
                  <a:pt x="49843" y="134800"/>
                </a:cubicBezTo>
                <a:cubicBezTo>
                  <a:pt x="49843" y="134800"/>
                  <a:pt x="49843" y="134800"/>
                  <a:pt x="147163" y="134800"/>
                </a:cubicBezTo>
                <a:cubicBezTo>
                  <a:pt x="174781" y="111194"/>
                  <a:pt x="216865" y="112506"/>
                  <a:pt x="243168" y="138734"/>
                </a:cubicBezTo>
                <a:cubicBezTo>
                  <a:pt x="269471" y="164962"/>
                  <a:pt x="270786" y="202993"/>
                  <a:pt x="251059" y="231844"/>
                </a:cubicBezTo>
                <a:cubicBezTo>
                  <a:pt x="251059" y="231844"/>
                  <a:pt x="251059" y="231844"/>
                  <a:pt x="264210" y="243647"/>
                </a:cubicBezTo>
                <a:cubicBezTo>
                  <a:pt x="264210" y="243647"/>
                  <a:pt x="264210" y="243647"/>
                  <a:pt x="272101" y="238401"/>
                </a:cubicBezTo>
                <a:cubicBezTo>
                  <a:pt x="272101" y="238401"/>
                  <a:pt x="272101" y="238401"/>
                  <a:pt x="290513" y="256761"/>
                </a:cubicBezTo>
                <a:cubicBezTo>
                  <a:pt x="290513" y="256761"/>
                  <a:pt x="290513" y="256761"/>
                  <a:pt x="290513" y="28575"/>
                </a:cubicBezTo>
                <a:cubicBezTo>
                  <a:pt x="290513" y="28575"/>
                  <a:pt x="290513" y="28575"/>
                  <a:pt x="22225" y="28575"/>
                </a:cubicBezTo>
                <a:close/>
                <a:moveTo>
                  <a:pt x="0" y="0"/>
                </a:moveTo>
                <a:cubicBezTo>
                  <a:pt x="0" y="0"/>
                  <a:pt x="0" y="0"/>
                  <a:pt x="311721" y="0"/>
                </a:cubicBezTo>
                <a:cubicBezTo>
                  <a:pt x="311721" y="0"/>
                  <a:pt x="311721" y="0"/>
                  <a:pt x="311721" y="278479"/>
                </a:cubicBezTo>
                <a:cubicBezTo>
                  <a:pt x="311721" y="278479"/>
                  <a:pt x="311721" y="278479"/>
                  <a:pt x="338138" y="304875"/>
                </a:cubicBezTo>
                <a:cubicBezTo>
                  <a:pt x="338138" y="304875"/>
                  <a:pt x="338138" y="316753"/>
                  <a:pt x="330213" y="325992"/>
                </a:cubicBezTo>
                <a:cubicBezTo>
                  <a:pt x="320967" y="336550"/>
                  <a:pt x="307759" y="335230"/>
                  <a:pt x="307759" y="335230"/>
                </a:cubicBezTo>
                <a:cubicBezTo>
                  <a:pt x="307759" y="335230"/>
                  <a:pt x="307759" y="335230"/>
                  <a:pt x="262850" y="291677"/>
                </a:cubicBezTo>
                <a:cubicBezTo>
                  <a:pt x="262850" y="291677"/>
                  <a:pt x="262850" y="291677"/>
                  <a:pt x="0" y="291677"/>
                </a:cubicBezTo>
                <a:cubicBezTo>
                  <a:pt x="0" y="291677"/>
                  <a:pt x="0" y="291677"/>
                  <a:pt x="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9" name="椭圆 30"/>
          <p:cNvSpPr/>
          <p:nvPr/>
        </p:nvSpPr>
        <p:spPr>
          <a:xfrm>
            <a:off x="7889568" y="2267317"/>
            <a:ext cx="545927" cy="564872"/>
          </a:xfrm>
          <a:custGeom>
            <a:avLst/>
            <a:gdLst>
              <a:gd name="connsiteX0" fmla="*/ 94055 w 317452"/>
              <a:gd name="connsiteY0" fmla="*/ 135965 h 328468"/>
              <a:gd name="connsiteX1" fmla="*/ 94407 w 317452"/>
              <a:gd name="connsiteY1" fmla="*/ 136055 h 328468"/>
              <a:gd name="connsiteX2" fmla="*/ 104825 w 317452"/>
              <a:gd name="connsiteY2" fmla="*/ 158537 h 328468"/>
              <a:gd name="connsiteX3" fmla="*/ 106109 w 317452"/>
              <a:gd name="connsiteY3" fmla="*/ 161308 h 328468"/>
              <a:gd name="connsiteX4" fmla="*/ 98162 w 317452"/>
              <a:gd name="connsiteY4" fmla="*/ 160053 h 328468"/>
              <a:gd name="connsiteX5" fmla="*/ 96849 w 317452"/>
              <a:gd name="connsiteY5" fmla="*/ 160053 h 328468"/>
              <a:gd name="connsiteX6" fmla="*/ 92911 w 317452"/>
              <a:gd name="connsiteY6" fmla="*/ 137630 h 328468"/>
              <a:gd name="connsiteX7" fmla="*/ 93506 w 317452"/>
              <a:gd name="connsiteY7" fmla="*/ 136765 h 328468"/>
              <a:gd name="connsiteX8" fmla="*/ 39496 w 317452"/>
              <a:gd name="connsiteY8" fmla="*/ 115887 h 328468"/>
              <a:gd name="connsiteX9" fmla="*/ 51437 w 317452"/>
              <a:gd name="connsiteY9" fmla="*/ 165488 h 328468"/>
              <a:gd name="connsiteX10" fmla="*/ 48784 w 317452"/>
              <a:gd name="connsiteY10" fmla="*/ 166793 h 328468"/>
              <a:gd name="connsiteX11" fmla="*/ 47457 w 317452"/>
              <a:gd name="connsiteY11" fmla="*/ 170709 h 328468"/>
              <a:gd name="connsiteX12" fmla="*/ 48784 w 317452"/>
              <a:gd name="connsiteY12" fmla="*/ 173319 h 328468"/>
              <a:gd name="connsiteX13" fmla="*/ 52764 w 317452"/>
              <a:gd name="connsiteY13" fmla="*/ 175930 h 328468"/>
              <a:gd name="connsiteX14" fmla="*/ 55418 w 317452"/>
              <a:gd name="connsiteY14" fmla="*/ 174625 h 328468"/>
              <a:gd name="connsiteX15" fmla="*/ 87263 w 317452"/>
              <a:gd name="connsiteY15" fmla="*/ 216393 h 328468"/>
              <a:gd name="connsiteX16" fmla="*/ 55418 w 317452"/>
              <a:gd name="connsiteY16" fmla="*/ 230752 h 328468"/>
              <a:gd name="connsiteX17" fmla="*/ 38169 w 317452"/>
              <a:gd name="connsiteY17" fmla="*/ 224225 h 328468"/>
              <a:gd name="connsiteX18" fmla="*/ 1017 w 317452"/>
              <a:gd name="connsiteY18" fmla="*/ 147214 h 328468"/>
              <a:gd name="connsiteX19" fmla="*/ 7651 w 317452"/>
              <a:gd name="connsiteY19" fmla="*/ 128940 h 328468"/>
              <a:gd name="connsiteX20" fmla="*/ 39496 w 317452"/>
              <a:gd name="connsiteY20" fmla="*/ 115887 h 328468"/>
              <a:gd name="connsiteX21" fmla="*/ 63900 w 317452"/>
              <a:gd name="connsiteY21" fmla="*/ 106627 h 328468"/>
              <a:gd name="connsiteX22" fmla="*/ 71807 w 317452"/>
              <a:gd name="connsiteY22" fmla="*/ 114982 h 328468"/>
              <a:gd name="connsiteX23" fmla="*/ 81033 w 317452"/>
              <a:gd name="connsiteY23" fmla="*/ 133331 h 328468"/>
              <a:gd name="connsiteX24" fmla="*/ 87623 w 317452"/>
              <a:gd name="connsiteY24" fmla="*/ 130710 h 328468"/>
              <a:gd name="connsiteX25" fmla="*/ 95803 w 317452"/>
              <a:gd name="connsiteY25" fmla="*/ 133422 h 328468"/>
              <a:gd name="connsiteX26" fmla="*/ 94055 w 317452"/>
              <a:gd name="connsiteY26" fmla="*/ 135965 h 328468"/>
              <a:gd name="connsiteX27" fmla="*/ 89115 w 317452"/>
              <a:gd name="connsiteY27" fmla="*/ 134702 h 328468"/>
              <a:gd name="connsiteX28" fmla="*/ 83823 w 317452"/>
              <a:gd name="connsiteY28" fmla="*/ 137407 h 328468"/>
              <a:gd name="connsiteX29" fmla="*/ 82500 w 317452"/>
              <a:gd name="connsiteY29" fmla="*/ 137407 h 328468"/>
              <a:gd name="connsiteX30" fmla="*/ 97053 w 317452"/>
              <a:gd name="connsiteY30" fmla="*/ 169863 h 328468"/>
              <a:gd name="connsiteX31" fmla="*/ 98375 w 317452"/>
              <a:gd name="connsiteY31" fmla="*/ 169863 h 328468"/>
              <a:gd name="connsiteX32" fmla="*/ 103667 w 317452"/>
              <a:gd name="connsiteY32" fmla="*/ 167158 h 328468"/>
              <a:gd name="connsiteX33" fmla="*/ 106313 w 317452"/>
              <a:gd name="connsiteY33" fmla="*/ 161749 h 328468"/>
              <a:gd name="connsiteX34" fmla="*/ 106109 w 317452"/>
              <a:gd name="connsiteY34" fmla="*/ 161308 h 328468"/>
              <a:gd name="connsiteX35" fmla="*/ 109648 w 317452"/>
              <a:gd name="connsiteY35" fmla="*/ 161866 h 328468"/>
              <a:gd name="connsiteX36" fmla="*/ 110272 w 317452"/>
              <a:gd name="connsiteY36" fmla="*/ 161402 h 328468"/>
              <a:gd name="connsiteX37" fmla="*/ 110522 w 317452"/>
              <a:gd name="connsiteY37" fmla="*/ 164622 h 328468"/>
              <a:gd name="connsiteX38" fmla="*/ 106074 w 317452"/>
              <a:gd name="connsiteY38" fmla="*/ 170028 h 328468"/>
              <a:gd name="connsiteX39" fmla="*/ 99484 w 317452"/>
              <a:gd name="connsiteY39" fmla="*/ 172650 h 328468"/>
              <a:gd name="connsiteX40" fmla="*/ 107391 w 317452"/>
              <a:gd name="connsiteY40" fmla="*/ 192309 h 328468"/>
              <a:gd name="connsiteX41" fmla="*/ 100802 w 317452"/>
              <a:gd name="connsiteY41" fmla="*/ 211968 h 328468"/>
              <a:gd name="connsiteX42" fmla="*/ 91576 w 317452"/>
              <a:gd name="connsiteY42" fmla="*/ 215900 h 328468"/>
              <a:gd name="connsiteX43" fmla="*/ 59946 w 317452"/>
              <a:gd name="connsiteY43" fmla="*/ 172650 h 328468"/>
              <a:gd name="connsiteX44" fmla="*/ 62582 w 317452"/>
              <a:gd name="connsiteY44" fmla="*/ 171339 h 328468"/>
              <a:gd name="connsiteX45" fmla="*/ 63900 w 317452"/>
              <a:gd name="connsiteY45" fmla="*/ 166097 h 328468"/>
              <a:gd name="connsiteX46" fmla="*/ 62582 w 317452"/>
              <a:gd name="connsiteY46" fmla="*/ 163475 h 328468"/>
              <a:gd name="connsiteX47" fmla="*/ 58628 w 317452"/>
              <a:gd name="connsiteY47" fmla="*/ 162165 h 328468"/>
              <a:gd name="connsiteX48" fmla="*/ 54674 w 317452"/>
              <a:gd name="connsiteY48" fmla="*/ 163475 h 328468"/>
              <a:gd name="connsiteX49" fmla="*/ 42813 w 317452"/>
              <a:gd name="connsiteY49" fmla="*/ 111051 h 328468"/>
              <a:gd name="connsiteX50" fmla="*/ 52038 w 317452"/>
              <a:gd name="connsiteY50" fmla="*/ 107119 h 328468"/>
              <a:gd name="connsiteX51" fmla="*/ 63900 w 317452"/>
              <a:gd name="connsiteY51" fmla="*/ 106627 h 328468"/>
              <a:gd name="connsiteX52" fmla="*/ 221560 w 317452"/>
              <a:gd name="connsiteY52" fmla="*/ 67725 h 328468"/>
              <a:gd name="connsiteX53" fmla="*/ 239938 w 317452"/>
              <a:gd name="connsiteY53" fmla="*/ 67725 h 328468"/>
              <a:gd name="connsiteX54" fmla="*/ 249127 w 317452"/>
              <a:gd name="connsiteY54" fmla="*/ 90147 h 328468"/>
              <a:gd name="connsiteX55" fmla="*/ 249127 w 317452"/>
              <a:gd name="connsiteY55" fmla="*/ 99380 h 328468"/>
              <a:gd name="connsiteX56" fmla="*/ 259629 w 317452"/>
              <a:gd name="connsiteY56" fmla="*/ 162691 h 328468"/>
              <a:gd name="connsiteX57" fmla="*/ 300324 w 317452"/>
              <a:gd name="connsiteY57" fmla="*/ 193027 h 328468"/>
              <a:gd name="connsiteX58" fmla="*/ 304262 w 317452"/>
              <a:gd name="connsiteY58" fmla="*/ 215450 h 328468"/>
              <a:gd name="connsiteX59" fmla="*/ 283258 w 317452"/>
              <a:gd name="connsiteY59" fmla="*/ 219407 h 328468"/>
              <a:gd name="connsiteX60" fmla="*/ 281946 w 317452"/>
              <a:gd name="connsiteY60" fmla="*/ 218088 h 328468"/>
              <a:gd name="connsiteX61" fmla="*/ 236000 w 317452"/>
              <a:gd name="connsiteY61" fmla="*/ 185113 h 328468"/>
              <a:gd name="connsiteX62" fmla="*/ 229436 w 317452"/>
              <a:gd name="connsiteY62" fmla="*/ 174562 h 328468"/>
              <a:gd name="connsiteX63" fmla="*/ 224185 w 317452"/>
              <a:gd name="connsiteY63" fmla="*/ 145544 h 328468"/>
              <a:gd name="connsiteX64" fmla="*/ 196617 w 317452"/>
              <a:gd name="connsiteY64" fmla="*/ 194346 h 328468"/>
              <a:gd name="connsiteX65" fmla="*/ 229436 w 317452"/>
              <a:gd name="connsiteY65" fmla="*/ 243148 h 328468"/>
              <a:gd name="connsiteX66" fmla="*/ 230749 w 317452"/>
              <a:gd name="connsiteY66" fmla="*/ 265571 h 328468"/>
              <a:gd name="connsiteX67" fmla="*/ 195305 w 317452"/>
              <a:gd name="connsiteY67" fmla="*/ 318329 h 328468"/>
              <a:gd name="connsiteX68" fmla="*/ 169050 w 317452"/>
              <a:gd name="connsiteY68" fmla="*/ 323605 h 328468"/>
              <a:gd name="connsiteX69" fmla="*/ 167737 w 317452"/>
              <a:gd name="connsiteY69" fmla="*/ 323605 h 328468"/>
              <a:gd name="connsiteX70" fmla="*/ 162486 w 317452"/>
              <a:gd name="connsiteY70" fmla="*/ 297226 h 328468"/>
              <a:gd name="connsiteX71" fmla="*/ 191366 w 317452"/>
              <a:gd name="connsiteY71" fmla="*/ 255019 h 328468"/>
              <a:gd name="connsiteX72" fmla="*/ 167737 w 317452"/>
              <a:gd name="connsiteY72" fmla="*/ 220726 h 328468"/>
              <a:gd name="connsiteX73" fmla="*/ 70594 w 317452"/>
              <a:gd name="connsiteY73" fmla="*/ 322286 h 328468"/>
              <a:gd name="connsiteX74" fmla="*/ 46965 w 317452"/>
              <a:gd name="connsiteY74" fmla="*/ 326243 h 328468"/>
              <a:gd name="connsiteX75" fmla="*/ 44339 w 317452"/>
              <a:gd name="connsiteY75" fmla="*/ 322286 h 328468"/>
              <a:gd name="connsiteX76" fmla="*/ 43027 w 317452"/>
              <a:gd name="connsiteY76" fmla="*/ 295907 h 328468"/>
              <a:gd name="connsiteX77" fmla="*/ 144108 w 317452"/>
              <a:gd name="connsiteY77" fmla="*/ 189070 h 328468"/>
              <a:gd name="connsiteX78" fmla="*/ 148046 w 317452"/>
              <a:gd name="connsiteY78" fmla="*/ 177200 h 328468"/>
              <a:gd name="connsiteX79" fmla="*/ 190054 w 317452"/>
              <a:gd name="connsiteY79" fmla="*/ 103337 h 328468"/>
              <a:gd name="connsiteX80" fmla="*/ 151984 w 317452"/>
              <a:gd name="connsiteY80" fmla="*/ 107294 h 328468"/>
              <a:gd name="connsiteX81" fmla="*/ 119166 w 317452"/>
              <a:gd name="connsiteY81" fmla="*/ 154777 h 328468"/>
              <a:gd name="connsiteX82" fmla="*/ 110272 w 317452"/>
              <a:gd name="connsiteY82" fmla="*/ 161402 h 328468"/>
              <a:gd name="connsiteX83" fmla="*/ 110027 w 317452"/>
              <a:gd name="connsiteY83" fmla="*/ 158233 h 328468"/>
              <a:gd name="connsiteX84" fmla="*/ 99484 w 317452"/>
              <a:gd name="connsiteY84" fmla="*/ 134642 h 328468"/>
              <a:gd name="connsiteX85" fmla="*/ 95803 w 317452"/>
              <a:gd name="connsiteY85" fmla="*/ 133422 h 328468"/>
              <a:gd name="connsiteX86" fmla="*/ 97670 w 317452"/>
              <a:gd name="connsiteY86" fmla="*/ 130706 h 328468"/>
              <a:gd name="connsiteX87" fmla="*/ 130980 w 317452"/>
              <a:gd name="connsiteY87" fmla="*/ 82234 h 328468"/>
              <a:gd name="connsiteX88" fmla="*/ 141482 w 317452"/>
              <a:gd name="connsiteY88" fmla="*/ 75639 h 328468"/>
              <a:gd name="connsiteX89" fmla="*/ 221560 w 317452"/>
              <a:gd name="connsiteY89" fmla="*/ 67725 h 328468"/>
              <a:gd name="connsiteX90" fmla="*/ 276970 w 317452"/>
              <a:gd name="connsiteY90" fmla="*/ 0 h 328468"/>
              <a:gd name="connsiteX91" fmla="*/ 317452 w 317452"/>
              <a:gd name="connsiteY91" fmla="*/ 39688 h 328468"/>
              <a:gd name="connsiteX92" fmla="*/ 276970 w 317452"/>
              <a:gd name="connsiteY92" fmla="*/ 79376 h 328468"/>
              <a:gd name="connsiteX93" fmla="*/ 236488 w 317452"/>
              <a:gd name="connsiteY93" fmla="*/ 39688 h 328468"/>
              <a:gd name="connsiteX94" fmla="*/ 276970 w 317452"/>
              <a:gd name="connsiteY94" fmla="*/ 0 h 328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317452" h="328468">
                <a:moveTo>
                  <a:pt x="94055" y="135965"/>
                </a:moveTo>
                <a:lnTo>
                  <a:pt x="94407" y="136055"/>
                </a:lnTo>
                <a:cubicBezTo>
                  <a:pt x="100360" y="148902"/>
                  <a:pt x="103337" y="155325"/>
                  <a:pt x="104825" y="158537"/>
                </a:cubicBezTo>
                <a:lnTo>
                  <a:pt x="106109" y="161308"/>
                </a:lnTo>
                <a:lnTo>
                  <a:pt x="98162" y="160053"/>
                </a:lnTo>
                <a:cubicBezTo>
                  <a:pt x="98162" y="160053"/>
                  <a:pt x="96849" y="160053"/>
                  <a:pt x="96849" y="160053"/>
                </a:cubicBezTo>
                <a:cubicBezTo>
                  <a:pt x="90285" y="154777"/>
                  <a:pt x="87660" y="144225"/>
                  <a:pt x="92911" y="137630"/>
                </a:cubicBezTo>
                <a:cubicBezTo>
                  <a:pt x="92911" y="137630"/>
                  <a:pt x="92911" y="137630"/>
                  <a:pt x="93506" y="136765"/>
                </a:cubicBezTo>
                <a:close/>
                <a:moveTo>
                  <a:pt x="39496" y="115887"/>
                </a:moveTo>
                <a:cubicBezTo>
                  <a:pt x="39496" y="115887"/>
                  <a:pt x="39496" y="115887"/>
                  <a:pt x="51437" y="165488"/>
                </a:cubicBezTo>
                <a:cubicBezTo>
                  <a:pt x="51437" y="165488"/>
                  <a:pt x="51437" y="165488"/>
                  <a:pt x="48784" y="166793"/>
                </a:cubicBezTo>
                <a:cubicBezTo>
                  <a:pt x="47457" y="166793"/>
                  <a:pt x="47457" y="169403"/>
                  <a:pt x="47457" y="170709"/>
                </a:cubicBezTo>
                <a:cubicBezTo>
                  <a:pt x="47457" y="170709"/>
                  <a:pt x="47457" y="170709"/>
                  <a:pt x="48784" y="173319"/>
                </a:cubicBezTo>
                <a:cubicBezTo>
                  <a:pt x="50111" y="175930"/>
                  <a:pt x="51437" y="175930"/>
                  <a:pt x="52764" y="175930"/>
                </a:cubicBezTo>
                <a:lnTo>
                  <a:pt x="55418" y="174625"/>
                </a:lnTo>
                <a:cubicBezTo>
                  <a:pt x="55418" y="174625"/>
                  <a:pt x="55418" y="174625"/>
                  <a:pt x="87263" y="216393"/>
                </a:cubicBezTo>
                <a:cubicBezTo>
                  <a:pt x="87263" y="216393"/>
                  <a:pt x="87263" y="216393"/>
                  <a:pt x="55418" y="230752"/>
                </a:cubicBezTo>
                <a:cubicBezTo>
                  <a:pt x="48784" y="233362"/>
                  <a:pt x="40823" y="230752"/>
                  <a:pt x="38169" y="224225"/>
                </a:cubicBezTo>
                <a:cubicBezTo>
                  <a:pt x="38169" y="224225"/>
                  <a:pt x="38169" y="224225"/>
                  <a:pt x="1017" y="147214"/>
                </a:cubicBezTo>
                <a:cubicBezTo>
                  <a:pt x="-1637" y="140687"/>
                  <a:pt x="1017" y="132856"/>
                  <a:pt x="7651" y="128940"/>
                </a:cubicBezTo>
                <a:cubicBezTo>
                  <a:pt x="7651" y="128940"/>
                  <a:pt x="7651" y="128940"/>
                  <a:pt x="39496" y="115887"/>
                </a:cubicBezTo>
                <a:close/>
                <a:moveTo>
                  <a:pt x="63900" y="106627"/>
                </a:moveTo>
                <a:cubicBezTo>
                  <a:pt x="67524" y="108102"/>
                  <a:pt x="70489" y="111051"/>
                  <a:pt x="71807" y="114982"/>
                </a:cubicBezTo>
                <a:cubicBezTo>
                  <a:pt x="71807" y="114982"/>
                  <a:pt x="71807" y="114982"/>
                  <a:pt x="81033" y="133331"/>
                </a:cubicBezTo>
                <a:cubicBezTo>
                  <a:pt x="81033" y="133331"/>
                  <a:pt x="81033" y="133331"/>
                  <a:pt x="87623" y="130710"/>
                </a:cubicBezTo>
                <a:lnTo>
                  <a:pt x="95803" y="133422"/>
                </a:lnTo>
                <a:lnTo>
                  <a:pt x="94055" y="135965"/>
                </a:lnTo>
                <a:lnTo>
                  <a:pt x="89115" y="134702"/>
                </a:lnTo>
                <a:cubicBezTo>
                  <a:pt x="89115" y="134702"/>
                  <a:pt x="89115" y="134702"/>
                  <a:pt x="83823" y="137407"/>
                </a:cubicBezTo>
                <a:cubicBezTo>
                  <a:pt x="83823" y="137407"/>
                  <a:pt x="82500" y="137407"/>
                  <a:pt x="82500" y="137407"/>
                </a:cubicBezTo>
                <a:cubicBezTo>
                  <a:pt x="82500" y="137407"/>
                  <a:pt x="82500" y="137407"/>
                  <a:pt x="97053" y="169863"/>
                </a:cubicBezTo>
                <a:cubicBezTo>
                  <a:pt x="97053" y="169863"/>
                  <a:pt x="97053" y="169863"/>
                  <a:pt x="98375" y="169863"/>
                </a:cubicBezTo>
                <a:lnTo>
                  <a:pt x="103667" y="167158"/>
                </a:lnTo>
                <a:cubicBezTo>
                  <a:pt x="106313" y="165806"/>
                  <a:pt x="106313" y="163101"/>
                  <a:pt x="106313" y="161749"/>
                </a:cubicBezTo>
                <a:lnTo>
                  <a:pt x="106109" y="161308"/>
                </a:lnTo>
                <a:lnTo>
                  <a:pt x="109648" y="161866"/>
                </a:lnTo>
                <a:lnTo>
                  <a:pt x="110272" y="161402"/>
                </a:lnTo>
                <a:lnTo>
                  <a:pt x="110522" y="164622"/>
                </a:lnTo>
                <a:cubicBezTo>
                  <a:pt x="109698" y="166752"/>
                  <a:pt x="108051" y="168718"/>
                  <a:pt x="106074" y="170028"/>
                </a:cubicBezTo>
                <a:cubicBezTo>
                  <a:pt x="106074" y="170028"/>
                  <a:pt x="106074" y="170028"/>
                  <a:pt x="99484" y="172650"/>
                </a:cubicBezTo>
                <a:cubicBezTo>
                  <a:pt x="99484" y="172650"/>
                  <a:pt x="99484" y="172650"/>
                  <a:pt x="107391" y="192309"/>
                </a:cubicBezTo>
                <a:cubicBezTo>
                  <a:pt x="111345" y="198862"/>
                  <a:pt x="107391" y="208036"/>
                  <a:pt x="100802" y="211968"/>
                </a:cubicBezTo>
                <a:cubicBezTo>
                  <a:pt x="100802" y="211968"/>
                  <a:pt x="100802" y="211968"/>
                  <a:pt x="91576" y="215900"/>
                </a:cubicBezTo>
                <a:cubicBezTo>
                  <a:pt x="91576" y="215900"/>
                  <a:pt x="91576" y="215900"/>
                  <a:pt x="59946" y="172650"/>
                </a:cubicBezTo>
                <a:cubicBezTo>
                  <a:pt x="59946" y="172650"/>
                  <a:pt x="59946" y="172650"/>
                  <a:pt x="62582" y="171339"/>
                </a:cubicBezTo>
                <a:cubicBezTo>
                  <a:pt x="65218" y="170028"/>
                  <a:pt x="65218" y="167407"/>
                  <a:pt x="63900" y="166097"/>
                </a:cubicBezTo>
                <a:cubicBezTo>
                  <a:pt x="63900" y="166097"/>
                  <a:pt x="63900" y="166097"/>
                  <a:pt x="62582" y="163475"/>
                </a:cubicBezTo>
                <a:cubicBezTo>
                  <a:pt x="62582" y="162165"/>
                  <a:pt x="59946" y="160854"/>
                  <a:pt x="58628" y="162165"/>
                </a:cubicBezTo>
                <a:cubicBezTo>
                  <a:pt x="58628" y="162165"/>
                  <a:pt x="58628" y="162165"/>
                  <a:pt x="54674" y="163475"/>
                </a:cubicBezTo>
                <a:cubicBezTo>
                  <a:pt x="54674" y="163475"/>
                  <a:pt x="54674" y="163475"/>
                  <a:pt x="42813" y="111051"/>
                </a:cubicBezTo>
                <a:cubicBezTo>
                  <a:pt x="42813" y="111051"/>
                  <a:pt x="42813" y="111051"/>
                  <a:pt x="52038" y="107119"/>
                </a:cubicBezTo>
                <a:cubicBezTo>
                  <a:pt x="55992" y="105153"/>
                  <a:pt x="60275" y="105153"/>
                  <a:pt x="63900" y="106627"/>
                </a:cubicBezTo>
                <a:close/>
                <a:moveTo>
                  <a:pt x="221560" y="67725"/>
                </a:moveTo>
                <a:cubicBezTo>
                  <a:pt x="226810" y="65087"/>
                  <a:pt x="234687" y="65087"/>
                  <a:pt x="239938" y="67725"/>
                </a:cubicBezTo>
                <a:cubicBezTo>
                  <a:pt x="247814" y="73001"/>
                  <a:pt x="250440" y="80915"/>
                  <a:pt x="249127" y="90147"/>
                </a:cubicBezTo>
                <a:cubicBezTo>
                  <a:pt x="249127" y="92785"/>
                  <a:pt x="249127" y="96742"/>
                  <a:pt x="249127" y="99380"/>
                </a:cubicBezTo>
                <a:cubicBezTo>
                  <a:pt x="249127" y="99380"/>
                  <a:pt x="249127" y="99380"/>
                  <a:pt x="259629" y="162691"/>
                </a:cubicBezTo>
                <a:cubicBezTo>
                  <a:pt x="259629" y="162691"/>
                  <a:pt x="259629" y="162691"/>
                  <a:pt x="300324" y="193027"/>
                </a:cubicBezTo>
                <a:cubicBezTo>
                  <a:pt x="308200" y="198303"/>
                  <a:pt x="309513" y="207536"/>
                  <a:pt x="304262" y="215450"/>
                </a:cubicBezTo>
                <a:cubicBezTo>
                  <a:pt x="299011" y="222045"/>
                  <a:pt x="289822" y="223363"/>
                  <a:pt x="283258" y="219407"/>
                </a:cubicBezTo>
                <a:cubicBezTo>
                  <a:pt x="283258" y="219407"/>
                  <a:pt x="281946" y="219407"/>
                  <a:pt x="281946" y="218088"/>
                </a:cubicBezTo>
                <a:cubicBezTo>
                  <a:pt x="281946" y="218088"/>
                  <a:pt x="281946" y="218088"/>
                  <a:pt x="236000" y="185113"/>
                </a:cubicBezTo>
                <a:cubicBezTo>
                  <a:pt x="232061" y="182475"/>
                  <a:pt x="230749" y="178518"/>
                  <a:pt x="229436" y="174562"/>
                </a:cubicBezTo>
                <a:cubicBezTo>
                  <a:pt x="229436" y="174562"/>
                  <a:pt x="229436" y="174562"/>
                  <a:pt x="224185" y="145544"/>
                </a:cubicBezTo>
                <a:cubicBezTo>
                  <a:pt x="224185" y="145544"/>
                  <a:pt x="224185" y="145544"/>
                  <a:pt x="196617" y="194346"/>
                </a:cubicBezTo>
                <a:cubicBezTo>
                  <a:pt x="196617" y="194346"/>
                  <a:pt x="196617" y="194346"/>
                  <a:pt x="229436" y="243148"/>
                </a:cubicBezTo>
                <a:cubicBezTo>
                  <a:pt x="234687" y="249743"/>
                  <a:pt x="234687" y="258976"/>
                  <a:pt x="230749" y="265571"/>
                </a:cubicBezTo>
                <a:cubicBezTo>
                  <a:pt x="230749" y="265571"/>
                  <a:pt x="230749" y="265571"/>
                  <a:pt x="195305" y="318329"/>
                </a:cubicBezTo>
                <a:cubicBezTo>
                  <a:pt x="188741" y="326243"/>
                  <a:pt x="178239" y="328881"/>
                  <a:pt x="169050" y="323605"/>
                </a:cubicBezTo>
                <a:cubicBezTo>
                  <a:pt x="169050" y="323605"/>
                  <a:pt x="169050" y="323605"/>
                  <a:pt x="167737" y="323605"/>
                </a:cubicBezTo>
                <a:cubicBezTo>
                  <a:pt x="159861" y="318329"/>
                  <a:pt x="157235" y="305140"/>
                  <a:pt x="162486" y="297226"/>
                </a:cubicBezTo>
                <a:cubicBezTo>
                  <a:pt x="162486" y="297226"/>
                  <a:pt x="162486" y="297226"/>
                  <a:pt x="191366" y="255019"/>
                </a:cubicBezTo>
                <a:cubicBezTo>
                  <a:pt x="191366" y="255019"/>
                  <a:pt x="191366" y="255019"/>
                  <a:pt x="167737" y="220726"/>
                </a:cubicBezTo>
                <a:cubicBezTo>
                  <a:pt x="167737" y="220726"/>
                  <a:pt x="167737" y="220726"/>
                  <a:pt x="70594" y="322286"/>
                </a:cubicBezTo>
                <a:cubicBezTo>
                  <a:pt x="65343" y="328881"/>
                  <a:pt x="54841" y="330200"/>
                  <a:pt x="46965" y="326243"/>
                </a:cubicBezTo>
                <a:cubicBezTo>
                  <a:pt x="45652" y="324924"/>
                  <a:pt x="44339" y="323605"/>
                  <a:pt x="44339" y="322286"/>
                </a:cubicBezTo>
                <a:cubicBezTo>
                  <a:pt x="36463" y="315691"/>
                  <a:pt x="36463" y="303821"/>
                  <a:pt x="43027" y="295907"/>
                </a:cubicBezTo>
                <a:cubicBezTo>
                  <a:pt x="43027" y="295907"/>
                  <a:pt x="43027" y="295907"/>
                  <a:pt x="144108" y="189070"/>
                </a:cubicBezTo>
                <a:cubicBezTo>
                  <a:pt x="144108" y="185113"/>
                  <a:pt x="145421" y="181156"/>
                  <a:pt x="148046" y="177200"/>
                </a:cubicBezTo>
                <a:cubicBezTo>
                  <a:pt x="148046" y="177200"/>
                  <a:pt x="148046" y="177200"/>
                  <a:pt x="190054" y="103337"/>
                </a:cubicBezTo>
                <a:cubicBezTo>
                  <a:pt x="190054" y="103337"/>
                  <a:pt x="190054" y="103337"/>
                  <a:pt x="151984" y="107294"/>
                </a:cubicBezTo>
                <a:cubicBezTo>
                  <a:pt x="151984" y="107294"/>
                  <a:pt x="151984" y="107294"/>
                  <a:pt x="119166" y="154777"/>
                </a:cubicBezTo>
                <a:lnTo>
                  <a:pt x="110272" y="161402"/>
                </a:lnTo>
                <a:lnTo>
                  <a:pt x="110027" y="158233"/>
                </a:lnTo>
                <a:cubicBezTo>
                  <a:pt x="99484" y="134642"/>
                  <a:pt x="99484" y="134642"/>
                  <a:pt x="99484" y="134642"/>
                </a:cubicBezTo>
                <a:lnTo>
                  <a:pt x="95803" y="133422"/>
                </a:lnTo>
                <a:lnTo>
                  <a:pt x="97670" y="130706"/>
                </a:lnTo>
                <a:cubicBezTo>
                  <a:pt x="102428" y="123781"/>
                  <a:pt x="111946" y="109932"/>
                  <a:pt x="130980" y="82234"/>
                </a:cubicBezTo>
                <a:cubicBezTo>
                  <a:pt x="133606" y="78277"/>
                  <a:pt x="137544" y="75639"/>
                  <a:pt x="141482" y="75639"/>
                </a:cubicBezTo>
                <a:cubicBezTo>
                  <a:pt x="141482" y="75639"/>
                  <a:pt x="141482" y="75639"/>
                  <a:pt x="221560" y="67725"/>
                </a:cubicBezTo>
                <a:close/>
                <a:moveTo>
                  <a:pt x="276970" y="0"/>
                </a:moveTo>
                <a:cubicBezTo>
                  <a:pt x="299328" y="0"/>
                  <a:pt x="317452" y="17769"/>
                  <a:pt x="317452" y="39688"/>
                </a:cubicBezTo>
                <a:cubicBezTo>
                  <a:pt x="317452" y="61607"/>
                  <a:pt x="299328" y="79376"/>
                  <a:pt x="276970" y="79376"/>
                </a:cubicBezTo>
                <a:cubicBezTo>
                  <a:pt x="254612" y="79376"/>
                  <a:pt x="236488" y="61607"/>
                  <a:pt x="236488" y="39688"/>
                </a:cubicBezTo>
                <a:cubicBezTo>
                  <a:pt x="236488" y="17769"/>
                  <a:pt x="254612" y="0"/>
                  <a:pt x="276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0" name="椭圆 31"/>
          <p:cNvSpPr/>
          <p:nvPr/>
        </p:nvSpPr>
        <p:spPr>
          <a:xfrm>
            <a:off x="7880095" y="4653383"/>
            <a:ext cx="564872" cy="564872"/>
          </a:xfrm>
          <a:custGeom>
            <a:avLst/>
            <a:gdLst>
              <a:gd name="connsiteX0" fmla="*/ 157638 w 338138"/>
              <a:gd name="connsiteY0" fmla="*/ 144463 h 338138"/>
              <a:gd name="connsiteX1" fmla="*/ 165544 w 338138"/>
              <a:gd name="connsiteY1" fmla="*/ 148443 h 338138"/>
              <a:gd name="connsiteX2" fmla="*/ 249865 w 338138"/>
              <a:gd name="connsiteY2" fmla="*/ 233341 h 338138"/>
              <a:gd name="connsiteX3" fmla="*/ 280167 w 338138"/>
              <a:gd name="connsiteY3" fmla="*/ 232015 h 338138"/>
              <a:gd name="connsiteX4" fmla="*/ 286755 w 338138"/>
              <a:gd name="connsiteY4" fmla="*/ 234668 h 338138"/>
              <a:gd name="connsiteX5" fmla="*/ 335503 w 338138"/>
              <a:gd name="connsiteY5" fmla="*/ 283750 h 338138"/>
              <a:gd name="connsiteX6" fmla="*/ 338138 w 338138"/>
              <a:gd name="connsiteY6" fmla="*/ 293036 h 338138"/>
              <a:gd name="connsiteX7" fmla="*/ 330233 w 338138"/>
              <a:gd name="connsiteY7" fmla="*/ 298342 h 338138"/>
              <a:gd name="connsiteX8" fmla="*/ 311788 w 338138"/>
              <a:gd name="connsiteY8" fmla="*/ 303648 h 338138"/>
              <a:gd name="connsiteX9" fmla="*/ 303883 w 338138"/>
              <a:gd name="connsiteY9" fmla="*/ 310281 h 338138"/>
              <a:gd name="connsiteX10" fmla="*/ 299930 w 338138"/>
              <a:gd name="connsiteY10" fmla="*/ 331505 h 338138"/>
              <a:gd name="connsiteX11" fmla="*/ 293343 w 338138"/>
              <a:gd name="connsiteY11" fmla="*/ 338138 h 338138"/>
              <a:gd name="connsiteX12" fmla="*/ 290708 w 338138"/>
              <a:gd name="connsiteY12" fmla="*/ 338138 h 338138"/>
              <a:gd name="connsiteX13" fmla="*/ 284120 w 338138"/>
              <a:gd name="connsiteY13" fmla="*/ 335485 h 338138"/>
              <a:gd name="connsiteX14" fmla="*/ 235372 w 338138"/>
              <a:gd name="connsiteY14" fmla="*/ 286403 h 338138"/>
              <a:gd name="connsiteX15" fmla="*/ 232737 w 338138"/>
              <a:gd name="connsiteY15" fmla="*/ 279770 h 338138"/>
              <a:gd name="connsiteX16" fmla="*/ 234054 w 338138"/>
              <a:gd name="connsiteY16" fmla="*/ 249260 h 338138"/>
              <a:gd name="connsiteX17" fmla="*/ 149733 w 338138"/>
              <a:gd name="connsiteY17" fmla="*/ 164361 h 338138"/>
              <a:gd name="connsiteX18" fmla="*/ 149733 w 338138"/>
              <a:gd name="connsiteY18" fmla="*/ 148443 h 338138"/>
              <a:gd name="connsiteX19" fmla="*/ 157638 w 338138"/>
              <a:gd name="connsiteY19" fmla="*/ 144463 h 338138"/>
              <a:gd name="connsiteX20" fmla="*/ 145922 w 338138"/>
              <a:gd name="connsiteY20" fmla="*/ 120650 h 338138"/>
              <a:gd name="connsiteX21" fmla="*/ 169863 w 338138"/>
              <a:gd name="connsiteY21" fmla="*/ 137383 h 338138"/>
              <a:gd name="connsiteX22" fmla="*/ 157893 w 338138"/>
              <a:gd name="connsiteY22" fmla="*/ 133522 h 338138"/>
              <a:gd name="connsiteX23" fmla="*/ 141931 w 338138"/>
              <a:gd name="connsiteY23" fmla="*/ 141245 h 338138"/>
              <a:gd name="connsiteX24" fmla="*/ 137941 w 338138"/>
              <a:gd name="connsiteY24" fmla="*/ 168275 h 338138"/>
              <a:gd name="connsiteX25" fmla="*/ 120650 w 338138"/>
              <a:gd name="connsiteY25" fmla="*/ 145106 h 338138"/>
              <a:gd name="connsiteX26" fmla="*/ 145922 w 338138"/>
              <a:gd name="connsiteY26" fmla="*/ 120650 h 338138"/>
              <a:gd name="connsiteX27" fmla="*/ 146051 w 338138"/>
              <a:gd name="connsiteY27" fmla="*/ 60325 h 338138"/>
              <a:gd name="connsiteX28" fmla="*/ 230188 w 338138"/>
              <a:gd name="connsiteY28" fmla="*/ 145257 h 338138"/>
              <a:gd name="connsiteX29" fmla="*/ 219671 w 338138"/>
              <a:gd name="connsiteY29" fmla="*/ 186395 h 338138"/>
              <a:gd name="connsiteX30" fmla="*/ 193378 w 338138"/>
              <a:gd name="connsiteY30" fmla="*/ 161181 h 338138"/>
              <a:gd name="connsiteX31" fmla="*/ 196007 w 338138"/>
              <a:gd name="connsiteY31" fmla="*/ 145257 h 338138"/>
              <a:gd name="connsiteX32" fmla="*/ 146051 w 338138"/>
              <a:gd name="connsiteY32" fmla="*/ 94828 h 338138"/>
              <a:gd name="connsiteX33" fmla="*/ 96094 w 338138"/>
              <a:gd name="connsiteY33" fmla="*/ 145257 h 338138"/>
              <a:gd name="connsiteX34" fmla="*/ 146051 w 338138"/>
              <a:gd name="connsiteY34" fmla="*/ 195685 h 338138"/>
              <a:gd name="connsiteX35" fmla="*/ 161827 w 338138"/>
              <a:gd name="connsiteY35" fmla="*/ 193031 h 338138"/>
              <a:gd name="connsiteX36" fmla="*/ 188119 w 338138"/>
              <a:gd name="connsiteY36" fmla="*/ 219572 h 338138"/>
              <a:gd name="connsiteX37" fmla="*/ 146051 w 338138"/>
              <a:gd name="connsiteY37" fmla="*/ 230188 h 338138"/>
              <a:gd name="connsiteX38" fmla="*/ 61913 w 338138"/>
              <a:gd name="connsiteY38" fmla="*/ 145257 h 338138"/>
              <a:gd name="connsiteX39" fmla="*/ 146051 w 338138"/>
              <a:gd name="connsiteY39" fmla="*/ 60325 h 338138"/>
              <a:gd name="connsiteX40" fmla="*/ 145257 w 338138"/>
              <a:gd name="connsiteY40" fmla="*/ 0 h 338138"/>
              <a:gd name="connsiteX41" fmla="*/ 290513 w 338138"/>
              <a:gd name="connsiteY41" fmla="*/ 145257 h 338138"/>
              <a:gd name="connsiteX42" fmla="*/ 269385 w 338138"/>
              <a:gd name="connsiteY42" fmla="*/ 221846 h 338138"/>
              <a:gd name="connsiteX43" fmla="*/ 254859 w 338138"/>
              <a:gd name="connsiteY43" fmla="*/ 221846 h 338138"/>
              <a:gd name="connsiteX44" fmla="*/ 239013 w 338138"/>
              <a:gd name="connsiteY44" fmla="*/ 206000 h 338138"/>
              <a:gd name="connsiteX45" fmla="*/ 256180 w 338138"/>
              <a:gd name="connsiteY45" fmla="*/ 145257 h 338138"/>
              <a:gd name="connsiteX46" fmla="*/ 145257 w 338138"/>
              <a:gd name="connsiteY46" fmla="*/ 34333 h 338138"/>
              <a:gd name="connsiteX47" fmla="*/ 34333 w 338138"/>
              <a:gd name="connsiteY47" fmla="*/ 145257 h 338138"/>
              <a:gd name="connsiteX48" fmla="*/ 145257 w 338138"/>
              <a:gd name="connsiteY48" fmla="*/ 256180 h 338138"/>
              <a:gd name="connsiteX49" fmla="*/ 206000 w 338138"/>
              <a:gd name="connsiteY49" fmla="*/ 239013 h 338138"/>
              <a:gd name="connsiteX50" fmla="*/ 221847 w 338138"/>
              <a:gd name="connsiteY50" fmla="*/ 254859 h 338138"/>
              <a:gd name="connsiteX51" fmla="*/ 221847 w 338138"/>
              <a:gd name="connsiteY51" fmla="*/ 269385 h 338138"/>
              <a:gd name="connsiteX52" fmla="*/ 145257 w 338138"/>
              <a:gd name="connsiteY52" fmla="*/ 290513 h 338138"/>
              <a:gd name="connsiteX53" fmla="*/ 0 w 338138"/>
              <a:gd name="connsiteY53" fmla="*/ 145257 h 338138"/>
              <a:gd name="connsiteX54" fmla="*/ 145257 w 338138"/>
              <a:gd name="connsiteY5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38138" h="338138">
                <a:moveTo>
                  <a:pt x="157638" y="144463"/>
                </a:moveTo>
                <a:cubicBezTo>
                  <a:pt x="160273" y="144463"/>
                  <a:pt x="162908" y="145790"/>
                  <a:pt x="165544" y="148443"/>
                </a:cubicBezTo>
                <a:cubicBezTo>
                  <a:pt x="165544" y="148443"/>
                  <a:pt x="165544" y="148443"/>
                  <a:pt x="249865" y="233341"/>
                </a:cubicBezTo>
                <a:cubicBezTo>
                  <a:pt x="249865" y="233341"/>
                  <a:pt x="249865" y="233341"/>
                  <a:pt x="280167" y="232015"/>
                </a:cubicBezTo>
                <a:cubicBezTo>
                  <a:pt x="282803" y="232015"/>
                  <a:pt x="285438" y="233341"/>
                  <a:pt x="286755" y="234668"/>
                </a:cubicBezTo>
                <a:cubicBezTo>
                  <a:pt x="286755" y="234668"/>
                  <a:pt x="286755" y="234668"/>
                  <a:pt x="335503" y="283750"/>
                </a:cubicBezTo>
                <a:cubicBezTo>
                  <a:pt x="338138" y="286403"/>
                  <a:pt x="338138" y="289056"/>
                  <a:pt x="338138" y="293036"/>
                </a:cubicBezTo>
                <a:cubicBezTo>
                  <a:pt x="336821" y="295689"/>
                  <a:pt x="334186" y="298342"/>
                  <a:pt x="330233" y="298342"/>
                </a:cubicBezTo>
                <a:cubicBezTo>
                  <a:pt x="330233" y="298342"/>
                  <a:pt x="330233" y="298342"/>
                  <a:pt x="311788" y="303648"/>
                </a:cubicBezTo>
                <a:cubicBezTo>
                  <a:pt x="307835" y="303648"/>
                  <a:pt x="305200" y="306301"/>
                  <a:pt x="303883" y="310281"/>
                </a:cubicBezTo>
                <a:cubicBezTo>
                  <a:pt x="303883" y="310281"/>
                  <a:pt x="303883" y="310281"/>
                  <a:pt x="299930" y="331505"/>
                </a:cubicBezTo>
                <a:cubicBezTo>
                  <a:pt x="298613" y="334158"/>
                  <a:pt x="295978" y="336812"/>
                  <a:pt x="293343" y="338138"/>
                </a:cubicBezTo>
                <a:cubicBezTo>
                  <a:pt x="292025" y="338138"/>
                  <a:pt x="292025" y="338138"/>
                  <a:pt x="290708" y="338138"/>
                </a:cubicBezTo>
                <a:cubicBezTo>
                  <a:pt x="288073" y="338138"/>
                  <a:pt x="285438" y="336812"/>
                  <a:pt x="284120" y="335485"/>
                </a:cubicBezTo>
                <a:cubicBezTo>
                  <a:pt x="284120" y="335485"/>
                  <a:pt x="284120" y="335485"/>
                  <a:pt x="235372" y="286403"/>
                </a:cubicBezTo>
                <a:cubicBezTo>
                  <a:pt x="232737" y="283750"/>
                  <a:pt x="232737" y="281097"/>
                  <a:pt x="232737" y="279770"/>
                </a:cubicBezTo>
                <a:cubicBezTo>
                  <a:pt x="232737" y="279770"/>
                  <a:pt x="232737" y="279770"/>
                  <a:pt x="234054" y="249260"/>
                </a:cubicBezTo>
                <a:cubicBezTo>
                  <a:pt x="234054" y="249260"/>
                  <a:pt x="234054" y="249260"/>
                  <a:pt x="149733" y="164361"/>
                </a:cubicBezTo>
                <a:cubicBezTo>
                  <a:pt x="144463" y="159055"/>
                  <a:pt x="144463" y="152422"/>
                  <a:pt x="149733" y="148443"/>
                </a:cubicBezTo>
                <a:cubicBezTo>
                  <a:pt x="151051" y="145790"/>
                  <a:pt x="155003" y="144463"/>
                  <a:pt x="157638" y="144463"/>
                </a:cubicBezTo>
                <a:close/>
                <a:moveTo>
                  <a:pt x="145922" y="120650"/>
                </a:moveTo>
                <a:cubicBezTo>
                  <a:pt x="157893" y="120650"/>
                  <a:pt x="167203" y="128373"/>
                  <a:pt x="169863" y="137383"/>
                </a:cubicBezTo>
                <a:cubicBezTo>
                  <a:pt x="167203" y="134809"/>
                  <a:pt x="161883" y="133522"/>
                  <a:pt x="157893" y="133522"/>
                </a:cubicBezTo>
                <a:cubicBezTo>
                  <a:pt x="151242" y="133522"/>
                  <a:pt x="145922" y="136096"/>
                  <a:pt x="141931" y="141245"/>
                </a:cubicBezTo>
                <a:cubicBezTo>
                  <a:pt x="133951" y="147680"/>
                  <a:pt x="132620" y="160552"/>
                  <a:pt x="137941" y="168275"/>
                </a:cubicBezTo>
                <a:cubicBezTo>
                  <a:pt x="128630" y="165701"/>
                  <a:pt x="120650" y="156691"/>
                  <a:pt x="120650" y="145106"/>
                </a:cubicBezTo>
                <a:cubicBezTo>
                  <a:pt x="120650" y="132234"/>
                  <a:pt x="132620" y="120650"/>
                  <a:pt x="145922" y="120650"/>
                </a:cubicBezTo>
                <a:close/>
                <a:moveTo>
                  <a:pt x="146051" y="60325"/>
                </a:moveTo>
                <a:cubicBezTo>
                  <a:pt x="192063" y="60325"/>
                  <a:pt x="230188" y="98810"/>
                  <a:pt x="230188" y="145257"/>
                </a:cubicBezTo>
                <a:cubicBezTo>
                  <a:pt x="230188" y="159854"/>
                  <a:pt x="226244" y="174452"/>
                  <a:pt x="219671" y="186395"/>
                </a:cubicBezTo>
                <a:lnTo>
                  <a:pt x="193378" y="161181"/>
                </a:lnTo>
                <a:cubicBezTo>
                  <a:pt x="196007" y="155873"/>
                  <a:pt x="196007" y="150565"/>
                  <a:pt x="196007" y="145257"/>
                </a:cubicBezTo>
                <a:cubicBezTo>
                  <a:pt x="196007" y="117388"/>
                  <a:pt x="173658" y="94828"/>
                  <a:pt x="146051" y="94828"/>
                </a:cubicBezTo>
                <a:cubicBezTo>
                  <a:pt x="118443" y="94828"/>
                  <a:pt x="96094" y="117388"/>
                  <a:pt x="96094" y="145257"/>
                </a:cubicBezTo>
                <a:cubicBezTo>
                  <a:pt x="96094" y="173125"/>
                  <a:pt x="118443" y="195685"/>
                  <a:pt x="146051" y="195685"/>
                </a:cubicBezTo>
                <a:cubicBezTo>
                  <a:pt x="151309" y="195685"/>
                  <a:pt x="156568" y="194358"/>
                  <a:pt x="161827" y="193031"/>
                </a:cubicBezTo>
                <a:cubicBezTo>
                  <a:pt x="161827" y="193031"/>
                  <a:pt x="161827" y="193031"/>
                  <a:pt x="188119" y="219572"/>
                </a:cubicBezTo>
                <a:cubicBezTo>
                  <a:pt x="174973" y="226207"/>
                  <a:pt x="161827" y="230188"/>
                  <a:pt x="146051" y="230188"/>
                </a:cubicBezTo>
                <a:cubicBezTo>
                  <a:pt x="100038" y="230188"/>
                  <a:pt x="61913" y="191703"/>
                  <a:pt x="61913" y="145257"/>
                </a:cubicBezTo>
                <a:cubicBezTo>
                  <a:pt x="61913" y="98810"/>
                  <a:pt x="100038" y="60325"/>
                  <a:pt x="146051" y="60325"/>
                </a:cubicBezTo>
                <a:close/>
                <a:moveTo>
                  <a:pt x="145257" y="0"/>
                </a:moveTo>
                <a:cubicBezTo>
                  <a:pt x="225808" y="0"/>
                  <a:pt x="290513" y="64705"/>
                  <a:pt x="290513" y="145257"/>
                </a:cubicBezTo>
                <a:cubicBezTo>
                  <a:pt x="290513" y="172987"/>
                  <a:pt x="282590" y="199398"/>
                  <a:pt x="269385" y="221846"/>
                </a:cubicBezTo>
                <a:cubicBezTo>
                  <a:pt x="269385" y="221846"/>
                  <a:pt x="269385" y="221846"/>
                  <a:pt x="254859" y="221846"/>
                </a:cubicBezTo>
                <a:cubicBezTo>
                  <a:pt x="254859" y="221846"/>
                  <a:pt x="254859" y="221846"/>
                  <a:pt x="239013" y="206000"/>
                </a:cubicBezTo>
                <a:cubicBezTo>
                  <a:pt x="249577" y="188833"/>
                  <a:pt x="256180" y="167705"/>
                  <a:pt x="256180" y="145257"/>
                </a:cubicBezTo>
                <a:cubicBezTo>
                  <a:pt x="256180" y="84513"/>
                  <a:pt x="207321" y="34333"/>
                  <a:pt x="145257" y="34333"/>
                </a:cubicBezTo>
                <a:cubicBezTo>
                  <a:pt x="84513" y="34333"/>
                  <a:pt x="34333" y="84513"/>
                  <a:pt x="34333" y="145257"/>
                </a:cubicBezTo>
                <a:cubicBezTo>
                  <a:pt x="34333" y="207321"/>
                  <a:pt x="84513" y="256180"/>
                  <a:pt x="145257" y="256180"/>
                </a:cubicBezTo>
                <a:cubicBezTo>
                  <a:pt x="167705" y="256180"/>
                  <a:pt x="188834" y="249577"/>
                  <a:pt x="206000" y="239013"/>
                </a:cubicBezTo>
                <a:cubicBezTo>
                  <a:pt x="206000" y="239013"/>
                  <a:pt x="206000" y="239013"/>
                  <a:pt x="221847" y="254859"/>
                </a:cubicBezTo>
                <a:cubicBezTo>
                  <a:pt x="221847" y="254859"/>
                  <a:pt x="221847" y="254859"/>
                  <a:pt x="221847" y="269385"/>
                </a:cubicBezTo>
                <a:cubicBezTo>
                  <a:pt x="199398" y="282590"/>
                  <a:pt x="172988" y="290513"/>
                  <a:pt x="145257" y="290513"/>
                </a:cubicBezTo>
                <a:cubicBezTo>
                  <a:pt x="64705" y="290513"/>
                  <a:pt x="0" y="225808"/>
                  <a:pt x="0" y="145257"/>
                </a:cubicBezTo>
                <a:cubicBezTo>
                  <a:pt x="0" y="64705"/>
                  <a:pt x="64705" y="0"/>
                  <a:pt x="14525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8702576" y="1863656"/>
            <a:ext cx="2589905" cy="1372193"/>
            <a:chOff x="2172598" y="4856871"/>
            <a:chExt cx="2589905" cy="1372193"/>
          </a:xfrm>
        </p:grpSpPr>
        <p:sp>
          <p:nvSpPr>
            <p:cNvPr id="35" name="淘宝店chenying0907 18"/>
            <p:cNvSpPr txBox="1"/>
            <p:nvPr/>
          </p:nvSpPr>
          <p:spPr>
            <a:xfrm>
              <a:off x="2172598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444343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标题文字添加</a:t>
              </a:r>
            </a:p>
          </p:txBody>
        </p:sp>
        <p:sp>
          <p:nvSpPr>
            <p:cNvPr id="36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2598" y="5213401"/>
              <a:ext cx="2589905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veniamquis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702576" y="4249722"/>
            <a:ext cx="2589905" cy="1372193"/>
            <a:chOff x="2172598" y="4856871"/>
            <a:chExt cx="2589905" cy="1372193"/>
          </a:xfrm>
        </p:grpSpPr>
        <p:sp>
          <p:nvSpPr>
            <p:cNvPr id="38" name="淘宝店chenying0907 18"/>
            <p:cNvSpPr txBox="1"/>
            <p:nvPr/>
          </p:nvSpPr>
          <p:spPr>
            <a:xfrm>
              <a:off x="2172598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444343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标题文字添加</a:t>
              </a:r>
            </a:p>
          </p:txBody>
        </p:sp>
        <p:sp>
          <p:nvSpPr>
            <p:cNvPr id="39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2598" y="5213401"/>
              <a:ext cx="2589905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veniamquis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79223" y="1863656"/>
            <a:ext cx="2589905" cy="1372193"/>
            <a:chOff x="2172598" y="4856871"/>
            <a:chExt cx="2589905" cy="1372193"/>
          </a:xfrm>
        </p:grpSpPr>
        <p:sp>
          <p:nvSpPr>
            <p:cNvPr id="41" name="淘宝店chenying0907 18"/>
            <p:cNvSpPr txBox="1"/>
            <p:nvPr/>
          </p:nvSpPr>
          <p:spPr>
            <a:xfrm>
              <a:off x="2999505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rgbClr val="444343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标题文字添加</a:t>
              </a:r>
            </a:p>
          </p:txBody>
        </p:sp>
        <p:sp>
          <p:nvSpPr>
            <p:cNvPr id="42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2598" y="5213401"/>
              <a:ext cx="2589905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veniamquis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79223" y="4249722"/>
            <a:ext cx="2589905" cy="1372193"/>
            <a:chOff x="2172598" y="4856871"/>
            <a:chExt cx="2589905" cy="1372193"/>
          </a:xfrm>
        </p:grpSpPr>
        <p:sp>
          <p:nvSpPr>
            <p:cNvPr id="44" name="淘宝店chenying0907 18"/>
            <p:cNvSpPr txBox="1"/>
            <p:nvPr/>
          </p:nvSpPr>
          <p:spPr>
            <a:xfrm>
              <a:off x="2999505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rgbClr val="444343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标题文字添加</a:t>
              </a:r>
            </a:p>
          </p:txBody>
        </p:sp>
        <p:sp>
          <p:nvSpPr>
            <p:cNvPr id="45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2598" y="5213401"/>
              <a:ext cx="2589905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veniamquis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4311905" y="778235"/>
            <a:ext cx="356819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CF5B6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标题文字添加</a:t>
            </a:r>
          </a:p>
        </p:txBody>
      </p:sp>
    </p:spTree>
    <p:extLst>
      <p:ext uri="{BB962C8B-B14F-4D97-AF65-F5344CB8AC3E}">
        <p14:creationId xmlns:p14="http://schemas.microsoft.com/office/powerpoint/2010/main" val="29498485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  <p:bldP spid="49" grpId="0" animBg="1"/>
      <p:bldP spid="5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3527998" y="2030598"/>
            <a:ext cx="7386064" cy="1614953"/>
            <a:chOff x="3527998" y="2030598"/>
            <a:chExt cx="7386064" cy="1614953"/>
          </a:xfrm>
        </p:grpSpPr>
        <p:sp>
          <p:nvSpPr>
            <p:cNvPr id="2" name="文本框 1"/>
            <p:cNvSpPr txBox="1"/>
            <p:nvPr/>
          </p:nvSpPr>
          <p:spPr>
            <a:xfrm>
              <a:off x="3527998" y="2030598"/>
              <a:ext cx="1326004" cy="132343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0" b="0" i="0" u="none" strike="noStrike" kern="1200" cap="none" spc="0" normalizeH="0" baseline="0" noProof="0" dirty="0">
                  <a:ln>
                    <a:noFill/>
                  </a:ln>
                  <a:solidFill>
                    <a:srgbClr val="CF5B6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03</a:t>
              </a:r>
              <a:endParaRPr kumimoji="0" lang="zh-CN" altLang="en-US" sz="8000" b="0" i="0" u="none" strike="noStrike" kern="1200" cap="none" spc="0" normalizeH="0" baseline="0" noProof="0" dirty="0">
                <a:ln>
                  <a:noFill/>
                </a:ln>
                <a:solidFill>
                  <a:srgbClr val="CF5B6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>
              <a:off x="3949700" y="2391349"/>
              <a:ext cx="1003300" cy="1134424"/>
            </a:xfrm>
            <a:prstGeom prst="triangle">
              <a:avLst>
                <a:gd name="adj" fmla="val 100000"/>
              </a:avLst>
            </a:prstGeom>
            <a:solidFill>
              <a:srgbClr val="FCFB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cxnSp>
          <p:nvCxnSpPr>
            <p:cNvPr id="7" name="直接连接符 6"/>
            <p:cNvCxnSpPr>
              <a:cxnSpLocks/>
            </p:cNvCxnSpPr>
            <p:nvPr/>
          </p:nvCxnSpPr>
          <p:spPr>
            <a:xfrm flipH="1">
              <a:off x="4129336" y="2391349"/>
              <a:ext cx="820213" cy="93408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29"/>
            <p:cNvSpPr txBox="1"/>
            <p:nvPr/>
          </p:nvSpPr>
          <p:spPr>
            <a:xfrm>
              <a:off x="4949548" y="2466475"/>
              <a:ext cx="356819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CF5B6E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标题文字添加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978123" y="3122331"/>
              <a:ext cx="593593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Arial"/>
                  <a:ea typeface="幼圆" panose="02010509060101010101" pitchFamily="49" charset="-122"/>
                  <a:cs typeface="+mn-cs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406222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85" b="32285"/>
          <a:stretch>
            <a:fillRect/>
          </a:stretch>
        </p:blipFill>
        <p:spPr/>
      </p:pic>
      <p:sp>
        <p:nvSpPr>
          <p:cNvPr id="10253" name="PA_任意多边形 13"/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4827814" y="4686153"/>
            <a:ext cx="595998" cy="390831"/>
          </a:xfrm>
          <a:custGeom>
            <a:avLst/>
            <a:gdLst>
              <a:gd name="T0" fmla="*/ 532 w 532"/>
              <a:gd name="T1" fmla="*/ 327 h 355"/>
              <a:gd name="T2" fmla="*/ 532 w 532"/>
              <a:gd name="T3" fmla="*/ 73 h 355"/>
              <a:gd name="T4" fmla="*/ 519 w 532"/>
              <a:gd name="T5" fmla="*/ 61 h 355"/>
              <a:gd name="T6" fmla="*/ 511 w 532"/>
              <a:gd name="T7" fmla="*/ 61 h 355"/>
              <a:gd name="T8" fmla="*/ 500 w 532"/>
              <a:gd name="T9" fmla="*/ 50 h 355"/>
              <a:gd name="T10" fmla="*/ 500 w 532"/>
              <a:gd name="T11" fmla="*/ 28 h 355"/>
              <a:gd name="T12" fmla="*/ 490 w 532"/>
              <a:gd name="T13" fmla="*/ 16 h 355"/>
              <a:gd name="T14" fmla="*/ 276 w 532"/>
              <a:gd name="T15" fmla="*/ 41 h 355"/>
              <a:gd name="T16" fmla="*/ 255 w 532"/>
              <a:gd name="T17" fmla="*/ 41 h 355"/>
              <a:gd name="T18" fmla="*/ 41 w 532"/>
              <a:gd name="T19" fmla="*/ 16 h 355"/>
              <a:gd name="T20" fmla="*/ 31 w 532"/>
              <a:gd name="T21" fmla="*/ 28 h 355"/>
              <a:gd name="T22" fmla="*/ 31 w 532"/>
              <a:gd name="T23" fmla="*/ 50 h 355"/>
              <a:gd name="T24" fmla="*/ 20 w 532"/>
              <a:gd name="T25" fmla="*/ 61 h 355"/>
              <a:gd name="T26" fmla="*/ 12 w 532"/>
              <a:gd name="T27" fmla="*/ 61 h 355"/>
              <a:gd name="T28" fmla="*/ 0 w 532"/>
              <a:gd name="T29" fmla="*/ 73 h 355"/>
              <a:gd name="T30" fmla="*/ 0 w 532"/>
              <a:gd name="T31" fmla="*/ 327 h 355"/>
              <a:gd name="T32" fmla="*/ 12 w 532"/>
              <a:gd name="T33" fmla="*/ 340 h 355"/>
              <a:gd name="T34" fmla="*/ 227 w 532"/>
              <a:gd name="T35" fmla="*/ 340 h 355"/>
              <a:gd name="T36" fmla="*/ 234 w 532"/>
              <a:gd name="T37" fmla="*/ 347 h 355"/>
              <a:gd name="T38" fmla="*/ 241 w 532"/>
              <a:gd name="T39" fmla="*/ 355 h 355"/>
              <a:gd name="T40" fmla="*/ 290 w 532"/>
              <a:gd name="T41" fmla="*/ 355 h 355"/>
              <a:gd name="T42" fmla="*/ 297 w 532"/>
              <a:gd name="T43" fmla="*/ 347 h 355"/>
              <a:gd name="T44" fmla="*/ 304 w 532"/>
              <a:gd name="T45" fmla="*/ 340 h 355"/>
              <a:gd name="T46" fmla="*/ 519 w 532"/>
              <a:gd name="T47" fmla="*/ 340 h 355"/>
              <a:gd name="T48" fmla="*/ 532 w 532"/>
              <a:gd name="T49" fmla="*/ 327 h 355"/>
              <a:gd name="T50" fmla="*/ 248 w 532"/>
              <a:gd name="T51" fmla="*/ 315 h 355"/>
              <a:gd name="T52" fmla="*/ 61 w 532"/>
              <a:gd name="T53" fmla="*/ 292 h 355"/>
              <a:gd name="T54" fmla="*/ 47 w 532"/>
              <a:gd name="T55" fmla="*/ 280 h 355"/>
              <a:gd name="T56" fmla="*/ 47 w 532"/>
              <a:gd name="T57" fmla="*/ 40 h 355"/>
              <a:gd name="T58" fmla="*/ 58 w 532"/>
              <a:gd name="T59" fmla="*/ 28 h 355"/>
              <a:gd name="T60" fmla="*/ 248 w 532"/>
              <a:gd name="T61" fmla="*/ 57 h 355"/>
              <a:gd name="T62" fmla="*/ 258 w 532"/>
              <a:gd name="T63" fmla="*/ 77 h 355"/>
              <a:gd name="T64" fmla="*/ 258 w 532"/>
              <a:gd name="T65" fmla="*/ 310 h 355"/>
              <a:gd name="T66" fmla="*/ 248 w 532"/>
              <a:gd name="T67" fmla="*/ 315 h 355"/>
              <a:gd name="T68" fmla="*/ 283 w 532"/>
              <a:gd name="T69" fmla="*/ 315 h 355"/>
              <a:gd name="T70" fmla="*/ 470 w 532"/>
              <a:gd name="T71" fmla="*/ 292 h 355"/>
              <a:gd name="T72" fmla="*/ 484 w 532"/>
              <a:gd name="T73" fmla="*/ 280 h 355"/>
              <a:gd name="T74" fmla="*/ 484 w 532"/>
              <a:gd name="T75" fmla="*/ 40 h 355"/>
              <a:gd name="T76" fmla="*/ 474 w 532"/>
              <a:gd name="T77" fmla="*/ 28 h 355"/>
              <a:gd name="T78" fmla="*/ 284 w 532"/>
              <a:gd name="T79" fmla="*/ 57 h 355"/>
              <a:gd name="T80" fmla="*/ 274 w 532"/>
              <a:gd name="T81" fmla="*/ 77 h 355"/>
              <a:gd name="T82" fmla="*/ 274 w 532"/>
              <a:gd name="T83" fmla="*/ 310 h 355"/>
              <a:gd name="T84" fmla="*/ 283 w 532"/>
              <a:gd name="T85" fmla="*/ 315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32" h="355">
                <a:moveTo>
                  <a:pt x="532" y="327"/>
                </a:moveTo>
                <a:cubicBezTo>
                  <a:pt x="532" y="73"/>
                  <a:pt x="532" y="73"/>
                  <a:pt x="532" y="73"/>
                </a:cubicBezTo>
                <a:cubicBezTo>
                  <a:pt x="532" y="66"/>
                  <a:pt x="526" y="61"/>
                  <a:pt x="519" y="61"/>
                </a:cubicBezTo>
                <a:cubicBezTo>
                  <a:pt x="511" y="61"/>
                  <a:pt x="511" y="61"/>
                  <a:pt x="511" y="61"/>
                </a:cubicBezTo>
                <a:cubicBezTo>
                  <a:pt x="505" y="61"/>
                  <a:pt x="500" y="56"/>
                  <a:pt x="500" y="50"/>
                </a:cubicBezTo>
                <a:cubicBezTo>
                  <a:pt x="500" y="28"/>
                  <a:pt x="500" y="28"/>
                  <a:pt x="500" y="28"/>
                </a:cubicBezTo>
                <a:cubicBezTo>
                  <a:pt x="500" y="22"/>
                  <a:pt x="496" y="17"/>
                  <a:pt x="490" y="16"/>
                </a:cubicBezTo>
                <a:cubicBezTo>
                  <a:pt x="408" y="0"/>
                  <a:pt x="333" y="1"/>
                  <a:pt x="276" y="41"/>
                </a:cubicBezTo>
                <a:cubicBezTo>
                  <a:pt x="266" y="48"/>
                  <a:pt x="265" y="48"/>
                  <a:pt x="255" y="41"/>
                </a:cubicBezTo>
                <a:cubicBezTo>
                  <a:pt x="198" y="1"/>
                  <a:pt x="124" y="0"/>
                  <a:pt x="41" y="16"/>
                </a:cubicBezTo>
                <a:cubicBezTo>
                  <a:pt x="35" y="17"/>
                  <a:pt x="31" y="22"/>
                  <a:pt x="31" y="28"/>
                </a:cubicBezTo>
                <a:cubicBezTo>
                  <a:pt x="31" y="50"/>
                  <a:pt x="31" y="50"/>
                  <a:pt x="31" y="50"/>
                </a:cubicBezTo>
                <a:cubicBezTo>
                  <a:pt x="31" y="56"/>
                  <a:pt x="26" y="61"/>
                  <a:pt x="20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5" y="61"/>
                  <a:pt x="0" y="66"/>
                  <a:pt x="0" y="73"/>
                </a:cubicBezTo>
                <a:cubicBezTo>
                  <a:pt x="0" y="327"/>
                  <a:pt x="0" y="327"/>
                  <a:pt x="0" y="327"/>
                </a:cubicBezTo>
                <a:cubicBezTo>
                  <a:pt x="0" y="334"/>
                  <a:pt x="6" y="340"/>
                  <a:pt x="12" y="340"/>
                </a:cubicBezTo>
                <a:cubicBezTo>
                  <a:pt x="227" y="340"/>
                  <a:pt x="227" y="340"/>
                  <a:pt x="227" y="340"/>
                </a:cubicBezTo>
                <a:cubicBezTo>
                  <a:pt x="231" y="340"/>
                  <a:pt x="234" y="343"/>
                  <a:pt x="234" y="347"/>
                </a:cubicBezTo>
                <a:cubicBezTo>
                  <a:pt x="234" y="351"/>
                  <a:pt x="237" y="355"/>
                  <a:pt x="241" y="355"/>
                </a:cubicBezTo>
                <a:cubicBezTo>
                  <a:pt x="290" y="355"/>
                  <a:pt x="290" y="355"/>
                  <a:pt x="290" y="355"/>
                </a:cubicBezTo>
                <a:cubicBezTo>
                  <a:pt x="294" y="355"/>
                  <a:pt x="297" y="351"/>
                  <a:pt x="297" y="347"/>
                </a:cubicBezTo>
                <a:cubicBezTo>
                  <a:pt x="297" y="343"/>
                  <a:pt x="300" y="340"/>
                  <a:pt x="304" y="340"/>
                </a:cubicBezTo>
                <a:cubicBezTo>
                  <a:pt x="519" y="340"/>
                  <a:pt x="519" y="340"/>
                  <a:pt x="519" y="340"/>
                </a:cubicBezTo>
                <a:cubicBezTo>
                  <a:pt x="526" y="340"/>
                  <a:pt x="532" y="334"/>
                  <a:pt x="532" y="327"/>
                </a:cubicBezTo>
                <a:close/>
                <a:moveTo>
                  <a:pt x="248" y="315"/>
                </a:moveTo>
                <a:cubicBezTo>
                  <a:pt x="197" y="283"/>
                  <a:pt x="131" y="280"/>
                  <a:pt x="61" y="292"/>
                </a:cubicBezTo>
                <a:cubicBezTo>
                  <a:pt x="54" y="293"/>
                  <a:pt x="47" y="287"/>
                  <a:pt x="47" y="28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4"/>
                  <a:pt x="52" y="29"/>
                  <a:pt x="58" y="28"/>
                </a:cubicBezTo>
                <a:cubicBezTo>
                  <a:pt x="131" y="15"/>
                  <a:pt x="199" y="20"/>
                  <a:pt x="248" y="57"/>
                </a:cubicBezTo>
                <a:cubicBezTo>
                  <a:pt x="254" y="62"/>
                  <a:pt x="258" y="69"/>
                  <a:pt x="258" y="77"/>
                </a:cubicBezTo>
                <a:cubicBezTo>
                  <a:pt x="258" y="310"/>
                  <a:pt x="258" y="310"/>
                  <a:pt x="258" y="310"/>
                </a:cubicBezTo>
                <a:cubicBezTo>
                  <a:pt x="258" y="315"/>
                  <a:pt x="252" y="318"/>
                  <a:pt x="248" y="315"/>
                </a:cubicBezTo>
                <a:close/>
                <a:moveTo>
                  <a:pt x="283" y="315"/>
                </a:moveTo>
                <a:cubicBezTo>
                  <a:pt x="334" y="283"/>
                  <a:pt x="400" y="280"/>
                  <a:pt x="470" y="292"/>
                </a:cubicBezTo>
                <a:cubicBezTo>
                  <a:pt x="478" y="293"/>
                  <a:pt x="484" y="287"/>
                  <a:pt x="484" y="280"/>
                </a:cubicBezTo>
                <a:cubicBezTo>
                  <a:pt x="484" y="40"/>
                  <a:pt x="484" y="40"/>
                  <a:pt x="484" y="40"/>
                </a:cubicBezTo>
                <a:cubicBezTo>
                  <a:pt x="484" y="34"/>
                  <a:pt x="480" y="29"/>
                  <a:pt x="474" y="28"/>
                </a:cubicBezTo>
                <a:cubicBezTo>
                  <a:pt x="400" y="15"/>
                  <a:pt x="333" y="20"/>
                  <a:pt x="284" y="57"/>
                </a:cubicBezTo>
                <a:cubicBezTo>
                  <a:pt x="277" y="62"/>
                  <a:pt x="274" y="69"/>
                  <a:pt x="274" y="77"/>
                </a:cubicBezTo>
                <a:cubicBezTo>
                  <a:pt x="274" y="310"/>
                  <a:pt x="274" y="310"/>
                  <a:pt x="274" y="310"/>
                </a:cubicBezTo>
                <a:cubicBezTo>
                  <a:pt x="274" y="315"/>
                  <a:pt x="279" y="318"/>
                  <a:pt x="283" y="3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667276" y="4686153"/>
            <a:ext cx="5216624" cy="1002861"/>
            <a:chOff x="2172598" y="4856871"/>
            <a:chExt cx="5216624" cy="1002861"/>
          </a:xfrm>
        </p:grpSpPr>
        <p:sp>
          <p:nvSpPr>
            <p:cNvPr id="14" name="淘宝店chenying0907 18"/>
            <p:cNvSpPr txBox="1"/>
            <p:nvPr/>
          </p:nvSpPr>
          <p:spPr>
            <a:xfrm>
              <a:off x="2172598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444343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标题文字添加</a:t>
              </a:r>
            </a:p>
          </p:txBody>
        </p:sp>
        <p:sp>
          <p:nvSpPr>
            <p:cNvPr id="15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2598" y="5213401"/>
              <a:ext cx="521662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veniamquis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88017" y="1376363"/>
            <a:ext cx="2783416" cy="4228287"/>
            <a:chOff x="1488017" y="1376363"/>
            <a:chExt cx="2783416" cy="4228287"/>
          </a:xfrm>
        </p:grpSpPr>
        <p:sp>
          <p:nvSpPr>
            <p:cNvPr id="10250" name="PA_淘宝店chenying0907 10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1488017" y="1376363"/>
              <a:ext cx="2783416" cy="4228287"/>
            </a:xfrm>
            <a:prstGeom prst="rect">
              <a:avLst/>
            </a:prstGeom>
            <a:solidFill>
              <a:schemeClr val="accent1">
                <a:alpha val="89999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6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1790578" y="2525159"/>
              <a:ext cx="2178294" cy="23145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bg1"/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400" dirty="0">
                  <a:solidFill>
                    <a:schemeClr val="bg1"/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400" dirty="0" err="1">
                  <a:solidFill>
                    <a:schemeClr val="bg1"/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bg1"/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400" dirty="0">
                  <a:solidFill>
                    <a:schemeClr val="bg1"/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400" dirty="0">
                  <a:solidFill>
                    <a:schemeClr val="bg1"/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400" dirty="0" err="1">
                  <a:solidFill>
                    <a:schemeClr val="bg1"/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400" dirty="0">
                  <a:solidFill>
                    <a:schemeClr val="bg1"/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400" dirty="0" err="1">
                  <a:solidFill>
                    <a:schemeClr val="bg1"/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400" dirty="0">
                  <a:solidFill>
                    <a:schemeClr val="bg1"/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400" dirty="0">
                  <a:solidFill>
                    <a:schemeClr val="bg1"/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400" dirty="0">
                  <a:solidFill>
                    <a:schemeClr val="bg1"/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400" dirty="0">
                  <a:solidFill>
                    <a:schemeClr val="bg1"/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400" dirty="0">
                  <a:solidFill>
                    <a:schemeClr val="bg1"/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400" dirty="0" err="1">
                  <a:solidFill>
                    <a:schemeClr val="bg1"/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400" dirty="0">
                  <a:solidFill>
                    <a:schemeClr val="bg1"/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400" dirty="0" err="1">
                  <a:solidFill>
                    <a:schemeClr val="bg1"/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400" dirty="0">
                  <a:solidFill>
                    <a:schemeClr val="bg1"/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400" dirty="0" err="1">
                  <a:solidFill>
                    <a:schemeClr val="bg1"/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400" dirty="0">
                  <a:solidFill>
                    <a:schemeClr val="bg1"/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400" dirty="0">
                  <a:solidFill>
                    <a:schemeClr val="bg1"/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ad</a:t>
              </a: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4311905" y="401378"/>
            <a:ext cx="356819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CF5B6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标题文字添加</a:t>
            </a:r>
          </a:p>
        </p:txBody>
      </p:sp>
    </p:spTree>
    <p:extLst>
      <p:ext uri="{BB962C8B-B14F-4D97-AF65-F5344CB8AC3E}">
        <p14:creationId xmlns:p14="http://schemas.microsoft.com/office/powerpoint/2010/main" val="29816606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1" name="PA_Line 97"/>
          <p:cNvSpPr>
            <a:spLocks noChangeShapeType="1"/>
          </p:cNvSpPr>
          <p:nvPr>
            <p:custDataLst>
              <p:tags r:id="rId1"/>
            </p:custDataLst>
          </p:nvPr>
        </p:nvSpPr>
        <p:spPr bwMode="auto">
          <a:xfrm>
            <a:off x="3794212" y="3968918"/>
            <a:ext cx="0" cy="1391301"/>
          </a:xfrm>
          <a:prstGeom prst="line">
            <a:avLst/>
          </a:prstGeom>
          <a:noFill/>
          <a:ln w="6350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963" name="PA_Line 99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5750110" y="3968918"/>
            <a:ext cx="0" cy="1391301"/>
          </a:xfrm>
          <a:prstGeom prst="line">
            <a:avLst/>
          </a:prstGeom>
          <a:noFill/>
          <a:ln w="6350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4" name="PA_Line 99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7706008" y="3968918"/>
            <a:ext cx="0" cy="1391301"/>
          </a:xfrm>
          <a:prstGeom prst="line">
            <a:avLst/>
          </a:prstGeom>
          <a:noFill/>
          <a:ln w="6350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858564" y="2311947"/>
            <a:ext cx="8454285" cy="1440903"/>
            <a:chOff x="1858564" y="2311947"/>
            <a:chExt cx="8454285" cy="1440903"/>
          </a:xfrm>
        </p:grpSpPr>
        <p:grpSp>
          <p:nvGrpSpPr>
            <p:cNvPr id="2" name="组合 1"/>
            <p:cNvGrpSpPr/>
            <p:nvPr/>
          </p:nvGrpSpPr>
          <p:grpSpPr>
            <a:xfrm>
              <a:off x="1858564" y="2311947"/>
              <a:ext cx="8454285" cy="1440903"/>
              <a:chOff x="1858564" y="2311947"/>
              <a:chExt cx="8454285" cy="1887215"/>
            </a:xfrm>
          </p:grpSpPr>
          <p:sp>
            <p:nvSpPr>
              <p:cNvPr id="44" name="PA_任意多边形 80"/>
              <p:cNvSpPr>
                <a:spLocks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7679354" y="2311947"/>
                <a:ext cx="2633495" cy="1887215"/>
              </a:xfrm>
              <a:custGeom>
                <a:avLst/>
                <a:gdLst>
                  <a:gd name="T0" fmla="*/ 0 w 1555"/>
                  <a:gd name="T1" fmla="*/ 0 h 1114"/>
                  <a:gd name="T2" fmla="*/ 401 w 1555"/>
                  <a:gd name="T3" fmla="*/ 557 h 1114"/>
                  <a:gd name="T4" fmla="*/ 0 w 1555"/>
                  <a:gd name="T5" fmla="*/ 1114 h 1114"/>
                  <a:gd name="T6" fmla="*/ 1153 w 1555"/>
                  <a:gd name="T7" fmla="*/ 1114 h 1114"/>
                  <a:gd name="T8" fmla="*/ 1555 w 1555"/>
                  <a:gd name="T9" fmla="*/ 557 h 1114"/>
                  <a:gd name="T10" fmla="*/ 1153 w 1555"/>
                  <a:gd name="T11" fmla="*/ 0 h 1114"/>
                  <a:gd name="T12" fmla="*/ 0 w 1555"/>
                  <a:gd name="T13" fmla="*/ 0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5" h="1114">
                    <a:moveTo>
                      <a:pt x="0" y="0"/>
                    </a:moveTo>
                    <a:lnTo>
                      <a:pt x="401" y="557"/>
                    </a:lnTo>
                    <a:lnTo>
                      <a:pt x="0" y="1114"/>
                    </a:lnTo>
                    <a:lnTo>
                      <a:pt x="1153" y="1114"/>
                    </a:lnTo>
                    <a:lnTo>
                      <a:pt x="1555" y="557"/>
                    </a:lnTo>
                    <a:lnTo>
                      <a:pt x="115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33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6944" name="PA_任意多边形 80"/>
              <p:cNvSpPr>
                <a:spLocks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5743607" y="2311947"/>
                <a:ext cx="2633495" cy="1887215"/>
              </a:xfrm>
              <a:custGeom>
                <a:avLst/>
                <a:gdLst>
                  <a:gd name="T0" fmla="*/ 0 w 1555"/>
                  <a:gd name="T1" fmla="*/ 0 h 1114"/>
                  <a:gd name="T2" fmla="*/ 401 w 1555"/>
                  <a:gd name="T3" fmla="*/ 557 h 1114"/>
                  <a:gd name="T4" fmla="*/ 0 w 1555"/>
                  <a:gd name="T5" fmla="*/ 1114 h 1114"/>
                  <a:gd name="T6" fmla="*/ 1153 w 1555"/>
                  <a:gd name="T7" fmla="*/ 1114 h 1114"/>
                  <a:gd name="T8" fmla="*/ 1555 w 1555"/>
                  <a:gd name="T9" fmla="*/ 557 h 1114"/>
                  <a:gd name="T10" fmla="*/ 1153 w 1555"/>
                  <a:gd name="T11" fmla="*/ 0 h 1114"/>
                  <a:gd name="T12" fmla="*/ 0 w 1555"/>
                  <a:gd name="T13" fmla="*/ 0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5" h="1114">
                    <a:moveTo>
                      <a:pt x="0" y="0"/>
                    </a:moveTo>
                    <a:lnTo>
                      <a:pt x="401" y="557"/>
                    </a:lnTo>
                    <a:lnTo>
                      <a:pt x="0" y="1114"/>
                    </a:lnTo>
                    <a:lnTo>
                      <a:pt x="1153" y="1114"/>
                    </a:lnTo>
                    <a:lnTo>
                      <a:pt x="1555" y="557"/>
                    </a:lnTo>
                    <a:lnTo>
                      <a:pt x="115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33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6943" name="PA_任意多边形 79"/>
              <p:cNvSpPr>
                <a:spLocks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3814631" y="2311947"/>
                <a:ext cx="2630107" cy="1887215"/>
              </a:xfrm>
              <a:custGeom>
                <a:avLst/>
                <a:gdLst>
                  <a:gd name="T0" fmla="*/ 0 w 1553"/>
                  <a:gd name="T1" fmla="*/ 0 h 1114"/>
                  <a:gd name="T2" fmla="*/ 400 w 1553"/>
                  <a:gd name="T3" fmla="*/ 557 h 1114"/>
                  <a:gd name="T4" fmla="*/ 0 w 1553"/>
                  <a:gd name="T5" fmla="*/ 1114 h 1114"/>
                  <a:gd name="T6" fmla="*/ 1154 w 1553"/>
                  <a:gd name="T7" fmla="*/ 1114 h 1114"/>
                  <a:gd name="T8" fmla="*/ 1553 w 1553"/>
                  <a:gd name="T9" fmla="*/ 557 h 1114"/>
                  <a:gd name="T10" fmla="*/ 1154 w 1553"/>
                  <a:gd name="T11" fmla="*/ 0 h 1114"/>
                  <a:gd name="T12" fmla="*/ 0 w 1553"/>
                  <a:gd name="T13" fmla="*/ 0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3" h="1114">
                    <a:moveTo>
                      <a:pt x="0" y="0"/>
                    </a:moveTo>
                    <a:lnTo>
                      <a:pt x="400" y="557"/>
                    </a:lnTo>
                    <a:lnTo>
                      <a:pt x="0" y="1114"/>
                    </a:lnTo>
                    <a:lnTo>
                      <a:pt x="1154" y="1114"/>
                    </a:lnTo>
                    <a:lnTo>
                      <a:pt x="1553" y="557"/>
                    </a:lnTo>
                    <a:lnTo>
                      <a:pt x="115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33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6942" name="PA_任意多边形 78"/>
              <p:cNvSpPr>
                <a:spLocks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1858564" y="2311947"/>
                <a:ext cx="2633493" cy="1887215"/>
              </a:xfrm>
              <a:custGeom>
                <a:avLst/>
                <a:gdLst>
                  <a:gd name="T0" fmla="*/ 0 w 1555"/>
                  <a:gd name="T1" fmla="*/ 0 h 1114"/>
                  <a:gd name="T2" fmla="*/ 401 w 1555"/>
                  <a:gd name="T3" fmla="*/ 557 h 1114"/>
                  <a:gd name="T4" fmla="*/ 0 w 1555"/>
                  <a:gd name="T5" fmla="*/ 1114 h 1114"/>
                  <a:gd name="T6" fmla="*/ 1154 w 1555"/>
                  <a:gd name="T7" fmla="*/ 1114 h 1114"/>
                  <a:gd name="T8" fmla="*/ 1555 w 1555"/>
                  <a:gd name="T9" fmla="*/ 557 h 1114"/>
                  <a:gd name="T10" fmla="*/ 1154 w 1555"/>
                  <a:gd name="T11" fmla="*/ 0 h 1114"/>
                  <a:gd name="T12" fmla="*/ 0 w 1555"/>
                  <a:gd name="T13" fmla="*/ 0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5" h="1114">
                    <a:moveTo>
                      <a:pt x="0" y="0"/>
                    </a:moveTo>
                    <a:lnTo>
                      <a:pt x="401" y="557"/>
                    </a:lnTo>
                    <a:lnTo>
                      <a:pt x="0" y="1114"/>
                    </a:lnTo>
                    <a:lnTo>
                      <a:pt x="1154" y="1114"/>
                    </a:lnTo>
                    <a:lnTo>
                      <a:pt x="1555" y="557"/>
                    </a:lnTo>
                    <a:lnTo>
                      <a:pt x="115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33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67" name="椭圆 2"/>
            <p:cNvSpPr/>
            <p:nvPr/>
          </p:nvSpPr>
          <p:spPr>
            <a:xfrm>
              <a:off x="3106358" y="2860166"/>
              <a:ext cx="425996" cy="344464"/>
            </a:xfrm>
            <a:custGeom>
              <a:avLst/>
              <a:gdLst>
                <a:gd name="connsiteX0" fmla="*/ 0 w 331788"/>
                <a:gd name="connsiteY0" fmla="*/ 255587 h 268287"/>
                <a:gd name="connsiteX1" fmla="*/ 331788 w 331788"/>
                <a:gd name="connsiteY1" fmla="*/ 255587 h 268287"/>
                <a:gd name="connsiteX2" fmla="*/ 331788 w 331788"/>
                <a:gd name="connsiteY2" fmla="*/ 268287 h 268287"/>
                <a:gd name="connsiteX3" fmla="*/ 0 w 331788"/>
                <a:gd name="connsiteY3" fmla="*/ 268287 h 268287"/>
                <a:gd name="connsiteX4" fmla="*/ 76201 w 331788"/>
                <a:gd name="connsiteY4" fmla="*/ 207962 h 268287"/>
                <a:gd name="connsiteX5" fmla="*/ 82551 w 331788"/>
                <a:gd name="connsiteY5" fmla="*/ 207962 h 268287"/>
                <a:gd name="connsiteX6" fmla="*/ 82551 w 331788"/>
                <a:gd name="connsiteY6" fmla="*/ 247650 h 268287"/>
                <a:gd name="connsiteX7" fmla="*/ 55563 w 331788"/>
                <a:gd name="connsiteY7" fmla="*/ 247650 h 268287"/>
                <a:gd name="connsiteX8" fmla="*/ 55563 w 331788"/>
                <a:gd name="connsiteY8" fmla="*/ 227012 h 268287"/>
                <a:gd name="connsiteX9" fmla="*/ 115888 w 331788"/>
                <a:gd name="connsiteY9" fmla="*/ 168275 h 268287"/>
                <a:gd name="connsiteX10" fmla="*/ 127168 w 331788"/>
                <a:gd name="connsiteY10" fmla="*/ 168275 h 268287"/>
                <a:gd name="connsiteX11" fmla="*/ 139701 w 331788"/>
                <a:gd name="connsiteY11" fmla="*/ 170835 h 268287"/>
                <a:gd name="connsiteX12" fmla="*/ 139701 w 331788"/>
                <a:gd name="connsiteY12" fmla="*/ 247650 h 268287"/>
                <a:gd name="connsiteX13" fmla="*/ 115888 w 331788"/>
                <a:gd name="connsiteY13" fmla="*/ 247650 h 268287"/>
                <a:gd name="connsiteX14" fmla="*/ 198438 w 331788"/>
                <a:gd name="connsiteY14" fmla="*/ 155575 h 268287"/>
                <a:gd name="connsiteX15" fmla="*/ 198438 w 331788"/>
                <a:gd name="connsiteY15" fmla="*/ 247650 h 268287"/>
                <a:gd name="connsiteX16" fmla="*/ 173038 w 331788"/>
                <a:gd name="connsiteY16" fmla="*/ 247650 h 268287"/>
                <a:gd name="connsiteX17" fmla="*/ 173038 w 331788"/>
                <a:gd name="connsiteY17" fmla="*/ 168363 h 268287"/>
                <a:gd name="connsiteX18" fmla="*/ 198438 w 331788"/>
                <a:gd name="connsiteY18" fmla="*/ 155575 h 268287"/>
                <a:gd name="connsiteX19" fmla="*/ 149226 w 331788"/>
                <a:gd name="connsiteY19" fmla="*/ 41376 h 268287"/>
                <a:gd name="connsiteX20" fmla="*/ 114947 w 331788"/>
                <a:gd name="connsiteY20" fmla="*/ 55968 h 268287"/>
                <a:gd name="connsiteX21" fmla="*/ 114947 w 331788"/>
                <a:gd name="connsiteY21" fmla="*/ 123418 h 268287"/>
                <a:gd name="connsiteX22" fmla="*/ 183504 w 331788"/>
                <a:gd name="connsiteY22" fmla="*/ 123418 h 268287"/>
                <a:gd name="connsiteX23" fmla="*/ 183504 w 331788"/>
                <a:gd name="connsiteY23" fmla="*/ 55968 h 268287"/>
                <a:gd name="connsiteX24" fmla="*/ 149226 w 331788"/>
                <a:gd name="connsiteY24" fmla="*/ 41376 h 268287"/>
                <a:gd name="connsiteX25" fmla="*/ 228600 w 331788"/>
                <a:gd name="connsiteY25" fmla="*/ 39687 h 268287"/>
                <a:gd name="connsiteX26" fmla="*/ 254000 w 331788"/>
                <a:gd name="connsiteY26" fmla="*/ 39687 h 268287"/>
                <a:gd name="connsiteX27" fmla="*/ 254000 w 331788"/>
                <a:gd name="connsiteY27" fmla="*/ 247650 h 268287"/>
                <a:gd name="connsiteX28" fmla="*/ 228600 w 331788"/>
                <a:gd name="connsiteY28" fmla="*/ 247650 h 268287"/>
                <a:gd name="connsiteX29" fmla="*/ 228600 w 331788"/>
                <a:gd name="connsiteY29" fmla="*/ 110730 h 268287"/>
                <a:gd name="connsiteX30" fmla="*/ 231140 w 331788"/>
                <a:gd name="connsiteY30" fmla="*/ 90063 h 268287"/>
                <a:gd name="connsiteX31" fmla="*/ 228600 w 331788"/>
                <a:gd name="connsiteY31" fmla="*/ 69396 h 268287"/>
                <a:gd name="connsiteX32" fmla="*/ 228600 w 331788"/>
                <a:gd name="connsiteY32" fmla="*/ 39687 h 268287"/>
                <a:gd name="connsiteX33" fmla="*/ 149707 w 331788"/>
                <a:gd name="connsiteY33" fmla="*/ 22312 h 268287"/>
                <a:gd name="connsiteX34" fmla="*/ 196764 w 331788"/>
                <a:gd name="connsiteY34" fmla="*/ 41623 h 268287"/>
                <a:gd name="connsiteX35" fmla="*/ 196764 w 331788"/>
                <a:gd name="connsiteY35" fmla="*/ 136893 h 268287"/>
                <a:gd name="connsiteX36" fmla="*/ 109096 w 331788"/>
                <a:gd name="connsiteY36" fmla="*/ 143330 h 268287"/>
                <a:gd name="connsiteX37" fmla="*/ 97492 w 331788"/>
                <a:gd name="connsiteY37" fmla="*/ 154917 h 268287"/>
                <a:gd name="connsiteX38" fmla="*/ 93625 w 331788"/>
                <a:gd name="connsiteY38" fmla="*/ 170366 h 268287"/>
                <a:gd name="connsiteX39" fmla="*/ 43344 w 331788"/>
                <a:gd name="connsiteY39" fmla="*/ 220576 h 268287"/>
                <a:gd name="connsiteX40" fmla="*/ 18848 w 331788"/>
                <a:gd name="connsiteY40" fmla="*/ 220576 h 268287"/>
                <a:gd name="connsiteX41" fmla="*/ 18848 w 331788"/>
                <a:gd name="connsiteY41" fmla="*/ 196115 h 268287"/>
                <a:gd name="connsiteX42" fmla="*/ 67840 w 331788"/>
                <a:gd name="connsiteY42" fmla="*/ 145905 h 268287"/>
                <a:gd name="connsiteX43" fmla="*/ 84600 w 331788"/>
                <a:gd name="connsiteY43" fmla="*/ 140755 h 268287"/>
                <a:gd name="connsiteX44" fmla="*/ 96203 w 331788"/>
                <a:gd name="connsiteY44" fmla="*/ 129168 h 268287"/>
                <a:gd name="connsiteX45" fmla="*/ 102649 w 331788"/>
                <a:gd name="connsiteY45" fmla="*/ 41623 h 268287"/>
                <a:gd name="connsiteX46" fmla="*/ 149707 w 331788"/>
                <a:gd name="connsiteY46" fmla="*/ 22312 h 268287"/>
                <a:gd name="connsiteX47" fmla="*/ 280988 w 331788"/>
                <a:gd name="connsiteY47" fmla="*/ 0 h 268287"/>
                <a:gd name="connsiteX48" fmla="*/ 306388 w 331788"/>
                <a:gd name="connsiteY48" fmla="*/ 0 h 268287"/>
                <a:gd name="connsiteX49" fmla="*/ 306388 w 331788"/>
                <a:gd name="connsiteY49" fmla="*/ 247650 h 268287"/>
                <a:gd name="connsiteX50" fmla="*/ 280988 w 331788"/>
                <a:gd name="connsiteY50" fmla="*/ 247650 h 26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31788" h="268287">
                  <a:moveTo>
                    <a:pt x="0" y="255587"/>
                  </a:moveTo>
                  <a:lnTo>
                    <a:pt x="331788" y="255587"/>
                  </a:lnTo>
                  <a:lnTo>
                    <a:pt x="331788" y="268287"/>
                  </a:lnTo>
                  <a:lnTo>
                    <a:pt x="0" y="268287"/>
                  </a:lnTo>
                  <a:close/>
                  <a:moveTo>
                    <a:pt x="76201" y="207962"/>
                  </a:moveTo>
                  <a:lnTo>
                    <a:pt x="82551" y="207962"/>
                  </a:lnTo>
                  <a:lnTo>
                    <a:pt x="82551" y="247650"/>
                  </a:lnTo>
                  <a:lnTo>
                    <a:pt x="55563" y="247650"/>
                  </a:lnTo>
                  <a:lnTo>
                    <a:pt x="55563" y="227012"/>
                  </a:lnTo>
                  <a:close/>
                  <a:moveTo>
                    <a:pt x="115888" y="168275"/>
                  </a:moveTo>
                  <a:cubicBezTo>
                    <a:pt x="115888" y="168275"/>
                    <a:pt x="115888" y="168275"/>
                    <a:pt x="127168" y="168275"/>
                  </a:cubicBezTo>
                  <a:cubicBezTo>
                    <a:pt x="130928" y="169555"/>
                    <a:pt x="135941" y="170835"/>
                    <a:pt x="139701" y="170835"/>
                  </a:cubicBezTo>
                  <a:cubicBezTo>
                    <a:pt x="139701" y="170835"/>
                    <a:pt x="139701" y="170835"/>
                    <a:pt x="139701" y="247650"/>
                  </a:cubicBezTo>
                  <a:cubicBezTo>
                    <a:pt x="139701" y="247650"/>
                    <a:pt x="139701" y="247650"/>
                    <a:pt x="115888" y="247650"/>
                  </a:cubicBezTo>
                  <a:close/>
                  <a:moveTo>
                    <a:pt x="198438" y="155575"/>
                  </a:moveTo>
                  <a:cubicBezTo>
                    <a:pt x="198438" y="155575"/>
                    <a:pt x="198438" y="155575"/>
                    <a:pt x="198438" y="247650"/>
                  </a:cubicBezTo>
                  <a:cubicBezTo>
                    <a:pt x="198438" y="247650"/>
                    <a:pt x="198438" y="247650"/>
                    <a:pt x="173038" y="247650"/>
                  </a:cubicBezTo>
                  <a:lnTo>
                    <a:pt x="173038" y="168363"/>
                  </a:lnTo>
                  <a:cubicBezTo>
                    <a:pt x="181928" y="165805"/>
                    <a:pt x="190818" y="161969"/>
                    <a:pt x="198438" y="155575"/>
                  </a:cubicBezTo>
                  <a:close/>
                  <a:moveTo>
                    <a:pt x="149226" y="41376"/>
                  </a:moveTo>
                  <a:cubicBezTo>
                    <a:pt x="136937" y="41376"/>
                    <a:pt x="124649" y="46240"/>
                    <a:pt x="114947" y="55968"/>
                  </a:cubicBezTo>
                  <a:cubicBezTo>
                    <a:pt x="96838" y="74128"/>
                    <a:pt x="96838" y="105259"/>
                    <a:pt x="114947" y="123418"/>
                  </a:cubicBezTo>
                  <a:cubicBezTo>
                    <a:pt x="134350" y="142875"/>
                    <a:pt x="164101" y="142875"/>
                    <a:pt x="183504" y="123418"/>
                  </a:cubicBezTo>
                  <a:cubicBezTo>
                    <a:pt x="201613" y="105259"/>
                    <a:pt x="201613" y="74128"/>
                    <a:pt x="183504" y="55968"/>
                  </a:cubicBezTo>
                  <a:cubicBezTo>
                    <a:pt x="173803" y="46240"/>
                    <a:pt x="161514" y="41376"/>
                    <a:pt x="149226" y="41376"/>
                  </a:cubicBezTo>
                  <a:close/>
                  <a:moveTo>
                    <a:pt x="228600" y="39687"/>
                  </a:moveTo>
                  <a:cubicBezTo>
                    <a:pt x="228600" y="39687"/>
                    <a:pt x="228600" y="39687"/>
                    <a:pt x="254000" y="39687"/>
                  </a:cubicBezTo>
                  <a:lnTo>
                    <a:pt x="254000" y="247650"/>
                  </a:lnTo>
                  <a:cubicBezTo>
                    <a:pt x="254000" y="247650"/>
                    <a:pt x="254000" y="247650"/>
                    <a:pt x="228600" y="247650"/>
                  </a:cubicBezTo>
                  <a:cubicBezTo>
                    <a:pt x="228600" y="247650"/>
                    <a:pt x="228600" y="247650"/>
                    <a:pt x="228600" y="110730"/>
                  </a:cubicBezTo>
                  <a:cubicBezTo>
                    <a:pt x="231140" y="104272"/>
                    <a:pt x="231140" y="96521"/>
                    <a:pt x="231140" y="90063"/>
                  </a:cubicBezTo>
                  <a:cubicBezTo>
                    <a:pt x="231140" y="83604"/>
                    <a:pt x="231140" y="75854"/>
                    <a:pt x="228600" y="69396"/>
                  </a:cubicBezTo>
                  <a:cubicBezTo>
                    <a:pt x="228600" y="69396"/>
                    <a:pt x="228600" y="69396"/>
                    <a:pt x="228600" y="39687"/>
                  </a:cubicBezTo>
                  <a:close/>
                  <a:moveTo>
                    <a:pt x="149707" y="22312"/>
                  </a:moveTo>
                  <a:cubicBezTo>
                    <a:pt x="166789" y="22312"/>
                    <a:pt x="183872" y="28749"/>
                    <a:pt x="196764" y="41623"/>
                  </a:cubicBezTo>
                  <a:cubicBezTo>
                    <a:pt x="223838" y="68659"/>
                    <a:pt x="223838" y="111144"/>
                    <a:pt x="196764" y="136893"/>
                  </a:cubicBezTo>
                  <a:cubicBezTo>
                    <a:pt x="173558" y="161354"/>
                    <a:pt x="136170" y="162641"/>
                    <a:pt x="109096" y="143330"/>
                  </a:cubicBezTo>
                  <a:cubicBezTo>
                    <a:pt x="109096" y="143330"/>
                    <a:pt x="109096" y="143330"/>
                    <a:pt x="97492" y="154917"/>
                  </a:cubicBezTo>
                  <a:cubicBezTo>
                    <a:pt x="98782" y="160067"/>
                    <a:pt x="97492" y="166504"/>
                    <a:pt x="93625" y="170366"/>
                  </a:cubicBezTo>
                  <a:cubicBezTo>
                    <a:pt x="93625" y="170366"/>
                    <a:pt x="93625" y="170366"/>
                    <a:pt x="43344" y="220576"/>
                  </a:cubicBezTo>
                  <a:cubicBezTo>
                    <a:pt x="35608" y="227013"/>
                    <a:pt x="25295" y="227013"/>
                    <a:pt x="18848" y="220576"/>
                  </a:cubicBezTo>
                  <a:cubicBezTo>
                    <a:pt x="11113" y="214139"/>
                    <a:pt x="11113" y="202552"/>
                    <a:pt x="18848" y="196115"/>
                  </a:cubicBezTo>
                  <a:cubicBezTo>
                    <a:pt x="18848" y="196115"/>
                    <a:pt x="18848" y="196115"/>
                    <a:pt x="67840" y="145905"/>
                  </a:cubicBezTo>
                  <a:cubicBezTo>
                    <a:pt x="72997" y="142043"/>
                    <a:pt x="78154" y="140755"/>
                    <a:pt x="84600" y="140755"/>
                  </a:cubicBezTo>
                  <a:cubicBezTo>
                    <a:pt x="84600" y="140755"/>
                    <a:pt x="84600" y="140755"/>
                    <a:pt x="96203" y="129168"/>
                  </a:cubicBezTo>
                  <a:cubicBezTo>
                    <a:pt x="75575" y="103420"/>
                    <a:pt x="78154" y="66084"/>
                    <a:pt x="102649" y="41623"/>
                  </a:cubicBezTo>
                  <a:cubicBezTo>
                    <a:pt x="115542" y="28749"/>
                    <a:pt x="132624" y="22312"/>
                    <a:pt x="149707" y="22312"/>
                  </a:cubicBezTo>
                  <a:close/>
                  <a:moveTo>
                    <a:pt x="280988" y="0"/>
                  </a:moveTo>
                  <a:lnTo>
                    <a:pt x="306388" y="0"/>
                  </a:lnTo>
                  <a:lnTo>
                    <a:pt x="306388" y="247650"/>
                  </a:lnTo>
                  <a:lnTo>
                    <a:pt x="280988" y="2476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8" name="椭圆 37"/>
            <p:cNvSpPr/>
            <p:nvPr/>
          </p:nvSpPr>
          <p:spPr>
            <a:xfrm>
              <a:off x="5141874" y="2819400"/>
              <a:ext cx="369947" cy="425996"/>
            </a:xfrm>
            <a:custGeom>
              <a:avLst/>
              <a:gdLst>
                <a:gd name="connsiteX0" fmla="*/ 184010 w 292270"/>
                <a:gd name="connsiteY0" fmla="*/ 131763 h 336550"/>
                <a:gd name="connsiteX1" fmla="*/ 178567 w 292270"/>
                <a:gd name="connsiteY1" fmla="*/ 141923 h 336550"/>
                <a:gd name="connsiteX2" fmla="*/ 184010 w 292270"/>
                <a:gd name="connsiteY2" fmla="*/ 150813 h 336550"/>
                <a:gd name="connsiteX3" fmla="*/ 188092 w 292270"/>
                <a:gd name="connsiteY3" fmla="*/ 141923 h 336550"/>
                <a:gd name="connsiteX4" fmla="*/ 184010 w 292270"/>
                <a:gd name="connsiteY4" fmla="*/ 131763 h 336550"/>
                <a:gd name="connsiteX5" fmla="*/ 141147 w 292270"/>
                <a:gd name="connsiteY5" fmla="*/ 131763 h 336550"/>
                <a:gd name="connsiteX6" fmla="*/ 135704 w 292270"/>
                <a:gd name="connsiteY6" fmla="*/ 141923 h 336550"/>
                <a:gd name="connsiteX7" fmla="*/ 141147 w 292270"/>
                <a:gd name="connsiteY7" fmla="*/ 150813 h 336550"/>
                <a:gd name="connsiteX8" fmla="*/ 145229 w 292270"/>
                <a:gd name="connsiteY8" fmla="*/ 141923 h 336550"/>
                <a:gd name="connsiteX9" fmla="*/ 141147 w 292270"/>
                <a:gd name="connsiteY9" fmla="*/ 131763 h 336550"/>
                <a:gd name="connsiteX10" fmla="*/ 96811 w 292270"/>
                <a:gd name="connsiteY10" fmla="*/ 131763 h 336550"/>
                <a:gd name="connsiteX11" fmla="*/ 92842 w 292270"/>
                <a:gd name="connsiteY11" fmla="*/ 134938 h 336550"/>
                <a:gd name="connsiteX12" fmla="*/ 100780 w 292270"/>
                <a:gd name="connsiteY12" fmla="*/ 134938 h 336550"/>
                <a:gd name="connsiteX13" fmla="*/ 96811 w 292270"/>
                <a:gd name="connsiteY13" fmla="*/ 131763 h 336550"/>
                <a:gd name="connsiteX14" fmla="*/ 225310 w 292270"/>
                <a:gd name="connsiteY14" fmla="*/ 127000 h 336550"/>
                <a:gd name="connsiteX15" fmla="*/ 226721 w 292270"/>
                <a:gd name="connsiteY15" fmla="*/ 127000 h 336550"/>
                <a:gd name="connsiteX16" fmla="*/ 229543 w 292270"/>
                <a:gd name="connsiteY16" fmla="*/ 127000 h 336550"/>
                <a:gd name="connsiteX17" fmla="*/ 230954 w 292270"/>
                <a:gd name="connsiteY17" fmla="*/ 127000 h 336550"/>
                <a:gd name="connsiteX18" fmla="*/ 230954 w 292270"/>
                <a:gd name="connsiteY18" fmla="*/ 155792 h 336550"/>
                <a:gd name="connsiteX19" fmla="*/ 229543 w 292270"/>
                <a:gd name="connsiteY19" fmla="*/ 157163 h 336550"/>
                <a:gd name="connsiteX20" fmla="*/ 225310 w 292270"/>
                <a:gd name="connsiteY20" fmla="*/ 157163 h 336550"/>
                <a:gd name="connsiteX21" fmla="*/ 225310 w 292270"/>
                <a:gd name="connsiteY21" fmla="*/ 155792 h 336550"/>
                <a:gd name="connsiteX22" fmla="*/ 225310 w 292270"/>
                <a:gd name="connsiteY22" fmla="*/ 132484 h 336550"/>
                <a:gd name="connsiteX23" fmla="*/ 221076 w 292270"/>
                <a:gd name="connsiteY23" fmla="*/ 133855 h 336550"/>
                <a:gd name="connsiteX24" fmla="*/ 221076 w 292270"/>
                <a:gd name="connsiteY24" fmla="*/ 135227 h 336550"/>
                <a:gd name="connsiteX25" fmla="*/ 219665 w 292270"/>
                <a:gd name="connsiteY25" fmla="*/ 133855 h 336550"/>
                <a:gd name="connsiteX26" fmla="*/ 219665 w 292270"/>
                <a:gd name="connsiteY26" fmla="*/ 131113 h 336550"/>
                <a:gd name="connsiteX27" fmla="*/ 219665 w 292270"/>
                <a:gd name="connsiteY27" fmla="*/ 129742 h 336550"/>
                <a:gd name="connsiteX28" fmla="*/ 225310 w 292270"/>
                <a:gd name="connsiteY28" fmla="*/ 127000 h 336550"/>
                <a:gd name="connsiteX29" fmla="*/ 203791 w 292270"/>
                <a:gd name="connsiteY29" fmla="*/ 127000 h 336550"/>
                <a:gd name="connsiteX30" fmla="*/ 207495 w 292270"/>
                <a:gd name="connsiteY30" fmla="*/ 127000 h 336550"/>
                <a:gd name="connsiteX31" fmla="*/ 208730 w 292270"/>
                <a:gd name="connsiteY31" fmla="*/ 127000 h 336550"/>
                <a:gd name="connsiteX32" fmla="*/ 208730 w 292270"/>
                <a:gd name="connsiteY32" fmla="*/ 155792 h 336550"/>
                <a:gd name="connsiteX33" fmla="*/ 207495 w 292270"/>
                <a:gd name="connsiteY33" fmla="*/ 157163 h 336550"/>
                <a:gd name="connsiteX34" fmla="*/ 203791 w 292270"/>
                <a:gd name="connsiteY34" fmla="*/ 157163 h 336550"/>
                <a:gd name="connsiteX35" fmla="*/ 202556 w 292270"/>
                <a:gd name="connsiteY35" fmla="*/ 155792 h 336550"/>
                <a:gd name="connsiteX36" fmla="*/ 202556 w 292270"/>
                <a:gd name="connsiteY36" fmla="*/ 132484 h 336550"/>
                <a:gd name="connsiteX37" fmla="*/ 200086 w 292270"/>
                <a:gd name="connsiteY37" fmla="*/ 133855 h 336550"/>
                <a:gd name="connsiteX38" fmla="*/ 198852 w 292270"/>
                <a:gd name="connsiteY38" fmla="*/ 135227 h 336550"/>
                <a:gd name="connsiteX39" fmla="*/ 198852 w 292270"/>
                <a:gd name="connsiteY39" fmla="*/ 133855 h 336550"/>
                <a:gd name="connsiteX40" fmla="*/ 197617 w 292270"/>
                <a:gd name="connsiteY40" fmla="*/ 131113 h 336550"/>
                <a:gd name="connsiteX41" fmla="*/ 198852 w 292270"/>
                <a:gd name="connsiteY41" fmla="*/ 129742 h 336550"/>
                <a:gd name="connsiteX42" fmla="*/ 203791 w 292270"/>
                <a:gd name="connsiteY42" fmla="*/ 127000 h 336550"/>
                <a:gd name="connsiteX43" fmla="*/ 183964 w 292270"/>
                <a:gd name="connsiteY43" fmla="*/ 127000 h 336550"/>
                <a:gd name="connsiteX44" fmla="*/ 192854 w 292270"/>
                <a:gd name="connsiteY44" fmla="*/ 141426 h 336550"/>
                <a:gd name="connsiteX45" fmla="*/ 182694 w 292270"/>
                <a:gd name="connsiteY45" fmla="*/ 157163 h 336550"/>
                <a:gd name="connsiteX46" fmla="*/ 173804 w 292270"/>
                <a:gd name="connsiteY46" fmla="*/ 142737 h 336550"/>
                <a:gd name="connsiteX47" fmla="*/ 183964 w 292270"/>
                <a:gd name="connsiteY47" fmla="*/ 127000 h 336550"/>
                <a:gd name="connsiteX48" fmla="*/ 161699 w 292270"/>
                <a:gd name="connsiteY48" fmla="*/ 127000 h 336550"/>
                <a:gd name="connsiteX49" fmla="*/ 164478 w 292270"/>
                <a:gd name="connsiteY49" fmla="*/ 127000 h 336550"/>
                <a:gd name="connsiteX50" fmla="*/ 165867 w 292270"/>
                <a:gd name="connsiteY50" fmla="*/ 127000 h 336550"/>
                <a:gd name="connsiteX51" fmla="*/ 165867 w 292270"/>
                <a:gd name="connsiteY51" fmla="*/ 155792 h 336550"/>
                <a:gd name="connsiteX52" fmla="*/ 164478 w 292270"/>
                <a:gd name="connsiteY52" fmla="*/ 157163 h 336550"/>
                <a:gd name="connsiteX53" fmla="*/ 161699 w 292270"/>
                <a:gd name="connsiteY53" fmla="*/ 157163 h 336550"/>
                <a:gd name="connsiteX54" fmla="*/ 160310 w 292270"/>
                <a:gd name="connsiteY54" fmla="*/ 155792 h 336550"/>
                <a:gd name="connsiteX55" fmla="*/ 160310 w 292270"/>
                <a:gd name="connsiteY55" fmla="*/ 132484 h 336550"/>
                <a:gd name="connsiteX56" fmla="*/ 156143 w 292270"/>
                <a:gd name="connsiteY56" fmla="*/ 133855 h 336550"/>
                <a:gd name="connsiteX57" fmla="*/ 156143 w 292270"/>
                <a:gd name="connsiteY57" fmla="*/ 135227 h 336550"/>
                <a:gd name="connsiteX58" fmla="*/ 154754 w 292270"/>
                <a:gd name="connsiteY58" fmla="*/ 133855 h 336550"/>
                <a:gd name="connsiteX59" fmla="*/ 154754 w 292270"/>
                <a:gd name="connsiteY59" fmla="*/ 131113 h 336550"/>
                <a:gd name="connsiteX60" fmla="*/ 154754 w 292270"/>
                <a:gd name="connsiteY60" fmla="*/ 129742 h 336550"/>
                <a:gd name="connsiteX61" fmla="*/ 161699 w 292270"/>
                <a:gd name="connsiteY61" fmla="*/ 127000 h 336550"/>
                <a:gd name="connsiteX62" fmla="*/ 141261 w 292270"/>
                <a:gd name="connsiteY62" fmla="*/ 127000 h 336550"/>
                <a:gd name="connsiteX63" fmla="*/ 151580 w 292270"/>
                <a:gd name="connsiteY63" fmla="*/ 141426 h 336550"/>
                <a:gd name="connsiteX64" fmla="*/ 141261 w 292270"/>
                <a:gd name="connsiteY64" fmla="*/ 157163 h 336550"/>
                <a:gd name="connsiteX65" fmla="*/ 130942 w 292270"/>
                <a:gd name="connsiteY65" fmla="*/ 142737 h 336550"/>
                <a:gd name="connsiteX66" fmla="*/ 141261 w 292270"/>
                <a:gd name="connsiteY66" fmla="*/ 127000 h 336550"/>
                <a:gd name="connsiteX67" fmla="*/ 247736 w 292270"/>
                <a:gd name="connsiteY67" fmla="*/ 80963 h 336550"/>
                <a:gd name="connsiteX68" fmla="*/ 243654 w 292270"/>
                <a:gd name="connsiteY68" fmla="*/ 91970 h 336550"/>
                <a:gd name="connsiteX69" fmla="*/ 247736 w 292270"/>
                <a:gd name="connsiteY69" fmla="*/ 101601 h 336550"/>
                <a:gd name="connsiteX70" fmla="*/ 253179 w 292270"/>
                <a:gd name="connsiteY70" fmla="*/ 90594 h 336550"/>
                <a:gd name="connsiteX71" fmla="*/ 247736 w 292270"/>
                <a:gd name="connsiteY71" fmla="*/ 80963 h 336550"/>
                <a:gd name="connsiteX72" fmla="*/ 205328 w 292270"/>
                <a:gd name="connsiteY72" fmla="*/ 80963 h 336550"/>
                <a:gd name="connsiteX73" fmla="*/ 200792 w 292270"/>
                <a:gd name="connsiteY73" fmla="*/ 91970 h 336550"/>
                <a:gd name="connsiteX74" fmla="*/ 205328 w 292270"/>
                <a:gd name="connsiteY74" fmla="*/ 101601 h 336550"/>
                <a:gd name="connsiteX75" fmla="*/ 208730 w 292270"/>
                <a:gd name="connsiteY75" fmla="*/ 90594 h 336550"/>
                <a:gd name="connsiteX76" fmla="*/ 205328 w 292270"/>
                <a:gd name="connsiteY76" fmla="*/ 80963 h 336550"/>
                <a:gd name="connsiteX77" fmla="*/ 184010 w 292270"/>
                <a:gd name="connsiteY77" fmla="*/ 80963 h 336550"/>
                <a:gd name="connsiteX78" fmla="*/ 178567 w 292270"/>
                <a:gd name="connsiteY78" fmla="*/ 91970 h 336550"/>
                <a:gd name="connsiteX79" fmla="*/ 184010 w 292270"/>
                <a:gd name="connsiteY79" fmla="*/ 101601 h 336550"/>
                <a:gd name="connsiteX80" fmla="*/ 188092 w 292270"/>
                <a:gd name="connsiteY80" fmla="*/ 90594 h 336550"/>
                <a:gd name="connsiteX81" fmla="*/ 184010 w 292270"/>
                <a:gd name="connsiteY81" fmla="*/ 80963 h 336550"/>
                <a:gd name="connsiteX82" fmla="*/ 162011 w 292270"/>
                <a:gd name="connsiteY82" fmla="*/ 80963 h 336550"/>
                <a:gd name="connsiteX83" fmla="*/ 157929 w 292270"/>
                <a:gd name="connsiteY83" fmla="*/ 91970 h 336550"/>
                <a:gd name="connsiteX84" fmla="*/ 162011 w 292270"/>
                <a:gd name="connsiteY84" fmla="*/ 101601 h 336550"/>
                <a:gd name="connsiteX85" fmla="*/ 167454 w 292270"/>
                <a:gd name="connsiteY85" fmla="*/ 90594 h 336550"/>
                <a:gd name="connsiteX86" fmla="*/ 162011 w 292270"/>
                <a:gd name="connsiteY86" fmla="*/ 80963 h 336550"/>
                <a:gd name="connsiteX87" fmla="*/ 76173 w 292270"/>
                <a:gd name="connsiteY87" fmla="*/ 80963 h 336550"/>
                <a:gd name="connsiteX88" fmla="*/ 72204 w 292270"/>
                <a:gd name="connsiteY88" fmla="*/ 91970 h 336550"/>
                <a:gd name="connsiteX89" fmla="*/ 76173 w 292270"/>
                <a:gd name="connsiteY89" fmla="*/ 101601 h 336550"/>
                <a:gd name="connsiteX90" fmla="*/ 80142 w 292270"/>
                <a:gd name="connsiteY90" fmla="*/ 90594 h 336550"/>
                <a:gd name="connsiteX91" fmla="*/ 76173 w 292270"/>
                <a:gd name="connsiteY91" fmla="*/ 80963 h 336550"/>
                <a:gd name="connsiteX92" fmla="*/ 225310 w 292270"/>
                <a:gd name="connsiteY92" fmla="*/ 76200 h 336550"/>
                <a:gd name="connsiteX93" fmla="*/ 226721 w 292270"/>
                <a:gd name="connsiteY93" fmla="*/ 76200 h 336550"/>
                <a:gd name="connsiteX94" fmla="*/ 229543 w 292270"/>
                <a:gd name="connsiteY94" fmla="*/ 76200 h 336550"/>
                <a:gd name="connsiteX95" fmla="*/ 230954 w 292270"/>
                <a:gd name="connsiteY95" fmla="*/ 77511 h 336550"/>
                <a:gd name="connsiteX96" fmla="*/ 230954 w 292270"/>
                <a:gd name="connsiteY96" fmla="*/ 105052 h 336550"/>
                <a:gd name="connsiteX97" fmla="*/ 229543 w 292270"/>
                <a:gd name="connsiteY97" fmla="*/ 106363 h 336550"/>
                <a:gd name="connsiteX98" fmla="*/ 225310 w 292270"/>
                <a:gd name="connsiteY98" fmla="*/ 106363 h 336550"/>
                <a:gd name="connsiteX99" fmla="*/ 225310 w 292270"/>
                <a:gd name="connsiteY99" fmla="*/ 105052 h 336550"/>
                <a:gd name="connsiteX100" fmla="*/ 225310 w 292270"/>
                <a:gd name="connsiteY100" fmla="*/ 82757 h 336550"/>
                <a:gd name="connsiteX101" fmla="*/ 221076 w 292270"/>
                <a:gd name="connsiteY101" fmla="*/ 84069 h 336550"/>
                <a:gd name="connsiteX102" fmla="*/ 219665 w 292270"/>
                <a:gd name="connsiteY102" fmla="*/ 84069 h 336550"/>
                <a:gd name="connsiteX103" fmla="*/ 219665 w 292270"/>
                <a:gd name="connsiteY103" fmla="*/ 81446 h 336550"/>
                <a:gd name="connsiteX104" fmla="*/ 219665 w 292270"/>
                <a:gd name="connsiteY104" fmla="*/ 80134 h 336550"/>
                <a:gd name="connsiteX105" fmla="*/ 225310 w 292270"/>
                <a:gd name="connsiteY105" fmla="*/ 76200 h 336550"/>
                <a:gd name="connsiteX106" fmla="*/ 205555 w 292270"/>
                <a:gd name="connsiteY106" fmla="*/ 76200 h 336550"/>
                <a:gd name="connsiteX107" fmla="*/ 216667 w 292270"/>
                <a:gd name="connsiteY107" fmla="*/ 90626 h 336550"/>
                <a:gd name="connsiteX108" fmla="*/ 205555 w 292270"/>
                <a:gd name="connsiteY108" fmla="*/ 106363 h 336550"/>
                <a:gd name="connsiteX109" fmla="*/ 194442 w 292270"/>
                <a:gd name="connsiteY109" fmla="*/ 91937 h 336550"/>
                <a:gd name="connsiteX110" fmla="*/ 205555 w 292270"/>
                <a:gd name="connsiteY110" fmla="*/ 76200 h 336550"/>
                <a:gd name="connsiteX111" fmla="*/ 183964 w 292270"/>
                <a:gd name="connsiteY111" fmla="*/ 76200 h 336550"/>
                <a:gd name="connsiteX112" fmla="*/ 192854 w 292270"/>
                <a:gd name="connsiteY112" fmla="*/ 90626 h 336550"/>
                <a:gd name="connsiteX113" fmla="*/ 182694 w 292270"/>
                <a:gd name="connsiteY113" fmla="*/ 106363 h 336550"/>
                <a:gd name="connsiteX114" fmla="*/ 173804 w 292270"/>
                <a:gd name="connsiteY114" fmla="*/ 91937 h 336550"/>
                <a:gd name="connsiteX115" fmla="*/ 183964 w 292270"/>
                <a:gd name="connsiteY115" fmla="*/ 76200 h 336550"/>
                <a:gd name="connsiteX116" fmla="*/ 161898 w 292270"/>
                <a:gd name="connsiteY116" fmla="*/ 76200 h 336550"/>
                <a:gd name="connsiteX117" fmla="*/ 172217 w 292270"/>
                <a:gd name="connsiteY117" fmla="*/ 90626 h 336550"/>
                <a:gd name="connsiteX118" fmla="*/ 161898 w 292270"/>
                <a:gd name="connsiteY118" fmla="*/ 106363 h 336550"/>
                <a:gd name="connsiteX119" fmla="*/ 151579 w 292270"/>
                <a:gd name="connsiteY119" fmla="*/ 91937 h 336550"/>
                <a:gd name="connsiteX120" fmla="*/ 161898 w 292270"/>
                <a:gd name="connsiteY120" fmla="*/ 76200 h 336550"/>
                <a:gd name="connsiteX121" fmla="*/ 139584 w 292270"/>
                <a:gd name="connsiteY121" fmla="*/ 76200 h 336550"/>
                <a:gd name="connsiteX122" fmla="*/ 140996 w 292270"/>
                <a:gd name="connsiteY122" fmla="*/ 76200 h 336550"/>
                <a:gd name="connsiteX123" fmla="*/ 143818 w 292270"/>
                <a:gd name="connsiteY123" fmla="*/ 76200 h 336550"/>
                <a:gd name="connsiteX124" fmla="*/ 145229 w 292270"/>
                <a:gd name="connsiteY124" fmla="*/ 77511 h 336550"/>
                <a:gd name="connsiteX125" fmla="*/ 145229 w 292270"/>
                <a:gd name="connsiteY125" fmla="*/ 105052 h 336550"/>
                <a:gd name="connsiteX126" fmla="*/ 143818 w 292270"/>
                <a:gd name="connsiteY126" fmla="*/ 106363 h 336550"/>
                <a:gd name="connsiteX127" fmla="*/ 139584 w 292270"/>
                <a:gd name="connsiteY127" fmla="*/ 106363 h 336550"/>
                <a:gd name="connsiteX128" fmla="*/ 139584 w 292270"/>
                <a:gd name="connsiteY128" fmla="*/ 105052 h 336550"/>
                <a:gd name="connsiteX129" fmla="*/ 139584 w 292270"/>
                <a:gd name="connsiteY129" fmla="*/ 82757 h 336550"/>
                <a:gd name="connsiteX130" fmla="*/ 135351 w 292270"/>
                <a:gd name="connsiteY130" fmla="*/ 84069 h 336550"/>
                <a:gd name="connsiteX131" fmla="*/ 133940 w 292270"/>
                <a:gd name="connsiteY131" fmla="*/ 84069 h 336550"/>
                <a:gd name="connsiteX132" fmla="*/ 132529 w 292270"/>
                <a:gd name="connsiteY132" fmla="*/ 81446 h 336550"/>
                <a:gd name="connsiteX133" fmla="*/ 133940 w 292270"/>
                <a:gd name="connsiteY133" fmla="*/ 80134 h 336550"/>
                <a:gd name="connsiteX134" fmla="*/ 139584 w 292270"/>
                <a:gd name="connsiteY134" fmla="*/ 76200 h 336550"/>
                <a:gd name="connsiteX135" fmla="*/ 118837 w 292270"/>
                <a:gd name="connsiteY135" fmla="*/ 76200 h 336550"/>
                <a:gd name="connsiteX136" fmla="*/ 123005 w 292270"/>
                <a:gd name="connsiteY136" fmla="*/ 76200 h 336550"/>
                <a:gd name="connsiteX137" fmla="*/ 123005 w 292270"/>
                <a:gd name="connsiteY137" fmla="*/ 77511 h 336550"/>
                <a:gd name="connsiteX138" fmla="*/ 123005 w 292270"/>
                <a:gd name="connsiteY138" fmla="*/ 105052 h 336550"/>
                <a:gd name="connsiteX139" fmla="*/ 123005 w 292270"/>
                <a:gd name="connsiteY139" fmla="*/ 106363 h 336550"/>
                <a:gd name="connsiteX140" fmla="*/ 118837 w 292270"/>
                <a:gd name="connsiteY140" fmla="*/ 106363 h 336550"/>
                <a:gd name="connsiteX141" fmla="*/ 117448 w 292270"/>
                <a:gd name="connsiteY141" fmla="*/ 105052 h 336550"/>
                <a:gd name="connsiteX142" fmla="*/ 117448 w 292270"/>
                <a:gd name="connsiteY142" fmla="*/ 82757 h 336550"/>
                <a:gd name="connsiteX143" fmla="*/ 114670 w 292270"/>
                <a:gd name="connsiteY143" fmla="*/ 84069 h 336550"/>
                <a:gd name="connsiteX144" fmla="*/ 113281 w 292270"/>
                <a:gd name="connsiteY144" fmla="*/ 84069 h 336550"/>
                <a:gd name="connsiteX145" fmla="*/ 111892 w 292270"/>
                <a:gd name="connsiteY145" fmla="*/ 81446 h 336550"/>
                <a:gd name="connsiteX146" fmla="*/ 111892 w 292270"/>
                <a:gd name="connsiteY146" fmla="*/ 80134 h 336550"/>
                <a:gd name="connsiteX147" fmla="*/ 118837 w 292270"/>
                <a:gd name="connsiteY147" fmla="*/ 76200 h 336550"/>
                <a:gd name="connsiteX148" fmla="*/ 97207 w 292270"/>
                <a:gd name="connsiteY148" fmla="*/ 76200 h 336550"/>
                <a:gd name="connsiteX149" fmla="*/ 99588 w 292270"/>
                <a:gd name="connsiteY149" fmla="*/ 76200 h 336550"/>
                <a:gd name="connsiteX150" fmla="*/ 100779 w 292270"/>
                <a:gd name="connsiteY150" fmla="*/ 77511 h 336550"/>
                <a:gd name="connsiteX151" fmla="*/ 100779 w 292270"/>
                <a:gd name="connsiteY151" fmla="*/ 105052 h 336550"/>
                <a:gd name="connsiteX152" fmla="*/ 99588 w 292270"/>
                <a:gd name="connsiteY152" fmla="*/ 106363 h 336550"/>
                <a:gd name="connsiteX153" fmla="*/ 97207 w 292270"/>
                <a:gd name="connsiteY153" fmla="*/ 106363 h 336550"/>
                <a:gd name="connsiteX154" fmla="*/ 96016 w 292270"/>
                <a:gd name="connsiteY154" fmla="*/ 105052 h 336550"/>
                <a:gd name="connsiteX155" fmla="*/ 96016 w 292270"/>
                <a:gd name="connsiteY155" fmla="*/ 82757 h 336550"/>
                <a:gd name="connsiteX156" fmla="*/ 92444 w 292270"/>
                <a:gd name="connsiteY156" fmla="*/ 84069 h 336550"/>
                <a:gd name="connsiteX157" fmla="*/ 91254 w 292270"/>
                <a:gd name="connsiteY157" fmla="*/ 84069 h 336550"/>
                <a:gd name="connsiteX158" fmla="*/ 91254 w 292270"/>
                <a:gd name="connsiteY158" fmla="*/ 81446 h 336550"/>
                <a:gd name="connsiteX159" fmla="*/ 91254 w 292270"/>
                <a:gd name="connsiteY159" fmla="*/ 80134 h 336550"/>
                <a:gd name="connsiteX160" fmla="*/ 97207 w 292270"/>
                <a:gd name="connsiteY160" fmla="*/ 76200 h 336550"/>
                <a:gd name="connsiteX161" fmla="*/ 201926 w 292270"/>
                <a:gd name="connsiteY161" fmla="*/ 36513 h 336550"/>
                <a:gd name="connsiteX162" fmla="*/ 200792 w 292270"/>
                <a:gd name="connsiteY162" fmla="*/ 40409 h 336550"/>
                <a:gd name="connsiteX163" fmla="*/ 205328 w 292270"/>
                <a:gd name="connsiteY163" fmla="*/ 50801 h 336550"/>
                <a:gd name="connsiteX164" fmla="*/ 208730 w 292270"/>
                <a:gd name="connsiteY164" fmla="*/ 40409 h 336550"/>
                <a:gd name="connsiteX165" fmla="*/ 208730 w 292270"/>
                <a:gd name="connsiteY165" fmla="*/ 39111 h 336550"/>
                <a:gd name="connsiteX166" fmla="*/ 201926 w 292270"/>
                <a:gd name="connsiteY166" fmla="*/ 36513 h 336550"/>
                <a:gd name="connsiteX167" fmla="*/ 123005 w 292270"/>
                <a:gd name="connsiteY167" fmla="*/ 34925 h 336550"/>
                <a:gd name="connsiteX168" fmla="*/ 116201 w 292270"/>
                <a:gd name="connsiteY168" fmla="*/ 37571 h 336550"/>
                <a:gd name="connsiteX169" fmla="*/ 115067 w 292270"/>
                <a:gd name="connsiteY169" fmla="*/ 38894 h 336550"/>
                <a:gd name="connsiteX170" fmla="*/ 115067 w 292270"/>
                <a:gd name="connsiteY170" fmla="*/ 40216 h 336550"/>
                <a:gd name="connsiteX171" fmla="*/ 119603 w 292270"/>
                <a:gd name="connsiteY171" fmla="*/ 50800 h 336550"/>
                <a:gd name="connsiteX172" fmla="*/ 123005 w 292270"/>
                <a:gd name="connsiteY172" fmla="*/ 40216 h 336550"/>
                <a:gd name="connsiteX173" fmla="*/ 123005 w 292270"/>
                <a:gd name="connsiteY173" fmla="*/ 34925 h 336550"/>
                <a:gd name="connsiteX174" fmla="*/ 162011 w 292270"/>
                <a:gd name="connsiteY174" fmla="*/ 31750 h 336550"/>
                <a:gd name="connsiteX175" fmla="*/ 157929 w 292270"/>
                <a:gd name="connsiteY175" fmla="*/ 40640 h 336550"/>
                <a:gd name="connsiteX176" fmla="*/ 162011 w 292270"/>
                <a:gd name="connsiteY176" fmla="*/ 50800 h 336550"/>
                <a:gd name="connsiteX177" fmla="*/ 167454 w 292270"/>
                <a:gd name="connsiteY177" fmla="*/ 40640 h 336550"/>
                <a:gd name="connsiteX178" fmla="*/ 162011 w 292270"/>
                <a:gd name="connsiteY178" fmla="*/ 31750 h 336550"/>
                <a:gd name="connsiteX179" fmla="*/ 144703 w 292270"/>
                <a:gd name="connsiteY179" fmla="*/ 28575 h 336550"/>
                <a:gd name="connsiteX180" fmla="*/ 144703 w 292270"/>
                <a:gd name="connsiteY180" fmla="*/ 55075 h 336550"/>
                <a:gd name="connsiteX181" fmla="*/ 143389 w 292270"/>
                <a:gd name="connsiteY181" fmla="*/ 55075 h 336550"/>
                <a:gd name="connsiteX182" fmla="*/ 139447 w 292270"/>
                <a:gd name="connsiteY182" fmla="*/ 55075 h 336550"/>
                <a:gd name="connsiteX183" fmla="*/ 139447 w 292270"/>
                <a:gd name="connsiteY183" fmla="*/ 32550 h 336550"/>
                <a:gd name="connsiteX184" fmla="*/ 135504 w 292270"/>
                <a:gd name="connsiteY184" fmla="*/ 33875 h 336550"/>
                <a:gd name="connsiteX185" fmla="*/ 134190 w 292270"/>
                <a:gd name="connsiteY185" fmla="*/ 33875 h 336550"/>
                <a:gd name="connsiteX186" fmla="*/ 132876 w 292270"/>
                <a:gd name="connsiteY186" fmla="*/ 31225 h 336550"/>
                <a:gd name="connsiteX187" fmla="*/ 127619 w 292270"/>
                <a:gd name="connsiteY187" fmla="*/ 32550 h 336550"/>
                <a:gd name="connsiteX188" fmla="*/ 128934 w 292270"/>
                <a:gd name="connsiteY188" fmla="*/ 40500 h 336550"/>
                <a:gd name="connsiteX189" fmla="*/ 118420 w 292270"/>
                <a:gd name="connsiteY189" fmla="*/ 56400 h 336550"/>
                <a:gd name="connsiteX190" fmla="*/ 109221 w 292270"/>
                <a:gd name="connsiteY190" fmla="*/ 41825 h 336550"/>
                <a:gd name="connsiteX191" fmla="*/ 101336 w 292270"/>
                <a:gd name="connsiteY191" fmla="*/ 47125 h 336550"/>
                <a:gd name="connsiteX192" fmla="*/ 101336 w 292270"/>
                <a:gd name="connsiteY192" fmla="*/ 55075 h 336550"/>
                <a:gd name="connsiteX193" fmla="*/ 100022 w 292270"/>
                <a:gd name="connsiteY193" fmla="*/ 55075 h 336550"/>
                <a:gd name="connsiteX194" fmla="*/ 97394 w 292270"/>
                <a:gd name="connsiteY194" fmla="*/ 55075 h 336550"/>
                <a:gd name="connsiteX195" fmla="*/ 96080 w 292270"/>
                <a:gd name="connsiteY195" fmla="*/ 55075 h 336550"/>
                <a:gd name="connsiteX196" fmla="*/ 96080 w 292270"/>
                <a:gd name="connsiteY196" fmla="*/ 49775 h 336550"/>
                <a:gd name="connsiteX197" fmla="*/ 72425 w 292270"/>
                <a:gd name="connsiteY197" fmla="*/ 77600 h 336550"/>
                <a:gd name="connsiteX198" fmla="*/ 76367 w 292270"/>
                <a:gd name="connsiteY198" fmla="*/ 76275 h 336550"/>
                <a:gd name="connsiteX199" fmla="*/ 86880 w 292270"/>
                <a:gd name="connsiteY199" fmla="*/ 90850 h 336550"/>
                <a:gd name="connsiteX200" fmla="*/ 76367 w 292270"/>
                <a:gd name="connsiteY200" fmla="*/ 106750 h 336550"/>
                <a:gd name="connsiteX201" fmla="*/ 67168 w 292270"/>
                <a:gd name="connsiteY201" fmla="*/ 97475 h 336550"/>
                <a:gd name="connsiteX202" fmla="*/ 75053 w 292270"/>
                <a:gd name="connsiteY202" fmla="*/ 127950 h 336550"/>
                <a:gd name="connsiteX203" fmla="*/ 76367 w 292270"/>
                <a:gd name="connsiteY203" fmla="*/ 127950 h 336550"/>
                <a:gd name="connsiteX204" fmla="*/ 78995 w 292270"/>
                <a:gd name="connsiteY204" fmla="*/ 127950 h 336550"/>
                <a:gd name="connsiteX205" fmla="*/ 80310 w 292270"/>
                <a:gd name="connsiteY205" fmla="*/ 127950 h 336550"/>
                <a:gd name="connsiteX206" fmla="*/ 80310 w 292270"/>
                <a:gd name="connsiteY206" fmla="*/ 133250 h 336550"/>
                <a:gd name="connsiteX207" fmla="*/ 88195 w 292270"/>
                <a:gd name="connsiteY207" fmla="*/ 135900 h 336550"/>
                <a:gd name="connsiteX208" fmla="*/ 97394 w 292270"/>
                <a:gd name="connsiteY208" fmla="*/ 126625 h 336550"/>
                <a:gd name="connsiteX209" fmla="*/ 107907 w 292270"/>
                <a:gd name="connsiteY209" fmla="*/ 135900 h 336550"/>
                <a:gd name="connsiteX210" fmla="*/ 114478 w 292270"/>
                <a:gd name="connsiteY210" fmla="*/ 145175 h 336550"/>
                <a:gd name="connsiteX211" fmla="*/ 117106 w 292270"/>
                <a:gd name="connsiteY211" fmla="*/ 151800 h 336550"/>
                <a:gd name="connsiteX212" fmla="*/ 117106 w 292270"/>
                <a:gd name="connsiteY212" fmla="*/ 133250 h 336550"/>
                <a:gd name="connsiteX213" fmla="*/ 114478 w 292270"/>
                <a:gd name="connsiteY213" fmla="*/ 134575 h 336550"/>
                <a:gd name="connsiteX214" fmla="*/ 113164 w 292270"/>
                <a:gd name="connsiteY214" fmla="*/ 135900 h 336550"/>
                <a:gd name="connsiteX215" fmla="*/ 113164 w 292270"/>
                <a:gd name="connsiteY215" fmla="*/ 134575 h 336550"/>
                <a:gd name="connsiteX216" fmla="*/ 111849 w 292270"/>
                <a:gd name="connsiteY216" fmla="*/ 131925 h 336550"/>
                <a:gd name="connsiteX217" fmla="*/ 111849 w 292270"/>
                <a:gd name="connsiteY217" fmla="*/ 130600 h 336550"/>
                <a:gd name="connsiteX218" fmla="*/ 118420 w 292270"/>
                <a:gd name="connsiteY218" fmla="*/ 127950 h 336550"/>
                <a:gd name="connsiteX219" fmla="*/ 122363 w 292270"/>
                <a:gd name="connsiteY219" fmla="*/ 127950 h 336550"/>
                <a:gd name="connsiteX220" fmla="*/ 122363 w 292270"/>
                <a:gd name="connsiteY220" fmla="*/ 155775 h 336550"/>
                <a:gd name="connsiteX221" fmla="*/ 122363 w 292270"/>
                <a:gd name="connsiteY221" fmla="*/ 157100 h 336550"/>
                <a:gd name="connsiteX222" fmla="*/ 121049 w 292270"/>
                <a:gd name="connsiteY222" fmla="*/ 157100 h 336550"/>
                <a:gd name="connsiteX223" fmla="*/ 135504 w 292270"/>
                <a:gd name="connsiteY223" fmla="*/ 162400 h 336550"/>
                <a:gd name="connsiteX224" fmla="*/ 161787 w 292270"/>
                <a:gd name="connsiteY224" fmla="*/ 159750 h 336550"/>
                <a:gd name="connsiteX225" fmla="*/ 181500 w 292270"/>
                <a:gd name="connsiteY225" fmla="*/ 191550 h 336550"/>
                <a:gd name="connsiteX226" fmla="*/ 181500 w 292270"/>
                <a:gd name="connsiteY226" fmla="*/ 183600 h 336550"/>
                <a:gd name="connsiteX227" fmla="*/ 178872 w 292270"/>
                <a:gd name="connsiteY227" fmla="*/ 186250 h 336550"/>
                <a:gd name="connsiteX228" fmla="*/ 177557 w 292270"/>
                <a:gd name="connsiteY228" fmla="*/ 186250 h 336550"/>
                <a:gd name="connsiteX229" fmla="*/ 176243 w 292270"/>
                <a:gd name="connsiteY229" fmla="*/ 184925 h 336550"/>
                <a:gd name="connsiteX230" fmla="*/ 176243 w 292270"/>
                <a:gd name="connsiteY230" fmla="*/ 182275 h 336550"/>
                <a:gd name="connsiteX231" fmla="*/ 176243 w 292270"/>
                <a:gd name="connsiteY231" fmla="*/ 180950 h 336550"/>
                <a:gd name="connsiteX232" fmla="*/ 182814 w 292270"/>
                <a:gd name="connsiteY232" fmla="*/ 178300 h 336550"/>
                <a:gd name="connsiteX233" fmla="*/ 186756 w 292270"/>
                <a:gd name="connsiteY233" fmla="*/ 178300 h 336550"/>
                <a:gd name="connsiteX234" fmla="*/ 186756 w 292270"/>
                <a:gd name="connsiteY234" fmla="*/ 194200 h 336550"/>
                <a:gd name="connsiteX235" fmla="*/ 199898 w 292270"/>
                <a:gd name="connsiteY235" fmla="*/ 186250 h 336550"/>
                <a:gd name="connsiteX236" fmla="*/ 198584 w 292270"/>
                <a:gd name="connsiteY236" fmla="*/ 186250 h 336550"/>
                <a:gd name="connsiteX237" fmla="*/ 198584 w 292270"/>
                <a:gd name="connsiteY237" fmla="*/ 184925 h 336550"/>
                <a:gd name="connsiteX238" fmla="*/ 197270 w 292270"/>
                <a:gd name="connsiteY238" fmla="*/ 182275 h 336550"/>
                <a:gd name="connsiteX239" fmla="*/ 198584 w 292270"/>
                <a:gd name="connsiteY239" fmla="*/ 180950 h 336550"/>
                <a:gd name="connsiteX240" fmla="*/ 199898 w 292270"/>
                <a:gd name="connsiteY240" fmla="*/ 180950 h 336550"/>
                <a:gd name="connsiteX241" fmla="*/ 199898 w 292270"/>
                <a:gd name="connsiteY241" fmla="*/ 166375 h 336550"/>
                <a:gd name="connsiteX242" fmla="*/ 234066 w 292270"/>
                <a:gd name="connsiteY242" fmla="*/ 161075 h 336550"/>
                <a:gd name="connsiteX243" fmla="*/ 241951 w 292270"/>
                <a:gd name="connsiteY243" fmla="*/ 146500 h 336550"/>
                <a:gd name="connsiteX244" fmla="*/ 245894 w 292270"/>
                <a:gd name="connsiteY244" fmla="*/ 143850 h 336550"/>
                <a:gd name="connsiteX245" fmla="*/ 245894 w 292270"/>
                <a:gd name="connsiteY245" fmla="*/ 133250 h 336550"/>
                <a:gd name="connsiteX246" fmla="*/ 241951 w 292270"/>
                <a:gd name="connsiteY246" fmla="*/ 134575 h 336550"/>
                <a:gd name="connsiteX247" fmla="*/ 241951 w 292270"/>
                <a:gd name="connsiteY247" fmla="*/ 135900 h 336550"/>
                <a:gd name="connsiteX248" fmla="*/ 240637 w 292270"/>
                <a:gd name="connsiteY248" fmla="*/ 134575 h 336550"/>
                <a:gd name="connsiteX249" fmla="*/ 240637 w 292270"/>
                <a:gd name="connsiteY249" fmla="*/ 131925 h 336550"/>
                <a:gd name="connsiteX250" fmla="*/ 240637 w 292270"/>
                <a:gd name="connsiteY250" fmla="*/ 130600 h 336550"/>
                <a:gd name="connsiteX251" fmla="*/ 247208 w 292270"/>
                <a:gd name="connsiteY251" fmla="*/ 127950 h 336550"/>
                <a:gd name="connsiteX252" fmla="*/ 249836 w 292270"/>
                <a:gd name="connsiteY252" fmla="*/ 127950 h 336550"/>
                <a:gd name="connsiteX253" fmla="*/ 251151 w 292270"/>
                <a:gd name="connsiteY253" fmla="*/ 127950 h 336550"/>
                <a:gd name="connsiteX254" fmla="*/ 251151 w 292270"/>
                <a:gd name="connsiteY254" fmla="*/ 143850 h 336550"/>
                <a:gd name="connsiteX255" fmla="*/ 252465 w 292270"/>
                <a:gd name="connsiteY255" fmla="*/ 143850 h 336550"/>
                <a:gd name="connsiteX256" fmla="*/ 257721 w 292270"/>
                <a:gd name="connsiteY256" fmla="*/ 94825 h 336550"/>
                <a:gd name="connsiteX257" fmla="*/ 247208 w 292270"/>
                <a:gd name="connsiteY257" fmla="*/ 106750 h 336550"/>
                <a:gd name="connsiteX258" fmla="*/ 238009 w 292270"/>
                <a:gd name="connsiteY258" fmla="*/ 92175 h 336550"/>
                <a:gd name="connsiteX259" fmla="*/ 248522 w 292270"/>
                <a:gd name="connsiteY259" fmla="*/ 76275 h 336550"/>
                <a:gd name="connsiteX260" fmla="*/ 249836 w 292270"/>
                <a:gd name="connsiteY260" fmla="*/ 76275 h 336550"/>
                <a:gd name="connsiteX261" fmla="*/ 230124 w 292270"/>
                <a:gd name="connsiteY261" fmla="*/ 52425 h 336550"/>
                <a:gd name="connsiteX262" fmla="*/ 230124 w 292270"/>
                <a:gd name="connsiteY262" fmla="*/ 55075 h 336550"/>
                <a:gd name="connsiteX263" fmla="*/ 228810 w 292270"/>
                <a:gd name="connsiteY263" fmla="*/ 55075 h 336550"/>
                <a:gd name="connsiteX264" fmla="*/ 224867 w 292270"/>
                <a:gd name="connsiteY264" fmla="*/ 55075 h 336550"/>
                <a:gd name="connsiteX265" fmla="*/ 224867 w 292270"/>
                <a:gd name="connsiteY265" fmla="*/ 48450 h 336550"/>
                <a:gd name="connsiteX266" fmla="*/ 215668 w 292270"/>
                <a:gd name="connsiteY266" fmla="*/ 43150 h 336550"/>
                <a:gd name="connsiteX267" fmla="*/ 205155 w 292270"/>
                <a:gd name="connsiteY267" fmla="*/ 56400 h 336550"/>
                <a:gd name="connsiteX268" fmla="*/ 194641 w 292270"/>
                <a:gd name="connsiteY268" fmla="*/ 40500 h 336550"/>
                <a:gd name="connsiteX269" fmla="*/ 195956 w 292270"/>
                <a:gd name="connsiteY269" fmla="*/ 33875 h 336550"/>
                <a:gd name="connsiteX270" fmla="*/ 186756 w 292270"/>
                <a:gd name="connsiteY270" fmla="*/ 31225 h 336550"/>
                <a:gd name="connsiteX271" fmla="*/ 186756 w 292270"/>
                <a:gd name="connsiteY271" fmla="*/ 55075 h 336550"/>
                <a:gd name="connsiteX272" fmla="*/ 182814 w 292270"/>
                <a:gd name="connsiteY272" fmla="*/ 55075 h 336550"/>
                <a:gd name="connsiteX273" fmla="*/ 181500 w 292270"/>
                <a:gd name="connsiteY273" fmla="*/ 55075 h 336550"/>
                <a:gd name="connsiteX274" fmla="*/ 181500 w 292270"/>
                <a:gd name="connsiteY274" fmla="*/ 32550 h 336550"/>
                <a:gd name="connsiteX275" fmla="*/ 178872 w 292270"/>
                <a:gd name="connsiteY275" fmla="*/ 33875 h 336550"/>
                <a:gd name="connsiteX276" fmla="*/ 177557 w 292270"/>
                <a:gd name="connsiteY276" fmla="*/ 33875 h 336550"/>
                <a:gd name="connsiteX277" fmla="*/ 176243 w 292270"/>
                <a:gd name="connsiteY277" fmla="*/ 33875 h 336550"/>
                <a:gd name="connsiteX278" fmla="*/ 176243 w 292270"/>
                <a:gd name="connsiteY278" fmla="*/ 31225 h 336550"/>
                <a:gd name="connsiteX279" fmla="*/ 176243 w 292270"/>
                <a:gd name="connsiteY279" fmla="*/ 29900 h 336550"/>
                <a:gd name="connsiteX280" fmla="*/ 177557 w 292270"/>
                <a:gd name="connsiteY280" fmla="*/ 29900 h 336550"/>
                <a:gd name="connsiteX281" fmla="*/ 168358 w 292270"/>
                <a:gd name="connsiteY281" fmla="*/ 28575 h 336550"/>
                <a:gd name="connsiteX282" fmla="*/ 172301 w 292270"/>
                <a:gd name="connsiteY282" fmla="*/ 40500 h 336550"/>
                <a:gd name="connsiteX283" fmla="*/ 161787 w 292270"/>
                <a:gd name="connsiteY283" fmla="*/ 56400 h 336550"/>
                <a:gd name="connsiteX284" fmla="*/ 151274 w 292270"/>
                <a:gd name="connsiteY284" fmla="*/ 40500 h 336550"/>
                <a:gd name="connsiteX285" fmla="*/ 156531 w 292270"/>
                <a:gd name="connsiteY285" fmla="*/ 28575 h 336550"/>
                <a:gd name="connsiteX286" fmla="*/ 144703 w 292270"/>
                <a:gd name="connsiteY286" fmla="*/ 28575 h 336550"/>
                <a:gd name="connsiteX287" fmla="*/ 164533 w 292270"/>
                <a:gd name="connsiteY287" fmla="*/ 0 h 336550"/>
                <a:gd name="connsiteX288" fmla="*/ 266895 w 292270"/>
                <a:gd name="connsiteY288" fmla="*/ 48642 h 336550"/>
                <a:gd name="connsiteX289" fmla="*/ 291829 w 292270"/>
                <a:gd name="connsiteY289" fmla="*/ 130150 h 336550"/>
                <a:gd name="connsiteX290" fmla="*/ 269520 w 292270"/>
                <a:gd name="connsiteY290" fmla="*/ 206400 h 336550"/>
                <a:gd name="connsiteX291" fmla="*/ 257709 w 292270"/>
                <a:gd name="connsiteY291" fmla="*/ 324718 h 336550"/>
                <a:gd name="connsiteX292" fmla="*/ 256396 w 292270"/>
                <a:gd name="connsiteY292" fmla="*/ 332606 h 336550"/>
                <a:gd name="connsiteX293" fmla="*/ 249835 w 292270"/>
                <a:gd name="connsiteY293" fmla="*/ 336550 h 336550"/>
                <a:gd name="connsiteX294" fmla="*/ 105478 w 292270"/>
                <a:gd name="connsiteY294" fmla="*/ 336550 h 336550"/>
                <a:gd name="connsiteX295" fmla="*/ 97604 w 292270"/>
                <a:gd name="connsiteY295" fmla="*/ 331292 h 336550"/>
                <a:gd name="connsiteX296" fmla="*/ 96292 w 292270"/>
                <a:gd name="connsiteY296" fmla="*/ 315516 h 336550"/>
                <a:gd name="connsiteX297" fmla="*/ 96292 w 292270"/>
                <a:gd name="connsiteY297" fmla="*/ 312887 h 336550"/>
                <a:gd name="connsiteX298" fmla="*/ 71357 w 292270"/>
                <a:gd name="connsiteY298" fmla="*/ 294481 h 336550"/>
                <a:gd name="connsiteX299" fmla="*/ 31987 w 292270"/>
                <a:gd name="connsiteY299" fmla="*/ 278706 h 336550"/>
                <a:gd name="connsiteX300" fmla="*/ 25426 w 292270"/>
                <a:gd name="connsiteY300" fmla="*/ 236637 h 336550"/>
                <a:gd name="connsiteX301" fmla="*/ 21489 w 292270"/>
                <a:gd name="connsiteY301" fmla="*/ 209029 h 336550"/>
                <a:gd name="connsiteX302" fmla="*/ 16239 w 292270"/>
                <a:gd name="connsiteY302" fmla="*/ 205085 h 336550"/>
                <a:gd name="connsiteX303" fmla="*/ 491 w 292270"/>
                <a:gd name="connsiteY303" fmla="*/ 191939 h 336550"/>
                <a:gd name="connsiteX304" fmla="*/ 4428 w 292270"/>
                <a:gd name="connsiteY304" fmla="*/ 177478 h 336550"/>
                <a:gd name="connsiteX305" fmla="*/ 24113 w 292270"/>
                <a:gd name="connsiteY305" fmla="*/ 126206 h 336550"/>
                <a:gd name="connsiteX306" fmla="*/ 29363 w 292270"/>
                <a:gd name="connsiteY306" fmla="*/ 97284 h 336550"/>
                <a:gd name="connsiteX307" fmla="*/ 81856 w 292270"/>
                <a:gd name="connsiteY307" fmla="*/ 26293 h 336550"/>
                <a:gd name="connsiteX308" fmla="*/ 164533 w 292270"/>
                <a:gd name="connsiteY308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</a:cxnLst>
              <a:rect l="l" t="t" r="r" b="b"/>
              <a:pathLst>
                <a:path w="292270" h="336550">
                  <a:moveTo>
                    <a:pt x="184010" y="131763"/>
                  </a:moveTo>
                  <a:cubicBezTo>
                    <a:pt x="179928" y="131763"/>
                    <a:pt x="178567" y="135573"/>
                    <a:pt x="178567" y="141923"/>
                  </a:cubicBezTo>
                  <a:cubicBezTo>
                    <a:pt x="178567" y="147003"/>
                    <a:pt x="179928" y="150813"/>
                    <a:pt x="184010" y="150813"/>
                  </a:cubicBezTo>
                  <a:cubicBezTo>
                    <a:pt x="188092" y="150813"/>
                    <a:pt x="188092" y="144463"/>
                    <a:pt x="188092" y="141923"/>
                  </a:cubicBezTo>
                  <a:cubicBezTo>
                    <a:pt x="188092" y="138113"/>
                    <a:pt x="188092" y="131763"/>
                    <a:pt x="184010" y="131763"/>
                  </a:cubicBezTo>
                  <a:close/>
                  <a:moveTo>
                    <a:pt x="141147" y="131763"/>
                  </a:moveTo>
                  <a:cubicBezTo>
                    <a:pt x="138425" y="131763"/>
                    <a:pt x="135704" y="135573"/>
                    <a:pt x="135704" y="141923"/>
                  </a:cubicBezTo>
                  <a:cubicBezTo>
                    <a:pt x="135704" y="147003"/>
                    <a:pt x="138425" y="150813"/>
                    <a:pt x="141147" y="150813"/>
                  </a:cubicBezTo>
                  <a:cubicBezTo>
                    <a:pt x="145229" y="150813"/>
                    <a:pt x="145229" y="144463"/>
                    <a:pt x="145229" y="141923"/>
                  </a:cubicBezTo>
                  <a:cubicBezTo>
                    <a:pt x="145229" y="138113"/>
                    <a:pt x="145229" y="131763"/>
                    <a:pt x="141147" y="131763"/>
                  </a:cubicBezTo>
                  <a:close/>
                  <a:moveTo>
                    <a:pt x="96811" y="131763"/>
                  </a:moveTo>
                  <a:cubicBezTo>
                    <a:pt x="95488" y="131763"/>
                    <a:pt x="94165" y="132822"/>
                    <a:pt x="92842" y="134938"/>
                  </a:cubicBezTo>
                  <a:cubicBezTo>
                    <a:pt x="95488" y="134938"/>
                    <a:pt x="98134" y="134938"/>
                    <a:pt x="100780" y="134938"/>
                  </a:cubicBezTo>
                  <a:cubicBezTo>
                    <a:pt x="100780" y="132822"/>
                    <a:pt x="99457" y="131763"/>
                    <a:pt x="96811" y="131763"/>
                  </a:cubicBezTo>
                  <a:close/>
                  <a:moveTo>
                    <a:pt x="225310" y="127000"/>
                  </a:moveTo>
                  <a:cubicBezTo>
                    <a:pt x="226721" y="127000"/>
                    <a:pt x="226721" y="127000"/>
                    <a:pt x="226721" y="127000"/>
                  </a:cubicBezTo>
                  <a:cubicBezTo>
                    <a:pt x="226721" y="127000"/>
                    <a:pt x="226721" y="127000"/>
                    <a:pt x="229543" y="127000"/>
                  </a:cubicBezTo>
                  <a:cubicBezTo>
                    <a:pt x="230954" y="127000"/>
                    <a:pt x="230954" y="127000"/>
                    <a:pt x="230954" y="127000"/>
                  </a:cubicBezTo>
                  <a:cubicBezTo>
                    <a:pt x="230954" y="127000"/>
                    <a:pt x="230954" y="127000"/>
                    <a:pt x="230954" y="155792"/>
                  </a:cubicBezTo>
                  <a:cubicBezTo>
                    <a:pt x="230954" y="155792"/>
                    <a:pt x="230954" y="157163"/>
                    <a:pt x="229543" y="157163"/>
                  </a:cubicBezTo>
                  <a:cubicBezTo>
                    <a:pt x="229543" y="157163"/>
                    <a:pt x="229543" y="157163"/>
                    <a:pt x="225310" y="157163"/>
                  </a:cubicBezTo>
                  <a:cubicBezTo>
                    <a:pt x="225310" y="157163"/>
                    <a:pt x="225310" y="155792"/>
                    <a:pt x="225310" y="155792"/>
                  </a:cubicBezTo>
                  <a:cubicBezTo>
                    <a:pt x="225310" y="155792"/>
                    <a:pt x="225310" y="155792"/>
                    <a:pt x="225310" y="132484"/>
                  </a:cubicBezTo>
                  <a:cubicBezTo>
                    <a:pt x="225310" y="132484"/>
                    <a:pt x="225310" y="132484"/>
                    <a:pt x="221076" y="133855"/>
                  </a:cubicBezTo>
                  <a:cubicBezTo>
                    <a:pt x="221076" y="135227"/>
                    <a:pt x="221076" y="135227"/>
                    <a:pt x="221076" y="135227"/>
                  </a:cubicBezTo>
                  <a:cubicBezTo>
                    <a:pt x="219665" y="133855"/>
                    <a:pt x="219665" y="133855"/>
                    <a:pt x="219665" y="133855"/>
                  </a:cubicBezTo>
                  <a:cubicBezTo>
                    <a:pt x="219665" y="133855"/>
                    <a:pt x="219665" y="133855"/>
                    <a:pt x="219665" y="131113"/>
                  </a:cubicBezTo>
                  <a:cubicBezTo>
                    <a:pt x="218254" y="131113"/>
                    <a:pt x="219665" y="129742"/>
                    <a:pt x="219665" y="129742"/>
                  </a:cubicBezTo>
                  <a:cubicBezTo>
                    <a:pt x="219665" y="129742"/>
                    <a:pt x="219665" y="129742"/>
                    <a:pt x="225310" y="127000"/>
                  </a:cubicBezTo>
                  <a:close/>
                  <a:moveTo>
                    <a:pt x="203791" y="127000"/>
                  </a:moveTo>
                  <a:cubicBezTo>
                    <a:pt x="203791" y="127000"/>
                    <a:pt x="203791" y="127000"/>
                    <a:pt x="207495" y="127000"/>
                  </a:cubicBezTo>
                  <a:cubicBezTo>
                    <a:pt x="207495" y="127000"/>
                    <a:pt x="208730" y="127000"/>
                    <a:pt x="208730" y="127000"/>
                  </a:cubicBezTo>
                  <a:cubicBezTo>
                    <a:pt x="208730" y="127000"/>
                    <a:pt x="208730" y="127000"/>
                    <a:pt x="208730" y="155792"/>
                  </a:cubicBezTo>
                  <a:cubicBezTo>
                    <a:pt x="208730" y="155792"/>
                    <a:pt x="207495" y="157163"/>
                    <a:pt x="207495" y="157163"/>
                  </a:cubicBezTo>
                  <a:cubicBezTo>
                    <a:pt x="207495" y="157163"/>
                    <a:pt x="207495" y="157163"/>
                    <a:pt x="203791" y="157163"/>
                  </a:cubicBezTo>
                  <a:cubicBezTo>
                    <a:pt x="203791" y="157163"/>
                    <a:pt x="202556" y="155792"/>
                    <a:pt x="202556" y="155792"/>
                  </a:cubicBezTo>
                  <a:cubicBezTo>
                    <a:pt x="202556" y="155792"/>
                    <a:pt x="202556" y="155792"/>
                    <a:pt x="202556" y="132484"/>
                  </a:cubicBezTo>
                  <a:cubicBezTo>
                    <a:pt x="202556" y="132484"/>
                    <a:pt x="202556" y="132484"/>
                    <a:pt x="200086" y="133855"/>
                  </a:cubicBezTo>
                  <a:cubicBezTo>
                    <a:pt x="200086" y="135227"/>
                    <a:pt x="198852" y="135227"/>
                    <a:pt x="198852" y="135227"/>
                  </a:cubicBezTo>
                  <a:cubicBezTo>
                    <a:pt x="198852" y="133855"/>
                    <a:pt x="198852" y="133855"/>
                    <a:pt x="198852" y="133855"/>
                  </a:cubicBezTo>
                  <a:cubicBezTo>
                    <a:pt x="198852" y="133855"/>
                    <a:pt x="198852" y="133855"/>
                    <a:pt x="197617" y="131113"/>
                  </a:cubicBezTo>
                  <a:cubicBezTo>
                    <a:pt x="197617" y="131113"/>
                    <a:pt x="197617" y="129742"/>
                    <a:pt x="198852" y="129742"/>
                  </a:cubicBezTo>
                  <a:cubicBezTo>
                    <a:pt x="198852" y="129742"/>
                    <a:pt x="198852" y="129742"/>
                    <a:pt x="203791" y="127000"/>
                  </a:cubicBezTo>
                  <a:close/>
                  <a:moveTo>
                    <a:pt x="183964" y="127000"/>
                  </a:moveTo>
                  <a:cubicBezTo>
                    <a:pt x="189044" y="127000"/>
                    <a:pt x="192854" y="132246"/>
                    <a:pt x="192854" y="141426"/>
                  </a:cubicBezTo>
                  <a:cubicBezTo>
                    <a:pt x="192854" y="151918"/>
                    <a:pt x="189044" y="157163"/>
                    <a:pt x="182694" y="157163"/>
                  </a:cubicBezTo>
                  <a:cubicBezTo>
                    <a:pt x="177614" y="157163"/>
                    <a:pt x="173804" y="151918"/>
                    <a:pt x="173804" y="142737"/>
                  </a:cubicBezTo>
                  <a:cubicBezTo>
                    <a:pt x="173804" y="133557"/>
                    <a:pt x="177614" y="127000"/>
                    <a:pt x="183964" y="127000"/>
                  </a:cubicBezTo>
                  <a:close/>
                  <a:moveTo>
                    <a:pt x="161699" y="127000"/>
                  </a:moveTo>
                  <a:cubicBezTo>
                    <a:pt x="161699" y="127000"/>
                    <a:pt x="161699" y="127000"/>
                    <a:pt x="164478" y="127000"/>
                  </a:cubicBezTo>
                  <a:cubicBezTo>
                    <a:pt x="165867" y="127000"/>
                    <a:pt x="165867" y="127000"/>
                    <a:pt x="165867" y="127000"/>
                  </a:cubicBezTo>
                  <a:cubicBezTo>
                    <a:pt x="165867" y="127000"/>
                    <a:pt x="165867" y="127000"/>
                    <a:pt x="165867" y="155792"/>
                  </a:cubicBezTo>
                  <a:cubicBezTo>
                    <a:pt x="165867" y="155792"/>
                    <a:pt x="165867" y="157163"/>
                    <a:pt x="164478" y="157163"/>
                  </a:cubicBezTo>
                  <a:cubicBezTo>
                    <a:pt x="164478" y="157163"/>
                    <a:pt x="164478" y="157163"/>
                    <a:pt x="161699" y="157163"/>
                  </a:cubicBezTo>
                  <a:cubicBezTo>
                    <a:pt x="160310" y="157163"/>
                    <a:pt x="160310" y="155792"/>
                    <a:pt x="160310" y="155792"/>
                  </a:cubicBezTo>
                  <a:cubicBezTo>
                    <a:pt x="160310" y="155792"/>
                    <a:pt x="160310" y="155792"/>
                    <a:pt x="160310" y="132484"/>
                  </a:cubicBezTo>
                  <a:cubicBezTo>
                    <a:pt x="160310" y="132484"/>
                    <a:pt x="160310" y="132484"/>
                    <a:pt x="156143" y="133855"/>
                  </a:cubicBezTo>
                  <a:cubicBezTo>
                    <a:pt x="156143" y="135227"/>
                    <a:pt x="156143" y="135227"/>
                    <a:pt x="156143" y="135227"/>
                  </a:cubicBezTo>
                  <a:cubicBezTo>
                    <a:pt x="154754" y="133855"/>
                    <a:pt x="154754" y="133855"/>
                    <a:pt x="154754" y="133855"/>
                  </a:cubicBezTo>
                  <a:cubicBezTo>
                    <a:pt x="154754" y="133855"/>
                    <a:pt x="154754" y="133855"/>
                    <a:pt x="154754" y="131113"/>
                  </a:cubicBezTo>
                  <a:cubicBezTo>
                    <a:pt x="154754" y="131113"/>
                    <a:pt x="154754" y="129742"/>
                    <a:pt x="154754" y="129742"/>
                  </a:cubicBezTo>
                  <a:cubicBezTo>
                    <a:pt x="154754" y="129742"/>
                    <a:pt x="154754" y="129742"/>
                    <a:pt x="161699" y="127000"/>
                  </a:cubicBezTo>
                  <a:close/>
                  <a:moveTo>
                    <a:pt x="141261" y="127000"/>
                  </a:moveTo>
                  <a:cubicBezTo>
                    <a:pt x="147710" y="127000"/>
                    <a:pt x="151580" y="132246"/>
                    <a:pt x="151580" y="141426"/>
                  </a:cubicBezTo>
                  <a:cubicBezTo>
                    <a:pt x="151580" y="151918"/>
                    <a:pt x="147710" y="157163"/>
                    <a:pt x="141261" y="157163"/>
                  </a:cubicBezTo>
                  <a:cubicBezTo>
                    <a:pt x="134811" y="157163"/>
                    <a:pt x="130942" y="151918"/>
                    <a:pt x="130942" y="142737"/>
                  </a:cubicBezTo>
                  <a:cubicBezTo>
                    <a:pt x="130942" y="133557"/>
                    <a:pt x="134811" y="127000"/>
                    <a:pt x="141261" y="127000"/>
                  </a:cubicBezTo>
                  <a:close/>
                  <a:moveTo>
                    <a:pt x="247736" y="80963"/>
                  </a:moveTo>
                  <a:cubicBezTo>
                    <a:pt x="245015" y="80963"/>
                    <a:pt x="243654" y="85091"/>
                    <a:pt x="243654" y="91970"/>
                  </a:cubicBezTo>
                  <a:cubicBezTo>
                    <a:pt x="243654" y="97474"/>
                    <a:pt x="245015" y="101601"/>
                    <a:pt x="247736" y="101601"/>
                  </a:cubicBezTo>
                  <a:cubicBezTo>
                    <a:pt x="251818" y="101601"/>
                    <a:pt x="253179" y="94722"/>
                    <a:pt x="253179" y="90594"/>
                  </a:cubicBezTo>
                  <a:cubicBezTo>
                    <a:pt x="253179" y="87843"/>
                    <a:pt x="251818" y="80963"/>
                    <a:pt x="247736" y="80963"/>
                  </a:cubicBezTo>
                  <a:close/>
                  <a:moveTo>
                    <a:pt x="205328" y="80963"/>
                  </a:moveTo>
                  <a:cubicBezTo>
                    <a:pt x="203060" y="80963"/>
                    <a:pt x="200792" y="85091"/>
                    <a:pt x="200792" y="91970"/>
                  </a:cubicBezTo>
                  <a:cubicBezTo>
                    <a:pt x="200792" y="97474"/>
                    <a:pt x="203060" y="101601"/>
                    <a:pt x="205328" y="101601"/>
                  </a:cubicBezTo>
                  <a:cubicBezTo>
                    <a:pt x="208730" y="101601"/>
                    <a:pt x="208730" y="94722"/>
                    <a:pt x="208730" y="90594"/>
                  </a:cubicBezTo>
                  <a:cubicBezTo>
                    <a:pt x="208730" y="87843"/>
                    <a:pt x="208730" y="80963"/>
                    <a:pt x="205328" y="80963"/>
                  </a:cubicBezTo>
                  <a:close/>
                  <a:moveTo>
                    <a:pt x="184010" y="80963"/>
                  </a:moveTo>
                  <a:cubicBezTo>
                    <a:pt x="179928" y="80963"/>
                    <a:pt x="178567" y="85091"/>
                    <a:pt x="178567" y="91970"/>
                  </a:cubicBezTo>
                  <a:cubicBezTo>
                    <a:pt x="178567" y="97474"/>
                    <a:pt x="179928" y="101601"/>
                    <a:pt x="184010" y="101601"/>
                  </a:cubicBezTo>
                  <a:cubicBezTo>
                    <a:pt x="188092" y="101601"/>
                    <a:pt x="188092" y="94722"/>
                    <a:pt x="188092" y="90594"/>
                  </a:cubicBezTo>
                  <a:cubicBezTo>
                    <a:pt x="188092" y="87843"/>
                    <a:pt x="188092" y="80963"/>
                    <a:pt x="184010" y="80963"/>
                  </a:cubicBezTo>
                  <a:close/>
                  <a:moveTo>
                    <a:pt x="162011" y="80963"/>
                  </a:moveTo>
                  <a:cubicBezTo>
                    <a:pt x="159290" y="80963"/>
                    <a:pt x="157929" y="85091"/>
                    <a:pt x="157929" y="91970"/>
                  </a:cubicBezTo>
                  <a:cubicBezTo>
                    <a:pt x="157929" y="97474"/>
                    <a:pt x="159290" y="101601"/>
                    <a:pt x="162011" y="101601"/>
                  </a:cubicBezTo>
                  <a:cubicBezTo>
                    <a:pt x="166093" y="101601"/>
                    <a:pt x="167454" y="94722"/>
                    <a:pt x="167454" y="90594"/>
                  </a:cubicBezTo>
                  <a:cubicBezTo>
                    <a:pt x="167454" y="87843"/>
                    <a:pt x="166093" y="80963"/>
                    <a:pt x="162011" y="80963"/>
                  </a:cubicBezTo>
                  <a:close/>
                  <a:moveTo>
                    <a:pt x="76173" y="80963"/>
                  </a:moveTo>
                  <a:cubicBezTo>
                    <a:pt x="73527" y="80963"/>
                    <a:pt x="72204" y="85091"/>
                    <a:pt x="72204" y="91970"/>
                  </a:cubicBezTo>
                  <a:cubicBezTo>
                    <a:pt x="72204" y="97474"/>
                    <a:pt x="73527" y="101601"/>
                    <a:pt x="76173" y="101601"/>
                  </a:cubicBezTo>
                  <a:cubicBezTo>
                    <a:pt x="80142" y="101601"/>
                    <a:pt x="80142" y="94722"/>
                    <a:pt x="80142" y="90594"/>
                  </a:cubicBezTo>
                  <a:cubicBezTo>
                    <a:pt x="80142" y="87843"/>
                    <a:pt x="80142" y="80963"/>
                    <a:pt x="76173" y="80963"/>
                  </a:cubicBezTo>
                  <a:close/>
                  <a:moveTo>
                    <a:pt x="225310" y="76200"/>
                  </a:moveTo>
                  <a:cubicBezTo>
                    <a:pt x="226721" y="76200"/>
                    <a:pt x="226721" y="76200"/>
                    <a:pt x="226721" y="76200"/>
                  </a:cubicBezTo>
                  <a:cubicBezTo>
                    <a:pt x="226721" y="76200"/>
                    <a:pt x="226721" y="76200"/>
                    <a:pt x="229543" y="76200"/>
                  </a:cubicBezTo>
                  <a:cubicBezTo>
                    <a:pt x="230954" y="76200"/>
                    <a:pt x="230954" y="77511"/>
                    <a:pt x="230954" y="77511"/>
                  </a:cubicBezTo>
                  <a:cubicBezTo>
                    <a:pt x="230954" y="77511"/>
                    <a:pt x="230954" y="77511"/>
                    <a:pt x="230954" y="105052"/>
                  </a:cubicBezTo>
                  <a:cubicBezTo>
                    <a:pt x="230954" y="105052"/>
                    <a:pt x="230954" y="106363"/>
                    <a:pt x="229543" y="106363"/>
                  </a:cubicBezTo>
                  <a:cubicBezTo>
                    <a:pt x="229543" y="106363"/>
                    <a:pt x="229543" y="106363"/>
                    <a:pt x="225310" y="106363"/>
                  </a:cubicBezTo>
                  <a:cubicBezTo>
                    <a:pt x="225310" y="106363"/>
                    <a:pt x="225310" y="105052"/>
                    <a:pt x="225310" y="105052"/>
                  </a:cubicBezTo>
                  <a:cubicBezTo>
                    <a:pt x="225310" y="105052"/>
                    <a:pt x="225310" y="105052"/>
                    <a:pt x="225310" y="82757"/>
                  </a:cubicBezTo>
                  <a:cubicBezTo>
                    <a:pt x="225310" y="82757"/>
                    <a:pt x="225310" y="82757"/>
                    <a:pt x="221076" y="84069"/>
                  </a:cubicBezTo>
                  <a:cubicBezTo>
                    <a:pt x="219665" y="84069"/>
                    <a:pt x="219665" y="84069"/>
                    <a:pt x="219665" y="84069"/>
                  </a:cubicBezTo>
                  <a:cubicBezTo>
                    <a:pt x="219665" y="84069"/>
                    <a:pt x="219665" y="84069"/>
                    <a:pt x="219665" y="81446"/>
                  </a:cubicBezTo>
                  <a:cubicBezTo>
                    <a:pt x="218254" y="80134"/>
                    <a:pt x="219665" y="80134"/>
                    <a:pt x="219665" y="80134"/>
                  </a:cubicBezTo>
                  <a:cubicBezTo>
                    <a:pt x="219665" y="80134"/>
                    <a:pt x="219665" y="80134"/>
                    <a:pt x="225310" y="76200"/>
                  </a:cubicBezTo>
                  <a:close/>
                  <a:moveTo>
                    <a:pt x="205555" y="76200"/>
                  </a:moveTo>
                  <a:cubicBezTo>
                    <a:pt x="212500" y="76200"/>
                    <a:pt x="216667" y="81446"/>
                    <a:pt x="216667" y="90626"/>
                  </a:cubicBezTo>
                  <a:cubicBezTo>
                    <a:pt x="216667" y="101118"/>
                    <a:pt x="212500" y="106363"/>
                    <a:pt x="205555" y="106363"/>
                  </a:cubicBezTo>
                  <a:cubicBezTo>
                    <a:pt x="198609" y="106363"/>
                    <a:pt x="194442" y="101118"/>
                    <a:pt x="194442" y="91937"/>
                  </a:cubicBezTo>
                  <a:cubicBezTo>
                    <a:pt x="194442" y="81446"/>
                    <a:pt x="198609" y="76200"/>
                    <a:pt x="205555" y="76200"/>
                  </a:cubicBezTo>
                  <a:close/>
                  <a:moveTo>
                    <a:pt x="183964" y="76200"/>
                  </a:moveTo>
                  <a:cubicBezTo>
                    <a:pt x="189044" y="76200"/>
                    <a:pt x="192854" y="81446"/>
                    <a:pt x="192854" y="90626"/>
                  </a:cubicBezTo>
                  <a:cubicBezTo>
                    <a:pt x="192854" y="101118"/>
                    <a:pt x="189044" y="106363"/>
                    <a:pt x="182694" y="106363"/>
                  </a:cubicBezTo>
                  <a:cubicBezTo>
                    <a:pt x="177614" y="106363"/>
                    <a:pt x="173804" y="101118"/>
                    <a:pt x="173804" y="91937"/>
                  </a:cubicBezTo>
                  <a:cubicBezTo>
                    <a:pt x="173804" y="81446"/>
                    <a:pt x="177614" y="76200"/>
                    <a:pt x="183964" y="76200"/>
                  </a:cubicBezTo>
                  <a:close/>
                  <a:moveTo>
                    <a:pt x="161898" y="76200"/>
                  </a:moveTo>
                  <a:cubicBezTo>
                    <a:pt x="168347" y="76200"/>
                    <a:pt x="172217" y="81446"/>
                    <a:pt x="172217" y="90626"/>
                  </a:cubicBezTo>
                  <a:cubicBezTo>
                    <a:pt x="172217" y="101118"/>
                    <a:pt x="168347" y="106363"/>
                    <a:pt x="161898" y="106363"/>
                  </a:cubicBezTo>
                  <a:cubicBezTo>
                    <a:pt x="155448" y="106363"/>
                    <a:pt x="152869" y="101118"/>
                    <a:pt x="151579" y="91937"/>
                  </a:cubicBezTo>
                  <a:cubicBezTo>
                    <a:pt x="151579" y="81446"/>
                    <a:pt x="156738" y="76200"/>
                    <a:pt x="161898" y="76200"/>
                  </a:cubicBezTo>
                  <a:close/>
                  <a:moveTo>
                    <a:pt x="139584" y="76200"/>
                  </a:moveTo>
                  <a:cubicBezTo>
                    <a:pt x="139584" y="76200"/>
                    <a:pt x="139584" y="76200"/>
                    <a:pt x="140996" y="76200"/>
                  </a:cubicBezTo>
                  <a:cubicBezTo>
                    <a:pt x="140996" y="76200"/>
                    <a:pt x="140996" y="76200"/>
                    <a:pt x="143818" y="76200"/>
                  </a:cubicBezTo>
                  <a:cubicBezTo>
                    <a:pt x="143818" y="76200"/>
                    <a:pt x="145229" y="77511"/>
                    <a:pt x="145229" y="77511"/>
                  </a:cubicBezTo>
                  <a:cubicBezTo>
                    <a:pt x="145229" y="77511"/>
                    <a:pt x="145229" y="77511"/>
                    <a:pt x="145229" y="105052"/>
                  </a:cubicBezTo>
                  <a:cubicBezTo>
                    <a:pt x="145229" y="105052"/>
                    <a:pt x="143818" y="106363"/>
                    <a:pt x="143818" y="106363"/>
                  </a:cubicBezTo>
                  <a:cubicBezTo>
                    <a:pt x="143818" y="106363"/>
                    <a:pt x="143818" y="106363"/>
                    <a:pt x="139584" y="106363"/>
                  </a:cubicBezTo>
                  <a:cubicBezTo>
                    <a:pt x="139584" y="106363"/>
                    <a:pt x="139584" y="105052"/>
                    <a:pt x="139584" y="105052"/>
                  </a:cubicBezTo>
                  <a:cubicBezTo>
                    <a:pt x="139584" y="105052"/>
                    <a:pt x="139584" y="105052"/>
                    <a:pt x="139584" y="82757"/>
                  </a:cubicBezTo>
                  <a:cubicBezTo>
                    <a:pt x="139584" y="82757"/>
                    <a:pt x="139584" y="82757"/>
                    <a:pt x="135351" y="84069"/>
                  </a:cubicBezTo>
                  <a:cubicBezTo>
                    <a:pt x="135351" y="84069"/>
                    <a:pt x="135351" y="84069"/>
                    <a:pt x="133940" y="84069"/>
                  </a:cubicBezTo>
                  <a:lnTo>
                    <a:pt x="132529" y="81446"/>
                  </a:lnTo>
                  <a:cubicBezTo>
                    <a:pt x="132529" y="80134"/>
                    <a:pt x="132529" y="80134"/>
                    <a:pt x="133940" y="80134"/>
                  </a:cubicBezTo>
                  <a:cubicBezTo>
                    <a:pt x="133940" y="80134"/>
                    <a:pt x="133940" y="80134"/>
                    <a:pt x="139584" y="76200"/>
                  </a:cubicBezTo>
                  <a:close/>
                  <a:moveTo>
                    <a:pt x="118837" y="76200"/>
                  </a:moveTo>
                  <a:cubicBezTo>
                    <a:pt x="118837" y="76200"/>
                    <a:pt x="118837" y="76200"/>
                    <a:pt x="123005" y="76200"/>
                  </a:cubicBezTo>
                  <a:cubicBezTo>
                    <a:pt x="123005" y="76200"/>
                    <a:pt x="123005" y="77511"/>
                    <a:pt x="123005" y="77511"/>
                  </a:cubicBezTo>
                  <a:cubicBezTo>
                    <a:pt x="123005" y="77511"/>
                    <a:pt x="123005" y="77511"/>
                    <a:pt x="123005" y="105052"/>
                  </a:cubicBezTo>
                  <a:cubicBezTo>
                    <a:pt x="123005" y="105052"/>
                    <a:pt x="123005" y="106363"/>
                    <a:pt x="123005" y="106363"/>
                  </a:cubicBezTo>
                  <a:cubicBezTo>
                    <a:pt x="123005" y="106363"/>
                    <a:pt x="123005" y="106363"/>
                    <a:pt x="118837" y="106363"/>
                  </a:cubicBezTo>
                  <a:cubicBezTo>
                    <a:pt x="118837" y="106363"/>
                    <a:pt x="117448" y="105052"/>
                    <a:pt x="117448" y="105052"/>
                  </a:cubicBezTo>
                  <a:cubicBezTo>
                    <a:pt x="117448" y="105052"/>
                    <a:pt x="117448" y="105052"/>
                    <a:pt x="117448" y="82757"/>
                  </a:cubicBezTo>
                  <a:cubicBezTo>
                    <a:pt x="117448" y="82757"/>
                    <a:pt x="117448" y="82757"/>
                    <a:pt x="114670" y="84069"/>
                  </a:cubicBezTo>
                  <a:cubicBezTo>
                    <a:pt x="113281" y="84069"/>
                    <a:pt x="113281" y="84069"/>
                    <a:pt x="113281" y="84069"/>
                  </a:cubicBezTo>
                  <a:cubicBezTo>
                    <a:pt x="113281" y="84069"/>
                    <a:pt x="113281" y="84069"/>
                    <a:pt x="111892" y="81446"/>
                  </a:cubicBezTo>
                  <a:cubicBezTo>
                    <a:pt x="111892" y="80134"/>
                    <a:pt x="111892" y="80134"/>
                    <a:pt x="111892" y="80134"/>
                  </a:cubicBezTo>
                  <a:cubicBezTo>
                    <a:pt x="111892" y="80134"/>
                    <a:pt x="111892" y="80134"/>
                    <a:pt x="118837" y="76200"/>
                  </a:cubicBezTo>
                  <a:close/>
                  <a:moveTo>
                    <a:pt x="97207" y="76200"/>
                  </a:moveTo>
                  <a:cubicBezTo>
                    <a:pt x="97207" y="76200"/>
                    <a:pt x="97207" y="76200"/>
                    <a:pt x="99588" y="76200"/>
                  </a:cubicBezTo>
                  <a:cubicBezTo>
                    <a:pt x="100779" y="76200"/>
                    <a:pt x="100779" y="77511"/>
                    <a:pt x="100779" y="77511"/>
                  </a:cubicBezTo>
                  <a:cubicBezTo>
                    <a:pt x="100779" y="77511"/>
                    <a:pt x="100779" y="77511"/>
                    <a:pt x="100779" y="105052"/>
                  </a:cubicBezTo>
                  <a:cubicBezTo>
                    <a:pt x="100779" y="105052"/>
                    <a:pt x="100779" y="106363"/>
                    <a:pt x="99588" y="106363"/>
                  </a:cubicBezTo>
                  <a:cubicBezTo>
                    <a:pt x="99588" y="106363"/>
                    <a:pt x="99588" y="106363"/>
                    <a:pt x="97207" y="106363"/>
                  </a:cubicBezTo>
                  <a:cubicBezTo>
                    <a:pt x="96016" y="106363"/>
                    <a:pt x="96016" y="105052"/>
                    <a:pt x="96016" y="105052"/>
                  </a:cubicBezTo>
                  <a:cubicBezTo>
                    <a:pt x="96016" y="105052"/>
                    <a:pt x="96016" y="105052"/>
                    <a:pt x="96016" y="82757"/>
                  </a:cubicBezTo>
                  <a:cubicBezTo>
                    <a:pt x="96016" y="82757"/>
                    <a:pt x="96016" y="82757"/>
                    <a:pt x="92444" y="84069"/>
                  </a:cubicBezTo>
                  <a:cubicBezTo>
                    <a:pt x="91254" y="84069"/>
                    <a:pt x="91254" y="84069"/>
                    <a:pt x="91254" y="84069"/>
                  </a:cubicBezTo>
                  <a:cubicBezTo>
                    <a:pt x="91254" y="84069"/>
                    <a:pt x="91254" y="84069"/>
                    <a:pt x="91254" y="81446"/>
                  </a:cubicBezTo>
                  <a:cubicBezTo>
                    <a:pt x="91254" y="80134"/>
                    <a:pt x="91254" y="80134"/>
                    <a:pt x="91254" y="80134"/>
                  </a:cubicBezTo>
                  <a:cubicBezTo>
                    <a:pt x="91254" y="80134"/>
                    <a:pt x="91254" y="80134"/>
                    <a:pt x="97207" y="76200"/>
                  </a:cubicBezTo>
                  <a:close/>
                  <a:moveTo>
                    <a:pt x="201926" y="36513"/>
                  </a:moveTo>
                  <a:cubicBezTo>
                    <a:pt x="200792" y="37812"/>
                    <a:pt x="200792" y="39111"/>
                    <a:pt x="200792" y="40409"/>
                  </a:cubicBezTo>
                  <a:cubicBezTo>
                    <a:pt x="200792" y="46904"/>
                    <a:pt x="203060" y="50801"/>
                    <a:pt x="205328" y="50801"/>
                  </a:cubicBezTo>
                  <a:cubicBezTo>
                    <a:pt x="208730" y="50801"/>
                    <a:pt x="208730" y="44306"/>
                    <a:pt x="208730" y="40409"/>
                  </a:cubicBezTo>
                  <a:cubicBezTo>
                    <a:pt x="208730" y="40409"/>
                    <a:pt x="208730" y="40409"/>
                    <a:pt x="208730" y="39111"/>
                  </a:cubicBezTo>
                  <a:cubicBezTo>
                    <a:pt x="206462" y="37812"/>
                    <a:pt x="204194" y="36513"/>
                    <a:pt x="201926" y="36513"/>
                  </a:cubicBezTo>
                  <a:close/>
                  <a:moveTo>
                    <a:pt x="123005" y="34925"/>
                  </a:moveTo>
                  <a:cubicBezTo>
                    <a:pt x="120737" y="34925"/>
                    <a:pt x="118469" y="36248"/>
                    <a:pt x="116201" y="37571"/>
                  </a:cubicBezTo>
                  <a:cubicBezTo>
                    <a:pt x="116201" y="38894"/>
                    <a:pt x="115067" y="38894"/>
                    <a:pt x="115067" y="38894"/>
                  </a:cubicBezTo>
                  <a:cubicBezTo>
                    <a:pt x="115067" y="38894"/>
                    <a:pt x="115067" y="40216"/>
                    <a:pt x="115067" y="40216"/>
                  </a:cubicBezTo>
                  <a:cubicBezTo>
                    <a:pt x="115067" y="46831"/>
                    <a:pt x="116201" y="50800"/>
                    <a:pt x="119603" y="50800"/>
                  </a:cubicBezTo>
                  <a:cubicBezTo>
                    <a:pt x="123005" y="50800"/>
                    <a:pt x="123005" y="44185"/>
                    <a:pt x="123005" y="40216"/>
                  </a:cubicBezTo>
                  <a:cubicBezTo>
                    <a:pt x="123005" y="38894"/>
                    <a:pt x="123005" y="36248"/>
                    <a:pt x="123005" y="34925"/>
                  </a:cubicBezTo>
                  <a:close/>
                  <a:moveTo>
                    <a:pt x="162011" y="31750"/>
                  </a:moveTo>
                  <a:cubicBezTo>
                    <a:pt x="159290" y="31750"/>
                    <a:pt x="157929" y="35560"/>
                    <a:pt x="157929" y="40640"/>
                  </a:cubicBezTo>
                  <a:cubicBezTo>
                    <a:pt x="157929" y="46990"/>
                    <a:pt x="159290" y="50800"/>
                    <a:pt x="162011" y="50800"/>
                  </a:cubicBezTo>
                  <a:cubicBezTo>
                    <a:pt x="166093" y="50800"/>
                    <a:pt x="167454" y="44450"/>
                    <a:pt x="167454" y="40640"/>
                  </a:cubicBezTo>
                  <a:cubicBezTo>
                    <a:pt x="167454" y="36830"/>
                    <a:pt x="166093" y="31750"/>
                    <a:pt x="162011" y="31750"/>
                  </a:cubicBezTo>
                  <a:close/>
                  <a:moveTo>
                    <a:pt x="144703" y="28575"/>
                  </a:moveTo>
                  <a:cubicBezTo>
                    <a:pt x="144703" y="28575"/>
                    <a:pt x="144703" y="28575"/>
                    <a:pt x="144703" y="55075"/>
                  </a:cubicBezTo>
                  <a:cubicBezTo>
                    <a:pt x="144703" y="55075"/>
                    <a:pt x="143389" y="55075"/>
                    <a:pt x="143389" y="55075"/>
                  </a:cubicBezTo>
                  <a:cubicBezTo>
                    <a:pt x="143389" y="55075"/>
                    <a:pt x="143389" y="55075"/>
                    <a:pt x="139447" y="55075"/>
                  </a:cubicBezTo>
                  <a:cubicBezTo>
                    <a:pt x="139447" y="55075"/>
                    <a:pt x="139447" y="55075"/>
                    <a:pt x="139447" y="32550"/>
                  </a:cubicBezTo>
                  <a:cubicBezTo>
                    <a:pt x="139447" y="32550"/>
                    <a:pt x="139447" y="32550"/>
                    <a:pt x="135504" y="33875"/>
                  </a:cubicBezTo>
                  <a:cubicBezTo>
                    <a:pt x="135504" y="33875"/>
                    <a:pt x="135504" y="33875"/>
                    <a:pt x="134190" y="33875"/>
                  </a:cubicBezTo>
                  <a:cubicBezTo>
                    <a:pt x="134190" y="33875"/>
                    <a:pt x="134190" y="33875"/>
                    <a:pt x="132876" y="31225"/>
                  </a:cubicBezTo>
                  <a:cubicBezTo>
                    <a:pt x="131562" y="31225"/>
                    <a:pt x="130248" y="32550"/>
                    <a:pt x="127619" y="32550"/>
                  </a:cubicBezTo>
                  <a:cubicBezTo>
                    <a:pt x="128934" y="35200"/>
                    <a:pt x="128934" y="37850"/>
                    <a:pt x="128934" y="40500"/>
                  </a:cubicBezTo>
                  <a:cubicBezTo>
                    <a:pt x="128934" y="51100"/>
                    <a:pt x="124991" y="56400"/>
                    <a:pt x="118420" y="56400"/>
                  </a:cubicBezTo>
                  <a:cubicBezTo>
                    <a:pt x="113164" y="56400"/>
                    <a:pt x="109221" y="51100"/>
                    <a:pt x="109221" y="41825"/>
                  </a:cubicBezTo>
                  <a:cubicBezTo>
                    <a:pt x="106593" y="43150"/>
                    <a:pt x="103964" y="44475"/>
                    <a:pt x="101336" y="47125"/>
                  </a:cubicBezTo>
                  <a:cubicBezTo>
                    <a:pt x="101336" y="47125"/>
                    <a:pt x="101336" y="47125"/>
                    <a:pt x="101336" y="55075"/>
                  </a:cubicBezTo>
                  <a:cubicBezTo>
                    <a:pt x="101336" y="55075"/>
                    <a:pt x="101336" y="55075"/>
                    <a:pt x="100022" y="55075"/>
                  </a:cubicBezTo>
                  <a:cubicBezTo>
                    <a:pt x="100022" y="55075"/>
                    <a:pt x="100022" y="55075"/>
                    <a:pt x="97394" y="55075"/>
                  </a:cubicBezTo>
                  <a:cubicBezTo>
                    <a:pt x="96080" y="55075"/>
                    <a:pt x="96080" y="55075"/>
                    <a:pt x="96080" y="55075"/>
                  </a:cubicBezTo>
                  <a:cubicBezTo>
                    <a:pt x="96080" y="55075"/>
                    <a:pt x="96080" y="55075"/>
                    <a:pt x="96080" y="49775"/>
                  </a:cubicBezTo>
                  <a:cubicBezTo>
                    <a:pt x="85566" y="57725"/>
                    <a:pt x="77681" y="65675"/>
                    <a:pt x="72425" y="77600"/>
                  </a:cubicBezTo>
                  <a:cubicBezTo>
                    <a:pt x="73739" y="76275"/>
                    <a:pt x="75053" y="76275"/>
                    <a:pt x="76367" y="76275"/>
                  </a:cubicBezTo>
                  <a:cubicBezTo>
                    <a:pt x="82938" y="76275"/>
                    <a:pt x="86880" y="81575"/>
                    <a:pt x="86880" y="90850"/>
                  </a:cubicBezTo>
                  <a:cubicBezTo>
                    <a:pt x="86880" y="101450"/>
                    <a:pt x="82938" y="106750"/>
                    <a:pt x="76367" y="106750"/>
                  </a:cubicBezTo>
                  <a:cubicBezTo>
                    <a:pt x="71111" y="106750"/>
                    <a:pt x="68482" y="102775"/>
                    <a:pt x="67168" y="97475"/>
                  </a:cubicBezTo>
                  <a:cubicBezTo>
                    <a:pt x="65854" y="106750"/>
                    <a:pt x="69796" y="120000"/>
                    <a:pt x="75053" y="127950"/>
                  </a:cubicBezTo>
                  <a:cubicBezTo>
                    <a:pt x="75053" y="127950"/>
                    <a:pt x="76367" y="127950"/>
                    <a:pt x="76367" y="127950"/>
                  </a:cubicBezTo>
                  <a:cubicBezTo>
                    <a:pt x="76367" y="127950"/>
                    <a:pt x="76367" y="127950"/>
                    <a:pt x="78995" y="127950"/>
                  </a:cubicBezTo>
                  <a:cubicBezTo>
                    <a:pt x="78995" y="127950"/>
                    <a:pt x="80310" y="127950"/>
                    <a:pt x="80310" y="127950"/>
                  </a:cubicBezTo>
                  <a:cubicBezTo>
                    <a:pt x="80310" y="127950"/>
                    <a:pt x="80310" y="127950"/>
                    <a:pt x="80310" y="133250"/>
                  </a:cubicBezTo>
                  <a:cubicBezTo>
                    <a:pt x="82938" y="134575"/>
                    <a:pt x="85566" y="135900"/>
                    <a:pt x="88195" y="135900"/>
                  </a:cubicBezTo>
                  <a:cubicBezTo>
                    <a:pt x="89509" y="130600"/>
                    <a:pt x="93451" y="126625"/>
                    <a:pt x="97394" y="126625"/>
                  </a:cubicBezTo>
                  <a:cubicBezTo>
                    <a:pt x="102650" y="126625"/>
                    <a:pt x="106593" y="130600"/>
                    <a:pt x="107907" y="135900"/>
                  </a:cubicBezTo>
                  <a:cubicBezTo>
                    <a:pt x="110535" y="137225"/>
                    <a:pt x="113164" y="138550"/>
                    <a:pt x="114478" y="145175"/>
                  </a:cubicBezTo>
                  <a:cubicBezTo>
                    <a:pt x="115792" y="147825"/>
                    <a:pt x="115792" y="150475"/>
                    <a:pt x="117106" y="151800"/>
                  </a:cubicBezTo>
                  <a:cubicBezTo>
                    <a:pt x="117106" y="151800"/>
                    <a:pt x="117106" y="151800"/>
                    <a:pt x="117106" y="133250"/>
                  </a:cubicBezTo>
                  <a:cubicBezTo>
                    <a:pt x="117106" y="133250"/>
                    <a:pt x="117106" y="133250"/>
                    <a:pt x="114478" y="134575"/>
                  </a:cubicBezTo>
                  <a:cubicBezTo>
                    <a:pt x="113164" y="135900"/>
                    <a:pt x="113164" y="135900"/>
                    <a:pt x="113164" y="135900"/>
                  </a:cubicBezTo>
                  <a:cubicBezTo>
                    <a:pt x="113164" y="134575"/>
                    <a:pt x="113164" y="134575"/>
                    <a:pt x="113164" y="134575"/>
                  </a:cubicBezTo>
                  <a:cubicBezTo>
                    <a:pt x="113164" y="134575"/>
                    <a:pt x="113164" y="134575"/>
                    <a:pt x="111849" y="131925"/>
                  </a:cubicBezTo>
                  <a:cubicBezTo>
                    <a:pt x="111849" y="131925"/>
                    <a:pt x="111849" y="130600"/>
                    <a:pt x="111849" y="130600"/>
                  </a:cubicBezTo>
                  <a:cubicBezTo>
                    <a:pt x="111849" y="130600"/>
                    <a:pt x="111849" y="130600"/>
                    <a:pt x="118420" y="127950"/>
                  </a:cubicBezTo>
                  <a:cubicBezTo>
                    <a:pt x="118420" y="127950"/>
                    <a:pt x="118420" y="127950"/>
                    <a:pt x="122363" y="127950"/>
                  </a:cubicBezTo>
                  <a:cubicBezTo>
                    <a:pt x="122363" y="127950"/>
                    <a:pt x="122363" y="127950"/>
                    <a:pt x="122363" y="155775"/>
                  </a:cubicBezTo>
                  <a:cubicBezTo>
                    <a:pt x="122363" y="155775"/>
                    <a:pt x="122363" y="157100"/>
                    <a:pt x="122363" y="157100"/>
                  </a:cubicBezTo>
                  <a:cubicBezTo>
                    <a:pt x="122363" y="157100"/>
                    <a:pt x="122363" y="157100"/>
                    <a:pt x="121049" y="157100"/>
                  </a:cubicBezTo>
                  <a:cubicBezTo>
                    <a:pt x="123677" y="159750"/>
                    <a:pt x="128934" y="161075"/>
                    <a:pt x="135504" y="162400"/>
                  </a:cubicBezTo>
                  <a:cubicBezTo>
                    <a:pt x="144703" y="165050"/>
                    <a:pt x="159159" y="151800"/>
                    <a:pt x="161787" y="159750"/>
                  </a:cubicBezTo>
                  <a:cubicBezTo>
                    <a:pt x="164416" y="175650"/>
                    <a:pt x="173615" y="186250"/>
                    <a:pt x="181500" y="191550"/>
                  </a:cubicBezTo>
                  <a:cubicBezTo>
                    <a:pt x="181500" y="191550"/>
                    <a:pt x="181500" y="191550"/>
                    <a:pt x="181500" y="183600"/>
                  </a:cubicBezTo>
                  <a:cubicBezTo>
                    <a:pt x="181500" y="183600"/>
                    <a:pt x="181500" y="183600"/>
                    <a:pt x="178872" y="186250"/>
                  </a:cubicBezTo>
                  <a:cubicBezTo>
                    <a:pt x="177557" y="186250"/>
                    <a:pt x="177557" y="186250"/>
                    <a:pt x="177557" y="186250"/>
                  </a:cubicBezTo>
                  <a:cubicBezTo>
                    <a:pt x="177557" y="186250"/>
                    <a:pt x="177557" y="184925"/>
                    <a:pt x="176243" y="184925"/>
                  </a:cubicBezTo>
                  <a:cubicBezTo>
                    <a:pt x="176243" y="184925"/>
                    <a:pt x="176243" y="184925"/>
                    <a:pt x="176243" y="182275"/>
                  </a:cubicBezTo>
                  <a:cubicBezTo>
                    <a:pt x="176243" y="182275"/>
                    <a:pt x="176243" y="180950"/>
                    <a:pt x="176243" y="180950"/>
                  </a:cubicBezTo>
                  <a:cubicBezTo>
                    <a:pt x="176243" y="180950"/>
                    <a:pt x="176243" y="180950"/>
                    <a:pt x="182814" y="178300"/>
                  </a:cubicBezTo>
                  <a:cubicBezTo>
                    <a:pt x="182814" y="178300"/>
                    <a:pt x="182814" y="178300"/>
                    <a:pt x="186756" y="178300"/>
                  </a:cubicBezTo>
                  <a:cubicBezTo>
                    <a:pt x="186756" y="178300"/>
                    <a:pt x="186756" y="178300"/>
                    <a:pt x="186756" y="194200"/>
                  </a:cubicBezTo>
                  <a:cubicBezTo>
                    <a:pt x="194641" y="196850"/>
                    <a:pt x="201213" y="194200"/>
                    <a:pt x="199898" y="186250"/>
                  </a:cubicBezTo>
                  <a:cubicBezTo>
                    <a:pt x="199898" y="186250"/>
                    <a:pt x="198584" y="186250"/>
                    <a:pt x="198584" y="186250"/>
                  </a:cubicBezTo>
                  <a:cubicBezTo>
                    <a:pt x="198584" y="186250"/>
                    <a:pt x="198584" y="184925"/>
                    <a:pt x="198584" y="184925"/>
                  </a:cubicBezTo>
                  <a:cubicBezTo>
                    <a:pt x="198584" y="184925"/>
                    <a:pt x="198584" y="184925"/>
                    <a:pt x="197270" y="182275"/>
                  </a:cubicBezTo>
                  <a:cubicBezTo>
                    <a:pt x="197270" y="182275"/>
                    <a:pt x="197270" y="180950"/>
                    <a:pt x="198584" y="180950"/>
                  </a:cubicBezTo>
                  <a:cubicBezTo>
                    <a:pt x="198584" y="180950"/>
                    <a:pt x="198584" y="180950"/>
                    <a:pt x="199898" y="180950"/>
                  </a:cubicBezTo>
                  <a:cubicBezTo>
                    <a:pt x="198584" y="167700"/>
                    <a:pt x="199898" y="166375"/>
                    <a:pt x="199898" y="166375"/>
                  </a:cubicBezTo>
                  <a:cubicBezTo>
                    <a:pt x="199898" y="166375"/>
                    <a:pt x="226182" y="169025"/>
                    <a:pt x="234066" y="161075"/>
                  </a:cubicBezTo>
                  <a:cubicBezTo>
                    <a:pt x="238009" y="157100"/>
                    <a:pt x="240637" y="151800"/>
                    <a:pt x="241951" y="146500"/>
                  </a:cubicBezTo>
                  <a:cubicBezTo>
                    <a:pt x="243266" y="145175"/>
                    <a:pt x="244580" y="143850"/>
                    <a:pt x="245894" y="143850"/>
                  </a:cubicBezTo>
                  <a:cubicBezTo>
                    <a:pt x="245894" y="143850"/>
                    <a:pt x="245894" y="143850"/>
                    <a:pt x="245894" y="133250"/>
                  </a:cubicBezTo>
                  <a:cubicBezTo>
                    <a:pt x="245894" y="133250"/>
                    <a:pt x="245894" y="133250"/>
                    <a:pt x="241951" y="134575"/>
                  </a:cubicBezTo>
                  <a:cubicBezTo>
                    <a:pt x="241951" y="135900"/>
                    <a:pt x="241951" y="135900"/>
                    <a:pt x="241951" y="135900"/>
                  </a:cubicBezTo>
                  <a:cubicBezTo>
                    <a:pt x="241951" y="134575"/>
                    <a:pt x="240637" y="134575"/>
                    <a:pt x="240637" y="134575"/>
                  </a:cubicBezTo>
                  <a:cubicBezTo>
                    <a:pt x="240637" y="134575"/>
                    <a:pt x="240637" y="134575"/>
                    <a:pt x="240637" y="131925"/>
                  </a:cubicBezTo>
                  <a:cubicBezTo>
                    <a:pt x="240637" y="131925"/>
                    <a:pt x="240637" y="130600"/>
                    <a:pt x="240637" y="130600"/>
                  </a:cubicBezTo>
                  <a:cubicBezTo>
                    <a:pt x="240637" y="130600"/>
                    <a:pt x="240637" y="130600"/>
                    <a:pt x="247208" y="127950"/>
                  </a:cubicBezTo>
                  <a:cubicBezTo>
                    <a:pt x="247208" y="127950"/>
                    <a:pt x="247208" y="127950"/>
                    <a:pt x="249836" y="127950"/>
                  </a:cubicBezTo>
                  <a:cubicBezTo>
                    <a:pt x="251151" y="127950"/>
                    <a:pt x="251151" y="127950"/>
                    <a:pt x="251151" y="127950"/>
                  </a:cubicBezTo>
                  <a:cubicBezTo>
                    <a:pt x="251151" y="127950"/>
                    <a:pt x="251151" y="127950"/>
                    <a:pt x="251151" y="143850"/>
                  </a:cubicBezTo>
                  <a:cubicBezTo>
                    <a:pt x="251151" y="143850"/>
                    <a:pt x="252465" y="143850"/>
                    <a:pt x="252465" y="143850"/>
                  </a:cubicBezTo>
                  <a:cubicBezTo>
                    <a:pt x="264292" y="137225"/>
                    <a:pt x="262978" y="113375"/>
                    <a:pt x="257721" y="94825"/>
                  </a:cubicBezTo>
                  <a:cubicBezTo>
                    <a:pt x="256407" y="102775"/>
                    <a:pt x="253779" y="106750"/>
                    <a:pt x="247208" y="106750"/>
                  </a:cubicBezTo>
                  <a:cubicBezTo>
                    <a:pt x="241951" y="106750"/>
                    <a:pt x="238009" y="101450"/>
                    <a:pt x="238009" y="92175"/>
                  </a:cubicBezTo>
                  <a:cubicBezTo>
                    <a:pt x="238009" y="81575"/>
                    <a:pt x="241951" y="76275"/>
                    <a:pt x="248522" y="76275"/>
                  </a:cubicBezTo>
                  <a:cubicBezTo>
                    <a:pt x="248522" y="76275"/>
                    <a:pt x="249836" y="76275"/>
                    <a:pt x="249836" y="76275"/>
                  </a:cubicBezTo>
                  <a:cubicBezTo>
                    <a:pt x="244580" y="67000"/>
                    <a:pt x="238009" y="59050"/>
                    <a:pt x="230124" y="52425"/>
                  </a:cubicBezTo>
                  <a:cubicBezTo>
                    <a:pt x="230124" y="52425"/>
                    <a:pt x="230124" y="52425"/>
                    <a:pt x="230124" y="55075"/>
                  </a:cubicBezTo>
                  <a:cubicBezTo>
                    <a:pt x="230124" y="55075"/>
                    <a:pt x="230124" y="55075"/>
                    <a:pt x="228810" y="55075"/>
                  </a:cubicBezTo>
                  <a:cubicBezTo>
                    <a:pt x="228810" y="55075"/>
                    <a:pt x="228810" y="55075"/>
                    <a:pt x="224867" y="55075"/>
                  </a:cubicBezTo>
                  <a:cubicBezTo>
                    <a:pt x="224867" y="55075"/>
                    <a:pt x="224867" y="55075"/>
                    <a:pt x="224867" y="48450"/>
                  </a:cubicBezTo>
                  <a:cubicBezTo>
                    <a:pt x="220925" y="47125"/>
                    <a:pt x="218297" y="44475"/>
                    <a:pt x="215668" y="43150"/>
                  </a:cubicBezTo>
                  <a:cubicBezTo>
                    <a:pt x="214354" y="51100"/>
                    <a:pt x="210412" y="56400"/>
                    <a:pt x="205155" y="56400"/>
                  </a:cubicBezTo>
                  <a:cubicBezTo>
                    <a:pt x="198584" y="56400"/>
                    <a:pt x="194641" y="49775"/>
                    <a:pt x="194641" y="40500"/>
                  </a:cubicBezTo>
                  <a:cubicBezTo>
                    <a:pt x="194641" y="37850"/>
                    <a:pt x="194641" y="36525"/>
                    <a:pt x="195956" y="33875"/>
                  </a:cubicBezTo>
                  <a:cubicBezTo>
                    <a:pt x="193327" y="32550"/>
                    <a:pt x="189385" y="32550"/>
                    <a:pt x="186756" y="31225"/>
                  </a:cubicBezTo>
                  <a:cubicBezTo>
                    <a:pt x="186756" y="31225"/>
                    <a:pt x="186756" y="31225"/>
                    <a:pt x="186756" y="55075"/>
                  </a:cubicBezTo>
                  <a:cubicBezTo>
                    <a:pt x="186756" y="55075"/>
                    <a:pt x="186756" y="55075"/>
                    <a:pt x="182814" y="55075"/>
                  </a:cubicBezTo>
                  <a:cubicBezTo>
                    <a:pt x="181500" y="55075"/>
                    <a:pt x="181500" y="55075"/>
                    <a:pt x="181500" y="55075"/>
                  </a:cubicBezTo>
                  <a:cubicBezTo>
                    <a:pt x="181500" y="55075"/>
                    <a:pt x="181500" y="55075"/>
                    <a:pt x="181500" y="32550"/>
                  </a:cubicBezTo>
                  <a:cubicBezTo>
                    <a:pt x="181500" y="32550"/>
                    <a:pt x="181500" y="32550"/>
                    <a:pt x="178872" y="33875"/>
                  </a:cubicBezTo>
                  <a:cubicBezTo>
                    <a:pt x="177557" y="33875"/>
                    <a:pt x="177557" y="33875"/>
                    <a:pt x="177557" y="33875"/>
                  </a:cubicBezTo>
                  <a:cubicBezTo>
                    <a:pt x="177557" y="33875"/>
                    <a:pt x="177557" y="33875"/>
                    <a:pt x="176243" y="33875"/>
                  </a:cubicBezTo>
                  <a:cubicBezTo>
                    <a:pt x="176243" y="33875"/>
                    <a:pt x="176243" y="33875"/>
                    <a:pt x="176243" y="31225"/>
                  </a:cubicBezTo>
                  <a:cubicBezTo>
                    <a:pt x="176243" y="29900"/>
                    <a:pt x="176243" y="29900"/>
                    <a:pt x="176243" y="29900"/>
                  </a:cubicBezTo>
                  <a:cubicBezTo>
                    <a:pt x="176243" y="29900"/>
                    <a:pt x="176243" y="29900"/>
                    <a:pt x="177557" y="29900"/>
                  </a:cubicBezTo>
                  <a:cubicBezTo>
                    <a:pt x="173615" y="28575"/>
                    <a:pt x="170987" y="28575"/>
                    <a:pt x="168358" y="28575"/>
                  </a:cubicBezTo>
                  <a:cubicBezTo>
                    <a:pt x="170987" y="31225"/>
                    <a:pt x="172301" y="35200"/>
                    <a:pt x="172301" y="40500"/>
                  </a:cubicBezTo>
                  <a:cubicBezTo>
                    <a:pt x="172301" y="51100"/>
                    <a:pt x="168358" y="56400"/>
                    <a:pt x="161787" y="56400"/>
                  </a:cubicBezTo>
                  <a:cubicBezTo>
                    <a:pt x="155217" y="56400"/>
                    <a:pt x="152588" y="49775"/>
                    <a:pt x="151274" y="40500"/>
                  </a:cubicBezTo>
                  <a:cubicBezTo>
                    <a:pt x="151274" y="35200"/>
                    <a:pt x="153903" y="29900"/>
                    <a:pt x="156531" y="28575"/>
                  </a:cubicBezTo>
                  <a:cubicBezTo>
                    <a:pt x="152588" y="28575"/>
                    <a:pt x="148646" y="28575"/>
                    <a:pt x="144703" y="28575"/>
                  </a:cubicBezTo>
                  <a:close/>
                  <a:moveTo>
                    <a:pt x="164533" y="0"/>
                  </a:moveTo>
                  <a:cubicBezTo>
                    <a:pt x="205215" y="0"/>
                    <a:pt x="240648" y="17090"/>
                    <a:pt x="266895" y="48642"/>
                  </a:cubicBezTo>
                  <a:cubicBezTo>
                    <a:pt x="285268" y="72305"/>
                    <a:pt x="294454" y="99914"/>
                    <a:pt x="291829" y="130150"/>
                  </a:cubicBezTo>
                  <a:cubicBezTo>
                    <a:pt x="289205" y="155129"/>
                    <a:pt x="278706" y="181422"/>
                    <a:pt x="269520" y="206400"/>
                  </a:cubicBezTo>
                  <a:cubicBezTo>
                    <a:pt x="253772" y="247154"/>
                    <a:pt x="239336" y="286594"/>
                    <a:pt x="257709" y="324718"/>
                  </a:cubicBezTo>
                  <a:cubicBezTo>
                    <a:pt x="257709" y="327348"/>
                    <a:pt x="257709" y="329977"/>
                    <a:pt x="256396" y="332606"/>
                  </a:cubicBezTo>
                  <a:cubicBezTo>
                    <a:pt x="255084" y="335236"/>
                    <a:pt x="252459" y="336550"/>
                    <a:pt x="249835" y="336550"/>
                  </a:cubicBezTo>
                  <a:cubicBezTo>
                    <a:pt x="249835" y="336550"/>
                    <a:pt x="249835" y="336550"/>
                    <a:pt x="105478" y="336550"/>
                  </a:cubicBezTo>
                  <a:cubicBezTo>
                    <a:pt x="101541" y="336550"/>
                    <a:pt x="98916" y="333921"/>
                    <a:pt x="97604" y="331292"/>
                  </a:cubicBezTo>
                  <a:cubicBezTo>
                    <a:pt x="96292" y="328662"/>
                    <a:pt x="96292" y="327348"/>
                    <a:pt x="96292" y="315516"/>
                  </a:cubicBezTo>
                  <a:cubicBezTo>
                    <a:pt x="96292" y="314201"/>
                    <a:pt x="96292" y="312887"/>
                    <a:pt x="96292" y="312887"/>
                  </a:cubicBezTo>
                  <a:cubicBezTo>
                    <a:pt x="94979" y="294481"/>
                    <a:pt x="87105" y="294481"/>
                    <a:pt x="71357" y="294481"/>
                  </a:cubicBezTo>
                  <a:cubicBezTo>
                    <a:pt x="58234" y="294481"/>
                    <a:pt x="42486" y="294481"/>
                    <a:pt x="31987" y="278706"/>
                  </a:cubicBezTo>
                  <a:cubicBezTo>
                    <a:pt x="24113" y="266874"/>
                    <a:pt x="24113" y="251098"/>
                    <a:pt x="25426" y="236637"/>
                  </a:cubicBezTo>
                  <a:cubicBezTo>
                    <a:pt x="25426" y="224805"/>
                    <a:pt x="25426" y="212973"/>
                    <a:pt x="21489" y="209029"/>
                  </a:cubicBezTo>
                  <a:cubicBezTo>
                    <a:pt x="21489" y="207715"/>
                    <a:pt x="17552" y="206400"/>
                    <a:pt x="16239" y="205085"/>
                  </a:cubicBezTo>
                  <a:cubicBezTo>
                    <a:pt x="10990" y="202456"/>
                    <a:pt x="3116" y="199827"/>
                    <a:pt x="491" y="191939"/>
                  </a:cubicBezTo>
                  <a:cubicBezTo>
                    <a:pt x="-821" y="187995"/>
                    <a:pt x="491" y="182736"/>
                    <a:pt x="4428" y="177478"/>
                  </a:cubicBezTo>
                  <a:cubicBezTo>
                    <a:pt x="17552" y="156443"/>
                    <a:pt x="20176" y="144612"/>
                    <a:pt x="24113" y="126206"/>
                  </a:cubicBezTo>
                  <a:cubicBezTo>
                    <a:pt x="25426" y="118319"/>
                    <a:pt x="26738" y="109116"/>
                    <a:pt x="29363" y="97284"/>
                  </a:cubicBezTo>
                  <a:cubicBezTo>
                    <a:pt x="38549" y="68361"/>
                    <a:pt x="55609" y="43383"/>
                    <a:pt x="81856" y="26293"/>
                  </a:cubicBezTo>
                  <a:cubicBezTo>
                    <a:pt x="105478" y="9202"/>
                    <a:pt x="135662" y="0"/>
                    <a:pt x="1645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9" name="椭圆 38"/>
            <p:cNvSpPr/>
            <p:nvPr/>
          </p:nvSpPr>
          <p:spPr>
            <a:xfrm>
              <a:off x="6879996" y="2831400"/>
              <a:ext cx="425996" cy="401996"/>
            </a:xfrm>
            <a:custGeom>
              <a:avLst/>
              <a:gdLst>
                <a:gd name="connsiteX0" fmla="*/ 255815 w 338138"/>
                <a:gd name="connsiteY0" fmla="*/ 276225 h 319088"/>
                <a:gd name="connsiteX1" fmla="*/ 267653 w 338138"/>
                <a:gd name="connsiteY1" fmla="*/ 282720 h 319088"/>
                <a:gd name="connsiteX2" fmla="*/ 275546 w 338138"/>
                <a:gd name="connsiteY2" fmla="*/ 282720 h 319088"/>
                <a:gd name="connsiteX3" fmla="*/ 287384 w 338138"/>
                <a:gd name="connsiteY3" fmla="*/ 276225 h 319088"/>
                <a:gd name="connsiteX4" fmla="*/ 290015 w 338138"/>
                <a:gd name="connsiteY4" fmla="*/ 277524 h 319088"/>
                <a:gd name="connsiteX5" fmla="*/ 295276 w 338138"/>
                <a:gd name="connsiteY5" fmla="*/ 284018 h 319088"/>
                <a:gd name="connsiteX6" fmla="*/ 295276 w 338138"/>
                <a:gd name="connsiteY6" fmla="*/ 315191 h 319088"/>
                <a:gd name="connsiteX7" fmla="*/ 271600 w 338138"/>
                <a:gd name="connsiteY7" fmla="*/ 319088 h 319088"/>
                <a:gd name="connsiteX8" fmla="*/ 249238 w 338138"/>
                <a:gd name="connsiteY8" fmla="*/ 315191 h 319088"/>
                <a:gd name="connsiteX9" fmla="*/ 249238 w 338138"/>
                <a:gd name="connsiteY9" fmla="*/ 284018 h 319088"/>
                <a:gd name="connsiteX10" fmla="*/ 253184 w 338138"/>
                <a:gd name="connsiteY10" fmla="*/ 277524 h 319088"/>
                <a:gd name="connsiteX11" fmla="*/ 255815 w 338138"/>
                <a:gd name="connsiteY11" fmla="*/ 276225 h 319088"/>
                <a:gd name="connsiteX12" fmla="*/ 50755 w 338138"/>
                <a:gd name="connsiteY12" fmla="*/ 276225 h 319088"/>
                <a:gd name="connsiteX13" fmla="*/ 62593 w 338138"/>
                <a:gd name="connsiteY13" fmla="*/ 282720 h 319088"/>
                <a:gd name="connsiteX14" fmla="*/ 70486 w 338138"/>
                <a:gd name="connsiteY14" fmla="*/ 282720 h 319088"/>
                <a:gd name="connsiteX15" fmla="*/ 82324 w 338138"/>
                <a:gd name="connsiteY15" fmla="*/ 276225 h 319088"/>
                <a:gd name="connsiteX16" fmla="*/ 84955 w 338138"/>
                <a:gd name="connsiteY16" fmla="*/ 277524 h 319088"/>
                <a:gd name="connsiteX17" fmla="*/ 88901 w 338138"/>
                <a:gd name="connsiteY17" fmla="*/ 284018 h 319088"/>
                <a:gd name="connsiteX18" fmla="*/ 88901 w 338138"/>
                <a:gd name="connsiteY18" fmla="*/ 315191 h 319088"/>
                <a:gd name="connsiteX19" fmla="*/ 66539 w 338138"/>
                <a:gd name="connsiteY19" fmla="*/ 319088 h 319088"/>
                <a:gd name="connsiteX20" fmla="*/ 42863 w 338138"/>
                <a:gd name="connsiteY20" fmla="*/ 315191 h 319088"/>
                <a:gd name="connsiteX21" fmla="*/ 42863 w 338138"/>
                <a:gd name="connsiteY21" fmla="*/ 284018 h 319088"/>
                <a:gd name="connsiteX22" fmla="*/ 48124 w 338138"/>
                <a:gd name="connsiteY22" fmla="*/ 277524 h 319088"/>
                <a:gd name="connsiteX23" fmla="*/ 50755 w 338138"/>
                <a:gd name="connsiteY23" fmla="*/ 276225 h 319088"/>
                <a:gd name="connsiteX24" fmla="*/ 273050 w 338138"/>
                <a:gd name="connsiteY24" fmla="*/ 214313 h 319088"/>
                <a:gd name="connsiteX25" fmla="*/ 282575 w 338138"/>
                <a:gd name="connsiteY25" fmla="*/ 224632 h 319088"/>
                <a:gd name="connsiteX26" fmla="*/ 273050 w 338138"/>
                <a:gd name="connsiteY26" fmla="*/ 234951 h 319088"/>
                <a:gd name="connsiteX27" fmla="*/ 263525 w 338138"/>
                <a:gd name="connsiteY27" fmla="*/ 224632 h 319088"/>
                <a:gd name="connsiteX28" fmla="*/ 273050 w 338138"/>
                <a:gd name="connsiteY28" fmla="*/ 214313 h 319088"/>
                <a:gd name="connsiteX29" fmla="*/ 65882 w 338138"/>
                <a:gd name="connsiteY29" fmla="*/ 214313 h 319088"/>
                <a:gd name="connsiteX30" fmla="*/ 76201 w 338138"/>
                <a:gd name="connsiteY30" fmla="*/ 224632 h 319088"/>
                <a:gd name="connsiteX31" fmla="*/ 65882 w 338138"/>
                <a:gd name="connsiteY31" fmla="*/ 234951 h 319088"/>
                <a:gd name="connsiteX32" fmla="*/ 55563 w 338138"/>
                <a:gd name="connsiteY32" fmla="*/ 224632 h 319088"/>
                <a:gd name="connsiteX33" fmla="*/ 65882 w 338138"/>
                <a:gd name="connsiteY33" fmla="*/ 214313 h 319088"/>
                <a:gd name="connsiteX34" fmla="*/ 272257 w 338138"/>
                <a:gd name="connsiteY34" fmla="*/ 196850 h 319088"/>
                <a:gd name="connsiteX35" fmla="*/ 244475 w 338138"/>
                <a:gd name="connsiteY35" fmla="*/ 224632 h 319088"/>
                <a:gd name="connsiteX36" fmla="*/ 272257 w 338138"/>
                <a:gd name="connsiteY36" fmla="*/ 252414 h 319088"/>
                <a:gd name="connsiteX37" fmla="*/ 300039 w 338138"/>
                <a:gd name="connsiteY37" fmla="*/ 224632 h 319088"/>
                <a:gd name="connsiteX38" fmla="*/ 272257 w 338138"/>
                <a:gd name="connsiteY38" fmla="*/ 196850 h 319088"/>
                <a:gd name="connsiteX39" fmla="*/ 65882 w 338138"/>
                <a:gd name="connsiteY39" fmla="*/ 196850 h 319088"/>
                <a:gd name="connsiteX40" fmla="*/ 38100 w 338138"/>
                <a:gd name="connsiteY40" fmla="*/ 224632 h 319088"/>
                <a:gd name="connsiteX41" fmla="*/ 65882 w 338138"/>
                <a:gd name="connsiteY41" fmla="*/ 252414 h 319088"/>
                <a:gd name="connsiteX42" fmla="*/ 93664 w 338138"/>
                <a:gd name="connsiteY42" fmla="*/ 224632 h 319088"/>
                <a:gd name="connsiteX43" fmla="*/ 65882 w 338138"/>
                <a:gd name="connsiteY43" fmla="*/ 196850 h 319088"/>
                <a:gd name="connsiteX44" fmla="*/ 272257 w 338138"/>
                <a:gd name="connsiteY44" fmla="*/ 187325 h 319088"/>
                <a:gd name="connsiteX45" fmla="*/ 338138 w 338138"/>
                <a:gd name="connsiteY45" fmla="*/ 253322 h 319088"/>
                <a:gd name="connsiteX46" fmla="*/ 313103 w 338138"/>
                <a:gd name="connsiteY46" fmla="*/ 304800 h 319088"/>
                <a:gd name="connsiteX47" fmla="*/ 313103 w 338138"/>
                <a:gd name="connsiteY47" fmla="*/ 283681 h 319088"/>
                <a:gd name="connsiteX48" fmla="*/ 295974 w 338138"/>
                <a:gd name="connsiteY48" fmla="*/ 259922 h 319088"/>
                <a:gd name="connsiteX49" fmla="*/ 290704 w 338138"/>
                <a:gd name="connsiteY49" fmla="*/ 258602 h 319088"/>
                <a:gd name="connsiteX50" fmla="*/ 284115 w 338138"/>
                <a:gd name="connsiteY50" fmla="*/ 258602 h 319088"/>
                <a:gd name="connsiteX51" fmla="*/ 272257 w 338138"/>
                <a:gd name="connsiteY51" fmla="*/ 265202 h 319088"/>
                <a:gd name="connsiteX52" fmla="*/ 260398 w 338138"/>
                <a:gd name="connsiteY52" fmla="*/ 258602 h 319088"/>
                <a:gd name="connsiteX53" fmla="*/ 255128 w 338138"/>
                <a:gd name="connsiteY53" fmla="*/ 258602 h 319088"/>
                <a:gd name="connsiteX54" fmla="*/ 248539 w 338138"/>
                <a:gd name="connsiteY54" fmla="*/ 259922 h 319088"/>
                <a:gd name="connsiteX55" fmla="*/ 232728 w 338138"/>
                <a:gd name="connsiteY55" fmla="*/ 283681 h 319088"/>
                <a:gd name="connsiteX56" fmla="*/ 232728 w 338138"/>
                <a:gd name="connsiteY56" fmla="*/ 304800 h 319088"/>
                <a:gd name="connsiteX57" fmla="*/ 206375 w 338138"/>
                <a:gd name="connsiteY57" fmla="*/ 253322 h 319088"/>
                <a:gd name="connsiteX58" fmla="*/ 272257 w 338138"/>
                <a:gd name="connsiteY58" fmla="*/ 187325 h 319088"/>
                <a:gd name="connsiteX59" fmla="*/ 65881 w 338138"/>
                <a:gd name="connsiteY59" fmla="*/ 187325 h 319088"/>
                <a:gd name="connsiteX60" fmla="*/ 131763 w 338138"/>
                <a:gd name="connsiteY60" fmla="*/ 253322 h 319088"/>
                <a:gd name="connsiteX61" fmla="*/ 105410 w 338138"/>
                <a:gd name="connsiteY61" fmla="*/ 304800 h 319088"/>
                <a:gd name="connsiteX62" fmla="*/ 105410 w 338138"/>
                <a:gd name="connsiteY62" fmla="*/ 283681 h 319088"/>
                <a:gd name="connsiteX63" fmla="*/ 89599 w 338138"/>
                <a:gd name="connsiteY63" fmla="*/ 259922 h 319088"/>
                <a:gd name="connsiteX64" fmla="*/ 83010 w 338138"/>
                <a:gd name="connsiteY64" fmla="*/ 258602 h 319088"/>
                <a:gd name="connsiteX65" fmla="*/ 77740 w 338138"/>
                <a:gd name="connsiteY65" fmla="*/ 258602 h 319088"/>
                <a:gd name="connsiteX66" fmla="*/ 65881 w 338138"/>
                <a:gd name="connsiteY66" fmla="*/ 265202 h 319088"/>
                <a:gd name="connsiteX67" fmla="*/ 54023 w 338138"/>
                <a:gd name="connsiteY67" fmla="*/ 258602 h 319088"/>
                <a:gd name="connsiteX68" fmla="*/ 47434 w 338138"/>
                <a:gd name="connsiteY68" fmla="*/ 258602 h 319088"/>
                <a:gd name="connsiteX69" fmla="*/ 42164 w 338138"/>
                <a:gd name="connsiteY69" fmla="*/ 259922 h 319088"/>
                <a:gd name="connsiteX70" fmla="*/ 25035 w 338138"/>
                <a:gd name="connsiteY70" fmla="*/ 283681 h 319088"/>
                <a:gd name="connsiteX71" fmla="*/ 25035 w 338138"/>
                <a:gd name="connsiteY71" fmla="*/ 304800 h 319088"/>
                <a:gd name="connsiteX72" fmla="*/ 0 w 338138"/>
                <a:gd name="connsiteY72" fmla="*/ 253322 h 319088"/>
                <a:gd name="connsiteX73" fmla="*/ 65881 w 338138"/>
                <a:gd name="connsiteY73" fmla="*/ 187325 h 319088"/>
                <a:gd name="connsiteX74" fmla="*/ 159754 w 338138"/>
                <a:gd name="connsiteY74" fmla="*/ 149225 h 319088"/>
                <a:gd name="connsiteX75" fmla="*/ 169069 w 338138"/>
                <a:gd name="connsiteY75" fmla="*/ 149225 h 319088"/>
                <a:gd name="connsiteX76" fmla="*/ 178384 w 338138"/>
                <a:gd name="connsiteY76" fmla="*/ 149225 h 319088"/>
                <a:gd name="connsiteX77" fmla="*/ 178384 w 338138"/>
                <a:gd name="connsiteY77" fmla="*/ 175331 h 319088"/>
                <a:gd name="connsiteX78" fmla="*/ 214313 w 338138"/>
                <a:gd name="connsiteY78" fmla="*/ 193605 h 319088"/>
                <a:gd name="connsiteX79" fmla="*/ 202337 w 338138"/>
                <a:gd name="connsiteY79" fmla="*/ 207963 h 319088"/>
                <a:gd name="connsiteX80" fmla="*/ 169069 w 338138"/>
                <a:gd name="connsiteY80" fmla="*/ 190994 h 319088"/>
                <a:gd name="connsiteX81" fmla="*/ 135802 w 338138"/>
                <a:gd name="connsiteY81" fmla="*/ 207963 h 319088"/>
                <a:gd name="connsiteX82" fmla="*/ 123825 w 338138"/>
                <a:gd name="connsiteY82" fmla="*/ 193605 h 319088"/>
                <a:gd name="connsiteX83" fmla="*/ 159754 w 338138"/>
                <a:gd name="connsiteY83" fmla="*/ 175331 h 319088"/>
                <a:gd name="connsiteX84" fmla="*/ 159754 w 338138"/>
                <a:gd name="connsiteY84" fmla="*/ 149225 h 319088"/>
                <a:gd name="connsiteX85" fmla="*/ 154175 w 338138"/>
                <a:gd name="connsiteY85" fmla="*/ 88900 h 319088"/>
                <a:gd name="connsiteX86" fmla="*/ 165941 w 338138"/>
                <a:gd name="connsiteY86" fmla="*/ 95394 h 319088"/>
                <a:gd name="connsiteX87" fmla="*/ 173785 w 338138"/>
                <a:gd name="connsiteY87" fmla="*/ 95394 h 319088"/>
                <a:gd name="connsiteX88" fmla="*/ 185551 w 338138"/>
                <a:gd name="connsiteY88" fmla="*/ 88900 h 319088"/>
                <a:gd name="connsiteX89" fmla="*/ 188166 w 338138"/>
                <a:gd name="connsiteY89" fmla="*/ 90199 h 319088"/>
                <a:gd name="connsiteX90" fmla="*/ 192088 w 338138"/>
                <a:gd name="connsiteY90" fmla="*/ 96693 h 319088"/>
                <a:gd name="connsiteX91" fmla="*/ 192088 w 338138"/>
                <a:gd name="connsiteY91" fmla="*/ 126567 h 319088"/>
                <a:gd name="connsiteX92" fmla="*/ 169863 w 338138"/>
                <a:gd name="connsiteY92" fmla="*/ 131763 h 319088"/>
                <a:gd name="connsiteX93" fmla="*/ 147638 w 338138"/>
                <a:gd name="connsiteY93" fmla="*/ 126567 h 319088"/>
                <a:gd name="connsiteX94" fmla="*/ 147638 w 338138"/>
                <a:gd name="connsiteY94" fmla="*/ 96693 h 319088"/>
                <a:gd name="connsiteX95" fmla="*/ 151560 w 338138"/>
                <a:gd name="connsiteY95" fmla="*/ 90199 h 319088"/>
                <a:gd name="connsiteX96" fmla="*/ 154175 w 338138"/>
                <a:gd name="connsiteY96" fmla="*/ 88900 h 319088"/>
                <a:gd name="connsiteX97" fmla="*/ 169069 w 338138"/>
                <a:gd name="connsiteY97" fmla="*/ 26988 h 319088"/>
                <a:gd name="connsiteX98" fmla="*/ 179388 w 338138"/>
                <a:gd name="connsiteY98" fmla="*/ 36513 h 319088"/>
                <a:gd name="connsiteX99" fmla="*/ 169069 w 338138"/>
                <a:gd name="connsiteY99" fmla="*/ 46038 h 319088"/>
                <a:gd name="connsiteX100" fmla="*/ 158750 w 338138"/>
                <a:gd name="connsiteY100" fmla="*/ 36513 h 319088"/>
                <a:gd name="connsiteX101" fmla="*/ 169069 w 338138"/>
                <a:gd name="connsiteY101" fmla="*/ 26988 h 319088"/>
                <a:gd name="connsiteX102" fmla="*/ 169070 w 338138"/>
                <a:gd name="connsiteY102" fmla="*/ 9525 h 319088"/>
                <a:gd name="connsiteX103" fmla="*/ 141288 w 338138"/>
                <a:gd name="connsiteY103" fmla="*/ 37307 h 319088"/>
                <a:gd name="connsiteX104" fmla="*/ 169070 w 338138"/>
                <a:gd name="connsiteY104" fmla="*/ 65089 h 319088"/>
                <a:gd name="connsiteX105" fmla="*/ 196852 w 338138"/>
                <a:gd name="connsiteY105" fmla="*/ 37307 h 319088"/>
                <a:gd name="connsiteX106" fmla="*/ 169070 w 338138"/>
                <a:gd name="connsiteY106" fmla="*/ 9525 h 319088"/>
                <a:gd name="connsiteX107" fmla="*/ 169070 w 338138"/>
                <a:gd name="connsiteY107" fmla="*/ 0 h 319088"/>
                <a:gd name="connsiteX108" fmla="*/ 234951 w 338138"/>
                <a:gd name="connsiteY108" fmla="*/ 65997 h 319088"/>
                <a:gd name="connsiteX109" fmla="*/ 209916 w 338138"/>
                <a:gd name="connsiteY109" fmla="*/ 117475 h 319088"/>
                <a:gd name="connsiteX110" fmla="*/ 209916 w 338138"/>
                <a:gd name="connsiteY110" fmla="*/ 96356 h 319088"/>
                <a:gd name="connsiteX111" fmla="*/ 192787 w 338138"/>
                <a:gd name="connsiteY111" fmla="*/ 72597 h 319088"/>
                <a:gd name="connsiteX112" fmla="*/ 187517 w 338138"/>
                <a:gd name="connsiteY112" fmla="*/ 71277 h 319088"/>
                <a:gd name="connsiteX113" fmla="*/ 180928 w 338138"/>
                <a:gd name="connsiteY113" fmla="*/ 71277 h 319088"/>
                <a:gd name="connsiteX114" fmla="*/ 169070 w 338138"/>
                <a:gd name="connsiteY114" fmla="*/ 76557 h 319088"/>
                <a:gd name="connsiteX115" fmla="*/ 157211 w 338138"/>
                <a:gd name="connsiteY115" fmla="*/ 71277 h 319088"/>
                <a:gd name="connsiteX116" fmla="*/ 150623 w 338138"/>
                <a:gd name="connsiteY116" fmla="*/ 71277 h 319088"/>
                <a:gd name="connsiteX117" fmla="*/ 145352 w 338138"/>
                <a:gd name="connsiteY117" fmla="*/ 72597 h 319088"/>
                <a:gd name="connsiteX118" fmla="*/ 128223 w 338138"/>
                <a:gd name="connsiteY118" fmla="*/ 96356 h 319088"/>
                <a:gd name="connsiteX119" fmla="*/ 128223 w 338138"/>
                <a:gd name="connsiteY119" fmla="*/ 117475 h 319088"/>
                <a:gd name="connsiteX120" fmla="*/ 103188 w 338138"/>
                <a:gd name="connsiteY120" fmla="*/ 65997 h 319088"/>
                <a:gd name="connsiteX121" fmla="*/ 169070 w 338138"/>
                <a:gd name="connsiteY121" fmla="*/ 0 h 3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338138" h="319088">
                  <a:moveTo>
                    <a:pt x="255815" y="276225"/>
                  </a:moveTo>
                  <a:cubicBezTo>
                    <a:pt x="255815" y="276225"/>
                    <a:pt x="255815" y="276225"/>
                    <a:pt x="267653" y="282720"/>
                  </a:cubicBezTo>
                  <a:cubicBezTo>
                    <a:pt x="270284" y="284018"/>
                    <a:pt x="272915" y="284018"/>
                    <a:pt x="275546" y="282720"/>
                  </a:cubicBezTo>
                  <a:cubicBezTo>
                    <a:pt x="275546" y="282720"/>
                    <a:pt x="275546" y="282720"/>
                    <a:pt x="287384" y="276225"/>
                  </a:cubicBezTo>
                  <a:cubicBezTo>
                    <a:pt x="287384" y="276225"/>
                    <a:pt x="287384" y="276225"/>
                    <a:pt x="290015" y="277524"/>
                  </a:cubicBezTo>
                  <a:cubicBezTo>
                    <a:pt x="292646" y="278823"/>
                    <a:pt x="295276" y="281421"/>
                    <a:pt x="295276" y="284018"/>
                  </a:cubicBezTo>
                  <a:cubicBezTo>
                    <a:pt x="295276" y="284018"/>
                    <a:pt x="295276" y="284018"/>
                    <a:pt x="295276" y="315191"/>
                  </a:cubicBezTo>
                  <a:cubicBezTo>
                    <a:pt x="287384" y="317789"/>
                    <a:pt x="279492" y="319088"/>
                    <a:pt x="271600" y="319088"/>
                  </a:cubicBezTo>
                  <a:cubicBezTo>
                    <a:pt x="263707" y="319088"/>
                    <a:pt x="255815" y="317789"/>
                    <a:pt x="249238" y="315191"/>
                  </a:cubicBezTo>
                  <a:cubicBezTo>
                    <a:pt x="249238" y="315191"/>
                    <a:pt x="249238" y="315191"/>
                    <a:pt x="249238" y="284018"/>
                  </a:cubicBezTo>
                  <a:cubicBezTo>
                    <a:pt x="249238" y="281421"/>
                    <a:pt x="250554" y="278823"/>
                    <a:pt x="253184" y="277524"/>
                  </a:cubicBezTo>
                  <a:cubicBezTo>
                    <a:pt x="253184" y="277524"/>
                    <a:pt x="253184" y="277524"/>
                    <a:pt x="255815" y="276225"/>
                  </a:cubicBezTo>
                  <a:close/>
                  <a:moveTo>
                    <a:pt x="50755" y="276225"/>
                  </a:moveTo>
                  <a:cubicBezTo>
                    <a:pt x="50755" y="276225"/>
                    <a:pt x="50755" y="276225"/>
                    <a:pt x="62593" y="282720"/>
                  </a:cubicBezTo>
                  <a:cubicBezTo>
                    <a:pt x="65224" y="284018"/>
                    <a:pt x="67855" y="284018"/>
                    <a:pt x="70486" y="282720"/>
                  </a:cubicBezTo>
                  <a:cubicBezTo>
                    <a:pt x="70486" y="282720"/>
                    <a:pt x="70486" y="282720"/>
                    <a:pt x="82324" y="276225"/>
                  </a:cubicBezTo>
                  <a:cubicBezTo>
                    <a:pt x="82324" y="276225"/>
                    <a:pt x="82324" y="276225"/>
                    <a:pt x="84955" y="277524"/>
                  </a:cubicBezTo>
                  <a:cubicBezTo>
                    <a:pt x="87585" y="278823"/>
                    <a:pt x="88901" y="281421"/>
                    <a:pt x="88901" y="284018"/>
                  </a:cubicBezTo>
                  <a:cubicBezTo>
                    <a:pt x="88901" y="284018"/>
                    <a:pt x="88901" y="284018"/>
                    <a:pt x="88901" y="315191"/>
                  </a:cubicBezTo>
                  <a:cubicBezTo>
                    <a:pt x="82324" y="317789"/>
                    <a:pt x="74432" y="319088"/>
                    <a:pt x="66539" y="319088"/>
                  </a:cubicBezTo>
                  <a:cubicBezTo>
                    <a:pt x="58647" y="319088"/>
                    <a:pt x="50755" y="317789"/>
                    <a:pt x="42863" y="315191"/>
                  </a:cubicBezTo>
                  <a:cubicBezTo>
                    <a:pt x="42863" y="315191"/>
                    <a:pt x="42863" y="315191"/>
                    <a:pt x="42863" y="284018"/>
                  </a:cubicBezTo>
                  <a:cubicBezTo>
                    <a:pt x="42863" y="281421"/>
                    <a:pt x="45493" y="278823"/>
                    <a:pt x="48124" y="277524"/>
                  </a:cubicBezTo>
                  <a:cubicBezTo>
                    <a:pt x="48124" y="277524"/>
                    <a:pt x="48124" y="277524"/>
                    <a:pt x="50755" y="276225"/>
                  </a:cubicBezTo>
                  <a:close/>
                  <a:moveTo>
                    <a:pt x="273050" y="214313"/>
                  </a:moveTo>
                  <a:cubicBezTo>
                    <a:pt x="278311" y="214313"/>
                    <a:pt x="282575" y="218933"/>
                    <a:pt x="282575" y="224632"/>
                  </a:cubicBezTo>
                  <a:cubicBezTo>
                    <a:pt x="282575" y="230331"/>
                    <a:pt x="278311" y="234951"/>
                    <a:pt x="273050" y="234951"/>
                  </a:cubicBezTo>
                  <a:cubicBezTo>
                    <a:pt x="267789" y="234951"/>
                    <a:pt x="263525" y="230331"/>
                    <a:pt x="263525" y="224632"/>
                  </a:cubicBezTo>
                  <a:cubicBezTo>
                    <a:pt x="263525" y="218933"/>
                    <a:pt x="267789" y="214313"/>
                    <a:pt x="273050" y="214313"/>
                  </a:cubicBezTo>
                  <a:close/>
                  <a:moveTo>
                    <a:pt x="65882" y="214313"/>
                  </a:moveTo>
                  <a:cubicBezTo>
                    <a:pt x="71581" y="214313"/>
                    <a:pt x="76201" y="218933"/>
                    <a:pt x="76201" y="224632"/>
                  </a:cubicBezTo>
                  <a:cubicBezTo>
                    <a:pt x="76201" y="230331"/>
                    <a:pt x="71581" y="234951"/>
                    <a:pt x="65882" y="234951"/>
                  </a:cubicBezTo>
                  <a:cubicBezTo>
                    <a:pt x="60183" y="234951"/>
                    <a:pt x="55563" y="230331"/>
                    <a:pt x="55563" y="224632"/>
                  </a:cubicBezTo>
                  <a:cubicBezTo>
                    <a:pt x="55563" y="218933"/>
                    <a:pt x="60183" y="214313"/>
                    <a:pt x="65882" y="214313"/>
                  </a:cubicBezTo>
                  <a:close/>
                  <a:moveTo>
                    <a:pt x="272257" y="196850"/>
                  </a:moveTo>
                  <a:cubicBezTo>
                    <a:pt x="256913" y="196850"/>
                    <a:pt x="244475" y="209288"/>
                    <a:pt x="244475" y="224632"/>
                  </a:cubicBezTo>
                  <a:cubicBezTo>
                    <a:pt x="244475" y="239976"/>
                    <a:pt x="256913" y="252414"/>
                    <a:pt x="272257" y="252414"/>
                  </a:cubicBezTo>
                  <a:cubicBezTo>
                    <a:pt x="287601" y="252414"/>
                    <a:pt x="300039" y="239976"/>
                    <a:pt x="300039" y="224632"/>
                  </a:cubicBezTo>
                  <a:cubicBezTo>
                    <a:pt x="300039" y="209288"/>
                    <a:pt x="287601" y="196850"/>
                    <a:pt x="272257" y="196850"/>
                  </a:cubicBezTo>
                  <a:close/>
                  <a:moveTo>
                    <a:pt x="65882" y="196850"/>
                  </a:moveTo>
                  <a:cubicBezTo>
                    <a:pt x="50538" y="196850"/>
                    <a:pt x="38100" y="209288"/>
                    <a:pt x="38100" y="224632"/>
                  </a:cubicBezTo>
                  <a:cubicBezTo>
                    <a:pt x="38100" y="239976"/>
                    <a:pt x="50538" y="252414"/>
                    <a:pt x="65882" y="252414"/>
                  </a:cubicBezTo>
                  <a:cubicBezTo>
                    <a:pt x="81226" y="252414"/>
                    <a:pt x="93664" y="239976"/>
                    <a:pt x="93664" y="224632"/>
                  </a:cubicBezTo>
                  <a:cubicBezTo>
                    <a:pt x="93664" y="209288"/>
                    <a:pt x="81226" y="196850"/>
                    <a:pt x="65882" y="196850"/>
                  </a:cubicBezTo>
                  <a:close/>
                  <a:moveTo>
                    <a:pt x="272257" y="187325"/>
                  </a:moveTo>
                  <a:cubicBezTo>
                    <a:pt x="309150" y="187325"/>
                    <a:pt x="338138" y="217684"/>
                    <a:pt x="338138" y="253322"/>
                  </a:cubicBezTo>
                  <a:cubicBezTo>
                    <a:pt x="338138" y="274441"/>
                    <a:pt x="328915" y="292921"/>
                    <a:pt x="313103" y="304800"/>
                  </a:cubicBezTo>
                  <a:cubicBezTo>
                    <a:pt x="313103" y="304800"/>
                    <a:pt x="313103" y="304800"/>
                    <a:pt x="313103" y="283681"/>
                  </a:cubicBezTo>
                  <a:cubicBezTo>
                    <a:pt x="313103" y="273121"/>
                    <a:pt x="306515" y="263882"/>
                    <a:pt x="295974" y="259922"/>
                  </a:cubicBezTo>
                  <a:cubicBezTo>
                    <a:pt x="295974" y="259922"/>
                    <a:pt x="290704" y="258602"/>
                    <a:pt x="290704" y="258602"/>
                  </a:cubicBezTo>
                  <a:cubicBezTo>
                    <a:pt x="288068" y="257282"/>
                    <a:pt x="286751" y="258602"/>
                    <a:pt x="284115" y="258602"/>
                  </a:cubicBezTo>
                  <a:cubicBezTo>
                    <a:pt x="284115" y="258602"/>
                    <a:pt x="284115" y="258602"/>
                    <a:pt x="272257" y="265202"/>
                  </a:cubicBezTo>
                  <a:cubicBezTo>
                    <a:pt x="272257" y="265202"/>
                    <a:pt x="272257" y="265202"/>
                    <a:pt x="260398" y="258602"/>
                  </a:cubicBezTo>
                  <a:cubicBezTo>
                    <a:pt x="259080" y="258602"/>
                    <a:pt x="256445" y="257282"/>
                    <a:pt x="255128" y="258602"/>
                  </a:cubicBezTo>
                  <a:cubicBezTo>
                    <a:pt x="255128" y="258602"/>
                    <a:pt x="248539" y="259922"/>
                    <a:pt x="248539" y="259922"/>
                  </a:cubicBezTo>
                  <a:cubicBezTo>
                    <a:pt x="239316" y="263882"/>
                    <a:pt x="232728" y="273121"/>
                    <a:pt x="232728" y="283681"/>
                  </a:cubicBezTo>
                  <a:cubicBezTo>
                    <a:pt x="232728" y="283681"/>
                    <a:pt x="232728" y="283681"/>
                    <a:pt x="232728" y="304800"/>
                  </a:cubicBezTo>
                  <a:cubicBezTo>
                    <a:pt x="216916" y="292921"/>
                    <a:pt x="206375" y="274441"/>
                    <a:pt x="206375" y="253322"/>
                  </a:cubicBezTo>
                  <a:cubicBezTo>
                    <a:pt x="206375" y="217684"/>
                    <a:pt x="236681" y="187325"/>
                    <a:pt x="272257" y="187325"/>
                  </a:cubicBezTo>
                  <a:close/>
                  <a:moveTo>
                    <a:pt x="65881" y="187325"/>
                  </a:moveTo>
                  <a:cubicBezTo>
                    <a:pt x="101457" y="187325"/>
                    <a:pt x="131763" y="217684"/>
                    <a:pt x="131763" y="253322"/>
                  </a:cubicBezTo>
                  <a:cubicBezTo>
                    <a:pt x="131763" y="274441"/>
                    <a:pt x="121222" y="292921"/>
                    <a:pt x="105410" y="304800"/>
                  </a:cubicBezTo>
                  <a:cubicBezTo>
                    <a:pt x="105410" y="304800"/>
                    <a:pt x="105410" y="304800"/>
                    <a:pt x="105410" y="283681"/>
                  </a:cubicBezTo>
                  <a:cubicBezTo>
                    <a:pt x="105410" y="273121"/>
                    <a:pt x="98822" y="263882"/>
                    <a:pt x="89599" y="259922"/>
                  </a:cubicBezTo>
                  <a:cubicBezTo>
                    <a:pt x="89599" y="259922"/>
                    <a:pt x="83010" y="258602"/>
                    <a:pt x="83010" y="258602"/>
                  </a:cubicBezTo>
                  <a:cubicBezTo>
                    <a:pt x="81693" y="257282"/>
                    <a:pt x="79058" y="258602"/>
                    <a:pt x="77740" y="258602"/>
                  </a:cubicBezTo>
                  <a:cubicBezTo>
                    <a:pt x="77740" y="258602"/>
                    <a:pt x="77740" y="258602"/>
                    <a:pt x="65881" y="265202"/>
                  </a:cubicBezTo>
                  <a:cubicBezTo>
                    <a:pt x="65881" y="265202"/>
                    <a:pt x="65881" y="265202"/>
                    <a:pt x="54023" y="258602"/>
                  </a:cubicBezTo>
                  <a:cubicBezTo>
                    <a:pt x="51387" y="258602"/>
                    <a:pt x="50070" y="257282"/>
                    <a:pt x="47434" y="258602"/>
                  </a:cubicBezTo>
                  <a:cubicBezTo>
                    <a:pt x="47434" y="258602"/>
                    <a:pt x="42164" y="259922"/>
                    <a:pt x="42164" y="259922"/>
                  </a:cubicBezTo>
                  <a:cubicBezTo>
                    <a:pt x="31623" y="263882"/>
                    <a:pt x="25035" y="273121"/>
                    <a:pt x="25035" y="283681"/>
                  </a:cubicBezTo>
                  <a:cubicBezTo>
                    <a:pt x="25035" y="283681"/>
                    <a:pt x="25035" y="283681"/>
                    <a:pt x="25035" y="304800"/>
                  </a:cubicBezTo>
                  <a:cubicBezTo>
                    <a:pt x="9223" y="292921"/>
                    <a:pt x="0" y="274441"/>
                    <a:pt x="0" y="253322"/>
                  </a:cubicBezTo>
                  <a:cubicBezTo>
                    <a:pt x="0" y="217684"/>
                    <a:pt x="28988" y="187325"/>
                    <a:pt x="65881" y="187325"/>
                  </a:cubicBezTo>
                  <a:close/>
                  <a:moveTo>
                    <a:pt x="159754" y="149225"/>
                  </a:moveTo>
                  <a:cubicBezTo>
                    <a:pt x="163746" y="149225"/>
                    <a:pt x="166408" y="149225"/>
                    <a:pt x="169069" y="149225"/>
                  </a:cubicBezTo>
                  <a:cubicBezTo>
                    <a:pt x="171731" y="149225"/>
                    <a:pt x="174392" y="149225"/>
                    <a:pt x="178384" y="149225"/>
                  </a:cubicBezTo>
                  <a:cubicBezTo>
                    <a:pt x="178384" y="149225"/>
                    <a:pt x="178384" y="149225"/>
                    <a:pt x="178384" y="175331"/>
                  </a:cubicBezTo>
                  <a:lnTo>
                    <a:pt x="214313" y="193605"/>
                  </a:lnTo>
                  <a:cubicBezTo>
                    <a:pt x="210321" y="197521"/>
                    <a:pt x="206329" y="202742"/>
                    <a:pt x="202337" y="207963"/>
                  </a:cubicBezTo>
                  <a:cubicBezTo>
                    <a:pt x="202337" y="207963"/>
                    <a:pt x="202337" y="207963"/>
                    <a:pt x="169069" y="190994"/>
                  </a:cubicBezTo>
                  <a:cubicBezTo>
                    <a:pt x="169069" y="190994"/>
                    <a:pt x="169069" y="190994"/>
                    <a:pt x="135802" y="207963"/>
                  </a:cubicBezTo>
                  <a:cubicBezTo>
                    <a:pt x="131809" y="202742"/>
                    <a:pt x="127817" y="197521"/>
                    <a:pt x="123825" y="193605"/>
                  </a:cubicBezTo>
                  <a:cubicBezTo>
                    <a:pt x="123825" y="193605"/>
                    <a:pt x="123825" y="193605"/>
                    <a:pt x="159754" y="175331"/>
                  </a:cubicBezTo>
                  <a:cubicBezTo>
                    <a:pt x="159754" y="175331"/>
                    <a:pt x="159754" y="175331"/>
                    <a:pt x="159754" y="149225"/>
                  </a:cubicBezTo>
                  <a:close/>
                  <a:moveTo>
                    <a:pt x="154175" y="88900"/>
                  </a:moveTo>
                  <a:cubicBezTo>
                    <a:pt x="154175" y="88900"/>
                    <a:pt x="154175" y="88900"/>
                    <a:pt x="165941" y="95394"/>
                  </a:cubicBezTo>
                  <a:cubicBezTo>
                    <a:pt x="168556" y="95394"/>
                    <a:pt x="171171" y="95394"/>
                    <a:pt x="173785" y="95394"/>
                  </a:cubicBezTo>
                  <a:cubicBezTo>
                    <a:pt x="173785" y="95394"/>
                    <a:pt x="173785" y="95394"/>
                    <a:pt x="185551" y="88900"/>
                  </a:cubicBezTo>
                  <a:lnTo>
                    <a:pt x="188166" y="90199"/>
                  </a:lnTo>
                  <a:cubicBezTo>
                    <a:pt x="190781" y="90199"/>
                    <a:pt x="192088" y="92797"/>
                    <a:pt x="192088" y="96693"/>
                  </a:cubicBezTo>
                  <a:cubicBezTo>
                    <a:pt x="192088" y="96693"/>
                    <a:pt x="192088" y="96693"/>
                    <a:pt x="192088" y="126567"/>
                  </a:cubicBezTo>
                  <a:cubicBezTo>
                    <a:pt x="185551" y="129165"/>
                    <a:pt x="177707" y="131763"/>
                    <a:pt x="169863" y="131763"/>
                  </a:cubicBezTo>
                  <a:cubicBezTo>
                    <a:pt x="162019" y="131763"/>
                    <a:pt x="154175" y="129165"/>
                    <a:pt x="147638" y="126567"/>
                  </a:cubicBezTo>
                  <a:cubicBezTo>
                    <a:pt x="147638" y="126567"/>
                    <a:pt x="147638" y="126567"/>
                    <a:pt x="147638" y="96693"/>
                  </a:cubicBezTo>
                  <a:cubicBezTo>
                    <a:pt x="147638" y="92797"/>
                    <a:pt x="148946" y="90199"/>
                    <a:pt x="151560" y="90199"/>
                  </a:cubicBezTo>
                  <a:cubicBezTo>
                    <a:pt x="151560" y="90199"/>
                    <a:pt x="151560" y="90199"/>
                    <a:pt x="154175" y="88900"/>
                  </a:cubicBezTo>
                  <a:close/>
                  <a:moveTo>
                    <a:pt x="169069" y="26988"/>
                  </a:moveTo>
                  <a:cubicBezTo>
                    <a:pt x="174768" y="26988"/>
                    <a:pt x="179388" y="31252"/>
                    <a:pt x="179388" y="36513"/>
                  </a:cubicBezTo>
                  <a:cubicBezTo>
                    <a:pt x="179388" y="41774"/>
                    <a:pt x="174768" y="46038"/>
                    <a:pt x="169069" y="46038"/>
                  </a:cubicBezTo>
                  <a:cubicBezTo>
                    <a:pt x="163370" y="46038"/>
                    <a:pt x="158750" y="41774"/>
                    <a:pt x="158750" y="36513"/>
                  </a:cubicBezTo>
                  <a:cubicBezTo>
                    <a:pt x="158750" y="31252"/>
                    <a:pt x="163370" y="26988"/>
                    <a:pt x="169069" y="26988"/>
                  </a:cubicBezTo>
                  <a:close/>
                  <a:moveTo>
                    <a:pt x="169070" y="9525"/>
                  </a:moveTo>
                  <a:cubicBezTo>
                    <a:pt x="153726" y="9525"/>
                    <a:pt x="141288" y="21963"/>
                    <a:pt x="141288" y="37307"/>
                  </a:cubicBezTo>
                  <a:cubicBezTo>
                    <a:pt x="141288" y="52651"/>
                    <a:pt x="153726" y="65089"/>
                    <a:pt x="169070" y="65089"/>
                  </a:cubicBezTo>
                  <a:cubicBezTo>
                    <a:pt x="184414" y="65089"/>
                    <a:pt x="196852" y="52651"/>
                    <a:pt x="196852" y="37307"/>
                  </a:cubicBezTo>
                  <a:cubicBezTo>
                    <a:pt x="196852" y="21963"/>
                    <a:pt x="184414" y="9525"/>
                    <a:pt x="169070" y="9525"/>
                  </a:cubicBezTo>
                  <a:close/>
                  <a:moveTo>
                    <a:pt x="169070" y="0"/>
                  </a:moveTo>
                  <a:cubicBezTo>
                    <a:pt x="204646" y="0"/>
                    <a:pt x="234951" y="29039"/>
                    <a:pt x="234951" y="65997"/>
                  </a:cubicBezTo>
                  <a:cubicBezTo>
                    <a:pt x="234951" y="87116"/>
                    <a:pt x="224410" y="105595"/>
                    <a:pt x="209916" y="117475"/>
                  </a:cubicBezTo>
                  <a:cubicBezTo>
                    <a:pt x="209916" y="117475"/>
                    <a:pt x="209916" y="117475"/>
                    <a:pt x="209916" y="96356"/>
                  </a:cubicBezTo>
                  <a:cubicBezTo>
                    <a:pt x="209916" y="85796"/>
                    <a:pt x="203328" y="75237"/>
                    <a:pt x="192787" y="72597"/>
                  </a:cubicBezTo>
                  <a:cubicBezTo>
                    <a:pt x="192787" y="72597"/>
                    <a:pt x="187517" y="71277"/>
                    <a:pt x="187517" y="71277"/>
                  </a:cubicBezTo>
                  <a:cubicBezTo>
                    <a:pt x="184881" y="69957"/>
                    <a:pt x="182246" y="69957"/>
                    <a:pt x="180928" y="71277"/>
                  </a:cubicBezTo>
                  <a:cubicBezTo>
                    <a:pt x="180928" y="71277"/>
                    <a:pt x="180928" y="71277"/>
                    <a:pt x="169070" y="76557"/>
                  </a:cubicBezTo>
                  <a:cubicBezTo>
                    <a:pt x="169070" y="76557"/>
                    <a:pt x="169070" y="76557"/>
                    <a:pt x="157211" y="71277"/>
                  </a:cubicBezTo>
                  <a:cubicBezTo>
                    <a:pt x="155893" y="69957"/>
                    <a:pt x="153258" y="69957"/>
                    <a:pt x="150623" y="71277"/>
                  </a:cubicBezTo>
                  <a:cubicBezTo>
                    <a:pt x="150623" y="71277"/>
                    <a:pt x="145352" y="72597"/>
                    <a:pt x="145352" y="72597"/>
                  </a:cubicBezTo>
                  <a:cubicBezTo>
                    <a:pt x="134811" y="75237"/>
                    <a:pt x="128223" y="85796"/>
                    <a:pt x="128223" y="96356"/>
                  </a:cubicBezTo>
                  <a:cubicBezTo>
                    <a:pt x="128223" y="96356"/>
                    <a:pt x="128223" y="96356"/>
                    <a:pt x="128223" y="117475"/>
                  </a:cubicBezTo>
                  <a:cubicBezTo>
                    <a:pt x="113729" y="105595"/>
                    <a:pt x="103188" y="87116"/>
                    <a:pt x="103188" y="65997"/>
                  </a:cubicBezTo>
                  <a:cubicBezTo>
                    <a:pt x="103188" y="29039"/>
                    <a:pt x="133494" y="0"/>
                    <a:pt x="1690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0" name="椭圆 39"/>
            <p:cNvSpPr/>
            <p:nvPr/>
          </p:nvSpPr>
          <p:spPr>
            <a:xfrm>
              <a:off x="8819504" y="2819400"/>
              <a:ext cx="411709" cy="425996"/>
            </a:xfrm>
            <a:custGeom>
              <a:avLst/>
              <a:gdLst>
                <a:gd name="connsiteX0" fmla="*/ 94055 w 317452"/>
                <a:gd name="connsiteY0" fmla="*/ 135965 h 328468"/>
                <a:gd name="connsiteX1" fmla="*/ 94407 w 317452"/>
                <a:gd name="connsiteY1" fmla="*/ 136055 h 328468"/>
                <a:gd name="connsiteX2" fmla="*/ 104825 w 317452"/>
                <a:gd name="connsiteY2" fmla="*/ 158537 h 328468"/>
                <a:gd name="connsiteX3" fmla="*/ 106109 w 317452"/>
                <a:gd name="connsiteY3" fmla="*/ 161308 h 328468"/>
                <a:gd name="connsiteX4" fmla="*/ 98162 w 317452"/>
                <a:gd name="connsiteY4" fmla="*/ 160053 h 328468"/>
                <a:gd name="connsiteX5" fmla="*/ 96849 w 317452"/>
                <a:gd name="connsiteY5" fmla="*/ 160053 h 328468"/>
                <a:gd name="connsiteX6" fmla="*/ 92911 w 317452"/>
                <a:gd name="connsiteY6" fmla="*/ 137630 h 328468"/>
                <a:gd name="connsiteX7" fmla="*/ 93506 w 317452"/>
                <a:gd name="connsiteY7" fmla="*/ 136765 h 328468"/>
                <a:gd name="connsiteX8" fmla="*/ 39496 w 317452"/>
                <a:gd name="connsiteY8" fmla="*/ 115887 h 328468"/>
                <a:gd name="connsiteX9" fmla="*/ 51437 w 317452"/>
                <a:gd name="connsiteY9" fmla="*/ 165488 h 328468"/>
                <a:gd name="connsiteX10" fmla="*/ 48784 w 317452"/>
                <a:gd name="connsiteY10" fmla="*/ 166793 h 328468"/>
                <a:gd name="connsiteX11" fmla="*/ 47457 w 317452"/>
                <a:gd name="connsiteY11" fmla="*/ 170709 h 328468"/>
                <a:gd name="connsiteX12" fmla="*/ 48784 w 317452"/>
                <a:gd name="connsiteY12" fmla="*/ 173319 h 328468"/>
                <a:gd name="connsiteX13" fmla="*/ 52764 w 317452"/>
                <a:gd name="connsiteY13" fmla="*/ 175930 h 328468"/>
                <a:gd name="connsiteX14" fmla="*/ 55418 w 317452"/>
                <a:gd name="connsiteY14" fmla="*/ 174625 h 328468"/>
                <a:gd name="connsiteX15" fmla="*/ 87263 w 317452"/>
                <a:gd name="connsiteY15" fmla="*/ 216393 h 328468"/>
                <a:gd name="connsiteX16" fmla="*/ 55418 w 317452"/>
                <a:gd name="connsiteY16" fmla="*/ 230752 h 328468"/>
                <a:gd name="connsiteX17" fmla="*/ 38169 w 317452"/>
                <a:gd name="connsiteY17" fmla="*/ 224225 h 328468"/>
                <a:gd name="connsiteX18" fmla="*/ 1017 w 317452"/>
                <a:gd name="connsiteY18" fmla="*/ 147214 h 328468"/>
                <a:gd name="connsiteX19" fmla="*/ 7651 w 317452"/>
                <a:gd name="connsiteY19" fmla="*/ 128940 h 328468"/>
                <a:gd name="connsiteX20" fmla="*/ 39496 w 317452"/>
                <a:gd name="connsiteY20" fmla="*/ 115887 h 328468"/>
                <a:gd name="connsiteX21" fmla="*/ 63900 w 317452"/>
                <a:gd name="connsiteY21" fmla="*/ 106627 h 328468"/>
                <a:gd name="connsiteX22" fmla="*/ 71807 w 317452"/>
                <a:gd name="connsiteY22" fmla="*/ 114982 h 328468"/>
                <a:gd name="connsiteX23" fmla="*/ 81033 w 317452"/>
                <a:gd name="connsiteY23" fmla="*/ 133331 h 328468"/>
                <a:gd name="connsiteX24" fmla="*/ 87623 w 317452"/>
                <a:gd name="connsiteY24" fmla="*/ 130710 h 328468"/>
                <a:gd name="connsiteX25" fmla="*/ 95803 w 317452"/>
                <a:gd name="connsiteY25" fmla="*/ 133422 h 328468"/>
                <a:gd name="connsiteX26" fmla="*/ 94055 w 317452"/>
                <a:gd name="connsiteY26" fmla="*/ 135965 h 328468"/>
                <a:gd name="connsiteX27" fmla="*/ 89115 w 317452"/>
                <a:gd name="connsiteY27" fmla="*/ 134702 h 328468"/>
                <a:gd name="connsiteX28" fmla="*/ 83823 w 317452"/>
                <a:gd name="connsiteY28" fmla="*/ 137407 h 328468"/>
                <a:gd name="connsiteX29" fmla="*/ 82500 w 317452"/>
                <a:gd name="connsiteY29" fmla="*/ 137407 h 328468"/>
                <a:gd name="connsiteX30" fmla="*/ 97053 w 317452"/>
                <a:gd name="connsiteY30" fmla="*/ 169863 h 328468"/>
                <a:gd name="connsiteX31" fmla="*/ 98375 w 317452"/>
                <a:gd name="connsiteY31" fmla="*/ 169863 h 328468"/>
                <a:gd name="connsiteX32" fmla="*/ 103667 w 317452"/>
                <a:gd name="connsiteY32" fmla="*/ 167158 h 328468"/>
                <a:gd name="connsiteX33" fmla="*/ 106313 w 317452"/>
                <a:gd name="connsiteY33" fmla="*/ 161749 h 328468"/>
                <a:gd name="connsiteX34" fmla="*/ 106109 w 317452"/>
                <a:gd name="connsiteY34" fmla="*/ 161308 h 328468"/>
                <a:gd name="connsiteX35" fmla="*/ 109648 w 317452"/>
                <a:gd name="connsiteY35" fmla="*/ 161866 h 328468"/>
                <a:gd name="connsiteX36" fmla="*/ 110272 w 317452"/>
                <a:gd name="connsiteY36" fmla="*/ 161402 h 328468"/>
                <a:gd name="connsiteX37" fmla="*/ 110522 w 317452"/>
                <a:gd name="connsiteY37" fmla="*/ 164622 h 328468"/>
                <a:gd name="connsiteX38" fmla="*/ 106074 w 317452"/>
                <a:gd name="connsiteY38" fmla="*/ 170028 h 328468"/>
                <a:gd name="connsiteX39" fmla="*/ 99484 w 317452"/>
                <a:gd name="connsiteY39" fmla="*/ 172650 h 328468"/>
                <a:gd name="connsiteX40" fmla="*/ 107391 w 317452"/>
                <a:gd name="connsiteY40" fmla="*/ 192309 h 328468"/>
                <a:gd name="connsiteX41" fmla="*/ 100802 w 317452"/>
                <a:gd name="connsiteY41" fmla="*/ 211968 h 328468"/>
                <a:gd name="connsiteX42" fmla="*/ 91576 w 317452"/>
                <a:gd name="connsiteY42" fmla="*/ 215900 h 328468"/>
                <a:gd name="connsiteX43" fmla="*/ 59946 w 317452"/>
                <a:gd name="connsiteY43" fmla="*/ 172650 h 328468"/>
                <a:gd name="connsiteX44" fmla="*/ 62582 w 317452"/>
                <a:gd name="connsiteY44" fmla="*/ 171339 h 328468"/>
                <a:gd name="connsiteX45" fmla="*/ 63900 w 317452"/>
                <a:gd name="connsiteY45" fmla="*/ 166097 h 328468"/>
                <a:gd name="connsiteX46" fmla="*/ 62582 w 317452"/>
                <a:gd name="connsiteY46" fmla="*/ 163475 h 328468"/>
                <a:gd name="connsiteX47" fmla="*/ 58628 w 317452"/>
                <a:gd name="connsiteY47" fmla="*/ 162165 h 328468"/>
                <a:gd name="connsiteX48" fmla="*/ 54674 w 317452"/>
                <a:gd name="connsiteY48" fmla="*/ 163475 h 328468"/>
                <a:gd name="connsiteX49" fmla="*/ 42813 w 317452"/>
                <a:gd name="connsiteY49" fmla="*/ 111051 h 328468"/>
                <a:gd name="connsiteX50" fmla="*/ 52038 w 317452"/>
                <a:gd name="connsiteY50" fmla="*/ 107119 h 328468"/>
                <a:gd name="connsiteX51" fmla="*/ 63900 w 317452"/>
                <a:gd name="connsiteY51" fmla="*/ 106627 h 328468"/>
                <a:gd name="connsiteX52" fmla="*/ 221560 w 317452"/>
                <a:gd name="connsiteY52" fmla="*/ 67725 h 328468"/>
                <a:gd name="connsiteX53" fmla="*/ 239938 w 317452"/>
                <a:gd name="connsiteY53" fmla="*/ 67725 h 328468"/>
                <a:gd name="connsiteX54" fmla="*/ 249127 w 317452"/>
                <a:gd name="connsiteY54" fmla="*/ 90147 h 328468"/>
                <a:gd name="connsiteX55" fmla="*/ 249127 w 317452"/>
                <a:gd name="connsiteY55" fmla="*/ 99380 h 328468"/>
                <a:gd name="connsiteX56" fmla="*/ 259629 w 317452"/>
                <a:gd name="connsiteY56" fmla="*/ 162691 h 328468"/>
                <a:gd name="connsiteX57" fmla="*/ 300324 w 317452"/>
                <a:gd name="connsiteY57" fmla="*/ 193027 h 328468"/>
                <a:gd name="connsiteX58" fmla="*/ 304262 w 317452"/>
                <a:gd name="connsiteY58" fmla="*/ 215450 h 328468"/>
                <a:gd name="connsiteX59" fmla="*/ 283258 w 317452"/>
                <a:gd name="connsiteY59" fmla="*/ 219407 h 328468"/>
                <a:gd name="connsiteX60" fmla="*/ 281946 w 317452"/>
                <a:gd name="connsiteY60" fmla="*/ 218088 h 328468"/>
                <a:gd name="connsiteX61" fmla="*/ 236000 w 317452"/>
                <a:gd name="connsiteY61" fmla="*/ 185113 h 328468"/>
                <a:gd name="connsiteX62" fmla="*/ 229436 w 317452"/>
                <a:gd name="connsiteY62" fmla="*/ 174562 h 328468"/>
                <a:gd name="connsiteX63" fmla="*/ 224185 w 317452"/>
                <a:gd name="connsiteY63" fmla="*/ 145544 h 328468"/>
                <a:gd name="connsiteX64" fmla="*/ 196617 w 317452"/>
                <a:gd name="connsiteY64" fmla="*/ 194346 h 328468"/>
                <a:gd name="connsiteX65" fmla="*/ 229436 w 317452"/>
                <a:gd name="connsiteY65" fmla="*/ 243148 h 328468"/>
                <a:gd name="connsiteX66" fmla="*/ 230749 w 317452"/>
                <a:gd name="connsiteY66" fmla="*/ 265571 h 328468"/>
                <a:gd name="connsiteX67" fmla="*/ 195305 w 317452"/>
                <a:gd name="connsiteY67" fmla="*/ 318329 h 328468"/>
                <a:gd name="connsiteX68" fmla="*/ 169050 w 317452"/>
                <a:gd name="connsiteY68" fmla="*/ 323605 h 328468"/>
                <a:gd name="connsiteX69" fmla="*/ 167737 w 317452"/>
                <a:gd name="connsiteY69" fmla="*/ 323605 h 328468"/>
                <a:gd name="connsiteX70" fmla="*/ 162486 w 317452"/>
                <a:gd name="connsiteY70" fmla="*/ 297226 h 328468"/>
                <a:gd name="connsiteX71" fmla="*/ 191366 w 317452"/>
                <a:gd name="connsiteY71" fmla="*/ 255019 h 328468"/>
                <a:gd name="connsiteX72" fmla="*/ 167737 w 317452"/>
                <a:gd name="connsiteY72" fmla="*/ 220726 h 328468"/>
                <a:gd name="connsiteX73" fmla="*/ 70594 w 317452"/>
                <a:gd name="connsiteY73" fmla="*/ 322286 h 328468"/>
                <a:gd name="connsiteX74" fmla="*/ 46965 w 317452"/>
                <a:gd name="connsiteY74" fmla="*/ 326243 h 328468"/>
                <a:gd name="connsiteX75" fmla="*/ 44339 w 317452"/>
                <a:gd name="connsiteY75" fmla="*/ 322286 h 328468"/>
                <a:gd name="connsiteX76" fmla="*/ 43027 w 317452"/>
                <a:gd name="connsiteY76" fmla="*/ 295907 h 328468"/>
                <a:gd name="connsiteX77" fmla="*/ 144108 w 317452"/>
                <a:gd name="connsiteY77" fmla="*/ 189070 h 328468"/>
                <a:gd name="connsiteX78" fmla="*/ 148046 w 317452"/>
                <a:gd name="connsiteY78" fmla="*/ 177200 h 328468"/>
                <a:gd name="connsiteX79" fmla="*/ 190054 w 317452"/>
                <a:gd name="connsiteY79" fmla="*/ 103337 h 328468"/>
                <a:gd name="connsiteX80" fmla="*/ 151984 w 317452"/>
                <a:gd name="connsiteY80" fmla="*/ 107294 h 328468"/>
                <a:gd name="connsiteX81" fmla="*/ 119166 w 317452"/>
                <a:gd name="connsiteY81" fmla="*/ 154777 h 328468"/>
                <a:gd name="connsiteX82" fmla="*/ 110272 w 317452"/>
                <a:gd name="connsiteY82" fmla="*/ 161402 h 328468"/>
                <a:gd name="connsiteX83" fmla="*/ 110027 w 317452"/>
                <a:gd name="connsiteY83" fmla="*/ 158233 h 328468"/>
                <a:gd name="connsiteX84" fmla="*/ 99484 w 317452"/>
                <a:gd name="connsiteY84" fmla="*/ 134642 h 328468"/>
                <a:gd name="connsiteX85" fmla="*/ 95803 w 317452"/>
                <a:gd name="connsiteY85" fmla="*/ 133422 h 328468"/>
                <a:gd name="connsiteX86" fmla="*/ 97670 w 317452"/>
                <a:gd name="connsiteY86" fmla="*/ 130706 h 328468"/>
                <a:gd name="connsiteX87" fmla="*/ 130980 w 317452"/>
                <a:gd name="connsiteY87" fmla="*/ 82234 h 328468"/>
                <a:gd name="connsiteX88" fmla="*/ 141482 w 317452"/>
                <a:gd name="connsiteY88" fmla="*/ 75639 h 328468"/>
                <a:gd name="connsiteX89" fmla="*/ 221560 w 317452"/>
                <a:gd name="connsiteY89" fmla="*/ 67725 h 328468"/>
                <a:gd name="connsiteX90" fmla="*/ 276970 w 317452"/>
                <a:gd name="connsiteY90" fmla="*/ 0 h 328468"/>
                <a:gd name="connsiteX91" fmla="*/ 317452 w 317452"/>
                <a:gd name="connsiteY91" fmla="*/ 39688 h 328468"/>
                <a:gd name="connsiteX92" fmla="*/ 276970 w 317452"/>
                <a:gd name="connsiteY92" fmla="*/ 79376 h 328468"/>
                <a:gd name="connsiteX93" fmla="*/ 236488 w 317452"/>
                <a:gd name="connsiteY93" fmla="*/ 39688 h 328468"/>
                <a:gd name="connsiteX94" fmla="*/ 276970 w 317452"/>
                <a:gd name="connsiteY94" fmla="*/ 0 h 32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17452" h="328468">
                  <a:moveTo>
                    <a:pt x="94055" y="135965"/>
                  </a:moveTo>
                  <a:lnTo>
                    <a:pt x="94407" y="136055"/>
                  </a:lnTo>
                  <a:cubicBezTo>
                    <a:pt x="100360" y="148902"/>
                    <a:pt x="103337" y="155325"/>
                    <a:pt x="104825" y="158537"/>
                  </a:cubicBezTo>
                  <a:lnTo>
                    <a:pt x="106109" y="161308"/>
                  </a:lnTo>
                  <a:lnTo>
                    <a:pt x="98162" y="160053"/>
                  </a:lnTo>
                  <a:cubicBezTo>
                    <a:pt x="98162" y="160053"/>
                    <a:pt x="96849" y="160053"/>
                    <a:pt x="96849" y="160053"/>
                  </a:cubicBezTo>
                  <a:cubicBezTo>
                    <a:pt x="90285" y="154777"/>
                    <a:pt x="87660" y="144225"/>
                    <a:pt x="92911" y="137630"/>
                  </a:cubicBezTo>
                  <a:cubicBezTo>
                    <a:pt x="92911" y="137630"/>
                    <a:pt x="92911" y="137630"/>
                    <a:pt x="93506" y="136765"/>
                  </a:cubicBezTo>
                  <a:close/>
                  <a:moveTo>
                    <a:pt x="39496" y="115887"/>
                  </a:moveTo>
                  <a:cubicBezTo>
                    <a:pt x="39496" y="115887"/>
                    <a:pt x="39496" y="115887"/>
                    <a:pt x="51437" y="165488"/>
                  </a:cubicBezTo>
                  <a:cubicBezTo>
                    <a:pt x="51437" y="165488"/>
                    <a:pt x="51437" y="165488"/>
                    <a:pt x="48784" y="166793"/>
                  </a:cubicBezTo>
                  <a:cubicBezTo>
                    <a:pt x="47457" y="166793"/>
                    <a:pt x="47457" y="169403"/>
                    <a:pt x="47457" y="170709"/>
                  </a:cubicBezTo>
                  <a:cubicBezTo>
                    <a:pt x="47457" y="170709"/>
                    <a:pt x="47457" y="170709"/>
                    <a:pt x="48784" y="173319"/>
                  </a:cubicBezTo>
                  <a:cubicBezTo>
                    <a:pt x="50111" y="175930"/>
                    <a:pt x="51437" y="175930"/>
                    <a:pt x="52764" y="175930"/>
                  </a:cubicBezTo>
                  <a:lnTo>
                    <a:pt x="55418" y="174625"/>
                  </a:lnTo>
                  <a:cubicBezTo>
                    <a:pt x="55418" y="174625"/>
                    <a:pt x="55418" y="174625"/>
                    <a:pt x="87263" y="216393"/>
                  </a:cubicBezTo>
                  <a:cubicBezTo>
                    <a:pt x="87263" y="216393"/>
                    <a:pt x="87263" y="216393"/>
                    <a:pt x="55418" y="230752"/>
                  </a:cubicBezTo>
                  <a:cubicBezTo>
                    <a:pt x="48784" y="233362"/>
                    <a:pt x="40823" y="230752"/>
                    <a:pt x="38169" y="224225"/>
                  </a:cubicBezTo>
                  <a:cubicBezTo>
                    <a:pt x="38169" y="224225"/>
                    <a:pt x="38169" y="224225"/>
                    <a:pt x="1017" y="147214"/>
                  </a:cubicBezTo>
                  <a:cubicBezTo>
                    <a:pt x="-1637" y="140687"/>
                    <a:pt x="1017" y="132856"/>
                    <a:pt x="7651" y="128940"/>
                  </a:cubicBezTo>
                  <a:cubicBezTo>
                    <a:pt x="7651" y="128940"/>
                    <a:pt x="7651" y="128940"/>
                    <a:pt x="39496" y="115887"/>
                  </a:cubicBezTo>
                  <a:close/>
                  <a:moveTo>
                    <a:pt x="63900" y="106627"/>
                  </a:moveTo>
                  <a:cubicBezTo>
                    <a:pt x="67524" y="108102"/>
                    <a:pt x="70489" y="111051"/>
                    <a:pt x="71807" y="114982"/>
                  </a:cubicBezTo>
                  <a:cubicBezTo>
                    <a:pt x="71807" y="114982"/>
                    <a:pt x="71807" y="114982"/>
                    <a:pt x="81033" y="133331"/>
                  </a:cubicBezTo>
                  <a:cubicBezTo>
                    <a:pt x="81033" y="133331"/>
                    <a:pt x="81033" y="133331"/>
                    <a:pt x="87623" y="130710"/>
                  </a:cubicBezTo>
                  <a:lnTo>
                    <a:pt x="95803" y="133422"/>
                  </a:lnTo>
                  <a:lnTo>
                    <a:pt x="94055" y="135965"/>
                  </a:lnTo>
                  <a:lnTo>
                    <a:pt x="89115" y="134702"/>
                  </a:lnTo>
                  <a:cubicBezTo>
                    <a:pt x="89115" y="134702"/>
                    <a:pt x="89115" y="134702"/>
                    <a:pt x="83823" y="137407"/>
                  </a:cubicBezTo>
                  <a:cubicBezTo>
                    <a:pt x="83823" y="137407"/>
                    <a:pt x="82500" y="137407"/>
                    <a:pt x="82500" y="137407"/>
                  </a:cubicBezTo>
                  <a:cubicBezTo>
                    <a:pt x="82500" y="137407"/>
                    <a:pt x="82500" y="137407"/>
                    <a:pt x="97053" y="169863"/>
                  </a:cubicBezTo>
                  <a:cubicBezTo>
                    <a:pt x="97053" y="169863"/>
                    <a:pt x="97053" y="169863"/>
                    <a:pt x="98375" y="169863"/>
                  </a:cubicBezTo>
                  <a:lnTo>
                    <a:pt x="103667" y="167158"/>
                  </a:lnTo>
                  <a:cubicBezTo>
                    <a:pt x="106313" y="165806"/>
                    <a:pt x="106313" y="163101"/>
                    <a:pt x="106313" y="161749"/>
                  </a:cubicBezTo>
                  <a:lnTo>
                    <a:pt x="106109" y="161308"/>
                  </a:lnTo>
                  <a:lnTo>
                    <a:pt x="109648" y="161866"/>
                  </a:lnTo>
                  <a:lnTo>
                    <a:pt x="110272" y="161402"/>
                  </a:lnTo>
                  <a:lnTo>
                    <a:pt x="110522" y="164622"/>
                  </a:lnTo>
                  <a:cubicBezTo>
                    <a:pt x="109698" y="166752"/>
                    <a:pt x="108051" y="168718"/>
                    <a:pt x="106074" y="170028"/>
                  </a:cubicBezTo>
                  <a:cubicBezTo>
                    <a:pt x="106074" y="170028"/>
                    <a:pt x="106074" y="170028"/>
                    <a:pt x="99484" y="172650"/>
                  </a:cubicBezTo>
                  <a:cubicBezTo>
                    <a:pt x="99484" y="172650"/>
                    <a:pt x="99484" y="172650"/>
                    <a:pt x="107391" y="192309"/>
                  </a:cubicBezTo>
                  <a:cubicBezTo>
                    <a:pt x="111345" y="198862"/>
                    <a:pt x="107391" y="208036"/>
                    <a:pt x="100802" y="211968"/>
                  </a:cubicBezTo>
                  <a:cubicBezTo>
                    <a:pt x="100802" y="211968"/>
                    <a:pt x="100802" y="211968"/>
                    <a:pt x="91576" y="215900"/>
                  </a:cubicBezTo>
                  <a:cubicBezTo>
                    <a:pt x="91576" y="215900"/>
                    <a:pt x="91576" y="215900"/>
                    <a:pt x="59946" y="172650"/>
                  </a:cubicBezTo>
                  <a:cubicBezTo>
                    <a:pt x="59946" y="172650"/>
                    <a:pt x="59946" y="172650"/>
                    <a:pt x="62582" y="171339"/>
                  </a:cubicBezTo>
                  <a:cubicBezTo>
                    <a:pt x="65218" y="170028"/>
                    <a:pt x="65218" y="167407"/>
                    <a:pt x="63900" y="166097"/>
                  </a:cubicBezTo>
                  <a:cubicBezTo>
                    <a:pt x="63900" y="166097"/>
                    <a:pt x="63900" y="166097"/>
                    <a:pt x="62582" y="163475"/>
                  </a:cubicBezTo>
                  <a:cubicBezTo>
                    <a:pt x="62582" y="162165"/>
                    <a:pt x="59946" y="160854"/>
                    <a:pt x="58628" y="162165"/>
                  </a:cubicBezTo>
                  <a:cubicBezTo>
                    <a:pt x="58628" y="162165"/>
                    <a:pt x="58628" y="162165"/>
                    <a:pt x="54674" y="163475"/>
                  </a:cubicBezTo>
                  <a:cubicBezTo>
                    <a:pt x="54674" y="163475"/>
                    <a:pt x="54674" y="163475"/>
                    <a:pt x="42813" y="111051"/>
                  </a:cubicBezTo>
                  <a:cubicBezTo>
                    <a:pt x="42813" y="111051"/>
                    <a:pt x="42813" y="111051"/>
                    <a:pt x="52038" y="107119"/>
                  </a:cubicBezTo>
                  <a:cubicBezTo>
                    <a:pt x="55992" y="105153"/>
                    <a:pt x="60275" y="105153"/>
                    <a:pt x="63900" y="106627"/>
                  </a:cubicBezTo>
                  <a:close/>
                  <a:moveTo>
                    <a:pt x="221560" y="67725"/>
                  </a:moveTo>
                  <a:cubicBezTo>
                    <a:pt x="226810" y="65087"/>
                    <a:pt x="234687" y="65087"/>
                    <a:pt x="239938" y="67725"/>
                  </a:cubicBezTo>
                  <a:cubicBezTo>
                    <a:pt x="247814" y="73001"/>
                    <a:pt x="250440" y="80915"/>
                    <a:pt x="249127" y="90147"/>
                  </a:cubicBezTo>
                  <a:cubicBezTo>
                    <a:pt x="249127" y="92785"/>
                    <a:pt x="249127" y="96742"/>
                    <a:pt x="249127" y="99380"/>
                  </a:cubicBezTo>
                  <a:cubicBezTo>
                    <a:pt x="249127" y="99380"/>
                    <a:pt x="249127" y="99380"/>
                    <a:pt x="259629" y="162691"/>
                  </a:cubicBezTo>
                  <a:cubicBezTo>
                    <a:pt x="259629" y="162691"/>
                    <a:pt x="259629" y="162691"/>
                    <a:pt x="300324" y="193027"/>
                  </a:cubicBezTo>
                  <a:cubicBezTo>
                    <a:pt x="308200" y="198303"/>
                    <a:pt x="309513" y="207536"/>
                    <a:pt x="304262" y="215450"/>
                  </a:cubicBezTo>
                  <a:cubicBezTo>
                    <a:pt x="299011" y="222045"/>
                    <a:pt x="289822" y="223363"/>
                    <a:pt x="283258" y="219407"/>
                  </a:cubicBezTo>
                  <a:cubicBezTo>
                    <a:pt x="283258" y="219407"/>
                    <a:pt x="281946" y="219407"/>
                    <a:pt x="281946" y="218088"/>
                  </a:cubicBezTo>
                  <a:cubicBezTo>
                    <a:pt x="281946" y="218088"/>
                    <a:pt x="281946" y="218088"/>
                    <a:pt x="236000" y="185113"/>
                  </a:cubicBezTo>
                  <a:cubicBezTo>
                    <a:pt x="232061" y="182475"/>
                    <a:pt x="230749" y="178518"/>
                    <a:pt x="229436" y="174562"/>
                  </a:cubicBezTo>
                  <a:cubicBezTo>
                    <a:pt x="229436" y="174562"/>
                    <a:pt x="229436" y="174562"/>
                    <a:pt x="224185" y="145544"/>
                  </a:cubicBezTo>
                  <a:cubicBezTo>
                    <a:pt x="224185" y="145544"/>
                    <a:pt x="224185" y="145544"/>
                    <a:pt x="196617" y="194346"/>
                  </a:cubicBezTo>
                  <a:cubicBezTo>
                    <a:pt x="196617" y="194346"/>
                    <a:pt x="196617" y="194346"/>
                    <a:pt x="229436" y="243148"/>
                  </a:cubicBezTo>
                  <a:cubicBezTo>
                    <a:pt x="234687" y="249743"/>
                    <a:pt x="234687" y="258976"/>
                    <a:pt x="230749" y="265571"/>
                  </a:cubicBezTo>
                  <a:cubicBezTo>
                    <a:pt x="230749" y="265571"/>
                    <a:pt x="230749" y="265571"/>
                    <a:pt x="195305" y="318329"/>
                  </a:cubicBezTo>
                  <a:cubicBezTo>
                    <a:pt x="188741" y="326243"/>
                    <a:pt x="178239" y="328881"/>
                    <a:pt x="169050" y="323605"/>
                  </a:cubicBezTo>
                  <a:cubicBezTo>
                    <a:pt x="169050" y="323605"/>
                    <a:pt x="169050" y="323605"/>
                    <a:pt x="167737" y="323605"/>
                  </a:cubicBezTo>
                  <a:cubicBezTo>
                    <a:pt x="159861" y="318329"/>
                    <a:pt x="157235" y="305140"/>
                    <a:pt x="162486" y="297226"/>
                  </a:cubicBezTo>
                  <a:cubicBezTo>
                    <a:pt x="162486" y="297226"/>
                    <a:pt x="162486" y="297226"/>
                    <a:pt x="191366" y="255019"/>
                  </a:cubicBezTo>
                  <a:cubicBezTo>
                    <a:pt x="191366" y="255019"/>
                    <a:pt x="191366" y="255019"/>
                    <a:pt x="167737" y="220726"/>
                  </a:cubicBezTo>
                  <a:cubicBezTo>
                    <a:pt x="167737" y="220726"/>
                    <a:pt x="167737" y="220726"/>
                    <a:pt x="70594" y="322286"/>
                  </a:cubicBezTo>
                  <a:cubicBezTo>
                    <a:pt x="65343" y="328881"/>
                    <a:pt x="54841" y="330200"/>
                    <a:pt x="46965" y="326243"/>
                  </a:cubicBezTo>
                  <a:cubicBezTo>
                    <a:pt x="45652" y="324924"/>
                    <a:pt x="44339" y="323605"/>
                    <a:pt x="44339" y="322286"/>
                  </a:cubicBezTo>
                  <a:cubicBezTo>
                    <a:pt x="36463" y="315691"/>
                    <a:pt x="36463" y="303821"/>
                    <a:pt x="43027" y="295907"/>
                  </a:cubicBezTo>
                  <a:cubicBezTo>
                    <a:pt x="43027" y="295907"/>
                    <a:pt x="43027" y="295907"/>
                    <a:pt x="144108" y="189070"/>
                  </a:cubicBezTo>
                  <a:cubicBezTo>
                    <a:pt x="144108" y="185113"/>
                    <a:pt x="145421" y="181156"/>
                    <a:pt x="148046" y="177200"/>
                  </a:cubicBezTo>
                  <a:cubicBezTo>
                    <a:pt x="148046" y="177200"/>
                    <a:pt x="148046" y="177200"/>
                    <a:pt x="190054" y="103337"/>
                  </a:cubicBezTo>
                  <a:cubicBezTo>
                    <a:pt x="190054" y="103337"/>
                    <a:pt x="190054" y="103337"/>
                    <a:pt x="151984" y="107294"/>
                  </a:cubicBezTo>
                  <a:cubicBezTo>
                    <a:pt x="151984" y="107294"/>
                    <a:pt x="151984" y="107294"/>
                    <a:pt x="119166" y="154777"/>
                  </a:cubicBezTo>
                  <a:lnTo>
                    <a:pt x="110272" y="161402"/>
                  </a:lnTo>
                  <a:lnTo>
                    <a:pt x="110027" y="158233"/>
                  </a:lnTo>
                  <a:cubicBezTo>
                    <a:pt x="99484" y="134642"/>
                    <a:pt x="99484" y="134642"/>
                    <a:pt x="99484" y="134642"/>
                  </a:cubicBezTo>
                  <a:lnTo>
                    <a:pt x="95803" y="133422"/>
                  </a:lnTo>
                  <a:lnTo>
                    <a:pt x="97670" y="130706"/>
                  </a:lnTo>
                  <a:cubicBezTo>
                    <a:pt x="102428" y="123781"/>
                    <a:pt x="111946" y="109932"/>
                    <a:pt x="130980" y="82234"/>
                  </a:cubicBezTo>
                  <a:cubicBezTo>
                    <a:pt x="133606" y="78277"/>
                    <a:pt x="137544" y="75639"/>
                    <a:pt x="141482" y="75639"/>
                  </a:cubicBezTo>
                  <a:cubicBezTo>
                    <a:pt x="141482" y="75639"/>
                    <a:pt x="141482" y="75639"/>
                    <a:pt x="221560" y="67725"/>
                  </a:cubicBezTo>
                  <a:close/>
                  <a:moveTo>
                    <a:pt x="276970" y="0"/>
                  </a:moveTo>
                  <a:cubicBezTo>
                    <a:pt x="299328" y="0"/>
                    <a:pt x="317452" y="17769"/>
                    <a:pt x="317452" y="39688"/>
                  </a:cubicBezTo>
                  <a:cubicBezTo>
                    <a:pt x="317452" y="61607"/>
                    <a:pt x="299328" y="79376"/>
                    <a:pt x="276970" y="79376"/>
                  </a:cubicBezTo>
                  <a:cubicBezTo>
                    <a:pt x="254612" y="79376"/>
                    <a:pt x="236488" y="61607"/>
                    <a:pt x="236488" y="39688"/>
                  </a:cubicBezTo>
                  <a:cubicBezTo>
                    <a:pt x="236488" y="17769"/>
                    <a:pt x="254612" y="0"/>
                    <a:pt x="2769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934764" y="3927916"/>
            <a:ext cx="1762998" cy="1556859"/>
            <a:chOff x="2172598" y="4856871"/>
            <a:chExt cx="1762998" cy="1556859"/>
          </a:xfrm>
        </p:grpSpPr>
        <p:sp>
          <p:nvSpPr>
            <p:cNvPr id="42" name="淘宝店chenying0907 18"/>
            <p:cNvSpPr txBox="1"/>
            <p:nvPr/>
          </p:nvSpPr>
          <p:spPr>
            <a:xfrm>
              <a:off x="2172598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444343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标题文字添加</a:t>
              </a:r>
            </a:p>
          </p:txBody>
        </p:sp>
        <p:sp>
          <p:nvSpPr>
            <p:cNvPr id="43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2598" y="5213401"/>
              <a:ext cx="176299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.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890662" y="3927916"/>
            <a:ext cx="1762998" cy="1556859"/>
            <a:chOff x="2172598" y="4856871"/>
            <a:chExt cx="1762998" cy="1556859"/>
          </a:xfrm>
        </p:grpSpPr>
        <p:sp>
          <p:nvSpPr>
            <p:cNvPr id="58" name="淘宝店chenying0907 18"/>
            <p:cNvSpPr txBox="1"/>
            <p:nvPr/>
          </p:nvSpPr>
          <p:spPr>
            <a:xfrm>
              <a:off x="2172598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444343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标题文字添加</a:t>
              </a:r>
            </a:p>
          </p:txBody>
        </p:sp>
        <p:sp>
          <p:nvSpPr>
            <p:cNvPr id="59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2598" y="5213401"/>
              <a:ext cx="176299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.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846560" y="3927916"/>
            <a:ext cx="1762998" cy="1556859"/>
            <a:chOff x="2172598" y="4856871"/>
            <a:chExt cx="1762998" cy="1556859"/>
          </a:xfrm>
        </p:grpSpPr>
        <p:sp>
          <p:nvSpPr>
            <p:cNvPr id="61" name="淘宝店chenying0907 18"/>
            <p:cNvSpPr txBox="1"/>
            <p:nvPr/>
          </p:nvSpPr>
          <p:spPr>
            <a:xfrm>
              <a:off x="2172598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444343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标题文字添加</a:t>
              </a:r>
            </a:p>
          </p:txBody>
        </p:sp>
        <p:sp>
          <p:nvSpPr>
            <p:cNvPr id="62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2598" y="5213401"/>
              <a:ext cx="176299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.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802456" y="3927916"/>
            <a:ext cx="1762998" cy="1556859"/>
            <a:chOff x="2172598" y="4856871"/>
            <a:chExt cx="1762998" cy="1556859"/>
          </a:xfrm>
        </p:grpSpPr>
        <p:sp>
          <p:nvSpPr>
            <p:cNvPr id="64" name="淘宝店chenying0907 18"/>
            <p:cNvSpPr txBox="1"/>
            <p:nvPr/>
          </p:nvSpPr>
          <p:spPr>
            <a:xfrm>
              <a:off x="2172598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444343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标题文字添加</a:t>
              </a:r>
            </a:p>
          </p:txBody>
        </p:sp>
        <p:sp>
          <p:nvSpPr>
            <p:cNvPr id="65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2598" y="5213401"/>
              <a:ext cx="176299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.</a:t>
              </a:r>
            </a:p>
          </p:txBody>
        </p:sp>
      </p:grpSp>
      <p:sp>
        <p:nvSpPr>
          <p:cNvPr id="66" name="文本框 65"/>
          <p:cNvSpPr txBox="1"/>
          <p:nvPr/>
        </p:nvSpPr>
        <p:spPr>
          <a:xfrm>
            <a:off x="4311905" y="778235"/>
            <a:ext cx="356819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CF5B6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标题文字添加</a:t>
            </a:r>
          </a:p>
        </p:txBody>
      </p:sp>
    </p:spTree>
    <p:extLst>
      <p:ext uri="{BB962C8B-B14F-4D97-AF65-F5344CB8AC3E}">
        <p14:creationId xmlns:p14="http://schemas.microsoft.com/office/powerpoint/2010/main" val="7453799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961" grpId="0" animBg="1"/>
      <p:bldP spid="36963" grpId="0" animBg="1"/>
      <p:bldP spid="5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31335" y="2456518"/>
            <a:ext cx="10458638" cy="2876329"/>
            <a:chOff x="931335" y="2456518"/>
            <a:chExt cx="10458638" cy="2876329"/>
          </a:xfrm>
        </p:grpSpPr>
        <p:sp>
          <p:nvSpPr>
            <p:cNvPr id="15371" name="PA_任意多边形 11"/>
            <p:cNvSpPr>
              <a:spLocks/>
            </p:cNvSpPr>
            <p:nvPr>
              <p:custDataLst>
                <p:tags r:id="rId1"/>
              </p:custDataLst>
            </p:nvPr>
          </p:nvSpPr>
          <p:spPr bwMode="auto">
            <a:xfrm>
              <a:off x="931335" y="3523647"/>
              <a:ext cx="2781300" cy="671191"/>
            </a:xfrm>
            <a:custGeom>
              <a:avLst/>
              <a:gdLst>
                <a:gd name="T0" fmla="*/ 856 w 878"/>
                <a:gd name="T1" fmla="*/ 33 h 210"/>
                <a:gd name="T2" fmla="*/ 418 w 878"/>
                <a:gd name="T3" fmla="*/ 33 h 210"/>
                <a:gd name="T4" fmla="*/ 396 w 878"/>
                <a:gd name="T5" fmla="*/ 0 h 210"/>
                <a:gd name="T6" fmla="*/ 375 w 878"/>
                <a:gd name="T7" fmla="*/ 33 h 210"/>
                <a:gd name="T8" fmla="*/ 22 w 878"/>
                <a:gd name="T9" fmla="*/ 33 h 210"/>
                <a:gd name="T10" fmla="*/ 0 w 878"/>
                <a:gd name="T11" fmla="*/ 56 h 210"/>
                <a:gd name="T12" fmla="*/ 0 w 878"/>
                <a:gd name="T13" fmla="*/ 187 h 210"/>
                <a:gd name="T14" fmla="*/ 22 w 878"/>
                <a:gd name="T15" fmla="*/ 210 h 210"/>
                <a:gd name="T16" fmla="*/ 856 w 878"/>
                <a:gd name="T17" fmla="*/ 210 h 210"/>
                <a:gd name="T18" fmla="*/ 878 w 878"/>
                <a:gd name="T19" fmla="*/ 187 h 210"/>
                <a:gd name="T20" fmla="*/ 878 w 878"/>
                <a:gd name="T21" fmla="*/ 56 h 210"/>
                <a:gd name="T22" fmla="*/ 856 w 878"/>
                <a:gd name="T23" fmla="*/ 3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78" h="210">
                  <a:moveTo>
                    <a:pt x="856" y="33"/>
                  </a:moveTo>
                  <a:cubicBezTo>
                    <a:pt x="418" y="33"/>
                    <a:pt x="418" y="33"/>
                    <a:pt x="418" y="33"/>
                  </a:cubicBezTo>
                  <a:cubicBezTo>
                    <a:pt x="396" y="0"/>
                    <a:pt x="396" y="0"/>
                    <a:pt x="396" y="0"/>
                  </a:cubicBezTo>
                  <a:cubicBezTo>
                    <a:pt x="375" y="33"/>
                    <a:pt x="375" y="33"/>
                    <a:pt x="375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10" y="33"/>
                    <a:pt x="0" y="43"/>
                    <a:pt x="0" y="56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200"/>
                    <a:pt x="10" y="210"/>
                    <a:pt x="22" y="210"/>
                  </a:cubicBezTo>
                  <a:cubicBezTo>
                    <a:pt x="856" y="210"/>
                    <a:pt x="856" y="210"/>
                    <a:pt x="856" y="210"/>
                  </a:cubicBezTo>
                  <a:cubicBezTo>
                    <a:pt x="868" y="210"/>
                    <a:pt x="878" y="200"/>
                    <a:pt x="878" y="187"/>
                  </a:cubicBezTo>
                  <a:cubicBezTo>
                    <a:pt x="878" y="56"/>
                    <a:pt x="878" y="56"/>
                    <a:pt x="878" y="56"/>
                  </a:cubicBezTo>
                  <a:cubicBezTo>
                    <a:pt x="878" y="43"/>
                    <a:pt x="868" y="33"/>
                    <a:pt x="856" y="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33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5372" name="PA_任意多边形 12"/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3420534" y="3629513"/>
              <a:ext cx="2785533" cy="671191"/>
            </a:xfrm>
            <a:custGeom>
              <a:avLst/>
              <a:gdLst>
                <a:gd name="T0" fmla="*/ 856 w 879"/>
                <a:gd name="T1" fmla="*/ 0 h 210"/>
                <a:gd name="T2" fmla="*/ 23 w 879"/>
                <a:gd name="T3" fmla="*/ 0 h 210"/>
                <a:gd name="T4" fmla="*/ 0 w 879"/>
                <a:gd name="T5" fmla="*/ 23 h 210"/>
                <a:gd name="T6" fmla="*/ 0 w 879"/>
                <a:gd name="T7" fmla="*/ 154 h 210"/>
                <a:gd name="T8" fmla="*/ 23 w 879"/>
                <a:gd name="T9" fmla="*/ 177 h 210"/>
                <a:gd name="T10" fmla="*/ 397 w 879"/>
                <a:gd name="T11" fmla="*/ 177 h 210"/>
                <a:gd name="T12" fmla="*/ 418 w 879"/>
                <a:gd name="T13" fmla="*/ 210 h 210"/>
                <a:gd name="T14" fmla="*/ 440 w 879"/>
                <a:gd name="T15" fmla="*/ 177 h 210"/>
                <a:gd name="T16" fmla="*/ 856 w 879"/>
                <a:gd name="T17" fmla="*/ 177 h 210"/>
                <a:gd name="T18" fmla="*/ 879 w 879"/>
                <a:gd name="T19" fmla="*/ 154 h 210"/>
                <a:gd name="T20" fmla="*/ 879 w 879"/>
                <a:gd name="T21" fmla="*/ 23 h 210"/>
                <a:gd name="T22" fmla="*/ 856 w 879"/>
                <a:gd name="T23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79" h="210">
                  <a:moveTo>
                    <a:pt x="856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7"/>
                    <a:pt x="10" y="177"/>
                    <a:pt x="23" y="177"/>
                  </a:cubicBezTo>
                  <a:cubicBezTo>
                    <a:pt x="397" y="177"/>
                    <a:pt x="397" y="177"/>
                    <a:pt x="397" y="177"/>
                  </a:cubicBezTo>
                  <a:cubicBezTo>
                    <a:pt x="418" y="210"/>
                    <a:pt x="418" y="210"/>
                    <a:pt x="418" y="210"/>
                  </a:cubicBezTo>
                  <a:cubicBezTo>
                    <a:pt x="440" y="177"/>
                    <a:pt x="440" y="177"/>
                    <a:pt x="440" y="177"/>
                  </a:cubicBezTo>
                  <a:cubicBezTo>
                    <a:pt x="856" y="177"/>
                    <a:pt x="856" y="177"/>
                    <a:pt x="856" y="177"/>
                  </a:cubicBezTo>
                  <a:cubicBezTo>
                    <a:pt x="869" y="177"/>
                    <a:pt x="879" y="167"/>
                    <a:pt x="879" y="154"/>
                  </a:cubicBezTo>
                  <a:cubicBezTo>
                    <a:pt x="879" y="23"/>
                    <a:pt x="879" y="23"/>
                    <a:pt x="879" y="23"/>
                  </a:cubicBezTo>
                  <a:cubicBezTo>
                    <a:pt x="879" y="10"/>
                    <a:pt x="869" y="0"/>
                    <a:pt x="85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33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5373" name="PA_任意多边形 13"/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>
              <a:off x="5835653" y="3523647"/>
              <a:ext cx="2779183" cy="671191"/>
            </a:xfrm>
            <a:custGeom>
              <a:avLst/>
              <a:gdLst>
                <a:gd name="T0" fmla="*/ 856 w 878"/>
                <a:gd name="T1" fmla="*/ 33 h 210"/>
                <a:gd name="T2" fmla="*/ 418 w 878"/>
                <a:gd name="T3" fmla="*/ 33 h 210"/>
                <a:gd name="T4" fmla="*/ 396 w 878"/>
                <a:gd name="T5" fmla="*/ 0 h 210"/>
                <a:gd name="T6" fmla="*/ 375 w 878"/>
                <a:gd name="T7" fmla="*/ 33 h 210"/>
                <a:gd name="T8" fmla="*/ 22 w 878"/>
                <a:gd name="T9" fmla="*/ 33 h 210"/>
                <a:gd name="T10" fmla="*/ 0 w 878"/>
                <a:gd name="T11" fmla="*/ 56 h 210"/>
                <a:gd name="T12" fmla="*/ 0 w 878"/>
                <a:gd name="T13" fmla="*/ 187 h 210"/>
                <a:gd name="T14" fmla="*/ 22 w 878"/>
                <a:gd name="T15" fmla="*/ 210 h 210"/>
                <a:gd name="T16" fmla="*/ 856 w 878"/>
                <a:gd name="T17" fmla="*/ 210 h 210"/>
                <a:gd name="T18" fmla="*/ 878 w 878"/>
                <a:gd name="T19" fmla="*/ 187 h 210"/>
                <a:gd name="T20" fmla="*/ 878 w 878"/>
                <a:gd name="T21" fmla="*/ 56 h 210"/>
                <a:gd name="T22" fmla="*/ 856 w 878"/>
                <a:gd name="T23" fmla="*/ 3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78" h="210">
                  <a:moveTo>
                    <a:pt x="856" y="33"/>
                  </a:moveTo>
                  <a:cubicBezTo>
                    <a:pt x="418" y="33"/>
                    <a:pt x="418" y="33"/>
                    <a:pt x="418" y="33"/>
                  </a:cubicBezTo>
                  <a:cubicBezTo>
                    <a:pt x="396" y="0"/>
                    <a:pt x="396" y="0"/>
                    <a:pt x="396" y="0"/>
                  </a:cubicBezTo>
                  <a:cubicBezTo>
                    <a:pt x="375" y="33"/>
                    <a:pt x="375" y="33"/>
                    <a:pt x="375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10" y="33"/>
                    <a:pt x="0" y="43"/>
                    <a:pt x="0" y="56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200"/>
                    <a:pt x="10" y="210"/>
                    <a:pt x="22" y="210"/>
                  </a:cubicBezTo>
                  <a:cubicBezTo>
                    <a:pt x="856" y="210"/>
                    <a:pt x="856" y="210"/>
                    <a:pt x="856" y="210"/>
                  </a:cubicBezTo>
                  <a:cubicBezTo>
                    <a:pt x="868" y="210"/>
                    <a:pt x="878" y="200"/>
                    <a:pt x="878" y="187"/>
                  </a:cubicBezTo>
                  <a:cubicBezTo>
                    <a:pt x="878" y="56"/>
                    <a:pt x="878" y="56"/>
                    <a:pt x="878" y="56"/>
                  </a:cubicBezTo>
                  <a:cubicBezTo>
                    <a:pt x="878" y="43"/>
                    <a:pt x="868" y="33"/>
                    <a:pt x="856" y="3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33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5374" name="PA_任意多边形 14"/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8326969" y="3629513"/>
              <a:ext cx="2781300" cy="671191"/>
            </a:xfrm>
            <a:custGeom>
              <a:avLst/>
              <a:gdLst>
                <a:gd name="T0" fmla="*/ 856 w 878"/>
                <a:gd name="T1" fmla="*/ 0 h 210"/>
                <a:gd name="T2" fmla="*/ 22 w 878"/>
                <a:gd name="T3" fmla="*/ 0 h 210"/>
                <a:gd name="T4" fmla="*/ 0 w 878"/>
                <a:gd name="T5" fmla="*/ 23 h 210"/>
                <a:gd name="T6" fmla="*/ 0 w 878"/>
                <a:gd name="T7" fmla="*/ 154 h 210"/>
                <a:gd name="T8" fmla="*/ 22 w 878"/>
                <a:gd name="T9" fmla="*/ 177 h 210"/>
                <a:gd name="T10" fmla="*/ 396 w 878"/>
                <a:gd name="T11" fmla="*/ 177 h 210"/>
                <a:gd name="T12" fmla="*/ 417 w 878"/>
                <a:gd name="T13" fmla="*/ 210 h 210"/>
                <a:gd name="T14" fmla="*/ 439 w 878"/>
                <a:gd name="T15" fmla="*/ 177 h 210"/>
                <a:gd name="T16" fmla="*/ 856 w 878"/>
                <a:gd name="T17" fmla="*/ 177 h 210"/>
                <a:gd name="T18" fmla="*/ 878 w 878"/>
                <a:gd name="T19" fmla="*/ 154 h 210"/>
                <a:gd name="T20" fmla="*/ 878 w 878"/>
                <a:gd name="T21" fmla="*/ 23 h 210"/>
                <a:gd name="T22" fmla="*/ 856 w 878"/>
                <a:gd name="T23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78" h="210">
                  <a:moveTo>
                    <a:pt x="856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7"/>
                    <a:pt x="10" y="177"/>
                    <a:pt x="22" y="177"/>
                  </a:cubicBezTo>
                  <a:cubicBezTo>
                    <a:pt x="396" y="177"/>
                    <a:pt x="396" y="177"/>
                    <a:pt x="396" y="177"/>
                  </a:cubicBezTo>
                  <a:cubicBezTo>
                    <a:pt x="417" y="210"/>
                    <a:pt x="417" y="210"/>
                    <a:pt x="417" y="210"/>
                  </a:cubicBezTo>
                  <a:cubicBezTo>
                    <a:pt x="439" y="177"/>
                    <a:pt x="439" y="177"/>
                    <a:pt x="439" y="177"/>
                  </a:cubicBezTo>
                  <a:cubicBezTo>
                    <a:pt x="856" y="177"/>
                    <a:pt x="856" y="177"/>
                    <a:pt x="856" y="177"/>
                  </a:cubicBezTo>
                  <a:cubicBezTo>
                    <a:pt x="868" y="177"/>
                    <a:pt x="878" y="167"/>
                    <a:pt x="878" y="154"/>
                  </a:cubicBezTo>
                  <a:cubicBezTo>
                    <a:pt x="878" y="23"/>
                    <a:pt x="878" y="23"/>
                    <a:pt x="878" y="23"/>
                  </a:cubicBezTo>
                  <a:cubicBezTo>
                    <a:pt x="878" y="10"/>
                    <a:pt x="868" y="0"/>
                    <a:pt x="85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33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15375" name="PA_淘宝店chenying0907 15"/>
            <p:cNvGrpSpPr>
              <a:grpSpLocks/>
            </p:cNvGrpSpPr>
            <p:nvPr>
              <p:custDataLst>
                <p:tags r:id="rId5"/>
              </p:custDataLst>
            </p:nvPr>
          </p:nvGrpSpPr>
          <p:grpSpPr bwMode="auto">
            <a:xfrm>
              <a:off x="6072717" y="3788313"/>
              <a:ext cx="203200" cy="254079"/>
              <a:chOff x="0" y="0"/>
              <a:chExt cx="96" cy="120"/>
            </a:xfrm>
          </p:grpSpPr>
          <p:sp>
            <p:nvSpPr>
              <p:cNvPr id="15376" name="淘宝店chenying0907 16"/>
              <p:cNvSpPr>
                <a:spLocks noEditPoints="1"/>
              </p:cNvSpPr>
              <p:nvPr/>
            </p:nvSpPr>
            <p:spPr bwMode="auto">
              <a:xfrm>
                <a:off x="0" y="0"/>
                <a:ext cx="96" cy="120"/>
              </a:xfrm>
              <a:custGeom>
                <a:avLst/>
                <a:gdLst>
                  <a:gd name="T0" fmla="*/ 0 w 96"/>
                  <a:gd name="T1" fmla="*/ 0 h 120"/>
                  <a:gd name="T2" fmla="*/ 0 w 96"/>
                  <a:gd name="T3" fmla="*/ 120 h 120"/>
                  <a:gd name="T4" fmla="*/ 66 w 96"/>
                  <a:gd name="T5" fmla="*/ 120 h 120"/>
                  <a:gd name="T6" fmla="*/ 96 w 96"/>
                  <a:gd name="T7" fmla="*/ 89 h 120"/>
                  <a:gd name="T8" fmla="*/ 96 w 96"/>
                  <a:gd name="T9" fmla="*/ 0 h 120"/>
                  <a:gd name="T10" fmla="*/ 0 w 96"/>
                  <a:gd name="T11" fmla="*/ 0 h 120"/>
                  <a:gd name="T12" fmla="*/ 9 w 96"/>
                  <a:gd name="T13" fmla="*/ 11 h 120"/>
                  <a:gd name="T14" fmla="*/ 86 w 96"/>
                  <a:gd name="T15" fmla="*/ 11 h 120"/>
                  <a:gd name="T16" fmla="*/ 86 w 96"/>
                  <a:gd name="T17" fmla="*/ 82 h 120"/>
                  <a:gd name="T18" fmla="*/ 60 w 96"/>
                  <a:gd name="T19" fmla="*/ 82 h 120"/>
                  <a:gd name="T20" fmla="*/ 60 w 96"/>
                  <a:gd name="T21" fmla="*/ 109 h 120"/>
                  <a:gd name="T22" fmla="*/ 9 w 96"/>
                  <a:gd name="T23" fmla="*/ 109 h 120"/>
                  <a:gd name="T24" fmla="*/ 9 w 96"/>
                  <a:gd name="T25" fmla="*/ 11 h 120"/>
                  <a:gd name="T26" fmla="*/ 80 w 96"/>
                  <a:gd name="T27" fmla="*/ 92 h 120"/>
                  <a:gd name="T28" fmla="*/ 69 w 96"/>
                  <a:gd name="T29" fmla="*/ 101 h 120"/>
                  <a:gd name="T30" fmla="*/ 69 w 96"/>
                  <a:gd name="T31" fmla="*/ 92 h 120"/>
                  <a:gd name="T32" fmla="*/ 80 w 96"/>
                  <a:gd name="T33" fmla="*/ 9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6" h="120">
                    <a:moveTo>
                      <a:pt x="0" y="0"/>
                    </a:moveTo>
                    <a:lnTo>
                      <a:pt x="0" y="120"/>
                    </a:lnTo>
                    <a:lnTo>
                      <a:pt x="66" y="120"/>
                    </a:lnTo>
                    <a:lnTo>
                      <a:pt x="96" y="89"/>
                    </a:lnTo>
                    <a:lnTo>
                      <a:pt x="96" y="0"/>
                    </a:lnTo>
                    <a:lnTo>
                      <a:pt x="0" y="0"/>
                    </a:lnTo>
                    <a:close/>
                    <a:moveTo>
                      <a:pt x="9" y="11"/>
                    </a:moveTo>
                    <a:lnTo>
                      <a:pt x="86" y="11"/>
                    </a:lnTo>
                    <a:lnTo>
                      <a:pt x="86" y="82"/>
                    </a:lnTo>
                    <a:lnTo>
                      <a:pt x="60" y="82"/>
                    </a:lnTo>
                    <a:lnTo>
                      <a:pt x="60" y="109"/>
                    </a:lnTo>
                    <a:lnTo>
                      <a:pt x="9" y="109"/>
                    </a:lnTo>
                    <a:lnTo>
                      <a:pt x="9" y="11"/>
                    </a:lnTo>
                    <a:close/>
                    <a:moveTo>
                      <a:pt x="80" y="92"/>
                    </a:moveTo>
                    <a:lnTo>
                      <a:pt x="69" y="101"/>
                    </a:lnTo>
                    <a:lnTo>
                      <a:pt x="69" y="92"/>
                    </a:lnTo>
                    <a:lnTo>
                      <a:pt x="80" y="9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5377" name="Rectangle 17"/>
              <p:cNvSpPr>
                <a:spLocks noChangeArrowheads="1"/>
              </p:cNvSpPr>
              <p:nvPr/>
            </p:nvSpPr>
            <p:spPr bwMode="auto">
              <a:xfrm>
                <a:off x="27" y="33"/>
                <a:ext cx="42" cy="1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5378" name="Rectangle 18"/>
              <p:cNvSpPr>
                <a:spLocks noChangeArrowheads="1"/>
              </p:cNvSpPr>
              <p:nvPr/>
            </p:nvSpPr>
            <p:spPr bwMode="auto">
              <a:xfrm>
                <a:off x="27" y="61"/>
                <a:ext cx="27" cy="1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15379" name="PA_淘宝店chenying0907 19"/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8570386" y="3798898"/>
              <a:ext cx="247649" cy="230788"/>
              <a:chOff x="0" y="0"/>
              <a:chExt cx="117" cy="109"/>
            </a:xfrm>
          </p:grpSpPr>
          <p:sp>
            <p:nvSpPr>
              <p:cNvPr id="15380" name="淘宝店chenying0907 20"/>
              <p:cNvSpPr>
                <a:spLocks noEditPoints="1"/>
              </p:cNvSpPr>
              <p:nvPr/>
            </p:nvSpPr>
            <p:spPr bwMode="auto">
              <a:xfrm>
                <a:off x="0" y="0"/>
                <a:ext cx="117" cy="109"/>
              </a:xfrm>
              <a:custGeom>
                <a:avLst/>
                <a:gdLst>
                  <a:gd name="T0" fmla="*/ 100 w 117"/>
                  <a:gd name="T1" fmla="*/ 38 h 109"/>
                  <a:gd name="T2" fmla="*/ 100 w 117"/>
                  <a:gd name="T3" fmla="*/ 0 h 109"/>
                  <a:gd name="T4" fmla="*/ 0 w 117"/>
                  <a:gd name="T5" fmla="*/ 0 h 109"/>
                  <a:gd name="T6" fmla="*/ 0 w 117"/>
                  <a:gd name="T7" fmla="*/ 82 h 109"/>
                  <a:gd name="T8" fmla="*/ 24 w 117"/>
                  <a:gd name="T9" fmla="*/ 82 h 109"/>
                  <a:gd name="T10" fmla="*/ 24 w 117"/>
                  <a:gd name="T11" fmla="*/ 109 h 109"/>
                  <a:gd name="T12" fmla="*/ 54 w 117"/>
                  <a:gd name="T13" fmla="*/ 82 h 109"/>
                  <a:gd name="T14" fmla="*/ 57 w 117"/>
                  <a:gd name="T15" fmla="*/ 82 h 109"/>
                  <a:gd name="T16" fmla="*/ 57 w 117"/>
                  <a:gd name="T17" fmla="*/ 99 h 109"/>
                  <a:gd name="T18" fmla="*/ 60 w 117"/>
                  <a:gd name="T19" fmla="*/ 99 h 109"/>
                  <a:gd name="T20" fmla="*/ 117 w 117"/>
                  <a:gd name="T21" fmla="*/ 99 h 109"/>
                  <a:gd name="T22" fmla="*/ 117 w 117"/>
                  <a:gd name="T23" fmla="*/ 43 h 109"/>
                  <a:gd name="T24" fmla="*/ 117 w 117"/>
                  <a:gd name="T25" fmla="*/ 38 h 109"/>
                  <a:gd name="T26" fmla="*/ 100 w 117"/>
                  <a:gd name="T27" fmla="*/ 38 h 109"/>
                  <a:gd name="T28" fmla="*/ 51 w 117"/>
                  <a:gd name="T29" fmla="*/ 71 h 109"/>
                  <a:gd name="T30" fmla="*/ 34 w 117"/>
                  <a:gd name="T31" fmla="*/ 86 h 109"/>
                  <a:gd name="T32" fmla="*/ 34 w 117"/>
                  <a:gd name="T33" fmla="*/ 71 h 109"/>
                  <a:gd name="T34" fmla="*/ 10 w 117"/>
                  <a:gd name="T35" fmla="*/ 71 h 109"/>
                  <a:gd name="T36" fmla="*/ 10 w 117"/>
                  <a:gd name="T37" fmla="*/ 9 h 109"/>
                  <a:gd name="T38" fmla="*/ 90 w 117"/>
                  <a:gd name="T39" fmla="*/ 9 h 109"/>
                  <a:gd name="T40" fmla="*/ 90 w 117"/>
                  <a:gd name="T41" fmla="*/ 38 h 109"/>
                  <a:gd name="T42" fmla="*/ 57 w 117"/>
                  <a:gd name="T43" fmla="*/ 38 h 109"/>
                  <a:gd name="T44" fmla="*/ 57 w 117"/>
                  <a:gd name="T45" fmla="*/ 71 h 109"/>
                  <a:gd name="T46" fmla="*/ 51 w 117"/>
                  <a:gd name="T47" fmla="*/ 71 h 109"/>
                  <a:gd name="T48" fmla="*/ 108 w 117"/>
                  <a:gd name="T49" fmla="*/ 89 h 109"/>
                  <a:gd name="T50" fmla="*/ 67 w 117"/>
                  <a:gd name="T51" fmla="*/ 89 h 109"/>
                  <a:gd name="T52" fmla="*/ 67 w 117"/>
                  <a:gd name="T53" fmla="*/ 47 h 109"/>
                  <a:gd name="T54" fmla="*/ 108 w 117"/>
                  <a:gd name="T55" fmla="*/ 47 h 109"/>
                  <a:gd name="T56" fmla="*/ 108 w 117"/>
                  <a:gd name="T57" fmla="*/ 8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7" h="109">
                    <a:moveTo>
                      <a:pt x="100" y="38"/>
                    </a:moveTo>
                    <a:lnTo>
                      <a:pt x="100" y="0"/>
                    </a:lnTo>
                    <a:lnTo>
                      <a:pt x="0" y="0"/>
                    </a:lnTo>
                    <a:lnTo>
                      <a:pt x="0" y="82"/>
                    </a:lnTo>
                    <a:lnTo>
                      <a:pt x="24" y="82"/>
                    </a:lnTo>
                    <a:lnTo>
                      <a:pt x="24" y="109"/>
                    </a:lnTo>
                    <a:lnTo>
                      <a:pt x="54" y="82"/>
                    </a:lnTo>
                    <a:lnTo>
                      <a:pt x="57" y="82"/>
                    </a:lnTo>
                    <a:lnTo>
                      <a:pt x="57" y="99"/>
                    </a:lnTo>
                    <a:lnTo>
                      <a:pt x="60" y="99"/>
                    </a:lnTo>
                    <a:lnTo>
                      <a:pt x="117" y="99"/>
                    </a:lnTo>
                    <a:lnTo>
                      <a:pt x="117" y="43"/>
                    </a:lnTo>
                    <a:lnTo>
                      <a:pt x="117" y="38"/>
                    </a:lnTo>
                    <a:lnTo>
                      <a:pt x="100" y="38"/>
                    </a:lnTo>
                    <a:close/>
                    <a:moveTo>
                      <a:pt x="51" y="71"/>
                    </a:moveTo>
                    <a:lnTo>
                      <a:pt x="34" y="86"/>
                    </a:lnTo>
                    <a:lnTo>
                      <a:pt x="34" y="71"/>
                    </a:lnTo>
                    <a:lnTo>
                      <a:pt x="10" y="71"/>
                    </a:lnTo>
                    <a:lnTo>
                      <a:pt x="10" y="9"/>
                    </a:lnTo>
                    <a:lnTo>
                      <a:pt x="90" y="9"/>
                    </a:lnTo>
                    <a:lnTo>
                      <a:pt x="90" y="38"/>
                    </a:lnTo>
                    <a:lnTo>
                      <a:pt x="57" y="38"/>
                    </a:lnTo>
                    <a:lnTo>
                      <a:pt x="57" y="71"/>
                    </a:lnTo>
                    <a:lnTo>
                      <a:pt x="51" y="71"/>
                    </a:lnTo>
                    <a:close/>
                    <a:moveTo>
                      <a:pt x="108" y="89"/>
                    </a:moveTo>
                    <a:lnTo>
                      <a:pt x="67" y="89"/>
                    </a:lnTo>
                    <a:lnTo>
                      <a:pt x="67" y="47"/>
                    </a:lnTo>
                    <a:lnTo>
                      <a:pt x="108" y="47"/>
                    </a:lnTo>
                    <a:lnTo>
                      <a:pt x="108" y="8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5381" name="Rectangle 21"/>
              <p:cNvSpPr>
                <a:spLocks noChangeArrowheads="1"/>
              </p:cNvSpPr>
              <p:nvPr/>
            </p:nvSpPr>
            <p:spPr bwMode="auto">
              <a:xfrm>
                <a:off x="75" y="64"/>
                <a:ext cx="10" cy="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5382" name="Rectangle 22"/>
              <p:cNvSpPr>
                <a:spLocks noChangeArrowheads="1"/>
              </p:cNvSpPr>
              <p:nvPr/>
            </p:nvSpPr>
            <p:spPr bwMode="auto">
              <a:xfrm>
                <a:off x="90" y="64"/>
                <a:ext cx="9" cy="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15383" name="PA_淘宝店chenying0907 23"/>
            <p:cNvGrpSpPr>
              <a:grpSpLocks/>
            </p:cNvGrpSpPr>
            <p:nvPr>
              <p:custDataLst>
                <p:tags r:id="rId7"/>
              </p:custDataLst>
            </p:nvPr>
          </p:nvGrpSpPr>
          <p:grpSpPr bwMode="auto">
            <a:xfrm>
              <a:off x="3619500" y="3790430"/>
              <a:ext cx="247651" cy="249844"/>
              <a:chOff x="0" y="0"/>
              <a:chExt cx="117" cy="118"/>
            </a:xfrm>
          </p:grpSpPr>
          <p:sp>
            <p:nvSpPr>
              <p:cNvPr id="15384" name="淘宝店chenying0907 24"/>
              <p:cNvSpPr>
                <a:spLocks noEditPoints="1"/>
              </p:cNvSpPr>
              <p:nvPr/>
            </p:nvSpPr>
            <p:spPr bwMode="auto">
              <a:xfrm>
                <a:off x="0" y="0"/>
                <a:ext cx="117" cy="118"/>
              </a:xfrm>
              <a:custGeom>
                <a:avLst/>
                <a:gdLst>
                  <a:gd name="T0" fmla="*/ 117 w 117"/>
                  <a:gd name="T1" fmla="*/ 21 h 118"/>
                  <a:gd name="T2" fmla="*/ 107 w 117"/>
                  <a:gd name="T3" fmla="*/ 21 h 118"/>
                  <a:gd name="T4" fmla="*/ 78 w 117"/>
                  <a:gd name="T5" fmla="*/ 21 h 118"/>
                  <a:gd name="T6" fmla="*/ 78 w 117"/>
                  <a:gd name="T7" fmla="*/ 0 h 118"/>
                  <a:gd name="T8" fmla="*/ 39 w 117"/>
                  <a:gd name="T9" fmla="*/ 0 h 118"/>
                  <a:gd name="T10" fmla="*/ 39 w 117"/>
                  <a:gd name="T11" fmla="*/ 21 h 118"/>
                  <a:gd name="T12" fmla="*/ 11 w 117"/>
                  <a:gd name="T13" fmla="*/ 21 h 118"/>
                  <a:gd name="T14" fmla="*/ 0 w 117"/>
                  <a:gd name="T15" fmla="*/ 21 h 118"/>
                  <a:gd name="T16" fmla="*/ 0 w 117"/>
                  <a:gd name="T17" fmla="*/ 31 h 118"/>
                  <a:gd name="T18" fmla="*/ 11 w 117"/>
                  <a:gd name="T19" fmla="*/ 31 h 118"/>
                  <a:gd name="T20" fmla="*/ 11 w 117"/>
                  <a:gd name="T21" fmla="*/ 118 h 118"/>
                  <a:gd name="T22" fmla="*/ 107 w 117"/>
                  <a:gd name="T23" fmla="*/ 118 h 118"/>
                  <a:gd name="T24" fmla="*/ 107 w 117"/>
                  <a:gd name="T25" fmla="*/ 31 h 118"/>
                  <a:gd name="T26" fmla="*/ 117 w 117"/>
                  <a:gd name="T27" fmla="*/ 31 h 118"/>
                  <a:gd name="T28" fmla="*/ 117 w 117"/>
                  <a:gd name="T29" fmla="*/ 21 h 118"/>
                  <a:gd name="T30" fmla="*/ 50 w 117"/>
                  <a:gd name="T31" fmla="*/ 10 h 118"/>
                  <a:gd name="T32" fmla="*/ 68 w 117"/>
                  <a:gd name="T33" fmla="*/ 10 h 118"/>
                  <a:gd name="T34" fmla="*/ 68 w 117"/>
                  <a:gd name="T35" fmla="*/ 21 h 118"/>
                  <a:gd name="T36" fmla="*/ 50 w 117"/>
                  <a:gd name="T37" fmla="*/ 21 h 118"/>
                  <a:gd name="T38" fmla="*/ 50 w 117"/>
                  <a:gd name="T39" fmla="*/ 10 h 118"/>
                  <a:gd name="T40" fmla="*/ 95 w 117"/>
                  <a:gd name="T41" fmla="*/ 105 h 118"/>
                  <a:gd name="T42" fmla="*/ 21 w 117"/>
                  <a:gd name="T43" fmla="*/ 105 h 118"/>
                  <a:gd name="T44" fmla="*/ 21 w 117"/>
                  <a:gd name="T45" fmla="*/ 31 h 118"/>
                  <a:gd name="T46" fmla="*/ 39 w 117"/>
                  <a:gd name="T47" fmla="*/ 31 h 118"/>
                  <a:gd name="T48" fmla="*/ 78 w 117"/>
                  <a:gd name="T49" fmla="*/ 31 h 118"/>
                  <a:gd name="T50" fmla="*/ 95 w 117"/>
                  <a:gd name="T51" fmla="*/ 31 h 118"/>
                  <a:gd name="T52" fmla="*/ 95 w 117"/>
                  <a:gd name="T53" fmla="*/ 10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7" h="118">
                    <a:moveTo>
                      <a:pt x="117" y="21"/>
                    </a:moveTo>
                    <a:lnTo>
                      <a:pt x="107" y="21"/>
                    </a:lnTo>
                    <a:lnTo>
                      <a:pt x="78" y="21"/>
                    </a:lnTo>
                    <a:lnTo>
                      <a:pt x="78" y="0"/>
                    </a:lnTo>
                    <a:lnTo>
                      <a:pt x="39" y="0"/>
                    </a:lnTo>
                    <a:lnTo>
                      <a:pt x="39" y="21"/>
                    </a:lnTo>
                    <a:lnTo>
                      <a:pt x="11" y="21"/>
                    </a:lnTo>
                    <a:lnTo>
                      <a:pt x="0" y="21"/>
                    </a:lnTo>
                    <a:lnTo>
                      <a:pt x="0" y="31"/>
                    </a:lnTo>
                    <a:lnTo>
                      <a:pt x="11" y="31"/>
                    </a:lnTo>
                    <a:lnTo>
                      <a:pt x="11" y="118"/>
                    </a:lnTo>
                    <a:lnTo>
                      <a:pt x="107" y="118"/>
                    </a:lnTo>
                    <a:lnTo>
                      <a:pt x="107" y="31"/>
                    </a:lnTo>
                    <a:lnTo>
                      <a:pt x="117" y="31"/>
                    </a:lnTo>
                    <a:lnTo>
                      <a:pt x="117" y="21"/>
                    </a:lnTo>
                    <a:close/>
                    <a:moveTo>
                      <a:pt x="50" y="10"/>
                    </a:moveTo>
                    <a:lnTo>
                      <a:pt x="68" y="10"/>
                    </a:lnTo>
                    <a:lnTo>
                      <a:pt x="68" y="21"/>
                    </a:lnTo>
                    <a:lnTo>
                      <a:pt x="50" y="21"/>
                    </a:lnTo>
                    <a:lnTo>
                      <a:pt x="50" y="10"/>
                    </a:lnTo>
                    <a:close/>
                    <a:moveTo>
                      <a:pt x="95" y="105"/>
                    </a:moveTo>
                    <a:lnTo>
                      <a:pt x="21" y="105"/>
                    </a:lnTo>
                    <a:lnTo>
                      <a:pt x="21" y="31"/>
                    </a:lnTo>
                    <a:lnTo>
                      <a:pt x="39" y="31"/>
                    </a:lnTo>
                    <a:lnTo>
                      <a:pt x="78" y="31"/>
                    </a:lnTo>
                    <a:lnTo>
                      <a:pt x="95" y="31"/>
                    </a:lnTo>
                    <a:lnTo>
                      <a:pt x="95" y="10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5385" name="Rectangle 25"/>
              <p:cNvSpPr>
                <a:spLocks noChangeArrowheads="1"/>
              </p:cNvSpPr>
              <p:nvPr/>
            </p:nvSpPr>
            <p:spPr bwMode="auto">
              <a:xfrm>
                <a:off x="36" y="48"/>
                <a:ext cx="12" cy="4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5386" name="Rectangle 26"/>
              <p:cNvSpPr>
                <a:spLocks noChangeArrowheads="1"/>
              </p:cNvSpPr>
              <p:nvPr/>
            </p:nvSpPr>
            <p:spPr bwMode="auto">
              <a:xfrm>
                <a:off x="69" y="48"/>
                <a:ext cx="11" cy="4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15387" name="PA_淘宝店chenying0907 27"/>
            <p:cNvGrpSpPr>
              <a:grpSpLocks/>
            </p:cNvGrpSpPr>
            <p:nvPr>
              <p:custDataLst>
                <p:tags r:id="rId8"/>
              </p:custDataLst>
            </p:nvPr>
          </p:nvGrpSpPr>
          <p:grpSpPr bwMode="auto">
            <a:xfrm>
              <a:off x="1123953" y="3788313"/>
              <a:ext cx="222249" cy="254079"/>
              <a:chOff x="0" y="0"/>
              <a:chExt cx="105" cy="120"/>
            </a:xfrm>
          </p:grpSpPr>
          <p:sp>
            <p:nvSpPr>
              <p:cNvPr id="15388" name="淘宝店chenying0907 28"/>
              <p:cNvSpPr>
                <a:spLocks/>
              </p:cNvSpPr>
              <p:nvPr/>
            </p:nvSpPr>
            <p:spPr bwMode="auto">
              <a:xfrm>
                <a:off x="18" y="47"/>
                <a:ext cx="53" cy="26"/>
              </a:xfrm>
              <a:custGeom>
                <a:avLst/>
                <a:gdLst>
                  <a:gd name="T0" fmla="*/ 18 w 35"/>
                  <a:gd name="T1" fmla="*/ 11 h 17"/>
                  <a:gd name="T2" fmla="*/ 7 w 35"/>
                  <a:gd name="T3" fmla="*/ 0 h 17"/>
                  <a:gd name="T4" fmla="*/ 0 w 35"/>
                  <a:gd name="T5" fmla="*/ 0 h 17"/>
                  <a:gd name="T6" fmla="*/ 18 w 35"/>
                  <a:gd name="T7" fmla="*/ 17 h 17"/>
                  <a:gd name="T8" fmla="*/ 35 w 35"/>
                  <a:gd name="T9" fmla="*/ 0 h 17"/>
                  <a:gd name="T10" fmla="*/ 28 w 35"/>
                  <a:gd name="T11" fmla="*/ 0 h 17"/>
                  <a:gd name="T12" fmla="*/ 18 w 35"/>
                  <a:gd name="T13" fmla="*/ 1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17">
                    <a:moveTo>
                      <a:pt x="18" y="11"/>
                    </a:moveTo>
                    <a:cubicBezTo>
                      <a:pt x="12" y="11"/>
                      <a:pt x="7" y="6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0"/>
                      <a:pt x="8" y="17"/>
                      <a:pt x="18" y="17"/>
                    </a:cubicBezTo>
                    <a:cubicBezTo>
                      <a:pt x="27" y="17"/>
                      <a:pt x="35" y="10"/>
                      <a:pt x="35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6"/>
                      <a:pt x="23" y="11"/>
                      <a:pt x="18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5389" name="淘宝店chenying0907 29"/>
              <p:cNvSpPr>
                <a:spLocks noEditPoints="1"/>
              </p:cNvSpPr>
              <p:nvPr/>
            </p:nvSpPr>
            <p:spPr bwMode="auto">
              <a:xfrm>
                <a:off x="0" y="0"/>
                <a:ext cx="105" cy="120"/>
              </a:xfrm>
              <a:custGeom>
                <a:avLst/>
                <a:gdLst>
                  <a:gd name="T0" fmla="*/ 105 w 105"/>
                  <a:gd name="T1" fmla="*/ 0 h 120"/>
                  <a:gd name="T2" fmla="*/ 23 w 105"/>
                  <a:gd name="T3" fmla="*/ 0 h 120"/>
                  <a:gd name="T4" fmla="*/ 23 w 105"/>
                  <a:gd name="T5" fmla="*/ 18 h 120"/>
                  <a:gd name="T6" fmla="*/ 0 w 105"/>
                  <a:gd name="T7" fmla="*/ 18 h 120"/>
                  <a:gd name="T8" fmla="*/ 0 w 105"/>
                  <a:gd name="T9" fmla="*/ 120 h 120"/>
                  <a:gd name="T10" fmla="*/ 89 w 105"/>
                  <a:gd name="T11" fmla="*/ 120 h 120"/>
                  <a:gd name="T12" fmla="*/ 89 w 105"/>
                  <a:gd name="T13" fmla="*/ 97 h 120"/>
                  <a:gd name="T14" fmla="*/ 105 w 105"/>
                  <a:gd name="T15" fmla="*/ 97 h 120"/>
                  <a:gd name="T16" fmla="*/ 105 w 105"/>
                  <a:gd name="T17" fmla="*/ 0 h 120"/>
                  <a:gd name="T18" fmla="*/ 78 w 105"/>
                  <a:gd name="T19" fmla="*/ 109 h 120"/>
                  <a:gd name="T20" fmla="*/ 11 w 105"/>
                  <a:gd name="T21" fmla="*/ 109 h 120"/>
                  <a:gd name="T22" fmla="*/ 11 w 105"/>
                  <a:gd name="T23" fmla="*/ 29 h 120"/>
                  <a:gd name="T24" fmla="*/ 23 w 105"/>
                  <a:gd name="T25" fmla="*/ 29 h 120"/>
                  <a:gd name="T26" fmla="*/ 78 w 105"/>
                  <a:gd name="T27" fmla="*/ 29 h 120"/>
                  <a:gd name="T28" fmla="*/ 78 w 105"/>
                  <a:gd name="T29" fmla="*/ 97 h 120"/>
                  <a:gd name="T30" fmla="*/ 78 w 105"/>
                  <a:gd name="T31" fmla="*/ 109 h 120"/>
                  <a:gd name="T32" fmla="*/ 96 w 105"/>
                  <a:gd name="T33" fmla="*/ 86 h 120"/>
                  <a:gd name="T34" fmla="*/ 89 w 105"/>
                  <a:gd name="T35" fmla="*/ 86 h 120"/>
                  <a:gd name="T36" fmla="*/ 89 w 105"/>
                  <a:gd name="T37" fmla="*/ 18 h 120"/>
                  <a:gd name="T38" fmla="*/ 32 w 105"/>
                  <a:gd name="T39" fmla="*/ 18 h 120"/>
                  <a:gd name="T40" fmla="*/ 32 w 105"/>
                  <a:gd name="T41" fmla="*/ 11 h 120"/>
                  <a:gd name="T42" fmla="*/ 96 w 105"/>
                  <a:gd name="T43" fmla="*/ 11 h 120"/>
                  <a:gd name="T44" fmla="*/ 96 w 105"/>
                  <a:gd name="T45" fmla="*/ 8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5" h="120">
                    <a:moveTo>
                      <a:pt x="105" y="0"/>
                    </a:moveTo>
                    <a:lnTo>
                      <a:pt x="23" y="0"/>
                    </a:lnTo>
                    <a:lnTo>
                      <a:pt x="23" y="18"/>
                    </a:lnTo>
                    <a:lnTo>
                      <a:pt x="0" y="18"/>
                    </a:lnTo>
                    <a:lnTo>
                      <a:pt x="0" y="120"/>
                    </a:lnTo>
                    <a:lnTo>
                      <a:pt x="89" y="120"/>
                    </a:lnTo>
                    <a:lnTo>
                      <a:pt x="89" y="97"/>
                    </a:lnTo>
                    <a:lnTo>
                      <a:pt x="105" y="97"/>
                    </a:lnTo>
                    <a:lnTo>
                      <a:pt x="105" y="0"/>
                    </a:lnTo>
                    <a:close/>
                    <a:moveTo>
                      <a:pt x="78" y="109"/>
                    </a:moveTo>
                    <a:lnTo>
                      <a:pt x="11" y="109"/>
                    </a:lnTo>
                    <a:lnTo>
                      <a:pt x="11" y="29"/>
                    </a:lnTo>
                    <a:lnTo>
                      <a:pt x="23" y="29"/>
                    </a:lnTo>
                    <a:lnTo>
                      <a:pt x="78" y="29"/>
                    </a:lnTo>
                    <a:lnTo>
                      <a:pt x="78" y="97"/>
                    </a:lnTo>
                    <a:lnTo>
                      <a:pt x="78" y="109"/>
                    </a:lnTo>
                    <a:close/>
                    <a:moveTo>
                      <a:pt x="96" y="86"/>
                    </a:moveTo>
                    <a:lnTo>
                      <a:pt x="89" y="86"/>
                    </a:lnTo>
                    <a:lnTo>
                      <a:pt x="89" y="18"/>
                    </a:lnTo>
                    <a:lnTo>
                      <a:pt x="32" y="18"/>
                    </a:lnTo>
                    <a:lnTo>
                      <a:pt x="32" y="11"/>
                    </a:lnTo>
                    <a:lnTo>
                      <a:pt x="96" y="11"/>
                    </a:lnTo>
                    <a:lnTo>
                      <a:pt x="96" y="8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15398" name="PA_文本框 38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735669" y="4501850"/>
              <a:ext cx="870751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sz="4800" dirty="0">
                  <a:solidFill>
                    <a:schemeClr val="accent2"/>
                  </a:solidFill>
                  <a:ea typeface="微软雅黑 Light" panose="020B0502040204020203" pitchFamily="34" charset="-122"/>
                </a:rPr>
                <a:t>01</a:t>
              </a:r>
            </a:p>
          </p:txBody>
        </p:sp>
        <p:sp>
          <p:nvSpPr>
            <p:cNvPr id="15399" name="PA_文本框 39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6669618" y="4501850"/>
              <a:ext cx="870751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sz="4800" dirty="0">
                  <a:solidFill>
                    <a:schemeClr val="accent4"/>
                  </a:solidFill>
                  <a:ea typeface="微软雅黑 Light" panose="020B0502040204020203" pitchFamily="34" charset="-122"/>
                </a:rPr>
                <a:t>03</a:t>
              </a:r>
            </a:p>
          </p:txBody>
        </p:sp>
        <p:sp>
          <p:nvSpPr>
            <p:cNvPr id="15400" name="PA_文本框 40"/>
            <p:cNvSpPr txBox="1"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4273551" y="2456518"/>
              <a:ext cx="870751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sz="4800" dirty="0">
                  <a:solidFill>
                    <a:schemeClr val="accent3"/>
                  </a:solidFill>
                  <a:ea typeface="微软雅黑 Light" panose="020B0502040204020203" pitchFamily="34" charset="-122"/>
                </a:rPr>
                <a:t>02</a:t>
              </a:r>
            </a:p>
          </p:txBody>
        </p:sp>
        <p:sp>
          <p:nvSpPr>
            <p:cNvPr id="15401" name="PA_文本框 41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9207502" y="2456518"/>
              <a:ext cx="870751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sz="4800" dirty="0">
                  <a:solidFill>
                    <a:schemeClr val="accent5"/>
                  </a:solidFill>
                  <a:ea typeface="微软雅黑 Light" panose="020B0502040204020203" pitchFamily="34" charset="-122"/>
                </a:rPr>
                <a:t>04</a:t>
              </a:r>
            </a:p>
          </p:txBody>
        </p:sp>
        <p:sp>
          <p:nvSpPr>
            <p:cNvPr id="40" name="淘宝店chenying0907 18"/>
            <p:cNvSpPr txBox="1"/>
            <p:nvPr/>
          </p:nvSpPr>
          <p:spPr>
            <a:xfrm>
              <a:off x="1479740" y="3704226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标题文字添加</a:t>
              </a:r>
            </a:p>
          </p:txBody>
        </p:sp>
        <p:sp>
          <p:nvSpPr>
            <p:cNvPr id="41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931335" y="2516002"/>
              <a:ext cx="306300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veniamquis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2" name="淘宝店chenying0907 18"/>
            <p:cNvSpPr txBox="1"/>
            <p:nvPr/>
          </p:nvSpPr>
          <p:spPr>
            <a:xfrm>
              <a:off x="3994339" y="3704226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标题文字添加</a:t>
              </a:r>
            </a:p>
          </p:txBody>
        </p:sp>
        <p:sp>
          <p:nvSpPr>
            <p:cNvPr id="43" name="淘宝店chenying0907 18"/>
            <p:cNvSpPr txBox="1"/>
            <p:nvPr/>
          </p:nvSpPr>
          <p:spPr>
            <a:xfrm>
              <a:off x="6405036" y="3704226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标题文字添加</a:t>
              </a:r>
            </a:p>
          </p:txBody>
        </p:sp>
        <p:sp>
          <p:nvSpPr>
            <p:cNvPr id="44" name="淘宝店chenying0907 18"/>
            <p:cNvSpPr txBox="1"/>
            <p:nvPr/>
          </p:nvSpPr>
          <p:spPr>
            <a:xfrm>
              <a:off x="8919635" y="3704226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标题文字添加</a:t>
              </a:r>
            </a:p>
          </p:txBody>
        </p:sp>
        <p:sp>
          <p:nvSpPr>
            <p:cNvPr id="45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5835653" y="2516002"/>
              <a:ext cx="306300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veniamquis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6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3420534" y="4459504"/>
              <a:ext cx="306300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veniamquis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7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8326969" y="4459504"/>
              <a:ext cx="306300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veniamquis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4311905" y="778235"/>
            <a:ext cx="356819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CF5B6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标题文字添加</a:t>
            </a:r>
          </a:p>
        </p:txBody>
      </p:sp>
    </p:spTree>
    <p:extLst>
      <p:ext uri="{BB962C8B-B14F-4D97-AF65-F5344CB8AC3E}">
        <p14:creationId xmlns:p14="http://schemas.microsoft.com/office/powerpoint/2010/main" val="23148494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404789" y="2419740"/>
            <a:ext cx="3380312" cy="3746110"/>
            <a:chOff x="3661836" y="1471538"/>
            <a:chExt cx="4866217" cy="5392813"/>
          </a:xfrm>
        </p:grpSpPr>
        <p:sp>
          <p:nvSpPr>
            <p:cNvPr id="23554" name="PA_任意多边形 2"/>
            <p:cNvSpPr>
              <a:spLocks/>
            </p:cNvSpPr>
            <p:nvPr>
              <p:custDataLst>
                <p:tags r:id="rId1"/>
              </p:custDataLst>
            </p:nvPr>
          </p:nvSpPr>
          <p:spPr bwMode="auto">
            <a:xfrm>
              <a:off x="5401736" y="1471538"/>
              <a:ext cx="1386417" cy="5392813"/>
            </a:xfrm>
            <a:custGeom>
              <a:avLst/>
              <a:gdLst/>
              <a:ahLst/>
              <a:cxnLst/>
              <a:rect l="l" t="t" r="r" b="b"/>
              <a:pathLst>
                <a:path w="1039813" h="4044610">
                  <a:moveTo>
                    <a:pt x="519907" y="95280"/>
                  </a:moveTo>
                  <a:cubicBezTo>
                    <a:pt x="284499" y="95280"/>
                    <a:pt x="93663" y="285820"/>
                    <a:pt x="93663" y="520862"/>
                  </a:cubicBezTo>
                  <a:cubicBezTo>
                    <a:pt x="93663" y="755904"/>
                    <a:pt x="284499" y="946444"/>
                    <a:pt x="519907" y="946444"/>
                  </a:cubicBezTo>
                  <a:cubicBezTo>
                    <a:pt x="755315" y="946444"/>
                    <a:pt x="946151" y="755904"/>
                    <a:pt x="946151" y="520862"/>
                  </a:cubicBezTo>
                  <a:cubicBezTo>
                    <a:pt x="946151" y="285820"/>
                    <a:pt x="755315" y="95280"/>
                    <a:pt x="519907" y="95280"/>
                  </a:cubicBezTo>
                  <a:close/>
                  <a:moveTo>
                    <a:pt x="520700" y="0"/>
                  </a:moveTo>
                  <a:cubicBezTo>
                    <a:pt x="808038" y="0"/>
                    <a:pt x="1039813" y="231847"/>
                    <a:pt x="1039813" y="520861"/>
                  </a:cubicBezTo>
                  <a:cubicBezTo>
                    <a:pt x="1039813" y="792407"/>
                    <a:pt x="831851" y="1016314"/>
                    <a:pt x="568325" y="1040133"/>
                  </a:cubicBezTo>
                  <a:cubicBezTo>
                    <a:pt x="568325" y="1040133"/>
                    <a:pt x="568325" y="1276744"/>
                    <a:pt x="568325" y="4044610"/>
                  </a:cubicBezTo>
                  <a:cubicBezTo>
                    <a:pt x="568325" y="4044610"/>
                    <a:pt x="569913" y="4041434"/>
                    <a:pt x="473075" y="4041434"/>
                  </a:cubicBezTo>
                  <a:cubicBezTo>
                    <a:pt x="473075" y="4041434"/>
                    <a:pt x="471488" y="3808000"/>
                    <a:pt x="471488" y="1040133"/>
                  </a:cubicBezTo>
                  <a:cubicBezTo>
                    <a:pt x="207963" y="1016314"/>
                    <a:pt x="0" y="792407"/>
                    <a:pt x="0" y="520861"/>
                  </a:cubicBezTo>
                  <a:cubicBezTo>
                    <a:pt x="0" y="231847"/>
                    <a:pt x="231775" y="0"/>
                    <a:pt x="52070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3555" name="PA_任意多边形 3"/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4229100" y="2835093"/>
              <a:ext cx="1390651" cy="4022908"/>
            </a:xfrm>
            <a:custGeom>
              <a:avLst/>
              <a:gdLst/>
              <a:ahLst/>
              <a:cxnLst/>
              <a:rect l="l" t="t" r="r" b="b"/>
              <a:pathLst>
                <a:path w="1042988" h="3017181">
                  <a:moveTo>
                    <a:pt x="519908" y="95280"/>
                  </a:moveTo>
                  <a:cubicBezTo>
                    <a:pt x="284500" y="95280"/>
                    <a:pt x="93664" y="286175"/>
                    <a:pt x="93664" y="521655"/>
                  </a:cubicBezTo>
                  <a:cubicBezTo>
                    <a:pt x="93664" y="757135"/>
                    <a:pt x="284500" y="948030"/>
                    <a:pt x="519908" y="948030"/>
                  </a:cubicBezTo>
                  <a:cubicBezTo>
                    <a:pt x="755316" y="948030"/>
                    <a:pt x="946152" y="757135"/>
                    <a:pt x="946152" y="521655"/>
                  </a:cubicBezTo>
                  <a:cubicBezTo>
                    <a:pt x="946152" y="286175"/>
                    <a:pt x="755316" y="95280"/>
                    <a:pt x="519908" y="95280"/>
                  </a:cubicBezTo>
                  <a:close/>
                  <a:moveTo>
                    <a:pt x="521494" y="0"/>
                  </a:moveTo>
                  <a:cubicBezTo>
                    <a:pt x="808503" y="0"/>
                    <a:pt x="1042988" y="232524"/>
                    <a:pt x="1042988" y="521303"/>
                  </a:cubicBezTo>
                  <a:cubicBezTo>
                    <a:pt x="1042988" y="521303"/>
                    <a:pt x="1042988" y="521303"/>
                    <a:pt x="1042988" y="3017181"/>
                  </a:cubicBezTo>
                  <a:cubicBezTo>
                    <a:pt x="1042988" y="3017181"/>
                    <a:pt x="1042988" y="3017181"/>
                    <a:pt x="947318" y="3017181"/>
                  </a:cubicBezTo>
                  <a:cubicBezTo>
                    <a:pt x="947318" y="3017181"/>
                    <a:pt x="947318" y="3017181"/>
                    <a:pt x="947318" y="819458"/>
                  </a:cubicBezTo>
                  <a:cubicBezTo>
                    <a:pt x="853525" y="954472"/>
                    <a:pt x="697827" y="1042606"/>
                    <a:pt x="521494" y="1042606"/>
                  </a:cubicBezTo>
                  <a:cubicBezTo>
                    <a:pt x="232609" y="1042606"/>
                    <a:pt x="0" y="808207"/>
                    <a:pt x="0" y="521303"/>
                  </a:cubicBezTo>
                  <a:cubicBezTo>
                    <a:pt x="0" y="232524"/>
                    <a:pt x="232609" y="0"/>
                    <a:pt x="52149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3556" name="PA_任意多边形 4"/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>
              <a:off x="3661836" y="4287575"/>
              <a:ext cx="1386417" cy="2570427"/>
            </a:xfrm>
            <a:custGeom>
              <a:avLst/>
              <a:gdLst/>
              <a:ahLst/>
              <a:cxnLst/>
              <a:rect l="l" t="t" r="r" b="b"/>
              <a:pathLst>
                <a:path w="1039813" h="1927820">
                  <a:moveTo>
                    <a:pt x="519907" y="95279"/>
                  </a:moveTo>
                  <a:cubicBezTo>
                    <a:pt x="284499" y="95279"/>
                    <a:pt x="93663" y="286530"/>
                    <a:pt x="93663" y="522449"/>
                  </a:cubicBezTo>
                  <a:cubicBezTo>
                    <a:pt x="93663" y="758368"/>
                    <a:pt x="284499" y="949619"/>
                    <a:pt x="519907" y="949619"/>
                  </a:cubicBezTo>
                  <a:cubicBezTo>
                    <a:pt x="755315" y="949619"/>
                    <a:pt x="946151" y="758368"/>
                    <a:pt x="946151" y="522449"/>
                  </a:cubicBezTo>
                  <a:cubicBezTo>
                    <a:pt x="946151" y="286530"/>
                    <a:pt x="755315" y="95279"/>
                    <a:pt x="519907" y="95279"/>
                  </a:cubicBezTo>
                  <a:close/>
                  <a:moveTo>
                    <a:pt x="518970" y="0"/>
                  </a:moveTo>
                  <a:cubicBezTo>
                    <a:pt x="807495" y="0"/>
                    <a:pt x="1039813" y="234414"/>
                    <a:pt x="1039813" y="521337"/>
                  </a:cubicBezTo>
                  <a:cubicBezTo>
                    <a:pt x="1039813" y="521337"/>
                    <a:pt x="1039813" y="521337"/>
                    <a:pt x="1039813" y="1927820"/>
                  </a:cubicBezTo>
                  <a:cubicBezTo>
                    <a:pt x="1039813" y="1927820"/>
                    <a:pt x="1039813" y="1927820"/>
                    <a:pt x="946136" y="1927820"/>
                  </a:cubicBezTo>
                  <a:cubicBezTo>
                    <a:pt x="946136" y="1927820"/>
                    <a:pt x="946136" y="1927820"/>
                    <a:pt x="946136" y="821386"/>
                  </a:cubicBezTo>
                  <a:cubicBezTo>
                    <a:pt x="852459" y="954534"/>
                    <a:pt x="696956" y="1042673"/>
                    <a:pt x="518970" y="1042673"/>
                  </a:cubicBezTo>
                  <a:cubicBezTo>
                    <a:pt x="232319" y="1042673"/>
                    <a:pt x="0" y="810135"/>
                    <a:pt x="0" y="521337"/>
                  </a:cubicBezTo>
                  <a:cubicBezTo>
                    <a:pt x="0" y="234414"/>
                    <a:pt x="232319" y="0"/>
                    <a:pt x="51897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3557" name="PA_任意多边形 5"/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6570133" y="2835093"/>
              <a:ext cx="1390651" cy="4022908"/>
            </a:xfrm>
            <a:custGeom>
              <a:avLst/>
              <a:gdLst/>
              <a:ahLst/>
              <a:cxnLst/>
              <a:rect l="l" t="t" r="r" b="b"/>
              <a:pathLst>
                <a:path w="1042988" h="3017181">
                  <a:moveTo>
                    <a:pt x="523083" y="95280"/>
                  </a:moveTo>
                  <a:cubicBezTo>
                    <a:pt x="287675" y="95280"/>
                    <a:pt x="96839" y="286175"/>
                    <a:pt x="96839" y="521655"/>
                  </a:cubicBezTo>
                  <a:cubicBezTo>
                    <a:pt x="96839" y="757135"/>
                    <a:pt x="287675" y="948030"/>
                    <a:pt x="523083" y="948030"/>
                  </a:cubicBezTo>
                  <a:cubicBezTo>
                    <a:pt x="758491" y="948030"/>
                    <a:pt x="949327" y="757135"/>
                    <a:pt x="949327" y="521655"/>
                  </a:cubicBezTo>
                  <a:cubicBezTo>
                    <a:pt x="949327" y="286175"/>
                    <a:pt x="758491" y="95280"/>
                    <a:pt x="523083" y="95280"/>
                  </a:cubicBezTo>
                  <a:close/>
                  <a:moveTo>
                    <a:pt x="521494" y="0"/>
                  </a:moveTo>
                  <a:cubicBezTo>
                    <a:pt x="810379" y="0"/>
                    <a:pt x="1042988" y="232524"/>
                    <a:pt x="1042988" y="521303"/>
                  </a:cubicBezTo>
                  <a:cubicBezTo>
                    <a:pt x="1042988" y="808207"/>
                    <a:pt x="810379" y="1042606"/>
                    <a:pt x="521494" y="1042606"/>
                  </a:cubicBezTo>
                  <a:cubicBezTo>
                    <a:pt x="345162" y="1042606"/>
                    <a:pt x="189464" y="954472"/>
                    <a:pt x="95670" y="819458"/>
                  </a:cubicBezTo>
                  <a:cubicBezTo>
                    <a:pt x="95670" y="819458"/>
                    <a:pt x="95670" y="819458"/>
                    <a:pt x="95670" y="3017181"/>
                  </a:cubicBezTo>
                  <a:cubicBezTo>
                    <a:pt x="95670" y="3017181"/>
                    <a:pt x="95670" y="3017181"/>
                    <a:pt x="0" y="3017181"/>
                  </a:cubicBezTo>
                  <a:cubicBezTo>
                    <a:pt x="0" y="3017181"/>
                    <a:pt x="0" y="3017181"/>
                    <a:pt x="0" y="521303"/>
                  </a:cubicBezTo>
                  <a:cubicBezTo>
                    <a:pt x="0" y="232524"/>
                    <a:pt x="234485" y="0"/>
                    <a:pt x="52149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3558" name="PA_任意多边形 6"/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>
              <a:off x="7141636" y="4287575"/>
              <a:ext cx="1386417" cy="2570427"/>
            </a:xfrm>
            <a:custGeom>
              <a:avLst/>
              <a:gdLst/>
              <a:ahLst/>
              <a:cxnLst/>
              <a:rect l="l" t="t" r="r" b="b"/>
              <a:pathLst>
                <a:path w="1039813" h="1927820">
                  <a:moveTo>
                    <a:pt x="519907" y="95279"/>
                  </a:moveTo>
                  <a:cubicBezTo>
                    <a:pt x="284499" y="95279"/>
                    <a:pt x="93663" y="286530"/>
                    <a:pt x="93663" y="522449"/>
                  </a:cubicBezTo>
                  <a:cubicBezTo>
                    <a:pt x="93663" y="758368"/>
                    <a:pt x="284499" y="949619"/>
                    <a:pt x="519907" y="949619"/>
                  </a:cubicBezTo>
                  <a:cubicBezTo>
                    <a:pt x="755315" y="949619"/>
                    <a:pt x="946151" y="758368"/>
                    <a:pt x="946151" y="522449"/>
                  </a:cubicBezTo>
                  <a:cubicBezTo>
                    <a:pt x="946151" y="286530"/>
                    <a:pt x="755315" y="95279"/>
                    <a:pt x="519907" y="95279"/>
                  </a:cubicBezTo>
                  <a:close/>
                  <a:moveTo>
                    <a:pt x="520844" y="0"/>
                  </a:moveTo>
                  <a:cubicBezTo>
                    <a:pt x="807495" y="0"/>
                    <a:pt x="1039813" y="234414"/>
                    <a:pt x="1039813" y="521337"/>
                  </a:cubicBezTo>
                  <a:cubicBezTo>
                    <a:pt x="1039813" y="810135"/>
                    <a:pt x="807495" y="1042673"/>
                    <a:pt x="520844" y="1042673"/>
                  </a:cubicBezTo>
                  <a:cubicBezTo>
                    <a:pt x="342858" y="1042673"/>
                    <a:pt x="187354" y="954534"/>
                    <a:pt x="93677" y="821386"/>
                  </a:cubicBezTo>
                  <a:cubicBezTo>
                    <a:pt x="93677" y="821386"/>
                    <a:pt x="93677" y="821386"/>
                    <a:pt x="93677" y="1927820"/>
                  </a:cubicBezTo>
                  <a:cubicBezTo>
                    <a:pt x="93677" y="1927820"/>
                    <a:pt x="93677" y="1927820"/>
                    <a:pt x="0" y="1927820"/>
                  </a:cubicBezTo>
                  <a:cubicBezTo>
                    <a:pt x="0" y="1927820"/>
                    <a:pt x="0" y="1927820"/>
                    <a:pt x="0" y="521337"/>
                  </a:cubicBezTo>
                  <a:cubicBezTo>
                    <a:pt x="0" y="234414"/>
                    <a:pt x="232319" y="0"/>
                    <a:pt x="52084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3564" name="PA_任意多边形 12"/>
            <p:cNvSpPr>
              <a:spLocks noEditPoints="1"/>
            </p:cNvSpPr>
            <p:nvPr>
              <p:custDataLst>
                <p:tags r:id="rId6"/>
              </p:custDataLst>
            </p:nvPr>
          </p:nvSpPr>
          <p:spPr bwMode="auto">
            <a:xfrm>
              <a:off x="6991353" y="3283966"/>
              <a:ext cx="552449" cy="493335"/>
            </a:xfrm>
            <a:custGeom>
              <a:avLst/>
              <a:gdLst>
                <a:gd name="T0" fmla="*/ 89 w 221"/>
                <a:gd name="T1" fmla="*/ 52 h 198"/>
                <a:gd name="T2" fmla="*/ 65 w 221"/>
                <a:gd name="T3" fmla="*/ 37 h 198"/>
                <a:gd name="T4" fmla="*/ 75 w 221"/>
                <a:gd name="T5" fmla="*/ 27 h 198"/>
                <a:gd name="T6" fmla="*/ 69 w 221"/>
                <a:gd name="T7" fmla="*/ 59 h 198"/>
                <a:gd name="T8" fmla="*/ 88 w 221"/>
                <a:gd name="T9" fmla="*/ 62 h 198"/>
                <a:gd name="T10" fmla="*/ 104 w 221"/>
                <a:gd name="T11" fmla="*/ 48 h 198"/>
                <a:gd name="T12" fmla="*/ 165 w 221"/>
                <a:gd name="T13" fmla="*/ 56 h 198"/>
                <a:gd name="T14" fmla="*/ 180 w 221"/>
                <a:gd name="T15" fmla="*/ 92 h 198"/>
                <a:gd name="T16" fmla="*/ 173 w 221"/>
                <a:gd name="T17" fmla="*/ 117 h 198"/>
                <a:gd name="T18" fmla="*/ 168 w 221"/>
                <a:gd name="T19" fmla="*/ 183 h 198"/>
                <a:gd name="T20" fmla="*/ 69 w 221"/>
                <a:gd name="T21" fmla="*/ 198 h 198"/>
                <a:gd name="T22" fmla="*/ 0 w 221"/>
                <a:gd name="T23" fmla="*/ 128 h 198"/>
                <a:gd name="T24" fmla="*/ 69 w 221"/>
                <a:gd name="T25" fmla="*/ 59 h 198"/>
                <a:gd name="T26" fmla="*/ 102 w 221"/>
                <a:gd name="T27" fmla="*/ 67 h 198"/>
                <a:gd name="T28" fmla="*/ 130 w 221"/>
                <a:gd name="T29" fmla="*/ 96 h 198"/>
                <a:gd name="T30" fmla="*/ 163 w 221"/>
                <a:gd name="T31" fmla="*/ 106 h 198"/>
                <a:gd name="T32" fmla="*/ 166 w 221"/>
                <a:gd name="T33" fmla="*/ 92 h 198"/>
                <a:gd name="T34" fmla="*/ 155 w 221"/>
                <a:gd name="T35" fmla="*/ 66 h 198"/>
                <a:gd name="T36" fmla="*/ 111 w 221"/>
                <a:gd name="T37" fmla="*/ 60 h 198"/>
                <a:gd name="T38" fmla="*/ 102 w 221"/>
                <a:gd name="T39" fmla="*/ 67 h 198"/>
                <a:gd name="T40" fmla="*/ 193 w 221"/>
                <a:gd name="T41" fmla="*/ 99 h 198"/>
                <a:gd name="T42" fmla="*/ 193 w 221"/>
                <a:gd name="T43" fmla="*/ 85 h 198"/>
                <a:gd name="T44" fmla="*/ 221 w 221"/>
                <a:gd name="T45" fmla="*/ 92 h 198"/>
                <a:gd name="T46" fmla="*/ 193 w 221"/>
                <a:gd name="T47" fmla="*/ 99 h 198"/>
                <a:gd name="T48" fmla="*/ 179 w 221"/>
                <a:gd name="T49" fmla="*/ 52 h 198"/>
                <a:gd name="T50" fmla="*/ 169 w 221"/>
                <a:gd name="T51" fmla="*/ 42 h 198"/>
                <a:gd name="T52" fmla="*/ 194 w 221"/>
                <a:gd name="T53" fmla="*/ 27 h 198"/>
                <a:gd name="T54" fmla="*/ 179 w 221"/>
                <a:gd name="T55" fmla="*/ 52 h 198"/>
                <a:gd name="T56" fmla="*/ 136 w 221"/>
                <a:gd name="T57" fmla="*/ 28 h 198"/>
                <a:gd name="T58" fmla="*/ 122 w 221"/>
                <a:gd name="T59" fmla="*/ 28 h 198"/>
                <a:gd name="T60" fmla="*/ 129 w 221"/>
                <a:gd name="T61" fmla="*/ 0 h 198"/>
                <a:gd name="T62" fmla="*/ 136 w 221"/>
                <a:gd name="T63" fmla="*/ 28 h 198"/>
                <a:gd name="T64" fmla="*/ 99 w 221"/>
                <a:gd name="T65" fmla="*/ 82 h 198"/>
                <a:gd name="T66" fmla="*/ 30 w 221"/>
                <a:gd name="T67" fmla="*/ 89 h 198"/>
                <a:gd name="T68" fmla="*/ 30 w 221"/>
                <a:gd name="T69" fmla="*/ 167 h 198"/>
                <a:gd name="T70" fmla="*/ 132 w 221"/>
                <a:gd name="T71" fmla="*/ 183 h 198"/>
                <a:gd name="T72" fmla="*/ 169 w 221"/>
                <a:gd name="T73" fmla="*/ 146 h 198"/>
                <a:gd name="T74" fmla="*/ 132 w 221"/>
                <a:gd name="T75" fmla="*/ 109 h 198"/>
                <a:gd name="T76" fmla="*/ 127 w 221"/>
                <a:gd name="T77" fmla="*/ 110 h 198"/>
                <a:gd name="T78" fmla="*/ 99 w 221"/>
                <a:gd name="T79" fmla="*/ 8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1" h="198">
                  <a:moveTo>
                    <a:pt x="89" y="42"/>
                  </a:moveTo>
                  <a:cubicBezTo>
                    <a:pt x="92" y="44"/>
                    <a:pt x="92" y="49"/>
                    <a:pt x="89" y="52"/>
                  </a:cubicBezTo>
                  <a:cubicBezTo>
                    <a:pt x="86" y="54"/>
                    <a:pt x="82" y="54"/>
                    <a:pt x="79" y="52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2" y="34"/>
                    <a:pt x="62" y="30"/>
                    <a:pt x="65" y="27"/>
                  </a:cubicBezTo>
                  <a:cubicBezTo>
                    <a:pt x="67" y="24"/>
                    <a:pt x="72" y="24"/>
                    <a:pt x="75" y="27"/>
                  </a:cubicBezTo>
                  <a:cubicBezTo>
                    <a:pt x="89" y="42"/>
                    <a:pt x="89" y="42"/>
                    <a:pt x="89" y="42"/>
                  </a:cubicBezTo>
                  <a:close/>
                  <a:moveTo>
                    <a:pt x="69" y="59"/>
                  </a:moveTo>
                  <a:cubicBezTo>
                    <a:pt x="69" y="59"/>
                    <a:pt x="69" y="59"/>
                    <a:pt x="69" y="59"/>
                  </a:cubicBezTo>
                  <a:cubicBezTo>
                    <a:pt x="76" y="59"/>
                    <a:pt x="82" y="60"/>
                    <a:pt x="88" y="62"/>
                  </a:cubicBezTo>
                  <a:cubicBezTo>
                    <a:pt x="92" y="56"/>
                    <a:pt x="97" y="52"/>
                    <a:pt x="103" y="48"/>
                  </a:cubicBezTo>
                  <a:cubicBezTo>
                    <a:pt x="104" y="48"/>
                    <a:pt x="104" y="48"/>
                    <a:pt x="104" y="48"/>
                  </a:cubicBezTo>
                  <a:cubicBezTo>
                    <a:pt x="111" y="43"/>
                    <a:pt x="120" y="41"/>
                    <a:pt x="129" y="41"/>
                  </a:cubicBezTo>
                  <a:cubicBezTo>
                    <a:pt x="143" y="41"/>
                    <a:pt x="156" y="47"/>
                    <a:pt x="165" y="56"/>
                  </a:cubicBezTo>
                  <a:cubicBezTo>
                    <a:pt x="165" y="56"/>
                    <a:pt x="165" y="56"/>
                    <a:pt x="165" y="56"/>
                  </a:cubicBezTo>
                  <a:cubicBezTo>
                    <a:pt x="175" y="65"/>
                    <a:pt x="180" y="78"/>
                    <a:pt x="180" y="92"/>
                  </a:cubicBezTo>
                  <a:cubicBezTo>
                    <a:pt x="180" y="97"/>
                    <a:pt x="179" y="103"/>
                    <a:pt x="178" y="108"/>
                  </a:cubicBezTo>
                  <a:cubicBezTo>
                    <a:pt x="177" y="111"/>
                    <a:pt x="175" y="114"/>
                    <a:pt x="173" y="117"/>
                  </a:cubicBezTo>
                  <a:cubicBezTo>
                    <a:pt x="179" y="126"/>
                    <a:pt x="183" y="136"/>
                    <a:pt x="183" y="146"/>
                  </a:cubicBezTo>
                  <a:cubicBezTo>
                    <a:pt x="183" y="161"/>
                    <a:pt x="177" y="173"/>
                    <a:pt x="168" y="183"/>
                  </a:cubicBezTo>
                  <a:cubicBezTo>
                    <a:pt x="158" y="192"/>
                    <a:pt x="146" y="198"/>
                    <a:pt x="132" y="198"/>
                  </a:cubicBezTo>
                  <a:cubicBezTo>
                    <a:pt x="69" y="198"/>
                    <a:pt x="69" y="198"/>
                    <a:pt x="69" y="198"/>
                  </a:cubicBezTo>
                  <a:cubicBezTo>
                    <a:pt x="50" y="198"/>
                    <a:pt x="32" y="190"/>
                    <a:pt x="20" y="177"/>
                  </a:cubicBezTo>
                  <a:cubicBezTo>
                    <a:pt x="7" y="165"/>
                    <a:pt x="0" y="147"/>
                    <a:pt x="0" y="128"/>
                  </a:cubicBezTo>
                  <a:cubicBezTo>
                    <a:pt x="0" y="109"/>
                    <a:pt x="7" y="92"/>
                    <a:pt x="20" y="79"/>
                  </a:cubicBezTo>
                  <a:cubicBezTo>
                    <a:pt x="32" y="67"/>
                    <a:pt x="50" y="59"/>
                    <a:pt x="69" y="59"/>
                  </a:cubicBezTo>
                  <a:close/>
                  <a:moveTo>
                    <a:pt x="102" y="67"/>
                  </a:moveTo>
                  <a:cubicBezTo>
                    <a:pt x="102" y="67"/>
                    <a:pt x="102" y="67"/>
                    <a:pt x="102" y="67"/>
                  </a:cubicBezTo>
                  <a:cubicBezTo>
                    <a:pt x="103" y="68"/>
                    <a:pt x="105" y="69"/>
                    <a:pt x="106" y="70"/>
                  </a:cubicBezTo>
                  <a:cubicBezTo>
                    <a:pt x="116" y="77"/>
                    <a:pt x="124" y="85"/>
                    <a:pt x="130" y="96"/>
                  </a:cubicBezTo>
                  <a:cubicBezTo>
                    <a:pt x="132" y="96"/>
                    <a:pt x="132" y="96"/>
                    <a:pt x="132" y="96"/>
                  </a:cubicBezTo>
                  <a:cubicBezTo>
                    <a:pt x="144" y="96"/>
                    <a:pt x="154" y="100"/>
                    <a:pt x="163" y="106"/>
                  </a:cubicBezTo>
                  <a:cubicBezTo>
                    <a:pt x="164" y="105"/>
                    <a:pt x="164" y="104"/>
                    <a:pt x="164" y="103"/>
                  </a:cubicBezTo>
                  <a:cubicBezTo>
                    <a:pt x="166" y="100"/>
                    <a:pt x="166" y="96"/>
                    <a:pt x="166" y="92"/>
                  </a:cubicBezTo>
                  <a:cubicBezTo>
                    <a:pt x="166" y="82"/>
                    <a:pt x="162" y="72"/>
                    <a:pt x="155" y="66"/>
                  </a:cubicBezTo>
                  <a:cubicBezTo>
                    <a:pt x="155" y="66"/>
                    <a:pt x="155" y="66"/>
                    <a:pt x="155" y="66"/>
                  </a:cubicBezTo>
                  <a:cubicBezTo>
                    <a:pt x="149" y="59"/>
                    <a:pt x="139" y="55"/>
                    <a:pt x="129" y="55"/>
                  </a:cubicBezTo>
                  <a:cubicBezTo>
                    <a:pt x="122" y="55"/>
                    <a:pt x="116" y="57"/>
                    <a:pt x="111" y="60"/>
                  </a:cubicBezTo>
                  <a:cubicBezTo>
                    <a:pt x="110" y="60"/>
                    <a:pt x="110" y="60"/>
                    <a:pt x="110" y="60"/>
                  </a:cubicBezTo>
                  <a:cubicBezTo>
                    <a:pt x="107" y="62"/>
                    <a:pt x="104" y="65"/>
                    <a:pt x="102" y="67"/>
                  </a:cubicBezTo>
                  <a:close/>
                  <a:moveTo>
                    <a:pt x="193" y="99"/>
                  </a:moveTo>
                  <a:cubicBezTo>
                    <a:pt x="193" y="99"/>
                    <a:pt x="193" y="99"/>
                    <a:pt x="193" y="99"/>
                  </a:cubicBezTo>
                  <a:cubicBezTo>
                    <a:pt x="189" y="99"/>
                    <a:pt x="186" y="96"/>
                    <a:pt x="186" y="92"/>
                  </a:cubicBezTo>
                  <a:cubicBezTo>
                    <a:pt x="186" y="88"/>
                    <a:pt x="189" y="85"/>
                    <a:pt x="193" y="85"/>
                  </a:cubicBezTo>
                  <a:cubicBezTo>
                    <a:pt x="214" y="85"/>
                    <a:pt x="214" y="85"/>
                    <a:pt x="214" y="85"/>
                  </a:cubicBezTo>
                  <a:cubicBezTo>
                    <a:pt x="218" y="85"/>
                    <a:pt x="221" y="88"/>
                    <a:pt x="221" y="92"/>
                  </a:cubicBezTo>
                  <a:cubicBezTo>
                    <a:pt x="221" y="96"/>
                    <a:pt x="218" y="99"/>
                    <a:pt x="214" y="99"/>
                  </a:cubicBezTo>
                  <a:cubicBezTo>
                    <a:pt x="193" y="99"/>
                    <a:pt x="193" y="99"/>
                    <a:pt x="193" y="99"/>
                  </a:cubicBezTo>
                  <a:close/>
                  <a:moveTo>
                    <a:pt x="179" y="52"/>
                  </a:moveTo>
                  <a:cubicBezTo>
                    <a:pt x="179" y="52"/>
                    <a:pt x="179" y="52"/>
                    <a:pt x="179" y="52"/>
                  </a:cubicBezTo>
                  <a:cubicBezTo>
                    <a:pt x="177" y="54"/>
                    <a:pt x="172" y="54"/>
                    <a:pt x="169" y="52"/>
                  </a:cubicBezTo>
                  <a:cubicBezTo>
                    <a:pt x="167" y="49"/>
                    <a:pt x="167" y="44"/>
                    <a:pt x="169" y="42"/>
                  </a:cubicBezTo>
                  <a:cubicBezTo>
                    <a:pt x="184" y="27"/>
                    <a:pt x="184" y="27"/>
                    <a:pt x="184" y="27"/>
                  </a:cubicBezTo>
                  <a:cubicBezTo>
                    <a:pt x="187" y="24"/>
                    <a:pt x="191" y="24"/>
                    <a:pt x="194" y="27"/>
                  </a:cubicBezTo>
                  <a:cubicBezTo>
                    <a:pt x="197" y="30"/>
                    <a:pt x="197" y="34"/>
                    <a:pt x="194" y="37"/>
                  </a:cubicBezTo>
                  <a:cubicBezTo>
                    <a:pt x="179" y="52"/>
                    <a:pt x="179" y="52"/>
                    <a:pt x="179" y="52"/>
                  </a:cubicBezTo>
                  <a:close/>
                  <a:moveTo>
                    <a:pt x="136" y="28"/>
                  </a:moveTo>
                  <a:cubicBezTo>
                    <a:pt x="136" y="28"/>
                    <a:pt x="136" y="28"/>
                    <a:pt x="136" y="28"/>
                  </a:cubicBezTo>
                  <a:cubicBezTo>
                    <a:pt x="136" y="32"/>
                    <a:pt x="133" y="35"/>
                    <a:pt x="129" y="35"/>
                  </a:cubicBezTo>
                  <a:cubicBezTo>
                    <a:pt x="125" y="35"/>
                    <a:pt x="122" y="32"/>
                    <a:pt x="122" y="28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122" y="3"/>
                    <a:pt x="125" y="0"/>
                    <a:pt x="129" y="0"/>
                  </a:cubicBezTo>
                  <a:cubicBezTo>
                    <a:pt x="133" y="0"/>
                    <a:pt x="136" y="3"/>
                    <a:pt x="136" y="7"/>
                  </a:cubicBezTo>
                  <a:cubicBezTo>
                    <a:pt x="136" y="28"/>
                    <a:pt x="136" y="28"/>
                    <a:pt x="136" y="28"/>
                  </a:cubicBezTo>
                  <a:close/>
                  <a:moveTo>
                    <a:pt x="99" y="82"/>
                  </a:moveTo>
                  <a:cubicBezTo>
                    <a:pt x="99" y="82"/>
                    <a:pt x="99" y="82"/>
                    <a:pt x="99" y="82"/>
                  </a:cubicBezTo>
                  <a:cubicBezTo>
                    <a:pt x="90" y="76"/>
                    <a:pt x="80" y="73"/>
                    <a:pt x="69" y="73"/>
                  </a:cubicBezTo>
                  <a:cubicBezTo>
                    <a:pt x="54" y="73"/>
                    <a:pt x="40" y="79"/>
                    <a:pt x="30" y="89"/>
                  </a:cubicBezTo>
                  <a:cubicBezTo>
                    <a:pt x="20" y="99"/>
                    <a:pt x="14" y="113"/>
                    <a:pt x="14" y="128"/>
                  </a:cubicBezTo>
                  <a:cubicBezTo>
                    <a:pt x="14" y="144"/>
                    <a:pt x="20" y="157"/>
                    <a:pt x="30" y="167"/>
                  </a:cubicBezTo>
                  <a:cubicBezTo>
                    <a:pt x="40" y="177"/>
                    <a:pt x="54" y="183"/>
                    <a:pt x="69" y="183"/>
                  </a:cubicBezTo>
                  <a:cubicBezTo>
                    <a:pt x="132" y="183"/>
                    <a:pt x="132" y="183"/>
                    <a:pt x="132" y="183"/>
                  </a:cubicBezTo>
                  <a:cubicBezTo>
                    <a:pt x="142" y="183"/>
                    <a:pt x="151" y="179"/>
                    <a:pt x="158" y="173"/>
                  </a:cubicBezTo>
                  <a:cubicBezTo>
                    <a:pt x="164" y="166"/>
                    <a:pt x="169" y="157"/>
                    <a:pt x="169" y="146"/>
                  </a:cubicBezTo>
                  <a:cubicBezTo>
                    <a:pt x="169" y="136"/>
                    <a:pt x="164" y="127"/>
                    <a:pt x="158" y="120"/>
                  </a:cubicBezTo>
                  <a:cubicBezTo>
                    <a:pt x="151" y="114"/>
                    <a:pt x="142" y="109"/>
                    <a:pt x="132" y="109"/>
                  </a:cubicBezTo>
                  <a:cubicBezTo>
                    <a:pt x="131" y="109"/>
                    <a:pt x="130" y="109"/>
                    <a:pt x="129" y="110"/>
                  </a:cubicBezTo>
                  <a:cubicBezTo>
                    <a:pt x="128" y="110"/>
                    <a:pt x="127" y="110"/>
                    <a:pt x="127" y="110"/>
                  </a:cubicBezTo>
                  <a:cubicBezTo>
                    <a:pt x="124" y="110"/>
                    <a:pt x="121" y="109"/>
                    <a:pt x="119" y="106"/>
                  </a:cubicBezTo>
                  <a:cubicBezTo>
                    <a:pt x="115" y="96"/>
                    <a:pt x="108" y="88"/>
                    <a:pt x="99" y="8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3565" name="PA_任意多边形 13"/>
            <p:cNvSpPr>
              <a:spLocks noEditPoints="1"/>
            </p:cNvSpPr>
            <p:nvPr>
              <p:custDataLst>
                <p:tags r:id="rId7"/>
              </p:custDataLst>
            </p:nvPr>
          </p:nvSpPr>
          <p:spPr bwMode="auto">
            <a:xfrm>
              <a:off x="4694767" y="3313609"/>
              <a:ext cx="457200" cy="434049"/>
            </a:xfrm>
            <a:custGeom>
              <a:avLst/>
              <a:gdLst>
                <a:gd name="T0" fmla="*/ 27 w 183"/>
                <a:gd name="T1" fmla="*/ 96 h 174"/>
                <a:gd name="T2" fmla="*/ 19 w 183"/>
                <a:gd name="T3" fmla="*/ 96 h 174"/>
                <a:gd name="T4" fmla="*/ 152 w 183"/>
                <a:gd name="T5" fmla="*/ 0 h 174"/>
                <a:gd name="T6" fmla="*/ 152 w 183"/>
                <a:gd name="T7" fmla="*/ 8 h 174"/>
                <a:gd name="T8" fmla="*/ 27 w 183"/>
                <a:gd name="T9" fmla="*/ 4 h 174"/>
                <a:gd name="T10" fmla="*/ 152 w 183"/>
                <a:gd name="T11" fmla="*/ 0 h 174"/>
                <a:gd name="T12" fmla="*/ 152 w 183"/>
                <a:gd name="T13" fmla="*/ 17 h 174"/>
                <a:gd name="T14" fmla="*/ 152 w 183"/>
                <a:gd name="T15" fmla="*/ 25 h 174"/>
                <a:gd name="T16" fmla="*/ 27 w 183"/>
                <a:gd name="T17" fmla="*/ 21 h 174"/>
                <a:gd name="T18" fmla="*/ 152 w 183"/>
                <a:gd name="T19" fmla="*/ 17 h 174"/>
                <a:gd name="T20" fmla="*/ 36 w 183"/>
                <a:gd name="T21" fmla="*/ 96 h 174"/>
                <a:gd name="T22" fmla="*/ 49 w 183"/>
                <a:gd name="T23" fmla="*/ 96 h 174"/>
                <a:gd name="T24" fmla="*/ 68 w 183"/>
                <a:gd name="T25" fmla="*/ 124 h 174"/>
                <a:gd name="T26" fmla="*/ 116 w 183"/>
                <a:gd name="T27" fmla="*/ 124 h 174"/>
                <a:gd name="T28" fmla="*/ 135 w 183"/>
                <a:gd name="T29" fmla="*/ 96 h 174"/>
                <a:gd name="T30" fmla="*/ 148 w 183"/>
                <a:gd name="T31" fmla="*/ 42 h 174"/>
                <a:gd name="T32" fmla="*/ 36 w 183"/>
                <a:gd name="T33" fmla="*/ 96 h 174"/>
                <a:gd name="T34" fmla="*/ 156 w 183"/>
                <a:gd name="T35" fmla="*/ 96 h 174"/>
                <a:gd name="T36" fmla="*/ 156 w 183"/>
                <a:gd name="T37" fmla="*/ 80 h 174"/>
                <a:gd name="T38" fmla="*/ 156 w 183"/>
                <a:gd name="T39" fmla="*/ 52 h 174"/>
                <a:gd name="T40" fmla="*/ 182 w 183"/>
                <a:gd name="T41" fmla="*/ 97 h 174"/>
                <a:gd name="T42" fmla="*/ 183 w 183"/>
                <a:gd name="T43" fmla="*/ 103 h 174"/>
                <a:gd name="T44" fmla="*/ 183 w 183"/>
                <a:gd name="T45" fmla="*/ 167 h 174"/>
                <a:gd name="T46" fmla="*/ 176 w 183"/>
                <a:gd name="T47" fmla="*/ 174 h 174"/>
                <a:gd name="T48" fmla="*/ 0 w 183"/>
                <a:gd name="T49" fmla="*/ 167 h 174"/>
                <a:gd name="T50" fmla="*/ 0 w 183"/>
                <a:gd name="T51" fmla="*/ 103 h 174"/>
                <a:gd name="T52" fmla="*/ 1 w 183"/>
                <a:gd name="T53" fmla="*/ 97 h 174"/>
                <a:gd name="T54" fmla="*/ 27 w 183"/>
                <a:gd name="T55" fmla="*/ 38 h 174"/>
                <a:gd name="T56" fmla="*/ 32 w 183"/>
                <a:gd name="T57" fmla="*/ 34 h 174"/>
                <a:gd name="T58" fmla="*/ 152 w 183"/>
                <a:gd name="T59" fmla="*/ 34 h 174"/>
                <a:gd name="T60" fmla="*/ 156 w 183"/>
                <a:gd name="T61" fmla="*/ 52 h 174"/>
                <a:gd name="T62" fmla="*/ 43 w 183"/>
                <a:gd name="T63" fmla="*/ 110 h 174"/>
                <a:gd name="T64" fmla="*/ 15 w 183"/>
                <a:gd name="T65" fmla="*/ 160 h 174"/>
                <a:gd name="T66" fmla="*/ 169 w 183"/>
                <a:gd name="T67" fmla="*/ 110 h 174"/>
                <a:gd name="T68" fmla="*/ 125 w 183"/>
                <a:gd name="T69" fmla="*/ 134 h 174"/>
                <a:gd name="T70" fmla="*/ 59 w 183"/>
                <a:gd name="T71" fmla="*/ 13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3" h="174">
                  <a:moveTo>
                    <a:pt x="19" y="96"/>
                  </a:moveTo>
                  <a:cubicBezTo>
                    <a:pt x="27" y="96"/>
                    <a:pt x="27" y="96"/>
                    <a:pt x="27" y="96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19" y="96"/>
                    <a:pt x="19" y="96"/>
                    <a:pt x="19" y="96"/>
                  </a:cubicBezTo>
                  <a:close/>
                  <a:moveTo>
                    <a:pt x="152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54" y="0"/>
                    <a:pt x="156" y="2"/>
                    <a:pt x="156" y="4"/>
                  </a:cubicBezTo>
                  <a:cubicBezTo>
                    <a:pt x="156" y="7"/>
                    <a:pt x="154" y="8"/>
                    <a:pt x="15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29" y="8"/>
                    <a:pt x="27" y="7"/>
                    <a:pt x="27" y="4"/>
                  </a:cubicBezTo>
                  <a:cubicBezTo>
                    <a:pt x="27" y="2"/>
                    <a:pt x="29" y="0"/>
                    <a:pt x="32" y="0"/>
                  </a:cubicBezTo>
                  <a:cubicBezTo>
                    <a:pt x="152" y="0"/>
                    <a:pt x="152" y="0"/>
                    <a:pt x="152" y="0"/>
                  </a:cubicBezTo>
                  <a:close/>
                  <a:moveTo>
                    <a:pt x="152" y="17"/>
                  </a:moveTo>
                  <a:cubicBezTo>
                    <a:pt x="152" y="17"/>
                    <a:pt x="152" y="17"/>
                    <a:pt x="152" y="17"/>
                  </a:cubicBezTo>
                  <a:cubicBezTo>
                    <a:pt x="154" y="17"/>
                    <a:pt x="156" y="19"/>
                    <a:pt x="156" y="21"/>
                  </a:cubicBezTo>
                  <a:cubicBezTo>
                    <a:pt x="156" y="23"/>
                    <a:pt x="154" y="25"/>
                    <a:pt x="15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29" y="25"/>
                    <a:pt x="27" y="23"/>
                    <a:pt x="27" y="21"/>
                  </a:cubicBezTo>
                  <a:cubicBezTo>
                    <a:pt x="27" y="19"/>
                    <a:pt x="29" y="17"/>
                    <a:pt x="32" y="17"/>
                  </a:cubicBezTo>
                  <a:cubicBezTo>
                    <a:pt x="152" y="17"/>
                    <a:pt x="152" y="17"/>
                    <a:pt x="152" y="17"/>
                  </a:cubicBezTo>
                  <a:close/>
                  <a:moveTo>
                    <a:pt x="36" y="96"/>
                  </a:moveTo>
                  <a:cubicBezTo>
                    <a:pt x="36" y="96"/>
                    <a:pt x="36" y="96"/>
                    <a:pt x="36" y="96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53" y="96"/>
                    <a:pt x="55" y="98"/>
                    <a:pt x="56" y="102"/>
                  </a:cubicBezTo>
                  <a:cubicBezTo>
                    <a:pt x="57" y="111"/>
                    <a:pt x="62" y="118"/>
                    <a:pt x="68" y="124"/>
                  </a:cubicBezTo>
                  <a:cubicBezTo>
                    <a:pt x="74" y="129"/>
                    <a:pt x="83" y="132"/>
                    <a:pt x="92" y="132"/>
                  </a:cubicBezTo>
                  <a:cubicBezTo>
                    <a:pt x="101" y="132"/>
                    <a:pt x="109" y="129"/>
                    <a:pt x="116" y="124"/>
                  </a:cubicBezTo>
                  <a:cubicBezTo>
                    <a:pt x="122" y="118"/>
                    <a:pt x="127" y="110"/>
                    <a:pt x="128" y="102"/>
                  </a:cubicBezTo>
                  <a:cubicBezTo>
                    <a:pt x="129" y="98"/>
                    <a:pt x="132" y="96"/>
                    <a:pt x="135" y="96"/>
                  </a:cubicBezTo>
                  <a:cubicBezTo>
                    <a:pt x="148" y="96"/>
                    <a:pt x="148" y="96"/>
                    <a:pt x="148" y="96"/>
                  </a:cubicBezTo>
                  <a:cubicBezTo>
                    <a:pt x="148" y="42"/>
                    <a:pt x="148" y="42"/>
                    <a:pt x="148" y="42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6" y="96"/>
                    <a:pt x="36" y="96"/>
                    <a:pt x="36" y="96"/>
                  </a:cubicBezTo>
                  <a:close/>
                  <a:moveTo>
                    <a:pt x="156" y="96"/>
                  </a:moveTo>
                  <a:cubicBezTo>
                    <a:pt x="156" y="96"/>
                    <a:pt x="156" y="96"/>
                    <a:pt x="156" y="96"/>
                  </a:cubicBezTo>
                  <a:cubicBezTo>
                    <a:pt x="165" y="96"/>
                    <a:pt x="165" y="96"/>
                    <a:pt x="165" y="96"/>
                  </a:cubicBezTo>
                  <a:cubicBezTo>
                    <a:pt x="156" y="80"/>
                    <a:pt x="156" y="80"/>
                    <a:pt x="156" y="80"/>
                  </a:cubicBezTo>
                  <a:cubicBezTo>
                    <a:pt x="156" y="96"/>
                    <a:pt x="156" y="96"/>
                    <a:pt x="156" y="96"/>
                  </a:cubicBezTo>
                  <a:close/>
                  <a:moveTo>
                    <a:pt x="156" y="52"/>
                  </a:moveTo>
                  <a:cubicBezTo>
                    <a:pt x="156" y="52"/>
                    <a:pt x="156" y="52"/>
                    <a:pt x="156" y="52"/>
                  </a:cubicBezTo>
                  <a:cubicBezTo>
                    <a:pt x="182" y="97"/>
                    <a:pt x="182" y="97"/>
                    <a:pt x="182" y="97"/>
                  </a:cubicBezTo>
                  <a:cubicBezTo>
                    <a:pt x="183" y="99"/>
                    <a:pt x="183" y="100"/>
                    <a:pt x="183" y="102"/>
                  </a:cubicBezTo>
                  <a:cubicBezTo>
                    <a:pt x="183" y="102"/>
                    <a:pt x="183" y="102"/>
                    <a:pt x="183" y="103"/>
                  </a:cubicBezTo>
                  <a:cubicBezTo>
                    <a:pt x="183" y="103"/>
                    <a:pt x="183" y="103"/>
                    <a:pt x="183" y="103"/>
                  </a:cubicBezTo>
                  <a:cubicBezTo>
                    <a:pt x="183" y="167"/>
                    <a:pt x="183" y="167"/>
                    <a:pt x="183" y="167"/>
                  </a:cubicBezTo>
                  <a:cubicBezTo>
                    <a:pt x="183" y="171"/>
                    <a:pt x="180" y="174"/>
                    <a:pt x="176" y="174"/>
                  </a:cubicBezTo>
                  <a:cubicBezTo>
                    <a:pt x="176" y="174"/>
                    <a:pt x="176" y="174"/>
                    <a:pt x="176" y="174"/>
                  </a:cubicBezTo>
                  <a:cubicBezTo>
                    <a:pt x="7" y="174"/>
                    <a:pt x="7" y="174"/>
                    <a:pt x="7" y="174"/>
                  </a:cubicBezTo>
                  <a:cubicBezTo>
                    <a:pt x="4" y="174"/>
                    <a:pt x="0" y="171"/>
                    <a:pt x="0" y="167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0"/>
                    <a:pt x="0" y="99"/>
                    <a:pt x="1" y="97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6"/>
                    <a:pt x="29" y="34"/>
                    <a:pt x="32" y="34"/>
                  </a:cubicBezTo>
                  <a:cubicBezTo>
                    <a:pt x="152" y="34"/>
                    <a:pt x="152" y="34"/>
                    <a:pt x="152" y="34"/>
                  </a:cubicBezTo>
                  <a:cubicBezTo>
                    <a:pt x="152" y="34"/>
                    <a:pt x="152" y="34"/>
                    <a:pt x="152" y="34"/>
                  </a:cubicBezTo>
                  <a:cubicBezTo>
                    <a:pt x="154" y="34"/>
                    <a:pt x="156" y="36"/>
                    <a:pt x="156" y="38"/>
                  </a:cubicBezTo>
                  <a:cubicBezTo>
                    <a:pt x="156" y="52"/>
                    <a:pt x="156" y="52"/>
                    <a:pt x="156" y="52"/>
                  </a:cubicBezTo>
                  <a:close/>
                  <a:moveTo>
                    <a:pt x="43" y="110"/>
                  </a:moveTo>
                  <a:cubicBezTo>
                    <a:pt x="43" y="110"/>
                    <a:pt x="43" y="110"/>
                    <a:pt x="43" y="110"/>
                  </a:cubicBezTo>
                  <a:cubicBezTo>
                    <a:pt x="15" y="110"/>
                    <a:pt x="15" y="110"/>
                    <a:pt x="15" y="110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169" y="160"/>
                    <a:pt x="169" y="160"/>
                    <a:pt x="169" y="160"/>
                  </a:cubicBezTo>
                  <a:cubicBezTo>
                    <a:pt x="169" y="110"/>
                    <a:pt x="169" y="110"/>
                    <a:pt x="169" y="110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38" y="119"/>
                    <a:pt x="132" y="128"/>
                    <a:pt x="125" y="134"/>
                  </a:cubicBezTo>
                  <a:cubicBezTo>
                    <a:pt x="116" y="142"/>
                    <a:pt x="104" y="147"/>
                    <a:pt x="92" y="147"/>
                  </a:cubicBezTo>
                  <a:cubicBezTo>
                    <a:pt x="79" y="147"/>
                    <a:pt x="68" y="142"/>
                    <a:pt x="59" y="134"/>
                  </a:cubicBezTo>
                  <a:cubicBezTo>
                    <a:pt x="51" y="128"/>
                    <a:pt x="46" y="119"/>
                    <a:pt x="43" y="1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3566" name="PA_任意多边形 14"/>
            <p:cNvSpPr>
              <a:spLocks noEditPoints="1"/>
            </p:cNvSpPr>
            <p:nvPr>
              <p:custDataLst>
                <p:tags r:id="rId8"/>
              </p:custDataLst>
            </p:nvPr>
          </p:nvSpPr>
          <p:spPr bwMode="auto">
            <a:xfrm>
              <a:off x="4140200" y="4763971"/>
              <a:ext cx="431800" cy="438285"/>
            </a:xfrm>
            <a:custGeom>
              <a:avLst/>
              <a:gdLst>
                <a:gd name="T0" fmla="*/ 82 w 173"/>
                <a:gd name="T1" fmla="*/ 124 h 176"/>
                <a:gd name="T2" fmla="*/ 79 w 173"/>
                <a:gd name="T3" fmla="*/ 119 h 176"/>
                <a:gd name="T4" fmla="*/ 85 w 173"/>
                <a:gd name="T5" fmla="*/ 157 h 176"/>
                <a:gd name="T6" fmla="*/ 68 w 173"/>
                <a:gd name="T7" fmla="*/ 171 h 176"/>
                <a:gd name="T8" fmla="*/ 46 w 173"/>
                <a:gd name="T9" fmla="*/ 171 h 176"/>
                <a:gd name="T10" fmla="*/ 9 w 173"/>
                <a:gd name="T11" fmla="*/ 107 h 176"/>
                <a:gd name="T12" fmla="*/ 10 w 173"/>
                <a:gd name="T13" fmla="*/ 58 h 176"/>
                <a:gd name="T14" fmla="*/ 10 w 173"/>
                <a:gd name="T15" fmla="*/ 58 h 176"/>
                <a:gd name="T16" fmla="*/ 79 w 173"/>
                <a:gd name="T17" fmla="*/ 47 h 176"/>
                <a:gd name="T18" fmla="*/ 141 w 173"/>
                <a:gd name="T19" fmla="*/ 2 h 176"/>
                <a:gd name="T20" fmla="*/ 152 w 173"/>
                <a:gd name="T21" fmla="*/ 8 h 176"/>
                <a:gd name="T22" fmla="*/ 165 w 173"/>
                <a:gd name="T23" fmla="*/ 63 h 176"/>
                <a:gd name="T24" fmla="*/ 173 w 173"/>
                <a:gd name="T25" fmla="*/ 83 h 176"/>
                <a:gd name="T26" fmla="*/ 165 w 173"/>
                <a:gd name="T27" fmla="*/ 103 h 176"/>
                <a:gd name="T28" fmla="*/ 152 w 173"/>
                <a:gd name="T29" fmla="*/ 110 h 176"/>
                <a:gd name="T30" fmla="*/ 145 w 173"/>
                <a:gd name="T31" fmla="*/ 165 h 176"/>
                <a:gd name="T32" fmla="*/ 84 w 173"/>
                <a:gd name="T33" fmla="*/ 104 h 176"/>
                <a:gd name="T34" fmla="*/ 84 w 173"/>
                <a:gd name="T35" fmla="*/ 62 h 176"/>
                <a:gd name="T36" fmla="*/ 20 w 173"/>
                <a:gd name="T37" fmla="*/ 68 h 176"/>
                <a:gd name="T38" fmla="*/ 19 w 173"/>
                <a:gd name="T39" fmla="*/ 97 h 176"/>
                <a:gd name="T40" fmla="*/ 39 w 173"/>
                <a:gd name="T41" fmla="*/ 109 h 176"/>
                <a:gd name="T42" fmla="*/ 63 w 173"/>
                <a:gd name="T43" fmla="*/ 157 h 176"/>
                <a:gd name="T44" fmla="*/ 55 w 173"/>
                <a:gd name="T45" fmla="*/ 114 h 176"/>
                <a:gd name="T46" fmla="*/ 62 w 173"/>
                <a:gd name="T47" fmla="*/ 104 h 176"/>
                <a:gd name="T48" fmla="*/ 93 w 173"/>
                <a:gd name="T49" fmla="*/ 55 h 176"/>
                <a:gd name="T50" fmla="*/ 93 w 173"/>
                <a:gd name="T51" fmla="*/ 111 h 176"/>
                <a:gd name="T52" fmla="*/ 93 w 173"/>
                <a:gd name="T53" fmla="*/ 112 h 176"/>
                <a:gd name="T54" fmla="*/ 93 w 173"/>
                <a:gd name="T55" fmla="*/ 115 h 176"/>
                <a:gd name="T56" fmla="*/ 138 w 173"/>
                <a:gd name="T57" fmla="*/ 21 h 176"/>
                <a:gd name="T58" fmla="*/ 93 w 173"/>
                <a:gd name="T59" fmla="*/ 54 h 176"/>
                <a:gd name="T60" fmla="*/ 93 w 173"/>
                <a:gd name="T61" fmla="*/ 55 h 176"/>
                <a:gd name="T62" fmla="*/ 152 w 173"/>
                <a:gd name="T63" fmla="*/ 65 h 176"/>
                <a:gd name="T64" fmla="*/ 159 w 173"/>
                <a:gd name="T65" fmla="*/ 97 h 176"/>
                <a:gd name="T66" fmla="*/ 165 w 173"/>
                <a:gd name="T67" fmla="*/ 83 h 176"/>
                <a:gd name="T68" fmla="*/ 159 w 173"/>
                <a:gd name="T69" fmla="*/ 6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3" h="176">
                  <a:moveTo>
                    <a:pt x="141" y="164"/>
                  </a:moveTo>
                  <a:cubicBezTo>
                    <a:pt x="82" y="124"/>
                    <a:pt x="82" y="124"/>
                    <a:pt x="82" y="124"/>
                  </a:cubicBezTo>
                  <a:cubicBezTo>
                    <a:pt x="80" y="123"/>
                    <a:pt x="79" y="121"/>
                    <a:pt x="79" y="119"/>
                  </a:cubicBezTo>
                  <a:cubicBezTo>
                    <a:pt x="79" y="119"/>
                    <a:pt x="79" y="119"/>
                    <a:pt x="79" y="119"/>
                  </a:cubicBezTo>
                  <a:cubicBezTo>
                    <a:pt x="72" y="119"/>
                    <a:pt x="72" y="119"/>
                    <a:pt x="72" y="119"/>
                  </a:cubicBezTo>
                  <a:cubicBezTo>
                    <a:pt x="85" y="157"/>
                    <a:pt x="85" y="157"/>
                    <a:pt x="85" y="157"/>
                  </a:cubicBezTo>
                  <a:cubicBezTo>
                    <a:pt x="86" y="161"/>
                    <a:pt x="84" y="165"/>
                    <a:pt x="81" y="166"/>
                  </a:cubicBezTo>
                  <a:cubicBezTo>
                    <a:pt x="68" y="171"/>
                    <a:pt x="68" y="171"/>
                    <a:pt x="68" y="171"/>
                  </a:cubicBezTo>
                  <a:cubicBezTo>
                    <a:pt x="54" y="175"/>
                    <a:pt x="54" y="175"/>
                    <a:pt x="54" y="175"/>
                  </a:cubicBezTo>
                  <a:cubicBezTo>
                    <a:pt x="51" y="176"/>
                    <a:pt x="47" y="174"/>
                    <a:pt x="46" y="171"/>
                  </a:cubicBezTo>
                  <a:cubicBezTo>
                    <a:pt x="27" y="118"/>
                    <a:pt x="27" y="118"/>
                    <a:pt x="27" y="118"/>
                  </a:cubicBezTo>
                  <a:cubicBezTo>
                    <a:pt x="20" y="116"/>
                    <a:pt x="14" y="112"/>
                    <a:pt x="9" y="107"/>
                  </a:cubicBezTo>
                  <a:cubicBezTo>
                    <a:pt x="3" y="100"/>
                    <a:pt x="0" y="92"/>
                    <a:pt x="0" y="83"/>
                  </a:cubicBezTo>
                  <a:cubicBezTo>
                    <a:pt x="0" y="73"/>
                    <a:pt x="4" y="64"/>
                    <a:pt x="10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7" y="51"/>
                    <a:pt x="26" y="47"/>
                    <a:pt x="35" y="47"/>
                  </a:cubicBezTo>
                  <a:cubicBezTo>
                    <a:pt x="79" y="47"/>
                    <a:pt x="79" y="47"/>
                    <a:pt x="79" y="47"/>
                  </a:cubicBezTo>
                  <a:cubicBezTo>
                    <a:pt x="79" y="45"/>
                    <a:pt x="80" y="43"/>
                    <a:pt x="82" y="41"/>
                  </a:cubicBezTo>
                  <a:cubicBezTo>
                    <a:pt x="141" y="2"/>
                    <a:pt x="141" y="2"/>
                    <a:pt x="141" y="2"/>
                  </a:cubicBezTo>
                  <a:cubicBezTo>
                    <a:pt x="144" y="0"/>
                    <a:pt x="149" y="1"/>
                    <a:pt x="151" y="4"/>
                  </a:cubicBezTo>
                  <a:cubicBezTo>
                    <a:pt x="152" y="5"/>
                    <a:pt x="152" y="7"/>
                    <a:pt x="152" y="8"/>
                  </a:cubicBezTo>
                  <a:cubicBezTo>
                    <a:pt x="152" y="56"/>
                    <a:pt x="152" y="56"/>
                    <a:pt x="152" y="56"/>
                  </a:cubicBezTo>
                  <a:cubicBezTo>
                    <a:pt x="157" y="57"/>
                    <a:pt x="161" y="59"/>
                    <a:pt x="165" y="63"/>
                  </a:cubicBezTo>
                  <a:cubicBezTo>
                    <a:pt x="165" y="63"/>
                    <a:pt x="165" y="63"/>
                    <a:pt x="165" y="63"/>
                  </a:cubicBezTo>
                  <a:cubicBezTo>
                    <a:pt x="170" y="68"/>
                    <a:pt x="173" y="75"/>
                    <a:pt x="173" y="83"/>
                  </a:cubicBezTo>
                  <a:cubicBezTo>
                    <a:pt x="173" y="91"/>
                    <a:pt x="170" y="98"/>
                    <a:pt x="165" y="103"/>
                  </a:cubicBezTo>
                  <a:cubicBezTo>
                    <a:pt x="165" y="103"/>
                    <a:pt x="165" y="103"/>
                    <a:pt x="165" y="103"/>
                  </a:cubicBezTo>
                  <a:cubicBezTo>
                    <a:pt x="165" y="103"/>
                    <a:pt x="165" y="103"/>
                    <a:pt x="165" y="103"/>
                  </a:cubicBezTo>
                  <a:cubicBezTo>
                    <a:pt x="161" y="106"/>
                    <a:pt x="157" y="109"/>
                    <a:pt x="152" y="110"/>
                  </a:cubicBezTo>
                  <a:cubicBezTo>
                    <a:pt x="152" y="158"/>
                    <a:pt x="152" y="158"/>
                    <a:pt x="152" y="158"/>
                  </a:cubicBezTo>
                  <a:cubicBezTo>
                    <a:pt x="152" y="162"/>
                    <a:pt x="149" y="165"/>
                    <a:pt x="145" y="165"/>
                  </a:cubicBezTo>
                  <a:cubicBezTo>
                    <a:pt x="143" y="165"/>
                    <a:pt x="142" y="165"/>
                    <a:pt x="141" y="164"/>
                  </a:cubicBezTo>
                  <a:close/>
                  <a:moveTo>
                    <a:pt x="84" y="104"/>
                  </a:moveTo>
                  <a:cubicBezTo>
                    <a:pt x="84" y="104"/>
                    <a:pt x="84" y="104"/>
                    <a:pt x="84" y="104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29" y="62"/>
                    <a:pt x="24" y="64"/>
                    <a:pt x="20" y="68"/>
                  </a:cubicBezTo>
                  <a:cubicBezTo>
                    <a:pt x="16" y="72"/>
                    <a:pt x="14" y="77"/>
                    <a:pt x="14" y="83"/>
                  </a:cubicBezTo>
                  <a:cubicBezTo>
                    <a:pt x="14" y="89"/>
                    <a:pt x="16" y="94"/>
                    <a:pt x="19" y="97"/>
                  </a:cubicBezTo>
                  <a:cubicBezTo>
                    <a:pt x="23" y="101"/>
                    <a:pt x="27" y="104"/>
                    <a:pt x="33" y="104"/>
                  </a:cubicBezTo>
                  <a:cubicBezTo>
                    <a:pt x="35" y="105"/>
                    <a:pt x="38" y="106"/>
                    <a:pt x="39" y="109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63" y="157"/>
                    <a:pt x="63" y="157"/>
                    <a:pt x="63" y="157"/>
                  </a:cubicBezTo>
                  <a:cubicBezTo>
                    <a:pt x="69" y="155"/>
                    <a:pt x="69" y="155"/>
                    <a:pt x="69" y="155"/>
                  </a:cubicBezTo>
                  <a:cubicBezTo>
                    <a:pt x="55" y="114"/>
                    <a:pt x="55" y="114"/>
                    <a:pt x="55" y="114"/>
                  </a:cubicBezTo>
                  <a:cubicBezTo>
                    <a:pt x="55" y="113"/>
                    <a:pt x="55" y="113"/>
                    <a:pt x="55" y="112"/>
                  </a:cubicBezTo>
                  <a:cubicBezTo>
                    <a:pt x="55" y="108"/>
                    <a:pt x="58" y="104"/>
                    <a:pt x="62" y="104"/>
                  </a:cubicBezTo>
                  <a:cubicBezTo>
                    <a:pt x="84" y="104"/>
                    <a:pt x="84" y="104"/>
                    <a:pt x="84" y="104"/>
                  </a:cubicBezTo>
                  <a:close/>
                  <a:moveTo>
                    <a:pt x="93" y="55"/>
                  </a:moveTo>
                  <a:cubicBezTo>
                    <a:pt x="93" y="55"/>
                    <a:pt x="93" y="55"/>
                    <a:pt x="93" y="55"/>
                  </a:cubicBezTo>
                  <a:cubicBezTo>
                    <a:pt x="93" y="111"/>
                    <a:pt x="93" y="111"/>
                    <a:pt x="93" y="111"/>
                  </a:cubicBezTo>
                  <a:cubicBezTo>
                    <a:pt x="93" y="112"/>
                    <a:pt x="93" y="112"/>
                    <a:pt x="93" y="112"/>
                  </a:cubicBezTo>
                  <a:cubicBezTo>
                    <a:pt x="93" y="112"/>
                    <a:pt x="93" y="112"/>
                    <a:pt x="93" y="112"/>
                  </a:cubicBezTo>
                  <a:cubicBezTo>
                    <a:pt x="93" y="112"/>
                    <a:pt x="93" y="112"/>
                    <a:pt x="93" y="112"/>
                  </a:cubicBezTo>
                  <a:cubicBezTo>
                    <a:pt x="93" y="115"/>
                    <a:pt x="93" y="115"/>
                    <a:pt x="93" y="115"/>
                  </a:cubicBezTo>
                  <a:cubicBezTo>
                    <a:pt x="138" y="145"/>
                    <a:pt x="138" y="145"/>
                    <a:pt x="138" y="145"/>
                  </a:cubicBezTo>
                  <a:cubicBezTo>
                    <a:pt x="138" y="21"/>
                    <a:pt x="138" y="21"/>
                    <a:pt x="138" y="21"/>
                  </a:cubicBezTo>
                  <a:cubicBezTo>
                    <a:pt x="93" y="51"/>
                    <a:pt x="93" y="51"/>
                    <a:pt x="93" y="51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3" y="55"/>
                    <a:pt x="93" y="55"/>
                    <a:pt x="93" y="55"/>
                  </a:cubicBezTo>
                  <a:close/>
                  <a:moveTo>
                    <a:pt x="152" y="65"/>
                  </a:moveTo>
                  <a:cubicBezTo>
                    <a:pt x="152" y="65"/>
                    <a:pt x="152" y="65"/>
                    <a:pt x="152" y="65"/>
                  </a:cubicBezTo>
                  <a:cubicBezTo>
                    <a:pt x="152" y="101"/>
                    <a:pt x="152" y="101"/>
                    <a:pt x="152" y="101"/>
                  </a:cubicBezTo>
                  <a:cubicBezTo>
                    <a:pt x="155" y="100"/>
                    <a:pt x="157" y="99"/>
                    <a:pt x="159" y="97"/>
                  </a:cubicBezTo>
                  <a:cubicBezTo>
                    <a:pt x="159" y="97"/>
                    <a:pt x="159" y="97"/>
                    <a:pt x="159" y="97"/>
                  </a:cubicBezTo>
                  <a:cubicBezTo>
                    <a:pt x="163" y="93"/>
                    <a:pt x="165" y="89"/>
                    <a:pt x="165" y="83"/>
                  </a:cubicBezTo>
                  <a:cubicBezTo>
                    <a:pt x="165" y="78"/>
                    <a:pt x="163" y="73"/>
                    <a:pt x="159" y="69"/>
                  </a:cubicBezTo>
                  <a:cubicBezTo>
                    <a:pt x="159" y="69"/>
                    <a:pt x="159" y="69"/>
                    <a:pt x="159" y="69"/>
                  </a:cubicBezTo>
                  <a:cubicBezTo>
                    <a:pt x="157" y="67"/>
                    <a:pt x="155" y="66"/>
                    <a:pt x="152" y="6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3567" name="PA_任意多边形 15"/>
            <p:cNvSpPr>
              <a:spLocks noEditPoints="1"/>
            </p:cNvSpPr>
            <p:nvPr>
              <p:custDataLst>
                <p:tags r:id="rId9"/>
              </p:custDataLst>
            </p:nvPr>
          </p:nvSpPr>
          <p:spPr bwMode="auto">
            <a:xfrm>
              <a:off x="7605184" y="4742797"/>
              <a:ext cx="457200" cy="480632"/>
            </a:xfrm>
            <a:custGeom>
              <a:avLst/>
              <a:gdLst>
                <a:gd name="T0" fmla="*/ 156 w 183"/>
                <a:gd name="T1" fmla="*/ 27 h 192"/>
                <a:gd name="T2" fmla="*/ 161 w 183"/>
                <a:gd name="T3" fmla="*/ 151 h 192"/>
                <a:gd name="T4" fmla="*/ 169 w 183"/>
                <a:gd name="T5" fmla="*/ 96 h 192"/>
                <a:gd name="T6" fmla="*/ 138 w 183"/>
                <a:gd name="T7" fmla="*/ 129 h 192"/>
                <a:gd name="T8" fmla="*/ 134 w 183"/>
                <a:gd name="T9" fmla="*/ 96 h 192"/>
                <a:gd name="T10" fmla="*/ 54 w 183"/>
                <a:gd name="T11" fmla="*/ 127 h 192"/>
                <a:gd name="T12" fmla="*/ 41 w 183"/>
                <a:gd name="T13" fmla="*/ 96 h 192"/>
                <a:gd name="T14" fmla="*/ 33 w 183"/>
                <a:gd name="T15" fmla="*/ 142 h 192"/>
                <a:gd name="T16" fmla="*/ 0 w 183"/>
                <a:gd name="T17" fmla="*/ 92 h 192"/>
                <a:gd name="T18" fmla="*/ 92 w 183"/>
                <a:gd name="T19" fmla="*/ 0 h 192"/>
                <a:gd name="T20" fmla="*/ 119 w 183"/>
                <a:gd name="T21" fmla="*/ 166 h 192"/>
                <a:gd name="T22" fmla="*/ 112 w 183"/>
                <a:gd name="T23" fmla="*/ 192 h 192"/>
                <a:gd name="T24" fmla="*/ 71 w 183"/>
                <a:gd name="T25" fmla="*/ 192 h 192"/>
                <a:gd name="T26" fmla="*/ 64 w 183"/>
                <a:gd name="T27" fmla="*/ 185 h 192"/>
                <a:gd name="T28" fmla="*/ 42 w 183"/>
                <a:gd name="T29" fmla="*/ 166 h 192"/>
                <a:gd name="T30" fmla="*/ 38 w 183"/>
                <a:gd name="T31" fmla="*/ 154 h 192"/>
                <a:gd name="T32" fmla="*/ 97 w 183"/>
                <a:gd name="T33" fmla="*/ 105 h 192"/>
                <a:gd name="T34" fmla="*/ 146 w 183"/>
                <a:gd name="T35" fmla="*/ 154 h 192"/>
                <a:gd name="T36" fmla="*/ 141 w 183"/>
                <a:gd name="T37" fmla="*/ 166 h 192"/>
                <a:gd name="T38" fmla="*/ 119 w 183"/>
                <a:gd name="T39" fmla="*/ 166 h 192"/>
                <a:gd name="T40" fmla="*/ 105 w 183"/>
                <a:gd name="T41" fmla="*/ 178 h 192"/>
                <a:gd name="T42" fmla="*/ 105 w 183"/>
                <a:gd name="T43" fmla="*/ 159 h 192"/>
                <a:gd name="T44" fmla="*/ 124 w 183"/>
                <a:gd name="T45" fmla="*/ 152 h 192"/>
                <a:gd name="T46" fmla="*/ 59 w 183"/>
                <a:gd name="T47" fmla="*/ 152 h 192"/>
                <a:gd name="T48" fmla="*/ 71 w 183"/>
                <a:gd name="T49" fmla="*/ 152 h 192"/>
                <a:gd name="T50" fmla="*/ 78 w 183"/>
                <a:gd name="T51" fmla="*/ 178 h 192"/>
                <a:gd name="T52" fmla="*/ 146 w 183"/>
                <a:gd name="T53" fmla="*/ 37 h 192"/>
                <a:gd name="T54" fmla="*/ 144 w 183"/>
                <a:gd name="T55" fmla="*/ 35 h 192"/>
                <a:gd name="T56" fmla="*/ 142 w 183"/>
                <a:gd name="T57" fmla="*/ 88 h 192"/>
                <a:gd name="T58" fmla="*/ 146 w 183"/>
                <a:gd name="T59" fmla="*/ 37 h 192"/>
                <a:gd name="T60" fmla="*/ 138 w 183"/>
                <a:gd name="T61" fmla="*/ 30 h 192"/>
                <a:gd name="T62" fmla="*/ 128 w 183"/>
                <a:gd name="T63" fmla="*/ 30 h 192"/>
                <a:gd name="T64" fmla="*/ 138 w 183"/>
                <a:gd name="T65" fmla="*/ 30 h 192"/>
                <a:gd name="T66" fmla="*/ 104 w 183"/>
                <a:gd name="T67" fmla="*/ 16 h 192"/>
                <a:gd name="T68" fmla="*/ 96 w 183"/>
                <a:gd name="T69" fmla="*/ 44 h 192"/>
                <a:gd name="T70" fmla="*/ 123 w 183"/>
                <a:gd name="T71" fmla="*/ 38 h 192"/>
                <a:gd name="T72" fmla="*/ 104 w 183"/>
                <a:gd name="T73" fmla="*/ 16 h 192"/>
                <a:gd name="T74" fmla="*/ 87 w 183"/>
                <a:gd name="T75" fmla="*/ 15 h 192"/>
                <a:gd name="T76" fmla="*/ 62 w 183"/>
                <a:gd name="T77" fmla="*/ 34 h 192"/>
                <a:gd name="T78" fmla="*/ 64 w 183"/>
                <a:gd name="T79" fmla="*/ 39 h 192"/>
                <a:gd name="T80" fmla="*/ 87 w 183"/>
                <a:gd name="T81" fmla="*/ 15 h 192"/>
                <a:gd name="T82" fmla="*/ 61 w 183"/>
                <a:gd name="T83" fmla="*/ 21 h 192"/>
                <a:gd name="T84" fmla="*/ 53 w 183"/>
                <a:gd name="T85" fmla="*/ 34 h 192"/>
                <a:gd name="T86" fmla="*/ 61 w 183"/>
                <a:gd name="T87" fmla="*/ 21 h 192"/>
                <a:gd name="T88" fmla="*/ 39 w 183"/>
                <a:gd name="T89" fmla="*/ 35 h 192"/>
                <a:gd name="T90" fmla="*/ 14 w 183"/>
                <a:gd name="T91" fmla="*/ 88 h 192"/>
                <a:gd name="T92" fmla="*/ 50 w 183"/>
                <a:gd name="T93" fmla="*/ 42 h 192"/>
                <a:gd name="T94" fmla="*/ 126 w 183"/>
                <a:gd name="T95" fmla="*/ 46 h 192"/>
                <a:gd name="T96" fmla="*/ 123 w 183"/>
                <a:gd name="T97" fmla="*/ 47 h 192"/>
                <a:gd name="T98" fmla="*/ 96 w 183"/>
                <a:gd name="T99" fmla="*/ 88 h 192"/>
                <a:gd name="T100" fmla="*/ 126 w 183"/>
                <a:gd name="T101" fmla="*/ 46 h 192"/>
                <a:gd name="T102" fmla="*/ 87 w 183"/>
                <a:gd name="T103" fmla="*/ 53 h 192"/>
                <a:gd name="T104" fmla="*/ 57 w 183"/>
                <a:gd name="T105" fmla="*/ 46 h 192"/>
                <a:gd name="T106" fmla="*/ 87 w 183"/>
                <a:gd name="T107" fmla="*/ 8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3" h="192">
                  <a:moveTo>
                    <a:pt x="92" y="0"/>
                  </a:moveTo>
                  <a:cubicBezTo>
                    <a:pt x="117" y="0"/>
                    <a:pt x="140" y="11"/>
                    <a:pt x="156" y="27"/>
                  </a:cubicBezTo>
                  <a:cubicBezTo>
                    <a:pt x="173" y="44"/>
                    <a:pt x="183" y="67"/>
                    <a:pt x="183" y="92"/>
                  </a:cubicBezTo>
                  <a:cubicBezTo>
                    <a:pt x="183" y="114"/>
                    <a:pt x="175" y="135"/>
                    <a:pt x="161" y="151"/>
                  </a:cubicBezTo>
                  <a:cubicBezTo>
                    <a:pt x="156" y="158"/>
                    <a:pt x="144" y="149"/>
                    <a:pt x="151" y="142"/>
                  </a:cubicBezTo>
                  <a:cubicBezTo>
                    <a:pt x="161" y="129"/>
                    <a:pt x="168" y="113"/>
                    <a:pt x="169" y="96"/>
                  </a:cubicBezTo>
                  <a:cubicBezTo>
                    <a:pt x="142" y="96"/>
                    <a:pt x="142" y="96"/>
                    <a:pt x="142" y="96"/>
                  </a:cubicBezTo>
                  <a:cubicBezTo>
                    <a:pt x="142" y="108"/>
                    <a:pt x="140" y="119"/>
                    <a:pt x="138" y="129"/>
                  </a:cubicBezTo>
                  <a:cubicBezTo>
                    <a:pt x="136" y="135"/>
                    <a:pt x="128" y="133"/>
                    <a:pt x="129" y="127"/>
                  </a:cubicBezTo>
                  <a:cubicBezTo>
                    <a:pt x="132" y="118"/>
                    <a:pt x="133" y="107"/>
                    <a:pt x="134" y="96"/>
                  </a:cubicBezTo>
                  <a:cubicBezTo>
                    <a:pt x="99" y="96"/>
                    <a:pt x="84" y="96"/>
                    <a:pt x="49" y="96"/>
                  </a:cubicBezTo>
                  <a:cubicBezTo>
                    <a:pt x="50" y="107"/>
                    <a:pt x="51" y="118"/>
                    <a:pt x="54" y="127"/>
                  </a:cubicBezTo>
                  <a:cubicBezTo>
                    <a:pt x="55" y="133"/>
                    <a:pt x="47" y="135"/>
                    <a:pt x="45" y="128"/>
                  </a:cubicBezTo>
                  <a:cubicBezTo>
                    <a:pt x="43" y="118"/>
                    <a:pt x="41" y="107"/>
                    <a:pt x="41" y="96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5" y="114"/>
                    <a:pt x="22" y="129"/>
                    <a:pt x="33" y="142"/>
                  </a:cubicBezTo>
                  <a:cubicBezTo>
                    <a:pt x="39" y="149"/>
                    <a:pt x="28" y="158"/>
                    <a:pt x="22" y="151"/>
                  </a:cubicBezTo>
                  <a:cubicBezTo>
                    <a:pt x="8" y="135"/>
                    <a:pt x="0" y="114"/>
                    <a:pt x="0" y="92"/>
                  </a:cubicBezTo>
                  <a:cubicBezTo>
                    <a:pt x="0" y="67"/>
                    <a:pt x="10" y="44"/>
                    <a:pt x="27" y="27"/>
                  </a:cubicBezTo>
                  <a:cubicBezTo>
                    <a:pt x="43" y="11"/>
                    <a:pt x="66" y="0"/>
                    <a:pt x="92" y="0"/>
                  </a:cubicBezTo>
                  <a:close/>
                  <a:moveTo>
                    <a:pt x="119" y="166"/>
                  </a:moveTo>
                  <a:cubicBezTo>
                    <a:pt x="119" y="166"/>
                    <a:pt x="119" y="166"/>
                    <a:pt x="119" y="166"/>
                  </a:cubicBezTo>
                  <a:cubicBezTo>
                    <a:pt x="119" y="185"/>
                    <a:pt x="119" y="185"/>
                    <a:pt x="119" y="185"/>
                  </a:cubicBezTo>
                  <a:cubicBezTo>
                    <a:pt x="119" y="189"/>
                    <a:pt x="116" y="192"/>
                    <a:pt x="112" y="192"/>
                  </a:cubicBezTo>
                  <a:cubicBezTo>
                    <a:pt x="112" y="192"/>
                    <a:pt x="112" y="192"/>
                    <a:pt x="112" y="192"/>
                  </a:cubicBezTo>
                  <a:cubicBezTo>
                    <a:pt x="71" y="192"/>
                    <a:pt x="71" y="192"/>
                    <a:pt x="71" y="192"/>
                  </a:cubicBezTo>
                  <a:cubicBezTo>
                    <a:pt x="67" y="192"/>
                    <a:pt x="64" y="189"/>
                    <a:pt x="64" y="185"/>
                  </a:cubicBezTo>
                  <a:cubicBezTo>
                    <a:pt x="64" y="185"/>
                    <a:pt x="64" y="185"/>
                    <a:pt x="64" y="185"/>
                  </a:cubicBezTo>
                  <a:cubicBezTo>
                    <a:pt x="64" y="166"/>
                    <a:pt x="64" y="166"/>
                    <a:pt x="64" y="166"/>
                  </a:cubicBezTo>
                  <a:cubicBezTo>
                    <a:pt x="42" y="166"/>
                    <a:pt x="42" y="166"/>
                    <a:pt x="42" y="166"/>
                  </a:cubicBezTo>
                  <a:cubicBezTo>
                    <a:pt x="39" y="166"/>
                    <a:pt x="36" y="163"/>
                    <a:pt x="36" y="159"/>
                  </a:cubicBezTo>
                  <a:cubicBezTo>
                    <a:pt x="36" y="157"/>
                    <a:pt x="36" y="155"/>
                    <a:pt x="38" y="154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9" y="102"/>
                    <a:pt x="94" y="102"/>
                    <a:pt x="97" y="105"/>
                  </a:cubicBezTo>
                  <a:cubicBezTo>
                    <a:pt x="97" y="105"/>
                    <a:pt x="97" y="105"/>
                    <a:pt x="97" y="105"/>
                  </a:cubicBezTo>
                  <a:cubicBezTo>
                    <a:pt x="146" y="154"/>
                    <a:pt x="146" y="154"/>
                    <a:pt x="146" y="154"/>
                  </a:cubicBezTo>
                  <a:cubicBezTo>
                    <a:pt x="148" y="157"/>
                    <a:pt x="148" y="161"/>
                    <a:pt x="146" y="164"/>
                  </a:cubicBezTo>
                  <a:cubicBezTo>
                    <a:pt x="144" y="165"/>
                    <a:pt x="142" y="166"/>
                    <a:pt x="141" y="166"/>
                  </a:cubicBezTo>
                  <a:cubicBezTo>
                    <a:pt x="140" y="166"/>
                    <a:pt x="140" y="166"/>
                    <a:pt x="140" y="166"/>
                  </a:cubicBezTo>
                  <a:cubicBezTo>
                    <a:pt x="119" y="166"/>
                    <a:pt x="119" y="166"/>
                    <a:pt x="119" y="166"/>
                  </a:cubicBezTo>
                  <a:close/>
                  <a:moveTo>
                    <a:pt x="105" y="178"/>
                  </a:moveTo>
                  <a:cubicBezTo>
                    <a:pt x="105" y="178"/>
                    <a:pt x="105" y="178"/>
                    <a:pt x="105" y="178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5" y="155"/>
                    <a:pt x="109" y="152"/>
                    <a:pt x="112" y="152"/>
                  </a:cubicBezTo>
                  <a:cubicBezTo>
                    <a:pt x="124" y="152"/>
                    <a:pt x="124" y="152"/>
                    <a:pt x="124" y="152"/>
                  </a:cubicBezTo>
                  <a:cubicBezTo>
                    <a:pt x="92" y="120"/>
                    <a:pt x="92" y="120"/>
                    <a:pt x="92" y="120"/>
                  </a:cubicBezTo>
                  <a:cubicBezTo>
                    <a:pt x="59" y="152"/>
                    <a:pt x="59" y="152"/>
                    <a:pt x="59" y="152"/>
                  </a:cubicBezTo>
                  <a:cubicBezTo>
                    <a:pt x="71" y="152"/>
                    <a:pt x="71" y="152"/>
                    <a:pt x="71" y="152"/>
                  </a:cubicBezTo>
                  <a:cubicBezTo>
                    <a:pt x="71" y="152"/>
                    <a:pt x="71" y="152"/>
                    <a:pt x="71" y="152"/>
                  </a:cubicBezTo>
                  <a:cubicBezTo>
                    <a:pt x="75" y="152"/>
                    <a:pt x="78" y="155"/>
                    <a:pt x="78" y="159"/>
                  </a:cubicBezTo>
                  <a:cubicBezTo>
                    <a:pt x="78" y="178"/>
                    <a:pt x="78" y="178"/>
                    <a:pt x="78" y="178"/>
                  </a:cubicBezTo>
                  <a:cubicBezTo>
                    <a:pt x="105" y="178"/>
                    <a:pt x="105" y="178"/>
                    <a:pt x="105" y="178"/>
                  </a:cubicBezTo>
                  <a:close/>
                  <a:moveTo>
                    <a:pt x="146" y="37"/>
                  </a:moveTo>
                  <a:cubicBezTo>
                    <a:pt x="146" y="37"/>
                    <a:pt x="146" y="37"/>
                    <a:pt x="146" y="37"/>
                  </a:cubicBezTo>
                  <a:cubicBezTo>
                    <a:pt x="146" y="37"/>
                    <a:pt x="145" y="36"/>
                    <a:pt x="144" y="35"/>
                  </a:cubicBezTo>
                  <a:cubicBezTo>
                    <a:pt x="141" y="38"/>
                    <a:pt x="137" y="40"/>
                    <a:pt x="134" y="42"/>
                  </a:cubicBezTo>
                  <a:cubicBezTo>
                    <a:pt x="139" y="55"/>
                    <a:pt x="142" y="71"/>
                    <a:pt x="142" y="88"/>
                  </a:cubicBezTo>
                  <a:cubicBezTo>
                    <a:pt x="169" y="88"/>
                    <a:pt x="169" y="88"/>
                    <a:pt x="169" y="88"/>
                  </a:cubicBezTo>
                  <a:cubicBezTo>
                    <a:pt x="168" y="68"/>
                    <a:pt x="159" y="50"/>
                    <a:pt x="146" y="37"/>
                  </a:cubicBezTo>
                  <a:close/>
                  <a:moveTo>
                    <a:pt x="138" y="30"/>
                  </a:moveTo>
                  <a:cubicBezTo>
                    <a:pt x="138" y="30"/>
                    <a:pt x="138" y="30"/>
                    <a:pt x="138" y="30"/>
                  </a:cubicBezTo>
                  <a:cubicBezTo>
                    <a:pt x="133" y="26"/>
                    <a:pt x="128" y="23"/>
                    <a:pt x="122" y="21"/>
                  </a:cubicBezTo>
                  <a:cubicBezTo>
                    <a:pt x="124" y="24"/>
                    <a:pt x="126" y="27"/>
                    <a:pt x="128" y="30"/>
                  </a:cubicBezTo>
                  <a:cubicBezTo>
                    <a:pt x="129" y="32"/>
                    <a:pt x="130" y="33"/>
                    <a:pt x="130" y="34"/>
                  </a:cubicBezTo>
                  <a:cubicBezTo>
                    <a:pt x="133" y="33"/>
                    <a:pt x="135" y="31"/>
                    <a:pt x="138" y="30"/>
                  </a:cubicBezTo>
                  <a:close/>
                  <a:moveTo>
                    <a:pt x="104" y="16"/>
                  </a:moveTo>
                  <a:cubicBezTo>
                    <a:pt x="104" y="16"/>
                    <a:pt x="104" y="16"/>
                    <a:pt x="104" y="16"/>
                  </a:cubicBezTo>
                  <a:cubicBezTo>
                    <a:pt x="102" y="15"/>
                    <a:pt x="99" y="15"/>
                    <a:pt x="96" y="15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104" y="44"/>
                    <a:pt x="112" y="42"/>
                    <a:pt x="120" y="39"/>
                  </a:cubicBezTo>
                  <a:cubicBezTo>
                    <a:pt x="121" y="39"/>
                    <a:pt x="122" y="39"/>
                    <a:pt x="123" y="38"/>
                  </a:cubicBezTo>
                  <a:cubicBezTo>
                    <a:pt x="122" y="37"/>
                    <a:pt x="121" y="35"/>
                    <a:pt x="121" y="34"/>
                  </a:cubicBezTo>
                  <a:cubicBezTo>
                    <a:pt x="116" y="26"/>
                    <a:pt x="111" y="19"/>
                    <a:pt x="104" y="16"/>
                  </a:cubicBezTo>
                  <a:close/>
                  <a:moveTo>
                    <a:pt x="87" y="15"/>
                  </a:moveTo>
                  <a:cubicBezTo>
                    <a:pt x="87" y="15"/>
                    <a:pt x="87" y="15"/>
                    <a:pt x="87" y="15"/>
                  </a:cubicBezTo>
                  <a:cubicBezTo>
                    <a:pt x="85" y="15"/>
                    <a:pt x="82" y="15"/>
                    <a:pt x="79" y="16"/>
                  </a:cubicBezTo>
                  <a:cubicBezTo>
                    <a:pt x="73" y="19"/>
                    <a:pt x="67" y="26"/>
                    <a:pt x="62" y="34"/>
                  </a:cubicBezTo>
                  <a:cubicBezTo>
                    <a:pt x="62" y="35"/>
                    <a:pt x="61" y="37"/>
                    <a:pt x="60" y="38"/>
                  </a:cubicBezTo>
                  <a:cubicBezTo>
                    <a:pt x="62" y="39"/>
                    <a:pt x="63" y="39"/>
                    <a:pt x="64" y="39"/>
                  </a:cubicBezTo>
                  <a:cubicBezTo>
                    <a:pt x="71" y="42"/>
                    <a:pt x="79" y="44"/>
                    <a:pt x="87" y="44"/>
                  </a:cubicBezTo>
                  <a:cubicBezTo>
                    <a:pt x="87" y="15"/>
                    <a:pt x="87" y="15"/>
                    <a:pt x="87" y="15"/>
                  </a:cubicBezTo>
                  <a:close/>
                  <a:moveTo>
                    <a:pt x="61" y="21"/>
                  </a:moveTo>
                  <a:cubicBezTo>
                    <a:pt x="61" y="21"/>
                    <a:pt x="61" y="21"/>
                    <a:pt x="61" y="21"/>
                  </a:cubicBezTo>
                  <a:cubicBezTo>
                    <a:pt x="56" y="23"/>
                    <a:pt x="50" y="26"/>
                    <a:pt x="45" y="30"/>
                  </a:cubicBezTo>
                  <a:cubicBezTo>
                    <a:pt x="48" y="31"/>
                    <a:pt x="50" y="33"/>
                    <a:pt x="53" y="34"/>
                  </a:cubicBezTo>
                  <a:cubicBezTo>
                    <a:pt x="54" y="33"/>
                    <a:pt x="54" y="32"/>
                    <a:pt x="55" y="30"/>
                  </a:cubicBezTo>
                  <a:cubicBezTo>
                    <a:pt x="57" y="27"/>
                    <a:pt x="59" y="24"/>
                    <a:pt x="61" y="21"/>
                  </a:cubicBezTo>
                  <a:close/>
                  <a:moveTo>
                    <a:pt x="39" y="35"/>
                  </a:moveTo>
                  <a:cubicBezTo>
                    <a:pt x="39" y="35"/>
                    <a:pt x="39" y="35"/>
                    <a:pt x="39" y="35"/>
                  </a:cubicBezTo>
                  <a:cubicBezTo>
                    <a:pt x="38" y="36"/>
                    <a:pt x="38" y="37"/>
                    <a:pt x="37" y="37"/>
                  </a:cubicBezTo>
                  <a:cubicBezTo>
                    <a:pt x="24" y="50"/>
                    <a:pt x="15" y="68"/>
                    <a:pt x="14" y="88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1" y="71"/>
                    <a:pt x="45" y="55"/>
                    <a:pt x="50" y="42"/>
                  </a:cubicBezTo>
                  <a:cubicBezTo>
                    <a:pt x="46" y="40"/>
                    <a:pt x="42" y="38"/>
                    <a:pt x="39" y="35"/>
                  </a:cubicBezTo>
                  <a:close/>
                  <a:moveTo>
                    <a:pt x="126" y="46"/>
                  </a:moveTo>
                  <a:cubicBezTo>
                    <a:pt x="126" y="46"/>
                    <a:pt x="126" y="46"/>
                    <a:pt x="126" y="46"/>
                  </a:cubicBezTo>
                  <a:cubicBezTo>
                    <a:pt x="125" y="46"/>
                    <a:pt x="124" y="47"/>
                    <a:pt x="123" y="47"/>
                  </a:cubicBezTo>
                  <a:cubicBezTo>
                    <a:pt x="114" y="50"/>
                    <a:pt x="105" y="52"/>
                    <a:pt x="96" y="53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134" y="88"/>
                    <a:pt x="134" y="88"/>
                    <a:pt x="134" y="88"/>
                  </a:cubicBezTo>
                  <a:cubicBezTo>
                    <a:pt x="133" y="72"/>
                    <a:pt x="131" y="58"/>
                    <a:pt x="126" y="46"/>
                  </a:cubicBezTo>
                  <a:close/>
                  <a:moveTo>
                    <a:pt x="87" y="53"/>
                  </a:moveTo>
                  <a:cubicBezTo>
                    <a:pt x="87" y="53"/>
                    <a:pt x="87" y="53"/>
                    <a:pt x="87" y="53"/>
                  </a:cubicBezTo>
                  <a:cubicBezTo>
                    <a:pt x="78" y="52"/>
                    <a:pt x="69" y="50"/>
                    <a:pt x="61" y="47"/>
                  </a:cubicBezTo>
                  <a:cubicBezTo>
                    <a:pt x="59" y="47"/>
                    <a:pt x="58" y="46"/>
                    <a:pt x="57" y="46"/>
                  </a:cubicBezTo>
                  <a:cubicBezTo>
                    <a:pt x="53" y="58"/>
                    <a:pt x="50" y="72"/>
                    <a:pt x="49" y="88"/>
                  </a:cubicBezTo>
                  <a:cubicBezTo>
                    <a:pt x="87" y="88"/>
                    <a:pt x="87" y="88"/>
                    <a:pt x="87" y="88"/>
                  </a:cubicBezTo>
                  <a:cubicBezTo>
                    <a:pt x="87" y="53"/>
                    <a:pt x="87" y="53"/>
                    <a:pt x="87" y="5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3568" name="PA_任意多边形 16"/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5865286" y="1952169"/>
              <a:ext cx="459316" cy="429816"/>
            </a:xfrm>
            <a:custGeom>
              <a:avLst/>
              <a:gdLst>
                <a:gd name="T0" fmla="*/ 52 w 183"/>
                <a:gd name="T1" fmla="*/ 142 h 172"/>
                <a:gd name="T2" fmla="*/ 156 w 183"/>
                <a:gd name="T3" fmla="*/ 138 h 172"/>
                <a:gd name="T4" fmla="*/ 156 w 183"/>
                <a:gd name="T5" fmla="*/ 146 h 172"/>
                <a:gd name="T6" fmla="*/ 56 w 183"/>
                <a:gd name="T7" fmla="*/ 24 h 172"/>
                <a:gd name="T8" fmla="*/ 52 w 183"/>
                <a:gd name="T9" fmla="*/ 28 h 172"/>
                <a:gd name="T10" fmla="*/ 52 w 183"/>
                <a:gd name="T11" fmla="*/ 58 h 172"/>
                <a:gd name="T12" fmla="*/ 57 w 183"/>
                <a:gd name="T13" fmla="*/ 62 h 172"/>
                <a:gd name="T14" fmla="*/ 156 w 183"/>
                <a:gd name="T15" fmla="*/ 62 h 172"/>
                <a:gd name="T16" fmla="*/ 160 w 183"/>
                <a:gd name="T17" fmla="*/ 28 h 172"/>
                <a:gd name="T18" fmla="*/ 156 w 183"/>
                <a:gd name="T19" fmla="*/ 24 h 172"/>
                <a:gd name="T20" fmla="*/ 61 w 183"/>
                <a:gd name="T21" fmla="*/ 54 h 172"/>
                <a:gd name="T22" fmla="*/ 61 w 183"/>
                <a:gd name="T23" fmla="*/ 32 h 172"/>
                <a:gd name="T24" fmla="*/ 152 w 183"/>
                <a:gd name="T25" fmla="*/ 54 h 172"/>
                <a:gd name="T26" fmla="*/ 29 w 183"/>
                <a:gd name="T27" fmla="*/ 52 h 172"/>
                <a:gd name="T28" fmla="*/ 14 w 183"/>
                <a:gd name="T29" fmla="*/ 52 h 172"/>
                <a:gd name="T30" fmla="*/ 29 w 183"/>
                <a:gd name="T31" fmla="*/ 150 h 172"/>
                <a:gd name="T32" fmla="*/ 22 w 183"/>
                <a:gd name="T33" fmla="*/ 172 h 172"/>
                <a:gd name="T34" fmla="*/ 7 w 183"/>
                <a:gd name="T35" fmla="*/ 166 h 172"/>
                <a:gd name="T36" fmla="*/ 0 w 183"/>
                <a:gd name="T37" fmla="*/ 150 h 172"/>
                <a:gd name="T38" fmla="*/ 0 w 183"/>
                <a:gd name="T39" fmla="*/ 45 h 172"/>
                <a:gd name="T40" fmla="*/ 29 w 183"/>
                <a:gd name="T41" fmla="*/ 38 h 172"/>
                <a:gd name="T42" fmla="*/ 37 w 183"/>
                <a:gd name="T43" fmla="*/ 0 h 172"/>
                <a:gd name="T44" fmla="*/ 176 w 183"/>
                <a:gd name="T45" fmla="*/ 0 h 172"/>
                <a:gd name="T46" fmla="*/ 183 w 183"/>
                <a:gd name="T47" fmla="*/ 7 h 172"/>
                <a:gd name="T48" fmla="*/ 177 w 183"/>
                <a:gd name="T49" fmla="*/ 166 h 172"/>
                <a:gd name="T50" fmla="*/ 177 w 183"/>
                <a:gd name="T51" fmla="*/ 166 h 172"/>
                <a:gd name="T52" fmla="*/ 22 w 183"/>
                <a:gd name="T53" fmla="*/ 172 h 172"/>
                <a:gd name="T54" fmla="*/ 22 w 183"/>
                <a:gd name="T55" fmla="*/ 172 h 172"/>
                <a:gd name="T56" fmla="*/ 169 w 183"/>
                <a:gd name="T57" fmla="*/ 150 h 172"/>
                <a:gd name="T58" fmla="*/ 44 w 183"/>
                <a:gd name="T59" fmla="*/ 14 h 172"/>
                <a:gd name="T60" fmla="*/ 42 w 183"/>
                <a:gd name="T61" fmla="*/ 158 h 172"/>
                <a:gd name="T62" fmla="*/ 167 w 183"/>
                <a:gd name="T63" fmla="*/ 156 h 172"/>
                <a:gd name="T64" fmla="*/ 169 w 183"/>
                <a:gd name="T65" fmla="*/ 150 h 172"/>
                <a:gd name="T66" fmla="*/ 111 w 183"/>
                <a:gd name="T67" fmla="*/ 70 h 172"/>
                <a:gd name="T68" fmla="*/ 156 w 183"/>
                <a:gd name="T69" fmla="*/ 70 h 172"/>
                <a:gd name="T70" fmla="*/ 160 w 183"/>
                <a:gd name="T71" fmla="*/ 75 h 172"/>
                <a:gd name="T72" fmla="*/ 156 w 183"/>
                <a:gd name="T73" fmla="*/ 101 h 172"/>
                <a:gd name="T74" fmla="*/ 111 w 183"/>
                <a:gd name="T75" fmla="*/ 101 h 172"/>
                <a:gd name="T76" fmla="*/ 107 w 183"/>
                <a:gd name="T77" fmla="*/ 97 h 172"/>
                <a:gd name="T78" fmla="*/ 111 w 183"/>
                <a:gd name="T79" fmla="*/ 70 h 172"/>
                <a:gd name="T80" fmla="*/ 152 w 183"/>
                <a:gd name="T81" fmla="*/ 79 h 172"/>
                <a:gd name="T82" fmla="*/ 115 w 183"/>
                <a:gd name="T83" fmla="*/ 93 h 172"/>
                <a:gd name="T84" fmla="*/ 152 w 183"/>
                <a:gd name="T85" fmla="*/ 79 h 172"/>
                <a:gd name="T86" fmla="*/ 56 w 183"/>
                <a:gd name="T87" fmla="*/ 79 h 172"/>
                <a:gd name="T88" fmla="*/ 56 w 183"/>
                <a:gd name="T89" fmla="*/ 70 h 172"/>
                <a:gd name="T90" fmla="*/ 102 w 183"/>
                <a:gd name="T91" fmla="*/ 75 h 172"/>
                <a:gd name="T92" fmla="*/ 56 w 183"/>
                <a:gd name="T93" fmla="*/ 79 h 172"/>
                <a:gd name="T94" fmla="*/ 56 w 183"/>
                <a:gd name="T95" fmla="*/ 101 h 172"/>
                <a:gd name="T96" fmla="*/ 56 w 183"/>
                <a:gd name="T97" fmla="*/ 93 h 172"/>
                <a:gd name="T98" fmla="*/ 102 w 183"/>
                <a:gd name="T99" fmla="*/ 97 h 172"/>
                <a:gd name="T100" fmla="*/ 56 w 183"/>
                <a:gd name="T101" fmla="*/ 101 h 172"/>
                <a:gd name="T102" fmla="*/ 56 w 183"/>
                <a:gd name="T103" fmla="*/ 124 h 172"/>
                <a:gd name="T104" fmla="*/ 56 w 183"/>
                <a:gd name="T105" fmla="*/ 115 h 172"/>
                <a:gd name="T106" fmla="*/ 160 w 183"/>
                <a:gd name="T107" fmla="*/ 120 h 172"/>
                <a:gd name="T108" fmla="*/ 56 w 183"/>
                <a:gd name="T109" fmla="*/ 12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3" h="172">
                  <a:moveTo>
                    <a:pt x="56" y="146"/>
                  </a:moveTo>
                  <a:cubicBezTo>
                    <a:pt x="54" y="146"/>
                    <a:pt x="52" y="145"/>
                    <a:pt x="52" y="142"/>
                  </a:cubicBezTo>
                  <a:cubicBezTo>
                    <a:pt x="52" y="140"/>
                    <a:pt x="54" y="138"/>
                    <a:pt x="56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8" y="138"/>
                    <a:pt x="160" y="140"/>
                    <a:pt x="160" y="142"/>
                  </a:cubicBezTo>
                  <a:cubicBezTo>
                    <a:pt x="160" y="145"/>
                    <a:pt x="158" y="146"/>
                    <a:pt x="156" y="146"/>
                  </a:cubicBezTo>
                  <a:cubicBezTo>
                    <a:pt x="56" y="146"/>
                    <a:pt x="56" y="146"/>
                    <a:pt x="56" y="146"/>
                  </a:cubicBezTo>
                  <a:close/>
                  <a:moveTo>
                    <a:pt x="56" y="24"/>
                  </a:moveTo>
                  <a:cubicBezTo>
                    <a:pt x="56" y="24"/>
                    <a:pt x="56" y="24"/>
                    <a:pt x="56" y="24"/>
                  </a:cubicBezTo>
                  <a:cubicBezTo>
                    <a:pt x="54" y="24"/>
                    <a:pt x="52" y="26"/>
                    <a:pt x="52" y="28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2" y="60"/>
                    <a:pt x="54" y="62"/>
                    <a:pt x="56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156" y="62"/>
                    <a:pt x="156" y="62"/>
                    <a:pt x="156" y="62"/>
                  </a:cubicBezTo>
                  <a:cubicBezTo>
                    <a:pt x="156" y="62"/>
                    <a:pt x="156" y="62"/>
                    <a:pt x="156" y="62"/>
                  </a:cubicBezTo>
                  <a:cubicBezTo>
                    <a:pt x="158" y="62"/>
                    <a:pt x="160" y="60"/>
                    <a:pt x="160" y="58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60" y="26"/>
                    <a:pt x="158" y="24"/>
                    <a:pt x="156" y="24"/>
                  </a:cubicBezTo>
                  <a:cubicBezTo>
                    <a:pt x="56" y="24"/>
                    <a:pt x="56" y="24"/>
                    <a:pt x="56" y="24"/>
                  </a:cubicBezTo>
                  <a:close/>
                  <a:moveTo>
                    <a:pt x="61" y="54"/>
                  </a:moveTo>
                  <a:cubicBezTo>
                    <a:pt x="61" y="54"/>
                    <a:pt x="61" y="54"/>
                    <a:pt x="61" y="54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152" y="32"/>
                    <a:pt x="152" y="32"/>
                    <a:pt x="152" y="32"/>
                  </a:cubicBezTo>
                  <a:cubicBezTo>
                    <a:pt x="152" y="54"/>
                    <a:pt x="152" y="54"/>
                    <a:pt x="152" y="54"/>
                  </a:cubicBezTo>
                  <a:cubicBezTo>
                    <a:pt x="61" y="54"/>
                    <a:pt x="61" y="54"/>
                    <a:pt x="61" y="54"/>
                  </a:cubicBezTo>
                  <a:close/>
                  <a:moveTo>
                    <a:pt x="29" y="52"/>
                  </a:moveTo>
                  <a:cubicBezTo>
                    <a:pt x="29" y="52"/>
                    <a:pt x="29" y="52"/>
                    <a:pt x="29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150"/>
                    <a:pt x="14" y="150"/>
                    <a:pt x="14" y="150"/>
                  </a:cubicBezTo>
                  <a:cubicBezTo>
                    <a:pt x="14" y="160"/>
                    <a:pt x="29" y="160"/>
                    <a:pt x="29" y="150"/>
                  </a:cubicBezTo>
                  <a:cubicBezTo>
                    <a:pt x="29" y="52"/>
                    <a:pt x="29" y="52"/>
                    <a:pt x="29" y="52"/>
                  </a:cubicBezTo>
                  <a:close/>
                  <a:moveTo>
                    <a:pt x="22" y="172"/>
                  </a:moveTo>
                  <a:cubicBezTo>
                    <a:pt x="22" y="172"/>
                    <a:pt x="22" y="172"/>
                    <a:pt x="22" y="172"/>
                  </a:cubicBezTo>
                  <a:cubicBezTo>
                    <a:pt x="16" y="172"/>
                    <a:pt x="10" y="170"/>
                    <a:pt x="7" y="166"/>
                  </a:cubicBezTo>
                  <a:cubicBezTo>
                    <a:pt x="6" y="166"/>
                    <a:pt x="6" y="166"/>
                    <a:pt x="6" y="166"/>
                  </a:cubicBezTo>
                  <a:cubicBezTo>
                    <a:pt x="3" y="162"/>
                    <a:pt x="0" y="156"/>
                    <a:pt x="0" y="15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1"/>
                    <a:pt x="3" y="38"/>
                    <a:pt x="7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3"/>
                    <a:pt x="33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80" y="0"/>
                    <a:pt x="183" y="3"/>
                    <a:pt x="183" y="7"/>
                  </a:cubicBezTo>
                  <a:cubicBezTo>
                    <a:pt x="183" y="7"/>
                    <a:pt x="183" y="7"/>
                    <a:pt x="183" y="7"/>
                  </a:cubicBezTo>
                  <a:cubicBezTo>
                    <a:pt x="183" y="150"/>
                    <a:pt x="183" y="150"/>
                    <a:pt x="183" y="150"/>
                  </a:cubicBezTo>
                  <a:cubicBezTo>
                    <a:pt x="183" y="156"/>
                    <a:pt x="181" y="162"/>
                    <a:pt x="177" y="166"/>
                  </a:cubicBezTo>
                  <a:cubicBezTo>
                    <a:pt x="177" y="166"/>
                    <a:pt x="177" y="166"/>
                    <a:pt x="177" y="166"/>
                  </a:cubicBezTo>
                  <a:cubicBezTo>
                    <a:pt x="177" y="166"/>
                    <a:pt x="177" y="166"/>
                    <a:pt x="177" y="166"/>
                  </a:cubicBezTo>
                  <a:cubicBezTo>
                    <a:pt x="173" y="170"/>
                    <a:pt x="167" y="172"/>
                    <a:pt x="161" y="172"/>
                  </a:cubicBezTo>
                  <a:cubicBezTo>
                    <a:pt x="22" y="172"/>
                    <a:pt x="22" y="172"/>
                    <a:pt x="22" y="172"/>
                  </a:cubicBezTo>
                  <a:cubicBezTo>
                    <a:pt x="22" y="172"/>
                    <a:pt x="22" y="172"/>
                    <a:pt x="22" y="172"/>
                  </a:cubicBezTo>
                  <a:cubicBezTo>
                    <a:pt x="22" y="172"/>
                    <a:pt x="22" y="172"/>
                    <a:pt x="22" y="172"/>
                  </a:cubicBezTo>
                  <a:close/>
                  <a:moveTo>
                    <a:pt x="169" y="150"/>
                  </a:moveTo>
                  <a:cubicBezTo>
                    <a:pt x="169" y="150"/>
                    <a:pt x="169" y="150"/>
                    <a:pt x="169" y="150"/>
                  </a:cubicBezTo>
                  <a:cubicBezTo>
                    <a:pt x="169" y="14"/>
                    <a:pt x="169" y="14"/>
                    <a:pt x="169" y="14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4" y="59"/>
                    <a:pt x="44" y="105"/>
                    <a:pt x="44" y="150"/>
                  </a:cubicBezTo>
                  <a:cubicBezTo>
                    <a:pt x="44" y="153"/>
                    <a:pt x="43" y="156"/>
                    <a:pt x="42" y="158"/>
                  </a:cubicBezTo>
                  <a:cubicBezTo>
                    <a:pt x="161" y="158"/>
                    <a:pt x="161" y="158"/>
                    <a:pt x="161" y="158"/>
                  </a:cubicBezTo>
                  <a:cubicBezTo>
                    <a:pt x="163" y="158"/>
                    <a:pt x="165" y="157"/>
                    <a:pt x="167" y="156"/>
                  </a:cubicBezTo>
                  <a:cubicBezTo>
                    <a:pt x="167" y="156"/>
                    <a:pt x="167" y="156"/>
                    <a:pt x="167" y="156"/>
                  </a:cubicBezTo>
                  <a:cubicBezTo>
                    <a:pt x="168" y="154"/>
                    <a:pt x="169" y="153"/>
                    <a:pt x="169" y="150"/>
                  </a:cubicBezTo>
                  <a:close/>
                  <a:moveTo>
                    <a:pt x="111" y="70"/>
                  </a:moveTo>
                  <a:cubicBezTo>
                    <a:pt x="111" y="70"/>
                    <a:pt x="111" y="70"/>
                    <a:pt x="111" y="70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156" y="70"/>
                    <a:pt x="156" y="70"/>
                    <a:pt x="156" y="70"/>
                  </a:cubicBezTo>
                  <a:cubicBezTo>
                    <a:pt x="158" y="70"/>
                    <a:pt x="160" y="72"/>
                    <a:pt x="160" y="75"/>
                  </a:cubicBezTo>
                  <a:cubicBezTo>
                    <a:pt x="160" y="75"/>
                    <a:pt x="160" y="75"/>
                    <a:pt x="160" y="75"/>
                  </a:cubicBezTo>
                  <a:cubicBezTo>
                    <a:pt x="160" y="97"/>
                    <a:pt x="160" y="97"/>
                    <a:pt x="160" y="97"/>
                  </a:cubicBezTo>
                  <a:cubicBezTo>
                    <a:pt x="160" y="99"/>
                    <a:pt x="158" y="101"/>
                    <a:pt x="156" y="101"/>
                  </a:cubicBezTo>
                  <a:cubicBezTo>
                    <a:pt x="156" y="101"/>
                    <a:pt x="156" y="101"/>
                    <a:pt x="156" y="101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09" y="101"/>
                    <a:pt x="107" y="99"/>
                    <a:pt x="107" y="97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7" y="75"/>
                    <a:pt x="107" y="75"/>
                    <a:pt x="107" y="75"/>
                  </a:cubicBezTo>
                  <a:cubicBezTo>
                    <a:pt x="107" y="72"/>
                    <a:pt x="109" y="70"/>
                    <a:pt x="111" y="70"/>
                  </a:cubicBezTo>
                  <a:close/>
                  <a:moveTo>
                    <a:pt x="152" y="79"/>
                  </a:moveTo>
                  <a:cubicBezTo>
                    <a:pt x="152" y="79"/>
                    <a:pt x="152" y="79"/>
                    <a:pt x="152" y="79"/>
                  </a:cubicBezTo>
                  <a:cubicBezTo>
                    <a:pt x="115" y="79"/>
                    <a:pt x="115" y="79"/>
                    <a:pt x="115" y="79"/>
                  </a:cubicBezTo>
                  <a:cubicBezTo>
                    <a:pt x="115" y="93"/>
                    <a:pt x="115" y="93"/>
                    <a:pt x="115" y="93"/>
                  </a:cubicBezTo>
                  <a:cubicBezTo>
                    <a:pt x="152" y="93"/>
                    <a:pt x="152" y="93"/>
                    <a:pt x="152" y="93"/>
                  </a:cubicBezTo>
                  <a:cubicBezTo>
                    <a:pt x="152" y="79"/>
                    <a:pt x="152" y="79"/>
                    <a:pt x="152" y="79"/>
                  </a:cubicBezTo>
                  <a:close/>
                  <a:moveTo>
                    <a:pt x="56" y="79"/>
                  </a:moveTo>
                  <a:cubicBezTo>
                    <a:pt x="56" y="79"/>
                    <a:pt x="56" y="79"/>
                    <a:pt x="56" y="79"/>
                  </a:cubicBezTo>
                  <a:cubicBezTo>
                    <a:pt x="54" y="79"/>
                    <a:pt x="52" y="77"/>
                    <a:pt x="52" y="75"/>
                  </a:cubicBezTo>
                  <a:cubicBezTo>
                    <a:pt x="52" y="72"/>
                    <a:pt x="54" y="70"/>
                    <a:pt x="56" y="70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100" y="70"/>
                    <a:pt x="102" y="72"/>
                    <a:pt x="102" y="75"/>
                  </a:cubicBezTo>
                  <a:cubicBezTo>
                    <a:pt x="102" y="77"/>
                    <a:pt x="100" y="79"/>
                    <a:pt x="97" y="79"/>
                  </a:cubicBezTo>
                  <a:cubicBezTo>
                    <a:pt x="56" y="79"/>
                    <a:pt x="56" y="79"/>
                    <a:pt x="56" y="79"/>
                  </a:cubicBezTo>
                  <a:close/>
                  <a:moveTo>
                    <a:pt x="56" y="101"/>
                  </a:moveTo>
                  <a:cubicBezTo>
                    <a:pt x="56" y="101"/>
                    <a:pt x="56" y="101"/>
                    <a:pt x="56" y="101"/>
                  </a:cubicBezTo>
                  <a:cubicBezTo>
                    <a:pt x="54" y="101"/>
                    <a:pt x="52" y="99"/>
                    <a:pt x="52" y="97"/>
                  </a:cubicBezTo>
                  <a:cubicBezTo>
                    <a:pt x="52" y="95"/>
                    <a:pt x="54" y="93"/>
                    <a:pt x="56" y="93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100" y="93"/>
                    <a:pt x="102" y="95"/>
                    <a:pt x="102" y="97"/>
                  </a:cubicBezTo>
                  <a:cubicBezTo>
                    <a:pt x="102" y="99"/>
                    <a:pt x="100" y="101"/>
                    <a:pt x="97" y="101"/>
                  </a:cubicBezTo>
                  <a:cubicBezTo>
                    <a:pt x="56" y="101"/>
                    <a:pt x="56" y="101"/>
                    <a:pt x="56" y="101"/>
                  </a:cubicBezTo>
                  <a:close/>
                  <a:moveTo>
                    <a:pt x="56" y="124"/>
                  </a:moveTo>
                  <a:cubicBezTo>
                    <a:pt x="56" y="124"/>
                    <a:pt x="56" y="124"/>
                    <a:pt x="56" y="124"/>
                  </a:cubicBezTo>
                  <a:cubicBezTo>
                    <a:pt x="54" y="124"/>
                    <a:pt x="52" y="122"/>
                    <a:pt x="52" y="120"/>
                  </a:cubicBezTo>
                  <a:cubicBezTo>
                    <a:pt x="52" y="117"/>
                    <a:pt x="54" y="115"/>
                    <a:pt x="56" y="115"/>
                  </a:cubicBezTo>
                  <a:cubicBezTo>
                    <a:pt x="156" y="115"/>
                    <a:pt x="156" y="115"/>
                    <a:pt x="156" y="115"/>
                  </a:cubicBezTo>
                  <a:cubicBezTo>
                    <a:pt x="158" y="115"/>
                    <a:pt x="160" y="117"/>
                    <a:pt x="160" y="120"/>
                  </a:cubicBezTo>
                  <a:cubicBezTo>
                    <a:pt x="160" y="122"/>
                    <a:pt x="158" y="124"/>
                    <a:pt x="156" y="124"/>
                  </a:cubicBezTo>
                  <a:cubicBezTo>
                    <a:pt x="56" y="124"/>
                    <a:pt x="56" y="124"/>
                    <a:pt x="56" y="1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874527" y="2437133"/>
            <a:ext cx="3337024" cy="1187527"/>
            <a:chOff x="2172598" y="4856871"/>
            <a:chExt cx="3337024" cy="1187527"/>
          </a:xfrm>
        </p:grpSpPr>
        <p:sp>
          <p:nvSpPr>
            <p:cNvPr id="29" name="淘宝店chenying0907 18"/>
            <p:cNvSpPr txBox="1"/>
            <p:nvPr/>
          </p:nvSpPr>
          <p:spPr>
            <a:xfrm>
              <a:off x="2172598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444343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标题文字添加</a:t>
              </a:r>
            </a:p>
          </p:txBody>
        </p:sp>
        <p:sp>
          <p:nvSpPr>
            <p:cNvPr id="30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2598" y="5213401"/>
              <a:ext cx="333702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veniamquis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874527" y="3955252"/>
            <a:ext cx="3337024" cy="1187527"/>
            <a:chOff x="2172598" y="4856871"/>
            <a:chExt cx="3337024" cy="1187527"/>
          </a:xfrm>
        </p:grpSpPr>
        <p:sp>
          <p:nvSpPr>
            <p:cNvPr id="32" name="淘宝店chenying0907 18"/>
            <p:cNvSpPr txBox="1"/>
            <p:nvPr/>
          </p:nvSpPr>
          <p:spPr>
            <a:xfrm>
              <a:off x="2172598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444343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标题文字添加</a:t>
              </a:r>
            </a:p>
          </p:txBody>
        </p:sp>
        <p:sp>
          <p:nvSpPr>
            <p:cNvPr id="33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2598" y="5213401"/>
              <a:ext cx="333702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veniamquis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80449" y="2437133"/>
            <a:ext cx="3337024" cy="1187527"/>
            <a:chOff x="2172598" y="4856871"/>
            <a:chExt cx="3337024" cy="1187527"/>
          </a:xfrm>
        </p:grpSpPr>
        <p:sp>
          <p:nvSpPr>
            <p:cNvPr id="35" name="淘宝店chenying0907 18"/>
            <p:cNvSpPr txBox="1"/>
            <p:nvPr/>
          </p:nvSpPr>
          <p:spPr>
            <a:xfrm>
              <a:off x="3746624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rgbClr val="444343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标题文字添加</a:t>
              </a:r>
            </a:p>
          </p:txBody>
        </p:sp>
        <p:sp>
          <p:nvSpPr>
            <p:cNvPr id="36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2598" y="5213401"/>
              <a:ext cx="333702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veniamquis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80449" y="3955252"/>
            <a:ext cx="3337024" cy="1187527"/>
            <a:chOff x="2172598" y="4856871"/>
            <a:chExt cx="3337024" cy="1187527"/>
          </a:xfrm>
        </p:grpSpPr>
        <p:sp>
          <p:nvSpPr>
            <p:cNvPr id="38" name="淘宝店chenying0907 18"/>
            <p:cNvSpPr txBox="1"/>
            <p:nvPr/>
          </p:nvSpPr>
          <p:spPr>
            <a:xfrm>
              <a:off x="3746624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rgbClr val="444343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标题文字添加</a:t>
              </a:r>
            </a:p>
          </p:txBody>
        </p:sp>
        <p:sp>
          <p:nvSpPr>
            <p:cNvPr id="39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2598" y="5213401"/>
              <a:ext cx="333702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veniamquis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4311905" y="778235"/>
            <a:ext cx="356819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CF5B6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标题文字添加</a:t>
            </a:r>
          </a:p>
        </p:txBody>
      </p:sp>
    </p:spTree>
    <p:extLst>
      <p:ext uri="{BB962C8B-B14F-4D97-AF65-F5344CB8AC3E}">
        <p14:creationId xmlns:p14="http://schemas.microsoft.com/office/powerpoint/2010/main" val="12882466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06" name="PA_任意多边形 22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6167967" y="2271838"/>
            <a:ext cx="1424517" cy="1708677"/>
          </a:xfrm>
          <a:custGeom>
            <a:avLst/>
            <a:gdLst>
              <a:gd name="T0" fmla="*/ 0 w 285"/>
              <a:gd name="T1" fmla="*/ 0 h 342"/>
              <a:gd name="T2" fmla="*/ 0 w 285"/>
              <a:gd name="T3" fmla="*/ 68 h 342"/>
              <a:gd name="T4" fmla="*/ 52 w 285"/>
              <a:gd name="T5" fmla="*/ 143 h 342"/>
              <a:gd name="T6" fmla="*/ 0 w 285"/>
              <a:gd name="T7" fmla="*/ 217 h 342"/>
              <a:gd name="T8" fmla="*/ 0 w 285"/>
              <a:gd name="T9" fmla="*/ 285 h 342"/>
              <a:gd name="T10" fmla="*/ 86 w 285"/>
              <a:gd name="T11" fmla="*/ 285 h 342"/>
              <a:gd name="T12" fmla="*/ 142 w 285"/>
              <a:gd name="T13" fmla="*/ 342 h 342"/>
              <a:gd name="T14" fmla="*/ 199 w 285"/>
              <a:gd name="T15" fmla="*/ 285 h 342"/>
              <a:gd name="T16" fmla="*/ 285 w 285"/>
              <a:gd name="T17" fmla="*/ 285 h 342"/>
              <a:gd name="T18" fmla="*/ 285 w 285"/>
              <a:gd name="T19" fmla="*/ 0 h 342"/>
              <a:gd name="T20" fmla="*/ 0 w 285"/>
              <a:gd name="T21" fmla="*/ 0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5" h="342">
                <a:moveTo>
                  <a:pt x="0" y="0"/>
                </a:moveTo>
                <a:cubicBezTo>
                  <a:pt x="0" y="68"/>
                  <a:pt x="0" y="68"/>
                  <a:pt x="0" y="68"/>
                </a:cubicBezTo>
                <a:cubicBezTo>
                  <a:pt x="30" y="79"/>
                  <a:pt x="52" y="108"/>
                  <a:pt x="52" y="143"/>
                </a:cubicBezTo>
                <a:cubicBezTo>
                  <a:pt x="52" y="177"/>
                  <a:pt x="30" y="206"/>
                  <a:pt x="0" y="217"/>
                </a:cubicBezTo>
                <a:cubicBezTo>
                  <a:pt x="0" y="285"/>
                  <a:pt x="0" y="285"/>
                  <a:pt x="0" y="285"/>
                </a:cubicBezTo>
                <a:cubicBezTo>
                  <a:pt x="86" y="285"/>
                  <a:pt x="86" y="285"/>
                  <a:pt x="86" y="285"/>
                </a:cubicBezTo>
                <a:cubicBezTo>
                  <a:pt x="86" y="316"/>
                  <a:pt x="111" y="342"/>
                  <a:pt x="142" y="342"/>
                </a:cubicBezTo>
                <a:cubicBezTo>
                  <a:pt x="173" y="342"/>
                  <a:pt x="199" y="316"/>
                  <a:pt x="199" y="285"/>
                </a:cubicBezTo>
                <a:cubicBezTo>
                  <a:pt x="285" y="285"/>
                  <a:pt x="285" y="285"/>
                  <a:pt x="285" y="285"/>
                </a:cubicBezTo>
                <a:cubicBezTo>
                  <a:pt x="285" y="0"/>
                  <a:pt x="285" y="0"/>
                  <a:pt x="285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6410" name="PA_任意多边形 26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6798733" y="2665659"/>
            <a:ext cx="279400" cy="165151"/>
          </a:xfrm>
          <a:custGeom>
            <a:avLst/>
            <a:gdLst>
              <a:gd name="T0" fmla="*/ 13 w 56"/>
              <a:gd name="T1" fmla="*/ 33 h 33"/>
              <a:gd name="T2" fmla="*/ 13 w 56"/>
              <a:gd name="T3" fmla="*/ 22 h 33"/>
              <a:gd name="T4" fmla="*/ 22 w 56"/>
              <a:gd name="T5" fmla="*/ 12 h 33"/>
              <a:gd name="T6" fmla="*/ 33 w 56"/>
              <a:gd name="T7" fmla="*/ 12 h 33"/>
              <a:gd name="T8" fmla="*/ 43 w 56"/>
              <a:gd name="T9" fmla="*/ 22 h 33"/>
              <a:gd name="T10" fmla="*/ 43 w 56"/>
              <a:gd name="T11" fmla="*/ 33 h 33"/>
              <a:gd name="T12" fmla="*/ 56 w 56"/>
              <a:gd name="T13" fmla="*/ 33 h 33"/>
              <a:gd name="T14" fmla="*/ 56 w 56"/>
              <a:gd name="T15" fmla="*/ 22 h 33"/>
              <a:gd name="T16" fmla="*/ 33 w 56"/>
              <a:gd name="T17" fmla="*/ 0 h 33"/>
              <a:gd name="T18" fmla="*/ 22 w 56"/>
              <a:gd name="T19" fmla="*/ 0 h 33"/>
              <a:gd name="T20" fmla="*/ 0 w 56"/>
              <a:gd name="T21" fmla="*/ 22 h 33"/>
              <a:gd name="T22" fmla="*/ 0 w 56"/>
              <a:gd name="T23" fmla="*/ 33 h 33"/>
              <a:gd name="T24" fmla="*/ 13 w 56"/>
              <a:gd name="T25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6" h="33">
                <a:moveTo>
                  <a:pt x="13" y="33"/>
                </a:moveTo>
                <a:cubicBezTo>
                  <a:pt x="13" y="22"/>
                  <a:pt x="13" y="22"/>
                  <a:pt x="13" y="22"/>
                </a:cubicBezTo>
                <a:cubicBezTo>
                  <a:pt x="13" y="17"/>
                  <a:pt x="17" y="13"/>
                  <a:pt x="22" y="12"/>
                </a:cubicBezTo>
                <a:cubicBezTo>
                  <a:pt x="33" y="12"/>
                  <a:pt x="33" y="12"/>
                  <a:pt x="33" y="12"/>
                </a:cubicBezTo>
                <a:cubicBezTo>
                  <a:pt x="39" y="13"/>
                  <a:pt x="43" y="17"/>
                  <a:pt x="43" y="22"/>
                </a:cubicBezTo>
                <a:cubicBezTo>
                  <a:pt x="43" y="33"/>
                  <a:pt x="43" y="33"/>
                  <a:pt x="43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10"/>
                  <a:pt x="46" y="0"/>
                  <a:pt x="33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33"/>
                  <a:pt x="0" y="33"/>
                  <a:pt x="0" y="33"/>
                </a:cubicBezTo>
                <a:lnTo>
                  <a:pt x="13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6411" name="PA_任意多边形 27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6739467" y="2860453"/>
            <a:ext cx="389467" cy="340889"/>
          </a:xfrm>
          <a:custGeom>
            <a:avLst/>
            <a:gdLst>
              <a:gd name="T0" fmla="*/ 0 w 78"/>
              <a:gd name="T1" fmla="*/ 0 h 68"/>
              <a:gd name="T2" fmla="*/ 0 w 78"/>
              <a:gd name="T3" fmla="*/ 35 h 68"/>
              <a:gd name="T4" fmla="*/ 34 w 78"/>
              <a:gd name="T5" fmla="*/ 68 h 68"/>
              <a:gd name="T6" fmla="*/ 44 w 78"/>
              <a:gd name="T7" fmla="*/ 68 h 68"/>
              <a:gd name="T8" fmla="*/ 78 w 78"/>
              <a:gd name="T9" fmla="*/ 35 h 68"/>
              <a:gd name="T10" fmla="*/ 78 w 78"/>
              <a:gd name="T11" fmla="*/ 0 h 68"/>
              <a:gd name="T12" fmla="*/ 0 w 78"/>
              <a:gd name="T13" fmla="*/ 0 h 68"/>
              <a:gd name="T14" fmla="*/ 44 w 78"/>
              <a:gd name="T15" fmla="*/ 31 h 68"/>
              <a:gd name="T16" fmla="*/ 44 w 78"/>
              <a:gd name="T17" fmla="*/ 46 h 68"/>
              <a:gd name="T18" fmla="*/ 41 w 78"/>
              <a:gd name="T19" fmla="*/ 50 h 68"/>
              <a:gd name="T20" fmla="*/ 37 w 78"/>
              <a:gd name="T21" fmla="*/ 46 h 68"/>
              <a:gd name="T22" fmla="*/ 37 w 78"/>
              <a:gd name="T23" fmla="*/ 31 h 68"/>
              <a:gd name="T24" fmla="*/ 32 w 78"/>
              <a:gd name="T25" fmla="*/ 23 h 68"/>
              <a:gd name="T26" fmla="*/ 41 w 78"/>
              <a:gd name="T27" fmla="*/ 14 h 68"/>
              <a:gd name="T28" fmla="*/ 50 w 78"/>
              <a:gd name="T29" fmla="*/ 23 h 68"/>
              <a:gd name="T30" fmla="*/ 44 w 78"/>
              <a:gd name="T31" fmla="*/ 31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8" h="68">
                <a:moveTo>
                  <a:pt x="0" y="0"/>
                </a:moveTo>
                <a:cubicBezTo>
                  <a:pt x="0" y="35"/>
                  <a:pt x="0" y="35"/>
                  <a:pt x="0" y="35"/>
                </a:cubicBezTo>
                <a:cubicBezTo>
                  <a:pt x="0" y="53"/>
                  <a:pt x="15" y="68"/>
                  <a:pt x="34" y="68"/>
                </a:cubicBezTo>
                <a:cubicBezTo>
                  <a:pt x="44" y="68"/>
                  <a:pt x="44" y="68"/>
                  <a:pt x="44" y="68"/>
                </a:cubicBezTo>
                <a:cubicBezTo>
                  <a:pt x="63" y="68"/>
                  <a:pt x="78" y="53"/>
                  <a:pt x="78" y="35"/>
                </a:cubicBezTo>
                <a:cubicBezTo>
                  <a:pt x="78" y="0"/>
                  <a:pt x="78" y="0"/>
                  <a:pt x="78" y="0"/>
                </a:cubicBezTo>
                <a:lnTo>
                  <a:pt x="0" y="0"/>
                </a:lnTo>
                <a:close/>
                <a:moveTo>
                  <a:pt x="44" y="31"/>
                </a:moveTo>
                <a:cubicBezTo>
                  <a:pt x="44" y="46"/>
                  <a:pt x="44" y="46"/>
                  <a:pt x="44" y="46"/>
                </a:cubicBezTo>
                <a:cubicBezTo>
                  <a:pt x="44" y="48"/>
                  <a:pt x="43" y="50"/>
                  <a:pt x="41" y="50"/>
                </a:cubicBezTo>
                <a:cubicBezTo>
                  <a:pt x="39" y="50"/>
                  <a:pt x="37" y="48"/>
                  <a:pt x="37" y="46"/>
                </a:cubicBezTo>
                <a:cubicBezTo>
                  <a:pt x="37" y="31"/>
                  <a:pt x="37" y="31"/>
                  <a:pt x="37" y="31"/>
                </a:cubicBezTo>
                <a:cubicBezTo>
                  <a:pt x="34" y="30"/>
                  <a:pt x="32" y="27"/>
                  <a:pt x="32" y="23"/>
                </a:cubicBezTo>
                <a:cubicBezTo>
                  <a:pt x="32" y="18"/>
                  <a:pt x="36" y="14"/>
                  <a:pt x="41" y="14"/>
                </a:cubicBezTo>
                <a:cubicBezTo>
                  <a:pt x="46" y="14"/>
                  <a:pt x="50" y="18"/>
                  <a:pt x="50" y="23"/>
                </a:cubicBezTo>
                <a:cubicBezTo>
                  <a:pt x="50" y="27"/>
                  <a:pt x="47" y="30"/>
                  <a:pt x="44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6407" name="PA_任意多边形 23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5884335" y="3836538"/>
            <a:ext cx="1708151" cy="1424956"/>
          </a:xfrm>
          <a:custGeom>
            <a:avLst/>
            <a:gdLst>
              <a:gd name="T0" fmla="*/ 274 w 342"/>
              <a:gd name="T1" fmla="*/ 0 h 285"/>
              <a:gd name="T2" fmla="*/ 199 w 342"/>
              <a:gd name="T3" fmla="*/ 52 h 285"/>
              <a:gd name="T4" fmla="*/ 124 w 342"/>
              <a:gd name="T5" fmla="*/ 0 h 285"/>
              <a:gd name="T6" fmla="*/ 57 w 342"/>
              <a:gd name="T7" fmla="*/ 0 h 285"/>
              <a:gd name="T8" fmla="*/ 57 w 342"/>
              <a:gd name="T9" fmla="*/ 86 h 285"/>
              <a:gd name="T10" fmla="*/ 0 w 342"/>
              <a:gd name="T11" fmla="*/ 142 h 285"/>
              <a:gd name="T12" fmla="*/ 57 w 342"/>
              <a:gd name="T13" fmla="*/ 199 h 285"/>
              <a:gd name="T14" fmla="*/ 57 w 342"/>
              <a:gd name="T15" fmla="*/ 285 h 285"/>
              <a:gd name="T16" fmla="*/ 342 w 342"/>
              <a:gd name="T17" fmla="*/ 285 h 285"/>
              <a:gd name="T18" fmla="*/ 342 w 342"/>
              <a:gd name="T19" fmla="*/ 0 h 285"/>
              <a:gd name="T20" fmla="*/ 274 w 342"/>
              <a:gd name="T21" fmla="*/ 0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2" h="285">
                <a:moveTo>
                  <a:pt x="274" y="0"/>
                </a:moveTo>
                <a:cubicBezTo>
                  <a:pt x="263" y="30"/>
                  <a:pt x="234" y="52"/>
                  <a:pt x="199" y="52"/>
                </a:cubicBezTo>
                <a:cubicBezTo>
                  <a:pt x="165" y="52"/>
                  <a:pt x="136" y="30"/>
                  <a:pt x="124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86"/>
                  <a:pt x="57" y="86"/>
                  <a:pt x="57" y="86"/>
                </a:cubicBezTo>
                <a:cubicBezTo>
                  <a:pt x="25" y="86"/>
                  <a:pt x="0" y="111"/>
                  <a:pt x="0" y="142"/>
                </a:cubicBezTo>
                <a:cubicBezTo>
                  <a:pt x="0" y="173"/>
                  <a:pt x="25" y="199"/>
                  <a:pt x="57" y="199"/>
                </a:cubicBezTo>
                <a:cubicBezTo>
                  <a:pt x="57" y="285"/>
                  <a:pt x="57" y="285"/>
                  <a:pt x="57" y="285"/>
                </a:cubicBezTo>
                <a:cubicBezTo>
                  <a:pt x="342" y="285"/>
                  <a:pt x="342" y="285"/>
                  <a:pt x="342" y="285"/>
                </a:cubicBezTo>
                <a:cubicBezTo>
                  <a:pt x="342" y="0"/>
                  <a:pt x="342" y="0"/>
                  <a:pt x="342" y="0"/>
                </a:cubicBezTo>
                <a:lnTo>
                  <a:pt x="274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6412" name="PA_任意多边形 28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6838951" y="4556427"/>
            <a:ext cx="194733" cy="190559"/>
          </a:xfrm>
          <a:custGeom>
            <a:avLst/>
            <a:gdLst>
              <a:gd name="T0" fmla="*/ 37 w 39"/>
              <a:gd name="T1" fmla="*/ 2 h 38"/>
              <a:gd name="T2" fmla="*/ 37 w 39"/>
              <a:gd name="T3" fmla="*/ 9 h 38"/>
              <a:gd name="T4" fmla="*/ 9 w 39"/>
              <a:gd name="T5" fmla="*/ 36 h 38"/>
              <a:gd name="T6" fmla="*/ 2 w 39"/>
              <a:gd name="T7" fmla="*/ 36 h 38"/>
              <a:gd name="T8" fmla="*/ 2 w 39"/>
              <a:gd name="T9" fmla="*/ 36 h 38"/>
              <a:gd name="T10" fmla="*/ 2 w 39"/>
              <a:gd name="T11" fmla="*/ 30 h 38"/>
              <a:gd name="T12" fmla="*/ 30 w 39"/>
              <a:gd name="T13" fmla="*/ 2 h 38"/>
              <a:gd name="T14" fmla="*/ 37 w 39"/>
              <a:gd name="T15" fmla="*/ 2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38">
                <a:moveTo>
                  <a:pt x="37" y="2"/>
                </a:moveTo>
                <a:cubicBezTo>
                  <a:pt x="39" y="4"/>
                  <a:pt x="39" y="7"/>
                  <a:pt x="37" y="9"/>
                </a:cubicBezTo>
                <a:cubicBezTo>
                  <a:pt x="9" y="36"/>
                  <a:pt x="9" y="36"/>
                  <a:pt x="9" y="36"/>
                </a:cubicBezTo>
                <a:cubicBezTo>
                  <a:pt x="7" y="38"/>
                  <a:pt x="4" y="38"/>
                  <a:pt x="2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0" y="35"/>
                  <a:pt x="0" y="32"/>
                  <a:pt x="2" y="30"/>
                </a:cubicBezTo>
                <a:cubicBezTo>
                  <a:pt x="30" y="2"/>
                  <a:pt x="30" y="2"/>
                  <a:pt x="30" y="2"/>
                </a:cubicBezTo>
                <a:cubicBezTo>
                  <a:pt x="32" y="0"/>
                  <a:pt x="35" y="0"/>
                  <a:pt x="37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6413" name="PA_任意多边形 29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6648453" y="4365867"/>
            <a:ext cx="579967" cy="569559"/>
          </a:xfrm>
          <a:custGeom>
            <a:avLst/>
            <a:gdLst>
              <a:gd name="T0" fmla="*/ 28 w 116"/>
              <a:gd name="T1" fmla="*/ 96 h 114"/>
              <a:gd name="T2" fmla="*/ 20 w 116"/>
              <a:gd name="T3" fmla="*/ 96 h 114"/>
              <a:gd name="T4" fmla="*/ 18 w 116"/>
              <a:gd name="T5" fmla="*/ 94 h 114"/>
              <a:gd name="T6" fmla="*/ 18 w 116"/>
              <a:gd name="T7" fmla="*/ 86 h 114"/>
              <a:gd name="T8" fmla="*/ 32 w 116"/>
              <a:gd name="T9" fmla="*/ 73 h 114"/>
              <a:gd name="T10" fmla="*/ 41 w 116"/>
              <a:gd name="T11" fmla="*/ 57 h 114"/>
              <a:gd name="T12" fmla="*/ 22 w 116"/>
              <a:gd name="T13" fmla="*/ 62 h 114"/>
              <a:gd name="T14" fmla="*/ 8 w 116"/>
              <a:gd name="T15" fmla="*/ 76 h 114"/>
              <a:gd name="T16" fmla="*/ 8 w 116"/>
              <a:gd name="T17" fmla="*/ 104 h 114"/>
              <a:gd name="T18" fmla="*/ 9 w 116"/>
              <a:gd name="T19" fmla="*/ 106 h 114"/>
              <a:gd name="T20" fmla="*/ 38 w 116"/>
              <a:gd name="T21" fmla="*/ 106 h 114"/>
              <a:gd name="T22" fmla="*/ 53 w 116"/>
              <a:gd name="T23" fmla="*/ 92 h 114"/>
              <a:gd name="T24" fmla="*/ 58 w 116"/>
              <a:gd name="T25" fmla="*/ 73 h 114"/>
              <a:gd name="T26" fmla="*/ 42 w 116"/>
              <a:gd name="T27" fmla="*/ 82 h 114"/>
              <a:gd name="T28" fmla="*/ 28 w 116"/>
              <a:gd name="T29" fmla="*/ 96 h 114"/>
              <a:gd name="T30" fmla="*/ 77 w 116"/>
              <a:gd name="T31" fmla="*/ 8 h 114"/>
              <a:gd name="T32" fmla="*/ 63 w 116"/>
              <a:gd name="T33" fmla="*/ 22 h 114"/>
              <a:gd name="T34" fmla="*/ 57 w 116"/>
              <a:gd name="T35" fmla="*/ 40 h 114"/>
              <a:gd name="T36" fmla="*/ 74 w 116"/>
              <a:gd name="T37" fmla="*/ 32 h 114"/>
              <a:gd name="T38" fmla="*/ 88 w 116"/>
              <a:gd name="T39" fmla="*/ 18 h 114"/>
              <a:gd name="T40" fmla="*/ 96 w 116"/>
              <a:gd name="T41" fmla="*/ 18 h 114"/>
              <a:gd name="T42" fmla="*/ 98 w 116"/>
              <a:gd name="T43" fmla="*/ 20 h 114"/>
              <a:gd name="T44" fmla="*/ 98 w 116"/>
              <a:gd name="T45" fmla="*/ 28 h 114"/>
              <a:gd name="T46" fmla="*/ 84 w 116"/>
              <a:gd name="T47" fmla="*/ 42 h 114"/>
              <a:gd name="T48" fmla="*/ 75 w 116"/>
              <a:gd name="T49" fmla="*/ 57 h 114"/>
              <a:gd name="T50" fmla="*/ 94 w 116"/>
              <a:gd name="T51" fmla="*/ 52 h 114"/>
              <a:gd name="T52" fmla="*/ 108 w 116"/>
              <a:gd name="T53" fmla="*/ 38 h 114"/>
              <a:gd name="T54" fmla="*/ 108 w 116"/>
              <a:gd name="T55" fmla="*/ 10 h 114"/>
              <a:gd name="T56" fmla="*/ 106 w 116"/>
              <a:gd name="T57" fmla="*/ 8 h 114"/>
              <a:gd name="T58" fmla="*/ 77 w 116"/>
              <a:gd name="T59" fmla="*/ 8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6" h="114">
                <a:moveTo>
                  <a:pt x="28" y="96"/>
                </a:moveTo>
                <a:cubicBezTo>
                  <a:pt x="26" y="98"/>
                  <a:pt x="22" y="98"/>
                  <a:pt x="20" y="96"/>
                </a:cubicBezTo>
                <a:cubicBezTo>
                  <a:pt x="18" y="94"/>
                  <a:pt x="18" y="94"/>
                  <a:pt x="18" y="94"/>
                </a:cubicBezTo>
                <a:cubicBezTo>
                  <a:pt x="16" y="92"/>
                  <a:pt x="16" y="88"/>
                  <a:pt x="18" y="86"/>
                </a:cubicBezTo>
                <a:cubicBezTo>
                  <a:pt x="32" y="73"/>
                  <a:pt x="32" y="73"/>
                  <a:pt x="32" y="73"/>
                </a:cubicBezTo>
                <a:cubicBezTo>
                  <a:pt x="33" y="71"/>
                  <a:pt x="38" y="65"/>
                  <a:pt x="41" y="57"/>
                </a:cubicBezTo>
                <a:cubicBezTo>
                  <a:pt x="34" y="55"/>
                  <a:pt x="27" y="57"/>
                  <a:pt x="22" y="62"/>
                </a:cubicBezTo>
                <a:cubicBezTo>
                  <a:pt x="8" y="76"/>
                  <a:pt x="8" y="76"/>
                  <a:pt x="8" y="76"/>
                </a:cubicBezTo>
                <a:cubicBezTo>
                  <a:pt x="0" y="84"/>
                  <a:pt x="0" y="97"/>
                  <a:pt x="8" y="104"/>
                </a:cubicBezTo>
                <a:cubicBezTo>
                  <a:pt x="9" y="106"/>
                  <a:pt x="9" y="106"/>
                  <a:pt x="9" y="106"/>
                </a:cubicBezTo>
                <a:cubicBezTo>
                  <a:pt x="17" y="114"/>
                  <a:pt x="30" y="114"/>
                  <a:pt x="38" y="106"/>
                </a:cubicBezTo>
                <a:cubicBezTo>
                  <a:pt x="53" y="92"/>
                  <a:pt x="53" y="92"/>
                  <a:pt x="53" y="92"/>
                </a:cubicBezTo>
                <a:cubicBezTo>
                  <a:pt x="58" y="87"/>
                  <a:pt x="60" y="80"/>
                  <a:pt x="58" y="73"/>
                </a:cubicBezTo>
                <a:cubicBezTo>
                  <a:pt x="52" y="76"/>
                  <a:pt x="46" y="79"/>
                  <a:pt x="42" y="82"/>
                </a:cubicBezTo>
                <a:lnTo>
                  <a:pt x="28" y="96"/>
                </a:lnTo>
                <a:close/>
                <a:moveTo>
                  <a:pt x="77" y="8"/>
                </a:moveTo>
                <a:cubicBezTo>
                  <a:pt x="63" y="22"/>
                  <a:pt x="63" y="22"/>
                  <a:pt x="63" y="22"/>
                </a:cubicBezTo>
                <a:cubicBezTo>
                  <a:pt x="58" y="27"/>
                  <a:pt x="56" y="34"/>
                  <a:pt x="57" y="40"/>
                </a:cubicBezTo>
                <a:cubicBezTo>
                  <a:pt x="62" y="38"/>
                  <a:pt x="67" y="36"/>
                  <a:pt x="74" y="32"/>
                </a:cubicBezTo>
                <a:cubicBezTo>
                  <a:pt x="88" y="18"/>
                  <a:pt x="88" y="18"/>
                  <a:pt x="88" y="18"/>
                </a:cubicBezTo>
                <a:cubicBezTo>
                  <a:pt x="90" y="16"/>
                  <a:pt x="94" y="16"/>
                  <a:pt x="96" y="18"/>
                </a:cubicBezTo>
                <a:cubicBezTo>
                  <a:pt x="98" y="20"/>
                  <a:pt x="98" y="20"/>
                  <a:pt x="98" y="20"/>
                </a:cubicBezTo>
                <a:cubicBezTo>
                  <a:pt x="100" y="22"/>
                  <a:pt x="100" y="26"/>
                  <a:pt x="98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8" y="49"/>
                  <a:pt x="76" y="54"/>
                  <a:pt x="75" y="57"/>
                </a:cubicBezTo>
                <a:cubicBezTo>
                  <a:pt x="82" y="59"/>
                  <a:pt x="89" y="57"/>
                  <a:pt x="94" y="52"/>
                </a:cubicBezTo>
                <a:cubicBezTo>
                  <a:pt x="108" y="38"/>
                  <a:pt x="108" y="38"/>
                  <a:pt x="108" y="38"/>
                </a:cubicBezTo>
                <a:cubicBezTo>
                  <a:pt x="116" y="30"/>
                  <a:pt x="116" y="17"/>
                  <a:pt x="108" y="10"/>
                </a:cubicBezTo>
                <a:cubicBezTo>
                  <a:pt x="106" y="8"/>
                  <a:pt x="106" y="8"/>
                  <a:pt x="106" y="8"/>
                </a:cubicBezTo>
                <a:cubicBezTo>
                  <a:pt x="98" y="0"/>
                  <a:pt x="85" y="0"/>
                  <a:pt x="77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6408" name="PA_任意多边形 24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4603753" y="3550697"/>
            <a:ext cx="1424516" cy="1710795"/>
          </a:xfrm>
          <a:custGeom>
            <a:avLst/>
            <a:gdLst>
              <a:gd name="T0" fmla="*/ 285 w 285"/>
              <a:gd name="T1" fmla="*/ 124 h 342"/>
              <a:gd name="T2" fmla="*/ 285 w 285"/>
              <a:gd name="T3" fmla="*/ 57 h 342"/>
              <a:gd name="T4" fmla="*/ 199 w 285"/>
              <a:gd name="T5" fmla="*/ 57 h 342"/>
              <a:gd name="T6" fmla="*/ 142 w 285"/>
              <a:gd name="T7" fmla="*/ 0 h 342"/>
              <a:gd name="T8" fmla="*/ 86 w 285"/>
              <a:gd name="T9" fmla="*/ 57 h 342"/>
              <a:gd name="T10" fmla="*/ 0 w 285"/>
              <a:gd name="T11" fmla="*/ 57 h 342"/>
              <a:gd name="T12" fmla="*/ 0 w 285"/>
              <a:gd name="T13" fmla="*/ 342 h 342"/>
              <a:gd name="T14" fmla="*/ 285 w 285"/>
              <a:gd name="T15" fmla="*/ 342 h 342"/>
              <a:gd name="T16" fmla="*/ 285 w 285"/>
              <a:gd name="T17" fmla="*/ 274 h 342"/>
              <a:gd name="T18" fmla="*/ 233 w 285"/>
              <a:gd name="T19" fmla="*/ 199 h 342"/>
              <a:gd name="T20" fmla="*/ 285 w 285"/>
              <a:gd name="T21" fmla="*/ 124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5" h="342">
                <a:moveTo>
                  <a:pt x="285" y="124"/>
                </a:moveTo>
                <a:cubicBezTo>
                  <a:pt x="285" y="57"/>
                  <a:pt x="285" y="57"/>
                  <a:pt x="285" y="57"/>
                </a:cubicBezTo>
                <a:cubicBezTo>
                  <a:pt x="199" y="57"/>
                  <a:pt x="199" y="57"/>
                  <a:pt x="199" y="57"/>
                </a:cubicBezTo>
                <a:cubicBezTo>
                  <a:pt x="199" y="25"/>
                  <a:pt x="174" y="0"/>
                  <a:pt x="142" y="0"/>
                </a:cubicBezTo>
                <a:cubicBezTo>
                  <a:pt x="111" y="0"/>
                  <a:pt x="86" y="25"/>
                  <a:pt x="86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342"/>
                  <a:pt x="0" y="342"/>
                  <a:pt x="0" y="342"/>
                </a:cubicBezTo>
                <a:cubicBezTo>
                  <a:pt x="285" y="342"/>
                  <a:pt x="285" y="342"/>
                  <a:pt x="285" y="342"/>
                </a:cubicBezTo>
                <a:cubicBezTo>
                  <a:pt x="285" y="274"/>
                  <a:pt x="285" y="274"/>
                  <a:pt x="285" y="274"/>
                </a:cubicBezTo>
                <a:cubicBezTo>
                  <a:pt x="255" y="263"/>
                  <a:pt x="233" y="234"/>
                  <a:pt x="233" y="199"/>
                </a:cubicBezTo>
                <a:cubicBezTo>
                  <a:pt x="233" y="165"/>
                  <a:pt x="255" y="136"/>
                  <a:pt x="285" y="12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6414" name="PA_任意多边形 30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5149851" y="4310818"/>
            <a:ext cx="209549" cy="260431"/>
          </a:xfrm>
          <a:custGeom>
            <a:avLst/>
            <a:gdLst>
              <a:gd name="T0" fmla="*/ 40 w 42"/>
              <a:gd name="T1" fmla="*/ 10 h 52"/>
              <a:gd name="T2" fmla="*/ 1 w 42"/>
              <a:gd name="T3" fmla="*/ 10 h 52"/>
              <a:gd name="T4" fmla="*/ 0 w 42"/>
              <a:gd name="T5" fmla="*/ 11 h 52"/>
              <a:gd name="T6" fmla="*/ 1 w 42"/>
              <a:gd name="T7" fmla="*/ 13 h 52"/>
              <a:gd name="T8" fmla="*/ 40 w 42"/>
              <a:gd name="T9" fmla="*/ 13 h 52"/>
              <a:gd name="T10" fmla="*/ 42 w 42"/>
              <a:gd name="T11" fmla="*/ 11 h 52"/>
              <a:gd name="T12" fmla="*/ 40 w 42"/>
              <a:gd name="T13" fmla="*/ 10 h 52"/>
              <a:gd name="T14" fmla="*/ 1 w 42"/>
              <a:gd name="T15" fmla="*/ 3 h 52"/>
              <a:gd name="T16" fmla="*/ 40 w 42"/>
              <a:gd name="T17" fmla="*/ 3 h 52"/>
              <a:gd name="T18" fmla="*/ 42 w 42"/>
              <a:gd name="T19" fmla="*/ 1 h 52"/>
              <a:gd name="T20" fmla="*/ 40 w 42"/>
              <a:gd name="T21" fmla="*/ 0 h 52"/>
              <a:gd name="T22" fmla="*/ 1 w 42"/>
              <a:gd name="T23" fmla="*/ 0 h 52"/>
              <a:gd name="T24" fmla="*/ 0 w 42"/>
              <a:gd name="T25" fmla="*/ 1 h 52"/>
              <a:gd name="T26" fmla="*/ 1 w 42"/>
              <a:gd name="T27" fmla="*/ 3 h 52"/>
              <a:gd name="T28" fmla="*/ 0 w 42"/>
              <a:gd name="T29" fmla="*/ 21 h 52"/>
              <a:gd name="T30" fmla="*/ 1 w 42"/>
              <a:gd name="T31" fmla="*/ 23 h 52"/>
              <a:gd name="T32" fmla="*/ 29 w 42"/>
              <a:gd name="T33" fmla="*/ 23 h 52"/>
              <a:gd name="T34" fmla="*/ 39 w 42"/>
              <a:gd name="T35" fmla="*/ 19 h 52"/>
              <a:gd name="T36" fmla="*/ 1 w 42"/>
              <a:gd name="T37" fmla="*/ 19 h 52"/>
              <a:gd name="T38" fmla="*/ 0 w 42"/>
              <a:gd name="T39" fmla="*/ 21 h 52"/>
              <a:gd name="T40" fmla="*/ 0 w 42"/>
              <a:gd name="T41" fmla="*/ 31 h 52"/>
              <a:gd name="T42" fmla="*/ 1 w 42"/>
              <a:gd name="T43" fmla="*/ 33 h 52"/>
              <a:gd name="T44" fmla="*/ 18 w 42"/>
              <a:gd name="T45" fmla="*/ 33 h 52"/>
              <a:gd name="T46" fmla="*/ 21 w 42"/>
              <a:gd name="T47" fmla="*/ 29 h 52"/>
              <a:gd name="T48" fmla="*/ 1 w 42"/>
              <a:gd name="T49" fmla="*/ 29 h 52"/>
              <a:gd name="T50" fmla="*/ 0 w 42"/>
              <a:gd name="T51" fmla="*/ 31 h 52"/>
              <a:gd name="T52" fmla="*/ 0 w 42"/>
              <a:gd name="T53" fmla="*/ 41 h 52"/>
              <a:gd name="T54" fmla="*/ 1 w 42"/>
              <a:gd name="T55" fmla="*/ 43 h 52"/>
              <a:gd name="T56" fmla="*/ 12 w 42"/>
              <a:gd name="T57" fmla="*/ 43 h 52"/>
              <a:gd name="T58" fmla="*/ 14 w 42"/>
              <a:gd name="T59" fmla="*/ 39 h 52"/>
              <a:gd name="T60" fmla="*/ 1 w 42"/>
              <a:gd name="T61" fmla="*/ 39 h 52"/>
              <a:gd name="T62" fmla="*/ 0 w 42"/>
              <a:gd name="T63" fmla="*/ 41 h 52"/>
              <a:gd name="T64" fmla="*/ 0 w 42"/>
              <a:gd name="T65" fmla="*/ 51 h 52"/>
              <a:gd name="T66" fmla="*/ 1 w 42"/>
              <a:gd name="T67" fmla="*/ 52 h 52"/>
              <a:gd name="T68" fmla="*/ 11 w 42"/>
              <a:gd name="T69" fmla="*/ 52 h 52"/>
              <a:gd name="T70" fmla="*/ 11 w 42"/>
              <a:gd name="T71" fmla="*/ 49 h 52"/>
              <a:gd name="T72" fmla="*/ 1 w 42"/>
              <a:gd name="T73" fmla="*/ 49 h 52"/>
              <a:gd name="T74" fmla="*/ 0 w 42"/>
              <a:gd name="T75" fmla="*/ 51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2" h="52">
                <a:moveTo>
                  <a:pt x="40" y="10"/>
                </a:moveTo>
                <a:cubicBezTo>
                  <a:pt x="1" y="10"/>
                  <a:pt x="1" y="10"/>
                  <a:pt x="1" y="10"/>
                </a:cubicBezTo>
                <a:cubicBezTo>
                  <a:pt x="0" y="10"/>
                  <a:pt x="0" y="10"/>
                  <a:pt x="0" y="11"/>
                </a:cubicBezTo>
                <a:cubicBezTo>
                  <a:pt x="0" y="12"/>
                  <a:pt x="0" y="13"/>
                  <a:pt x="1" y="13"/>
                </a:cubicBezTo>
                <a:cubicBezTo>
                  <a:pt x="40" y="13"/>
                  <a:pt x="40" y="13"/>
                  <a:pt x="40" y="13"/>
                </a:cubicBezTo>
                <a:cubicBezTo>
                  <a:pt x="41" y="13"/>
                  <a:pt x="42" y="12"/>
                  <a:pt x="42" y="11"/>
                </a:cubicBezTo>
                <a:cubicBezTo>
                  <a:pt x="42" y="10"/>
                  <a:pt x="41" y="10"/>
                  <a:pt x="40" y="10"/>
                </a:cubicBezTo>
                <a:close/>
                <a:moveTo>
                  <a:pt x="1" y="3"/>
                </a:moveTo>
                <a:cubicBezTo>
                  <a:pt x="40" y="3"/>
                  <a:pt x="40" y="3"/>
                  <a:pt x="40" y="3"/>
                </a:cubicBezTo>
                <a:cubicBezTo>
                  <a:pt x="41" y="3"/>
                  <a:pt x="42" y="2"/>
                  <a:pt x="42" y="1"/>
                </a:cubicBezTo>
                <a:cubicBezTo>
                  <a:pt x="42" y="0"/>
                  <a:pt x="41" y="0"/>
                  <a:pt x="40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3"/>
                  <a:pt x="1" y="3"/>
                </a:cubicBezTo>
                <a:close/>
                <a:moveTo>
                  <a:pt x="0" y="21"/>
                </a:moveTo>
                <a:cubicBezTo>
                  <a:pt x="0" y="22"/>
                  <a:pt x="0" y="23"/>
                  <a:pt x="1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32" y="21"/>
                  <a:pt x="36" y="20"/>
                  <a:pt x="39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19"/>
                  <a:pt x="0" y="20"/>
                  <a:pt x="0" y="21"/>
                </a:cubicBezTo>
                <a:close/>
                <a:moveTo>
                  <a:pt x="0" y="31"/>
                </a:moveTo>
                <a:cubicBezTo>
                  <a:pt x="0" y="32"/>
                  <a:pt x="0" y="33"/>
                  <a:pt x="1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9" y="32"/>
                  <a:pt x="20" y="30"/>
                  <a:pt x="21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0" y="29"/>
                  <a:pt x="0" y="30"/>
                  <a:pt x="0" y="31"/>
                </a:cubicBezTo>
                <a:close/>
                <a:moveTo>
                  <a:pt x="0" y="41"/>
                </a:moveTo>
                <a:cubicBezTo>
                  <a:pt x="0" y="42"/>
                  <a:pt x="0" y="43"/>
                  <a:pt x="1" y="43"/>
                </a:cubicBezTo>
                <a:cubicBezTo>
                  <a:pt x="12" y="43"/>
                  <a:pt x="12" y="43"/>
                  <a:pt x="12" y="43"/>
                </a:cubicBezTo>
                <a:cubicBezTo>
                  <a:pt x="13" y="41"/>
                  <a:pt x="13" y="40"/>
                  <a:pt x="14" y="39"/>
                </a:cubicBezTo>
                <a:cubicBezTo>
                  <a:pt x="1" y="39"/>
                  <a:pt x="1" y="39"/>
                  <a:pt x="1" y="39"/>
                </a:cubicBezTo>
                <a:cubicBezTo>
                  <a:pt x="0" y="39"/>
                  <a:pt x="0" y="40"/>
                  <a:pt x="0" y="41"/>
                </a:cubicBezTo>
                <a:close/>
                <a:moveTo>
                  <a:pt x="0" y="51"/>
                </a:moveTo>
                <a:cubicBezTo>
                  <a:pt x="0" y="52"/>
                  <a:pt x="0" y="52"/>
                  <a:pt x="1" y="52"/>
                </a:cubicBezTo>
                <a:cubicBezTo>
                  <a:pt x="11" y="52"/>
                  <a:pt x="11" y="52"/>
                  <a:pt x="11" y="52"/>
                </a:cubicBezTo>
                <a:cubicBezTo>
                  <a:pt x="11" y="51"/>
                  <a:pt x="11" y="50"/>
                  <a:pt x="11" y="49"/>
                </a:cubicBezTo>
                <a:cubicBezTo>
                  <a:pt x="1" y="49"/>
                  <a:pt x="1" y="49"/>
                  <a:pt x="1" y="49"/>
                </a:cubicBezTo>
                <a:cubicBezTo>
                  <a:pt x="0" y="49"/>
                  <a:pt x="0" y="50"/>
                  <a:pt x="0" y="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6415" name="PA_任意多边形 31"/>
          <p:cNvSpPr>
            <a:spLocks noEditPoints="1"/>
          </p:cNvSpPr>
          <p:nvPr>
            <p:custDataLst>
              <p:tags r:id="rId9"/>
            </p:custDataLst>
          </p:nvPr>
        </p:nvSpPr>
        <p:spPr bwMode="auto">
          <a:xfrm>
            <a:off x="5223935" y="4427270"/>
            <a:ext cx="315383" cy="309129"/>
          </a:xfrm>
          <a:custGeom>
            <a:avLst/>
            <a:gdLst>
              <a:gd name="T0" fmla="*/ 52 w 63"/>
              <a:gd name="T1" fmla="*/ 11 h 62"/>
              <a:gd name="T2" fmla="*/ 11 w 63"/>
              <a:gd name="T3" fmla="*/ 11 h 62"/>
              <a:gd name="T4" fmla="*/ 11 w 63"/>
              <a:gd name="T5" fmla="*/ 51 h 62"/>
              <a:gd name="T6" fmla="*/ 52 w 63"/>
              <a:gd name="T7" fmla="*/ 51 h 62"/>
              <a:gd name="T8" fmla="*/ 52 w 63"/>
              <a:gd name="T9" fmla="*/ 11 h 62"/>
              <a:gd name="T10" fmla="*/ 17 w 63"/>
              <a:gd name="T11" fmla="*/ 45 h 62"/>
              <a:gd name="T12" fmla="*/ 17 w 63"/>
              <a:gd name="T13" fmla="*/ 17 h 62"/>
              <a:gd name="T14" fmla="*/ 46 w 63"/>
              <a:gd name="T15" fmla="*/ 17 h 62"/>
              <a:gd name="T16" fmla="*/ 46 w 63"/>
              <a:gd name="T17" fmla="*/ 45 h 62"/>
              <a:gd name="T18" fmla="*/ 17 w 63"/>
              <a:gd name="T19" fmla="*/ 45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3" h="62">
                <a:moveTo>
                  <a:pt x="52" y="11"/>
                </a:moveTo>
                <a:cubicBezTo>
                  <a:pt x="40" y="0"/>
                  <a:pt x="22" y="0"/>
                  <a:pt x="11" y="11"/>
                </a:cubicBezTo>
                <a:cubicBezTo>
                  <a:pt x="0" y="22"/>
                  <a:pt x="0" y="40"/>
                  <a:pt x="11" y="51"/>
                </a:cubicBezTo>
                <a:cubicBezTo>
                  <a:pt x="22" y="62"/>
                  <a:pt x="40" y="62"/>
                  <a:pt x="52" y="51"/>
                </a:cubicBezTo>
                <a:cubicBezTo>
                  <a:pt x="63" y="40"/>
                  <a:pt x="63" y="22"/>
                  <a:pt x="52" y="11"/>
                </a:cubicBezTo>
                <a:close/>
                <a:moveTo>
                  <a:pt x="17" y="45"/>
                </a:moveTo>
                <a:cubicBezTo>
                  <a:pt x="9" y="37"/>
                  <a:pt x="9" y="25"/>
                  <a:pt x="17" y="17"/>
                </a:cubicBezTo>
                <a:cubicBezTo>
                  <a:pt x="25" y="9"/>
                  <a:pt x="38" y="9"/>
                  <a:pt x="46" y="17"/>
                </a:cubicBezTo>
                <a:cubicBezTo>
                  <a:pt x="53" y="25"/>
                  <a:pt x="53" y="37"/>
                  <a:pt x="46" y="45"/>
                </a:cubicBezTo>
                <a:cubicBezTo>
                  <a:pt x="38" y="53"/>
                  <a:pt x="25" y="53"/>
                  <a:pt x="17" y="4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6416" name="PA_任意多边形 32"/>
          <p:cNvSpPr>
            <a:spLocks noEditPoints="1"/>
          </p:cNvSpPr>
          <p:nvPr>
            <p:custDataLst>
              <p:tags r:id="rId10"/>
            </p:custDataLst>
          </p:nvPr>
        </p:nvSpPr>
        <p:spPr bwMode="auto">
          <a:xfrm>
            <a:off x="5069419" y="4685582"/>
            <a:ext cx="198967" cy="194793"/>
          </a:xfrm>
          <a:custGeom>
            <a:avLst/>
            <a:gdLst>
              <a:gd name="T0" fmla="*/ 38 w 40"/>
              <a:gd name="T1" fmla="*/ 2 h 39"/>
              <a:gd name="T2" fmla="*/ 30 w 40"/>
              <a:gd name="T3" fmla="*/ 2 h 39"/>
              <a:gd name="T4" fmla="*/ 30 w 40"/>
              <a:gd name="T5" fmla="*/ 2 h 39"/>
              <a:gd name="T6" fmla="*/ 38 w 40"/>
              <a:gd name="T7" fmla="*/ 11 h 39"/>
              <a:gd name="T8" fmla="*/ 38 w 40"/>
              <a:gd name="T9" fmla="*/ 10 h 39"/>
              <a:gd name="T10" fmla="*/ 38 w 40"/>
              <a:gd name="T11" fmla="*/ 2 h 39"/>
              <a:gd name="T12" fmla="*/ 2 w 40"/>
              <a:gd name="T13" fmla="*/ 29 h 39"/>
              <a:gd name="T14" fmla="*/ 2 w 40"/>
              <a:gd name="T15" fmla="*/ 37 h 39"/>
              <a:gd name="T16" fmla="*/ 11 w 40"/>
              <a:gd name="T17" fmla="*/ 37 h 39"/>
              <a:gd name="T18" fmla="*/ 35 w 40"/>
              <a:gd name="T19" fmla="*/ 13 h 39"/>
              <a:gd name="T20" fmla="*/ 27 w 40"/>
              <a:gd name="T21" fmla="*/ 5 h 39"/>
              <a:gd name="T22" fmla="*/ 2 w 40"/>
              <a:gd name="T23" fmla="*/ 2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0" h="39">
                <a:moveTo>
                  <a:pt x="38" y="2"/>
                </a:moveTo>
                <a:cubicBezTo>
                  <a:pt x="36" y="0"/>
                  <a:pt x="32" y="0"/>
                  <a:pt x="30" y="2"/>
                </a:cubicBezTo>
                <a:cubicBezTo>
                  <a:pt x="30" y="2"/>
                  <a:pt x="30" y="2"/>
                  <a:pt x="30" y="2"/>
                </a:cubicBezTo>
                <a:cubicBezTo>
                  <a:pt x="38" y="11"/>
                  <a:pt x="38" y="11"/>
                  <a:pt x="38" y="11"/>
                </a:cubicBezTo>
                <a:cubicBezTo>
                  <a:pt x="38" y="10"/>
                  <a:pt x="38" y="10"/>
                  <a:pt x="38" y="10"/>
                </a:cubicBezTo>
                <a:cubicBezTo>
                  <a:pt x="40" y="8"/>
                  <a:pt x="40" y="4"/>
                  <a:pt x="38" y="2"/>
                </a:cubicBezTo>
                <a:close/>
                <a:moveTo>
                  <a:pt x="2" y="29"/>
                </a:moveTo>
                <a:cubicBezTo>
                  <a:pt x="0" y="31"/>
                  <a:pt x="0" y="35"/>
                  <a:pt x="2" y="37"/>
                </a:cubicBezTo>
                <a:cubicBezTo>
                  <a:pt x="5" y="39"/>
                  <a:pt x="8" y="39"/>
                  <a:pt x="11" y="37"/>
                </a:cubicBezTo>
                <a:cubicBezTo>
                  <a:pt x="35" y="13"/>
                  <a:pt x="35" y="13"/>
                  <a:pt x="35" y="13"/>
                </a:cubicBezTo>
                <a:cubicBezTo>
                  <a:pt x="27" y="5"/>
                  <a:pt x="27" y="5"/>
                  <a:pt x="27" y="5"/>
                </a:cubicBezTo>
                <a:lnTo>
                  <a:pt x="2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6417" name="PA_任意多边形 33"/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5080002" y="4240945"/>
            <a:ext cx="349249" cy="395940"/>
          </a:xfrm>
          <a:custGeom>
            <a:avLst/>
            <a:gdLst>
              <a:gd name="T0" fmla="*/ 33 w 70"/>
              <a:gd name="T1" fmla="*/ 73 h 79"/>
              <a:gd name="T2" fmla="*/ 11 w 70"/>
              <a:gd name="T3" fmla="*/ 73 h 79"/>
              <a:gd name="T4" fmla="*/ 7 w 70"/>
              <a:gd name="T5" fmla="*/ 69 h 79"/>
              <a:gd name="T6" fmla="*/ 7 w 70"/>
              <a:gd name="T7" fmla="*/ 10 h 79"/>
              <a:gd name="T8" fmla="*/ 11 w 70"/>
              <a:gd name="T9" fmla="*/ 6 h 79"/>
              <a:gd name="T10" fmla="*/ 59 w 70"/>
              <a:gd name="T11" fmla="*/ 6 h 79"/>
              <a:gd name="T12" fmla="*/ 63 w 70"/>
              <a:gd name="T13" fmla="*/ 10 h 79"/>
              <a:gd name="T14" fmla="*/ 63 w 70"/>
              <a:gd name="T15" fmla="*/ 41 h 79"/>
              <a:gd name="T16" fmla="*/ 70 w 70"/>
              <a:gd name="T17" fmla="*/ 42 h 79"/>
              <a:gd name="T18" fmla="*/ 70 w 70"/>
              <a:gd name="T19" fmla="*/ 10 h 79"/>
              <a:gd name="T20" fmla="*/ 59 w 70"/>
              <a:gd name="T21" fmla="*/ 0 h 79"/>
              <a:gd name="T22" fmla="*/ 11 w 70"/>
              <a:gd name="T23" fmla="*/ 0 h 79"/>
              <a:gd name="T24" fmla="*/ 0 w 70"/>
              <a:gd name="T25" fmla="*/ 10 h 79"/>
              <a:gd name="T26" fmla="*/ 0 w 70"/>
              <a:gd name="T27" fmla="*/ 69 h 79"/>
              <a:gd name="T28" fmla="*/ 11 w 70"/>
              <a:gd name="T29" fmla="*/ 79 h 79"/>
              <a:gd name="T30" fmla="*/ 36 w 70"/>
              <a:gd name="T31" fmla="*/ 79 h 79"/>
              <a:gd name="T32" fmla="*/ 33 w 70"/>
              <a:gd name="T33" fmla="*/ 73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0" h="79">
                <a:moveTo>
                  <a:pt x="33" y="73"/>
                </a:moveTo>
                <a:cubicBezTo>
                  <a:pt x="11" y="73"/>
                  <a:pt x="11" y="73"/>
                  <a:pt x="11" y="73"/>
                </a:cubicBezTo>
                <a:cubicBezTo>
                  <a:pt x="9" y="73"/>
                  <a:pt x="7" y="71"/>
                  <a:pt x="7" y="69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8"/>
                  <a:pt x="9" y="6"/>
                  <a:pt x="11" y="6"/>
                </a:cubicBezTo>
                <a:cubicBezTo>
                  <a:pt x="59" y="6"/>
                  <a:pt x="59" y="6"/>
                  <a:pt x="59" y="6"/>
                </a:cubicBezTo>
                <a:cubicBezTo>
                  <a:pt x="61" y="6"/>
                  <a:pt x="63" y="8"/>
                  <a:pt x="63" y="10"/>
                </a:cubicBezTo>
                <a:cubicBezTo>
                  <a:pt x="63" y="41"/>
                  <a:pt x="63" y="41"/>
                  <a:pt x="63" y="41"/>
                </a:cubicBezTo>
                <a:cubicBezTo>
                  <a:pt x="65" y="41"/>
                  <a:pt x="68" y="41"/>
                  <a:pt x="70" y="42"/>
                </a:cubicBezTo>
                <a:cubicBezTo>
                  <a:pt x="70" y="10"/>
                  <a:pt x="70" y="10"/>
                  <a:pt x="70" y="10"/>
                </a:cubicBezTo>
                <a:cubicBezTo>
                  <a:pt x="70" y="4"/>
                  <a:pt x="65" y="0"/>
                  <a:pt x="59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4"/>
                  <a:pt x="0" y="10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75"/>
                  <a:pt x="5" y="79"/>
                  <a:pt x="11" y="79"/>
                </a:cubicBezTo>
                <a:cubicBezTo>
                  <a:pt x="36" y="79"/>
                  <a:pt x="36" y="79"/>
                  <a:pt x="36" y="79"/>
                </a:cubicBezTo>
                <a:cubicBezTo>
                  <a:pt x="35" y="77"/>
                  <a:pt x="34" y="75"/>
                  <a:pt x="33" y="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6409" name="PA_任意多边形 25"/>
          <p:cNvSpPr>
            <a:spLocks/>
          </p:cNvSpPr>
          <p:nvPr>
            <p:custDataLst>
              <p:tags r:id="rId12"/>
            </p:custDataLst>
          </p:nvPr>
        </p:nvSpPr>
        <p:spPr bwMode="auto">
          <a:xfrm>
            <a:off x="4603753" y="2271836"/>
            <a:ext cx="1703916" cy="1424957"/>
          </a:xfrm>
          <a:custGeom>
            <a:avLst/>
            <a:gdLst>
              <a:gd name="T0" fmla="*/ 217 w 341"/>
              <a:gd name="T1" fmla="*/ 285 h 285"/>
              <a:gd name="T2" fmla="*/ 285 w 341"/>
              <a:gd name="T3" fmla="*/ 285 h 285"/>
              <a:gd name="T4" fmla="*/ 285 w 341"/>
              <a:gd name="T5" fmla="*/ 199 h 285"/>
              <a:gd name="T6" fmla="*/ 341 w 341"/>
              <a:gd name="T7" fmla="*/ 143 h 285"/>
              <a:gd name="T8" fmla="*/ 285 w 341"/>
              <a:gd name="T9" fmla="*/ 86 h 285"/>
              <a:gd name="T10" fmla="*/ 285 w 341"/>
              <a:gd name="T11" fmla="*/ 0 h 285"/>
              <a:gd name="T12" fmla="*/ 0 w 341"/>
              <a:gd name="T13" fmla="*/ 0 h 285"/>
              <a:gd name="T14" fmla="*/ 0 w 341"/>
              <a:gd name="T15" fmla="*/ 285 h 285"/>
              <a:gd name="T16" fmla="*/ 68 w 341"/>
              <a:gd name="T17" fmla="*/ 285 h 285"/>
              <a:gd name="T18" fmla="*/ 142 w 341"/>
              <a:gd name="T19" fmla="*/ 233 h 285"/>
              <a:gd name="T20" fmla="*/ 217 w 341"/>
              <a:gd name="T21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1" h="285">
                <a:moveTo>
                  <a:pt x="217" y="285"/>
                </a:moveTo>
                <a:cubicBezTo>
                  <a:pt x="285" y="285"/>
                  <a:pt x="285" y="285"/>
                  <a:pt x="285" y="285"/>
                </a:cubicBezTo>
                <a:cubicBezTo>
                  <a:pt x="285" y="199"/>
                  <a:pt x="285" y="199"/>
                  <a:pt x="285" y="199"/>
                </a:cubicBezTo>
                <a:cubicBezTo>
                  <a:pt x="316" y="199"/>
                  <a:pt x="341" y="174"/>
                  <a:pt x="341" y="143"/>
                </a:cubicBezTo>
                <a:cubicBezTo>
                  <a:pt x="341" y="111"/>
                  <a:pt x="316" y="86"/>
                  <a:pt x="285" y="86"/>
                </a:cubicBezTo>
                <a:cubicBezTo>
                  <a:pt x="285" y="0"/>
                  <a:pt x="285" y="0"/>
                  <a:pt x="28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85"/>
                  <a:pt x="0" y="285"/>
                  <a:pt x="0" y="285"/>
                </a:cubicBezTo>
                <a:cubicBezTo>
                  <a:pt x="68" y="285"/>
                  <a:pt x="68" y="285"/>
                  <a:pt x="68" y="285"/>
                </a:cubicBezTo>
                <a:cubicBezTo>
                  <a:pt x="79" y="255"/>
                  <a:pt x="108" y="233"/>
                  <a:pt x="142" y="233"/>
                </a:cubicBezTo>
                <a:cubicBezTo>
                  <a:pt x="177" y="233"/>
                  <a:pt x="206" y="255"/>
                  <a:pt x="217" y="28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6418" name="PA_任意多边形 34"/>
          <p:cNvSpPr>
            <a:spLocks noEditPoints="1"/>
          </p:cNvSpPr>
          <p:nvPr>
            <p:custDataLst>
              <p:tags r:id="rId13"/>
            </p:custDataLst>
          </p:nvPr>
        </p:nvSpPr>
        <p:spPr bwMode="auto">
          <a:xfrm>
            <a:off x="4974169" y="2665659"/>
            <a:ext cx="554567" cy="520861"/>
          </a:xfrm>
          <a:custGeom>
            <a:avLst/>
            <a:gdLst>
              <a:gd name="T0" fmla="*/ 18 w 111"/>
              <a:gd name="T1" fmla="*/ 67 h 104"/>
              <a:gd name="T2" fmla="*/ 16 w 111"/>
              <a:gd name="T3" fmla="*/ 60 h 104"/>
              <a:gd name="T4" fmla="*/ 14 w 111"/>
              <a:gd name="T5" fmla="*/ 16 h 104"/>
              <a:gd name="T6" fmla="*/ 34 w 111"/>
              <a:gd name="T7" fmla="*/ 17 h 104"/>
              <a:gd name="T8" fmla="*/ 34 w 111"/>
              <a:gd name="T9" fmla="*/ 0 h 104"/>
              <a:gd name="T10" fmla="*/ 77 w 111"/>
              <a:gd name="T11" fmla="*/ 18 h 104"/>
              <a:gd name="T12" fmla="*/ 80 w 111"/>
              <a:gd name="T13" fmla="*/ 20 h 104"/>
              <a:gd name="T14" fmla="*/ 111 w 111"/>
              <a:gd name="T15" fmla="*/ 54 h 104"/>
              <a:gd name="T16" fmla="*/ 93 w 111"/>
              <a:gd name="T17" fmla="*/ 64 h 104"/>
              <a:gd name="T18" fmla="*/ 104 w 111"/>
              <a:gd name="T19" fmla="*/ 78 h 104"/>
              <a:gd name="T20" fmla="*/ 60 w 111"/>
              <a:gd name="T21" fmla="*/ 90 h 104"/>
              <a:gd name="T22" fmla="*/ 55 w 111"/>
              <a:gd name="T23" fmla="*/ 90 h 104"/>
              <a:gd name="T24" fmla="*/ 54 w 111"/>
              <a:gd name="T25" fmla="*/ 90 h 104"/>
              <a:gd name="T26" fmla="*/ 9 w 111"/>
              <a:gd name="T27" fmla="*/ 79 h 104"/>
              <a:gd name="T28" fmla="*/ 25 w 111"/>
              <a:gd name="T29" fmla="*/ 53 h 104"/>
              <a:gd name="T30" fmla="*/ 29 w 111"/>
              <a:gd name="T31" fmla="*/ 65 h 104"/>
              <a:gd name="T32" fmla="*/ 30 w 111"/>
              <a:gd name="T33" fmla="*/ 68 h 104"/>
              <a:gd name="T34" fmla="*/ 42 w 111"/>
              <a:gd name="T35" fmla="*/ 90 h 104"/>
              <a:gd name="T36" fmla="*/ 52 w 111"/>
              <a:gd name="T37" fmla="*/ 80 h 104"/>
              <a:gd name="T38" fmla="*/ 55 w 111"/>
              <a:gd name="T39" fmla="*/ 80 h 104"/>
              <a:gd name="T40" fmla="*/ 61 w 111"/>
              <a:gd name="T41" fmla="*/ 80 h 104"/>
              <a:gd name="T42" fmla="*/ 72 w 111"/>
              <a:gd name="T43" fmla="*/ 89 h 104"/>
              <a:gd name="T44" fmla="*/ 82 w 111"/>
              <a:gd name="T45" fmla="*/ 65 h 104"/>
              <a:gd name="T46" fmla="*/ 85 w 111"/>
              <a:gd name="T47" fmla="*/ 55 h 104"/>
              <a:gd name="T48" fmla="*/ 86 w 111"/>
              <a:gd name="T49" fmla="*/ 52 h 104"/>
              <a:gd name="T50" fmla="*/ 92 w 111"/>
              <a:gd name="T51" fmla="*/ 26 h 104"/>
              <a:gd name="T52" fmla="*/ 76 w 111"/>
              <a:gd name="T53" fmla="*/ 29 h 104"/>
              <a:gd name="T54" fmla="*/ 69 w 111"/>
              <a:gd name="T55" fmla="*/ 25 h 104"/>
              <a:gd name="T56" fmla="*/ 67 w 111"/>
              <a:gd name="T57" fmla="*/ 10 h 104"/>
              <a:gd name="T58" fmla="*/ 44 w 111"/>
              <a:gd name="T59" fmla="*/ 23 h 104"/>
              <a:gd name="T60" fmla="*/ 34 w 111"/>
              <a:gd name="T61" fmla="*/ 30 h 104"/>
              <a:gd name="T62" fmla="*/ 32 w 111"/>
              <a:gd name="T63" fmla="*/ 32 h 104"/>
              <a:gd name="T64" fmla="*/ 13 w 111"/>
              <a:gd name="T65" fmla="*/ 49 h 104"/>
              <a:gd name="T66" fmla="*/ 56 w 111"/>
              <a:gd name="T67" fmla="*/ 33 h 104"/>
              <a:gd name="T68" fmla="*/ 74 w 111"/>
              <a:gd name="T69" fmla="*/ 51 h 104"/>
              <a:gd name="T70" fmla="*/ 56 w 111"/>
              <a:gd name="T71" fmla="*/ 68 h 104"/>
              <a:gd name="T72" fmla="*/ 56 w 111"/>
              <a:gd name="T73" fmla="*/ 63 h 104"/>
              <a:gd name="T74" fmla="*/ 64 w 111"/>
              <a:gd name="T75" fmla="*/ 51 h 104"/>
              <a:gd name="T76" fmla="*/ 56 w 111"/>
              <a:gd name="T77" fmla="*/ 43 h 104"/>
              <a:gd name="T78" fmla="*/ 49 w 111"/>
              <a:gd name="T79" fmla="*/ 51 h 104"/>
              <a:gd name="T80" fmla="*/ 56 w 111"/>
              <a:gd name="T81" fmla="*/ 58 h 104"/>
              <a:gd name="T82" fmla="*/ 56 w 111"/>
              <a:gd name="T83" fmla="*/ 63 h 104"/>
              <a:gd name="T84" fmla="*/ 39 w 111"/>
              <a:gd name="T85" fmla="*/ 51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11" h="104">
                <a:moveTo>
                  <a:pt x="9" y="79"/>
                </a:moveTo>
                <a:cubicBezTo>
                  <a:pt x="18" y="67"/>
                  <a:pt x="18" y="67"/>
                  <a:pt x="18" y="67"/>
                </a:cubicBezTo>
                <a:cubicBezTo>
                  <a:pt x="18" y="65"/>
                  <a:pt x="17" y="62"/>
                  <a:pt x="16" y="60"/>
                </a:cubicBezTo>
                <a:cubicBezTo>
                  <a:pt x="16" y="60"/>
                  <a:pt x="16" y="60"/>
                  <a:pt x="16" y="60"/>
                </a:cubicBezTo>
                <a:cubicBezTo>
                  <a:pt x="0" y="55"/>
                  <a:pt x="0" y="55"/>
                  <a:pt x="0" y="55"/>
                </a:cubicBezTo>
                <a:cubicBezTo>
                  <a:pt x="14" y="16"/>
                  <a:pt x="14" y="16"/>
                  <a:pt x="14" y="16"/>
                </a:cubicBezTo>
                <a:cubicBezTo>
                  <a:pt x="29" y="21"/>
                  <a:pt x="29" y="21"/>
                  <a:pt x="29" y="21"/>
                </a:cubicBezTo>
                <a:cubicBezTo>
                  <a:pt x="31" y="19"/>
                  <a:pt x="32" y="18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0"/>
                  <a:pt x="34" y="0"/>
                  <a:pt x="34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18"/>
                  <a:pt x="77" y="18"/>
                  <a:pt x="77" y="18"/>
                </a:cubicBezTo>
                <a:cubicBezTo>
                  <a:pt x="78" y="18"/>
                  <a:pt x="79" y="19"/>
                  <a:pt x="80" y="20"/>
                </a:cubicBezTo>
                <a:cubicBezTo>
                  <a:pt x="80" y="20"/>
                  <a:pt x="80" y="20"/>
                  <a:pt x="80" y="20"/>
                </a:cubicBezTo>
                <a:cubicBezTo>
                  <a:pt x="98" y="14"/>
                  <a:pt x="98" y="14"/>
                  <a:pt x="98" y="14"/>
                </a:cubicBezTo>
                <a:cubicBezTo>
                  <a:pt x="111" y="54"/>
                  <a:pt x="111" y="54"/>
                  <a:pt x="111" y="54"/>
                </a:cubicBezTo>
                <a:cubicBezTo>
                  <a:pt x="94" y="59"/>
                  <a:pt x="94" y="59"/>
                  <a:pt x="94" y="59"/>
                </a:cubicBezTo>
                <a:cubicBezTo>
                  <a:pt x="94" y="61"/>
                  <a:pt x="94" y="62"/>
                  <a:pt x="93" y="64"/>
                </a:cubicBezTo>
                <a:cubicBezTo>
                  <a:pt x="93" y="64"/>
                  <a:pt x="93" y="64"/>
                  <a:pt x="93" y="64"/>
                </a:cubicBezTo>
                <a:cubicBezTo>
                  <a:pt x="104" y="78"/>
                  <a:pt x="104" y="78"/>
                  <a:pt x="104" y="78"/>
                </a:cubicBezTo>
                <a:cubicBezTo>
                  <a:pt x="70" y="103"/>
                  <a:pt x="70" y="103"/>
                  <a:pt x="70" y="103"/>
                </a:cubicBezTo>
                <a:cubicBezTo>
                  <a:pt x="60" y="90"/>
                  <a:pt x="60" y="90"/>
                  <a:pt x="60" y="90"/>
                </a:cubicBezTo>
                <a:cubicBezTo>
                  <a:pt x="58" y="90"/>
                  <a:pt x="57" y="90"/>
                  <a:pt x="55" y="90"/>
                </a:cubicBezTo>
                <a:cubicBezTo>
                  <a:pt x="55" y="90"/>
                  <a:pt x="55" y="90"/>
                  <a:pt x="55" y="90"/>
                </a:cubicBezTo>
                <a:cubicBezTo>
                  <a:pt x="55" y="90"/>
                  <a:pt x="54" y="90"/>
                  <a:pt x="54" y="90"/>
                </a:cubicBezTo>
                <a:cubicBezTo>
                  <a:pt x="54" y="90"/>
                  <a:pt x="54" y="90"/>
                  <a:pt x="54" y="90"/>
                </a:cubicBezTo>
                <a:cubicBezTo>
                  <a:pt x="44" y="104"/>
                  <a:pt x="44" y="104"/>
                  <a:pt x="44" y="104"/>
                </a:cubicBezTo>
                <a:cubicBezTo>
                  <a:pt x="9" y="79"/>
                  <a:pt x="9" y="79"/>
                  <a:pt x="9" y="79"/>
                </a:cubicBezTo>
                <a:close/>
                <a:moveTo>
                  <a:pt x="13" y="49"/>
                </a:moveTo>
                <a:cubicBezTo>
                  <a:pt x="25" y="53"/>
                  <a:pt x="25" y="53"/>
                  <a:pt x="25" y="53"/>
                </a:cubicBezTo>
                <a:cubicBezTo>
                  <a:pt x="25" y="56"/>
                  <a:pt x="25" y="56"/>
                  <a:pt x="25" y="56"/>
                </a:cubicBezTo>
                <a:cubicBezTo>
                  <a:pt x="26" y="59"/>
                  <a:pt x="27" y="62"/>
                  <a:pt x="29" y="65"/>
                </a:cubicBezTo>
                <a:cubicBezTo>
                  <a:pt x="29" y="65"/>
                  <a:pt x="29" y="65"/>
                  <a:pt x="29" y="65"/>
                </a:cubicBezTo>
                <a:cubicBezTo>
                  <a:pt x="30" y="68"/>
                  <a:pt x="30" y="68"/>
                  <a:pt x="30" y="68"/>
                </a:cubicBezTo>
                <a:cubicBezTo>
                  <a:pt x="23" y="77"/>
                  <a:pt x="23" y="77"/>
                  <a:pt x="23" y="77"/>
                </a:cubicBezTo>
                <a:cubicBezTo>
                  <a:pt x="42" y="90"/>
                  <a:pt x="42" y="90"/>
                  <a:pt x="42" y="90"/>
                </a:cubicBezTo>
                <a:cubicBezTo>
                  <a:pt x="49" y="80"/>
                  <a:pt x="49" y="80"/>
                  <a:pt x="49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3" y="80"/>
                  <a:pt x="54" y="80"/>
                  <a:pt x="55" y="80"/>
                </a:cubicBezTo>
                <a:cubicBezTo>
                  <a:pt x="55" y="80"/>
                  <a:pt x="55" y="80"/>
                  <a:pt x="55" y="80"/>
                </a:cubicBezTo>
                <a:cubicBezTo>
                  <a:pt x="57" y="80"/>
                  <a:pt x="59" y="80"/>
                  <a:pt x="61" y="80"/>
                </a:cubicBezTo>
                <a:cubicBezTo>
                  <a:pt x="61" y="80"/>
                  <a:pt x="61" y="80"/>
                  <a:pt x="61" y="80"/>
                </a:cubicBezTo>
                <a:cubicBezTo>
                  <a:pt x="64" y="79"/>
                  <a:pt x="64" y="79"/>
                  <a:pt x="64" y="79"/>
                </a:cubicBezTo>
                <a:cubicBezTo>
                  <a:pt x="72" y="89"/>
                  <a:pt x="72" y="89"/>
                  <a:pt x="72" y="89"/>
                </a:cubicBezTo>
                <a:cubicBezTo>
                  <a:pt x="90" y="76"/>
                  <a:pt x="90" y="76"/>
                  <a:pt x="90" y="76"/>
                </a:cubicBezTo>
                <a:cubicBezTo>
                  <a:pt x="82" y="65"/>
                  <a:pt x="82" y="65"/>
                  <a:pt x="82" y="65"/>
                </a:cubicBezTo>
                <a:cubicBezTo>
                  <a:pt x="83" y="62"/>
                  <a:pt x="83" y="62"/>
                  <a:pt x="83" y="62"/>
                </a:cubicBezTo>
                <a:cubicBezTo>
                  <a:pt x="84" y="60"/>
                  <a:pt x="85" y="58"/>
                  <a:pt x="85" y="55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2"/>
                  <a:pt x="86" y="52"/>
                  <a:pt x="86" y="52"/>
                </a:cubicBezTo>
                <a:cubicBezTo>
                  <a:pt x="99" y="48"/>
                  <a:pt x="99" y="48"/>
                  <a:pt x="99" y="48"/>
                </a:cubicBezTo>
                <a:cubicBezTo>
                  <a:pt x="92" y="26"/>
                  <a:pt x="92" y="26"/>
                  <a:pt x="92" y="26"/>
                </a:cubicBezTo>
                <a:cubicBezTo>
                  <a:pt x="78" y="31"/>
                  <a:pt x="78" y="31"/>
                  <a:pt x="78" y="31"/>
                </a:cubicBezTo>
                <a:cubicBezTo>
                  <a:pt x="76" y="29"/>
                  <a:pt x="76" y="29"/>
                  <a:pt x="76" y="29"/>
                </a:cubicBezTo>
                <a:cubicBezTo>
                  <a:pt x="74" y="27"/>
                  <a:pt x="72" y="26"/>
                  <a:pt x="6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7" y="23"/>
                  <a:pt x="67" y="23"/>
                  <a:pt x="67" y="23"/>
                </a:cubicBezTo>
                <a:cubicBezTo>
                  <a:pt x="67" y="10"/>
                  <a:pt x="67" y="10"/>
                  <a:pt x="67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23"/>
                  <a:pt x="44" y="23"/>
                  <a:pt x="44" y="23"/>
                </a:cubicBezTo>
                <a:cubicBezTo>
                  <a:pt x="41" y="25"/>
                  <a:pt x="41" y="25"/>
                  <a:pt x="41" y="25"/>
                </a:cubicBezTo>
                <a:cubicBezTo>
                  <a:pt x="39" y="26"/>
                  <a:pt x="36" y="28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2" y="32"/>
                  <a:pt x="32" y="32"/>
                  <a:pt x="32" y="32"/>
                </a:cubicBezTo>
                <a:cubicBezTo>
                  <a:pt x="20" y="28"/>
                  <a:pt x="20" y="28"/>
                  <a:pt x="20" y="28"/>
                </a:cubicBezTo>
                <a:cubicBezTo>
                  <a:pt x="13" y="49"/>
                  <a:pt x="13" y="49"/>
                  <a:pt x="13" y="49"/>
                </a:cubicBezTo>
                <a:close/>
                <a:moveTo>
                  <a:pt x="39" y="51"/>
                </a:moveTo>
                <a:cubicBezTo>
                  <a:pt x="39" y="41"/>
                  <a:pt x="46" y="33"/>
                  <a:pt x="56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66" y="33"/>
                  <a:pt x="74" y="41"/>
                  <a:pt x="74" y="51"/>
                </a:cubicBezTo>
                <a:cubicBezTo>
                  <a:pt x="74" y="51"/>
                  <a:pt x="74" y="51"/>
                  <a:pt x="74" y="51"/>
                </a:cubicBezTo>
                <a:cubicBezTo>
                  <a:pt x="74" y="60"/>
                  <a:pt x="66" y="68"/>
                  <a:pt x="56" y="68"/>
                </a:cubicBezTo>
                <a:cubicBezTo>
                  <a:pt x="56" y="68"/>
                  <a:pt x="56" y="68"/>
                  <a:pt x="56" y="68"/>
                </a:cubicBezTo>
                <a:cubicBezTo>
                  <a:pt x="56" y="63"/>
                  <a:pt x="56" y="63"/>
                  <a:pt x="56" y="63"/>
                </a:cubicBezTo>
                <a:cubicBezTo>
                  <a:pt x="56" y="58"/>
                  <a:pt x="56" y="58"/>
                  <a:pt x="56" y="58"/>
                </a:cubicBezTo>
                <a:cubicBezTo>
                  <a:pt x="60" y="58"/>
                  <a:pt x="64" y="55"/>
                  <a:pt x="64" y="51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46"/>
                  <a:pt x="60" y="43"/>
                  <a:pt x="56" y="43"/>
                </a:cubicBezTo>
                <a:cubicBezTo>
                  <a:pt x="56" y="43"/>
                  <a:pt x="56" y="43"/>
                  <a:pt x="56" y="43"/>
                </a:cubicBezTo>
                <a:cubicBezTo>
                  <a:pt x="52" y="43"/>
                  <a:pt x="49" y="46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5"/>
                  <a:pt x="52" y="58"/>
                  <a:pt x="56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63"/>
                  <a:pt x="56" y="63"/>
                  <a:pt x="56" y="63"/>
                </a:cubicBezTo>
                <a:cubicBezTo>
                  <a:pt x="56" y="68"/>
                  <a:pt x="56" y="68"/>
                  <a:pt x="56" y="68"/>
                </a:cubicBezTo>
                <a:cubicBezTo>
                  <a:pt x="46" y="68"/>
                  <a:pt x="39" y="60"/>
                  <a:pt x="39" y="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26" name="组合 25"/>
          <p:cNvGrpSpPr/>
          <p:nvPr/>
        </p:nvGrpSpPr>
        <p:grpSpPr>
          <a:xfrm>
            <a:off x="7874527" y="2437133"/>
            <a:ext cx="3337024" cy="1187527"/>
            <a:chOff x="2172598" y="4856871"/>
            <a:chExt cx="3337024" cy="1187527"/>
          </a:xfrm>
        </p:grpSpPr>
        <p:sp>
          <p:nvSpPr>
            <p:cNvPr id="27" name="淘宝店chenying0907 18"/>
            <p:cNvSpPr txBox="1"/>
            <p:nvPr/>
          </p:nvSpPr>
          <p:spPr>
            <a:xfrm>
              <a:off x="2172598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444343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标题文字添加</a:t>
              </a:r>
            </a:p>
          </p:txBody>
        </p:sp>
        <p:sp>
          <p:nvSpPr>
            <p:cNvPr id="28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2598" y="5213401"/>
              <a:ext cx="333702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veniamquis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874527" y="3955252"/>
            <a:ext cx="3337024" cy="1187527"/>
            <a:chOff x="2172598" y="4856871"/>
            <a:chExt cx="3337024" cy="1187527"/>
          </a:xfrm>
        </p:grpSpPr>
        <p:sp>
          <p:nvSpPr>
            <p:cNvPr id="30" name="淘宝店chenying0907 18"/>
            <p:cNvSpPr txBox="1"/>
            <p:nvPr/>
          </p:nvSpPr>
          <p:spPr>
            <a:xfrm>
              <a:off x="2172598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444343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标题文字添加</a:t>
              </a:r>
            </a:p>
          </p:txBody>
        </p:sp>
        <p:sp>
          <p:nvSpPr>
            <p:cNvPr id="31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2598" y="5213401"/>
              <a:ext cx="333702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veniamquis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80449" y="2437133"/>
            <a:ext cx="3337024" cy="1187527"/>
            <a:chOff x="2172598" y="4856871"/>
            <a:chExt cx="3337024" cy="1187527"/>
          </a:xfrm>
        </p:grpSpPr>
        <p:sp>
          <p:nvSpPr>
            <p:cNvPr id="33" name="淘宝店chenying0907 18"/>
            <p:cNvSpPr txBox="1"/>
            <p:nvPr/>
          </p:nvSpPr>
          <p:spPr>
            <a:xfrm>
              <a:off x="3746624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rgbClr val="444343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标题文字添加</a:t>
              </a:r>
            </a:p>
          </p:txBody>
        </p:sp>
        <p:sp>
          <p:nvSpPr>
            <p:cNvPr id="34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2598" y="5213401"/>
              <a:ext cx="333702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veniamquis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80449" y="3955252"/>
            <a:ext cx="3337024" cy="1187527"/>
            <a:chOff x="2172598" y="4856871"/>
            <a:chExt cx="3337024" cy="1187527"/>
          </a:xfrm>
        </p:grpSpPr>
        <p:sp>
          <p:nvSpPr>
            <p:cNvPr id="36" name="淘宝店chenying0907 18"/>
            <p:cNvSpPr txBox="1"/>
            <p:nvPr/>
          </p:nvSpPr>
          <p:spPr>
            <a:xfrm>
              <a:off x="3746624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rgbClr val="444343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标题文字添加</a:t>
              </a:r>
            </a:p>
          </p:txBody>
        </p:sp>
        <p:sp>
          <p:nvSpPr>
            <p:cNvPr id="37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2598" y="5213401"/>
              <a:ext cx="333702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veniamquis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4311905" y="778235"/>
            <a:ext cx="356819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CF5B6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标题文字添加</a:t>
            </a:r>
          </a:p>
        </p:txBody>
      </p:sp>
    </p:spTree>
    <p:extLst>
      <p:ext uri="{BB962C8B-B14F-4D97-AF65-F5344CB8AC3E}">
        <p14:creationId xmlns:p14="http://schemas.microsoft.com/office/powerpoint/2010/main" val="7973183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6" grpId="0" animBg="1"/>
      <p:bldP spid="16410" grpId="0" animBg="1" autoUpdateAnimBg="0"/>
      <p:bldP spid="16411" grpId="0" animBg="1" autoUpdateAnimBg="0"/>
      <p:bldP spid="16407" grpId="0" animBg="1"/>
      <p:bldP spid="16412" grpId="0" animBg="1"/>
      <p:bldP spid="16413" grpId="0" animBg="1"/>
      <p:bldP spid="16408" grpId="0" animBg="1"/>
      <p:bldP spid="16414" grpId="0" animBg="1" autoUpdateAnimBg="0"/>
      <p:bldP spid="16415" grpId="0" animBg="1" autoUpdateAnimBg="0"/>
      <p:bldP spid="16416" grpId="0" animBg="1"/>
      <p:bldP spid="16417" grpId="0" animBg="1"/>
      <p:bldP spid="16409" grpId="0" animBg="1"/>
      <p:bldP spid="164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3429000" y="3048000"/>
            <a:ext cx="1682496" cy="2247900"/>
            <a:chOff x="3429000" y="3048000"/>
            <a:chExt cx="1682496" cy="2247900"/>
          </a:xfrm>
        </p:grpSpPr>
        <p:sp>
          <p:nvSpPr>
            <p:cNvPr id="21" name="任意多边形: 形状 20"/>
            <p:cNvSpPr/>
            <p:nvPr/>
          </p:nvSpPr>
          <p:spPr>
            <a:xfrm>
              <a:off x="3429000" y="3048000"/>
              <a:ext cx="952500" cy="2247900"/>
            </a:xfrm>
            <a:custGeom>
              <a:avLst/>
              <a:gdLst>
                <a:gd name="connsiteX0" fmla="*/ 0 w 1079500"/>
                <a:gd name="connsiteY0" fmla="*/ 0 h 2247900"/>
                <a:gd name="connsiteX1" fmla="*/ 1079500 w 1079500"/>
                <a:gd name="connsiteY1" fmla="*/ 0 h 2247900"/>
                <a:gd name="connsiteX2" fmla="*/ 1079500 w 1079500"/>
                <a:gd name="connsiteY2" fmla="*/ 330200 h 2247900"/>
                <a:gd name="connsiteX3" fmla="*/ 1057791 w 1079500"/>
                <a:gd name="connsiteY3" fmla="*/ 330200 h 2247900"/>
                <a:gd name="connsiteX4" fmla="*/ 1057791 w 1079500"/>
                <a:gd name="connsiteY4" fmla="*/ 21709 h 2247900"/>
                <a:gd name="connsiteX5" fmla="*/ 21709 w 1079500"/>
                <a:gd name="connsiteY5" fmla="*/ 21709 h 2247900"/>
                <a:gd name="connsiteX6" fmla="*/ 21709 w 1079500"/>
                <a:gd name="connsiteY6" fmla="*/ 2226191 h 2247900"/>
                <a:gd name="connsiteX7" fmla="*/ 1057791 w 1079500"/>
                <a:gd name="connsiteY7" fmla="*/ 2226191 h 2247900"/>
                <a:gd name="connsiteX8" fmla="*/ 1057791 w 1079500"/>
                <a:gd name="connsiteY8" fmla="*/ 1727200 h 2247900"/>
                <a:gd name="connsiteX9" fmla="*/ 1079500 w 1079500"/>
                <a:gd name="connsiteY9" fmla="*/ 1727200 h 2247900"/>
                <a:gd name="connsiteX10" fmla="*/ 1079500 w 1079500"/>
                <a:gd name="connsiteY10" fmla="*/ 2247900 h 2247900"/>
                <a:gd name="connsiteX11" fmla="*/ 0 w 1079500"/>
                <a:gd name="connsiteY11" fmla="*/ 2247900 h 224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79500" h="2247900">
                  <a:moveTo>
                    <a:pt x="0" y="0"/>
                  </a:moveTo>
                  <a:lnTo>
                    <a:pt x="1079500" y="0"/>
                  </a:lnTo>
                  <a:lnTo>
                    <a:pt x="1079500" y="330200"/>
                  </a:lnTo>
                  <a:lnTo>
                    <a:pt x="1057791" y="330200"/>
                  </a:lnTo>
                  <a:lnTo>
                    <a:pt x="1057791" y="21709"/>
                  </a:lnTo>
                  <a:lnTo>
                    <a:pt x="21709" y="21709"/>
                  </a:lnTo>
                  <a:lnTo>
                    <a:pt x="21709" y="2226191"/>
                  </a:lnTo>
                  <a:lnTo>
                    <a:pt x="1057791" y="2226191"/>
                  </a:lnTo>
                  <a:lnTo>
                    <a:pt x="1057791" y="1727200"/>
                  </a:lnTo>
                  <a:lnTo>
                    <a:pt x="1079500" y="1727200"/>
                  </a:lnTo>
                  <a:lnTo>
                    <a:pt x="1079500" y="2247900"/>
                  </a:lnTo>
                  <a:lnTo>
                    <a:pt x="0" y="224790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651504" y="3279229"/>
              <a:ext cx="145999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4800" dirty="0">
                  <a:solidFill>
                    <a:srgbClr val="CF5B6E"/>
                  </a:solidFill>
                  <a:ea typeface="时尚中黑简体" panose="01010104010101010101" pitchFamily="2" charset="-122"/>
                </a:rPr>
                <a:t>01</a:t>
              </a:r>
              <a:endParaRPr lang="zh-CN" altLang="en-US" sz="4800" dirty="0">
                <a:solidFill>
                  <a:srgbClr val="CF5B6E"/>
                </a:solidFill>
                <a:ea typeface="时尚中黑简体" panose="01010104010101010101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651504" y="3997969"/>
              <a:ext cx="145999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>
                  <a:solidFill>
                    <a:srgbClr val="CF5B6E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标题文字添加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362617" y="3048000"/>
            <a:ext cx="1682496" cy="2247900"/>
            <a:chOff x="5362617" y="3048000"/>
            <a:chExt cx="1682496" cy="2247900"/>
          </a:xfrm>
        </p:grpSpPr>
        <p:sp>
          <p:nvSpPr>
            <p:cNvPr id="26" name="任意多边形: 形状 25"/>
            <p:cNvSpPr/>
            <p:nvPr/>
          </p:nvSpPr>
          <p:spPr>
            <a:xfrm>
              <a:off x="5362617" y="3048000"/>
              <a:ext cx="952500" cy="2247900"/>
            </a:xfrm>
            <a:custGeom>
              <a:avLst/>
              <a:gdLst>
                <a:gd name="connsiteX0" fmla="*/ 0 w 1079500"/>
                <a:gd name="connsiteY0" fmla="*/ 0 h 2247900"/>
                <a:gd name="connsiteX1" fmla="*/ 1079500 w 1079500"/>
                <a:gd name="connsiteY1" fmla="*/ 0 h 2247900"/>
                <a:gd name="connsiteX2" fmla="*/ 1079500 w 1079500"/>
                <a:gd name="connsiteY2" fmla="*/ 330200 h 2247900"/>
                <a:gd name="connsiteX3" fmla="*/ 1057791 w 1079500"/>
                <a:gd name="connsiteY3" fmla="*/ 330200 h 2247900"/>
                <a:gd name="connsiteX4" fmla="*/ 1057791 w 1079500"/>
                <a:gd name="connsiteY4" fmla="*/ 21709 h 2247900"/>
                <a:gd name="connsiteX5" fmla="*/ 21709 w 1079500"/>
                <a:gd name="connsiteY5" fmla="*/ 21709 h 2247900"/>
                <a:gd name="connsiteX6" fmla="*/ 21709 w 1079500"/>
                <a:gd name="connsiteY6" fmla="*/ 2226191 h 2247900"/>
                <a:gd name="connsiteX7" fmla="*/ 1057791 w 1079500"/>
                <a:gd name="connsiteY7" fmla="*/ 2226191 h 2247900"/>
                <a:gd name="connsiteX8" fmla="*/ 1057791 w 1079500"/>
                <a:gd name="connsiteY8" fmla="*/ 1727200 h 2247900"/>
                <a:gd name="connsiteX9" fmla="*/ 1079500 w 1079500"/>
                <a:gd name="connsiteY9" fmla="*/ 1727200 h 2247900"/>
                <a:gd name="connsiteX10" fmla="*/ 1079500 w 1079500"/>
                <a:gd name="connsiteY10" fmla="*/ 2247900 h 2247900"/>
                <a:gd name="connsiteX11" fmla="*/ 0 w 1079500"/>
                <a:gd name="connsiteY11" fmla="*/ 2247900 h 224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79500" h="2247900">
                  <a:moveTo>
                    <a:pt x="0" y="0"/>
                  </a:moveTo>
                  <a:lnTo>
                    <a:pt x="1079500" y="0"/>
                  </a:lnTo>
                  <a:lnTo>
                    <a:pt x="1079500" y="330200"/>
                  </a:lnTo>
                  <a:lnTo>
                    <a:pt x="1057791" y="330200"/>
                  </a:lnTo>
                  <a:lnTo>
                    <a:pt x="1057791" y="21709"/>
                  </a:lnTo>
                  <a:lnTo>
                    <a:pt x="21709" y="21709"/>
                  </a:lnTo>
                  <a:lnTo>
                    <a:pt x="21709" y="2226191"/>
                  </a:lnTo>
                  <a:lnTo>
                    <a:pt x="1057791" y="2226191"/>
                  </a:lnTo>
                  <a:lnTo>
                    <a:pt x="1057791" y="1727200"/>
                  </a:lnTo>
                  <a:lnTo>
                    <a:pt x="1079500" y="1727200"/>
                  </a:lnTo>
                  <a:lnTo>
                    <a:pt x="1079500" y="2247900"/>
                  </a:lnTo>
                  <a:lnTo>
                    <a:pt x="0" y="224790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585121" y="3279229"/>
              <a:ext cx="145999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4800" dirty="0">
                  <a:solidFill>
                    <a:srgbClr val="CF5B6E"/>
                  </a:solidFill>
                  <a:ea typeface="时尚中黑简体" panose="01010104010101010101" pitchFamily="2" charset="-122"/>
                </a:rPr>
                <a:t>02</a:t>
              </a:r>
              <a:endParaRPr lang="zh-CN" altLang="en-US" sz="4800" dirty="0">
                <a:solidFill>
                  <a:srgbClr val="CF5B6E"/>
                </a:solidFill>
                <a:ea typeface="时尚中黑简体" panose="01010104010101010101" pitchFamily="2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585121" y="3997969"/>
              <a:ext cx="145999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>
                  <a:solidFill>
                    <a:srgbClr val="CF5B6E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标题文字添加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296234" y="3048000"/>
            <a:ext cx="1682496" cy="2247900"/>
            <a:chOff x="7296234" y="3048000"/>
            <a:chExt cx="1682496" cy="2247900"/>
          </a:xfrm>
        </p:grpSpPr>
        <p:sp>
          <p:nvSpPr>
            <p:cNvPr id="30" name="任意多边形: 形状 29"/>
            <p:cNvSpPr/>
            <p:nvPr/>
          </p:nvSpPr>
          <p:spPr>
            <a:xfrm>
              <a:off x="7296234" y="3048000"/>
              <a:ext cx="952500" cy="2247900"/>
            </a:xfrm>
            <a:custGeom>
              <a:avLst/>
              <a:gdLst>
                <a:gd name="connsiteX0" fmla="*/ 0 w 1079500"/>
                <a:gd name="connsiteY0" fmla="*/ 0 h 2247900"/>
                <a:gd name="connsiteX1" fmla="*/ 1079500 w 1079500"/>
                <a:gd name="connsiteY1" fmla="*/ 0 h 2247900"/>
                <a:gd name="connsiteX2" fmla="*/ 1079500 w 1079500"/>
                <a:gd name="connsiteY2" fmla="*/ 330200 h 2247900"/>
                <a:gd name="connsiteX3" fmla="*/ 1057791 w 1079500"/>
                <a:gd name="connsiteY3" fmla="*/ 330200 h 2247900"/>
                <a:gd name="connsiteX4" fmla="*/ 1057791 w 1079500"/>
                <a:gd name="connsiteY4" fmla="*/ 21709 h 2247900"/>
                <a:gd name="connsiteX5" fmla="*/ 21709 w 1079500"/>
                <a:gd name="connsiteY5" fmla="*/ 21709 h 2247900"/>
                <a:gd name="connsiteX6" fmla="*/ 21709 w 1079500"/>
                <a:gd name="connsiteY6" fmla="*/ 2226191 h 2247900"/>
                <a:gd name="connsiteX7" fmla="*/ 1057791 w 1079500"/>
                <a:gd name="connsiteY7" fmla="*/ 2226191 h 2247900"/>
                <a:gd name="connsiteX8" fmla="*/ 1057791 w 1079500"/>
                <a:gd name="connsiteY8" fmla="*/ 1727200 h 2247900"/>
                <a:gd name="connsiteX9" fmla="*/ 1079500 w 1079500"/>
                <a:gd name="connsiteY9" fmla="*/ 1727200 h 2247900"/>
                <a:gd name="connsiteX10" fmla="*/ 1079500 w 1079500"/>
                <a:gd name="connsiteY10" fmla="*/ 2247900 h 2247900"/>
                <a:gd name="connsiteX11" fmla="*/ 0 w 1079500"/>
                <a:gd name="connsiteY11" fmla="*/ 2247900 h 224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79500" h="2247900">
                  <a:moveTo>
                    <a:pt x="0" y="0"/>
                  </a:moveTo>
                  <a:lnTo>
                    <a:pt x="1079500" y="0"/>
                  </a:lnTo>
                  <a:lnTo>
                    <a:pt x="1079500" y="330200"/>
                  </a:lnTo>
                  <a:lnTo>
                    <a:pt x="1057791" y="330200"/>
                  </a:lnTo>
                  <a:lnTo>
                    <a:pt x="1057791" y="21709"/>
                  </a:lnTo>
                  <a:lnTo>
                    <a:pt x="21709" y="21709"/>
                  </a:lnTo>
                  <a:lnTo>
                    <a:pt x="21709" y="2226191"/>
                  </a:lnTo>
                  <a:lnTo>
                    <a:pt x="1057791" y="2226191"/>
                  </a:lnTo>
                  <a:lnTo>
                    <a:pt x="1057791" y="1727200"/>
                  </a:lnTo>
                  <a:lnTo>
                    <a:pt x="1079500" y="1727200"/>
                  </a:lnTo>
                  <a:lnTo>
                    <a:pt x="1079500" y="2247900"/>
                  </a:lnTo>
                  <a:lnTo>
                    <a:pt x="0" y="224790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518738" y="3279229"/>
              <a:ext cx="145999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4800" dirty="0">
                  <a:solidFill>
                    <a:srgbClr val="CF5B6E"/>
                  </a:solidFill>
                  <a:ea typeface="时尚中黑简体" panose="01010104010101010101" pitchFamily="2" charset="-122"/>
                </a:rPr>
                <a:t>03</a:t>
              </a:r>
              <a:endParaRPr lang="zh-CN" altLang="en-US" sz="4800" dirty="0">
                <a:solidFill>
                  <a:srgbClr val="CF5B6E"/>
                </a:solidFill>
                <a:ea typeface="时尚中黑简体" panose="01010104010101010101" pitchFamily="2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518738" y="3997969"/>
              <a:ext cx="145999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>
                  <a:solidFill>
                    <a:srgbClr val="CF5B6E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标题文字添加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229852" y="3048000"/>
            <a:ext cx="1682496" cy="2247900"/>
            <a:chOff x="9229852" y="3048000"/>
            <a:chExt cx="1682496" cy="2247900"/>
          </a:xfrm>
        </p:grpSpPr>
        <p:sp>
          <p:nvSpPr>
            <p:cNvPr id="34" name="任意多边形: 形状 33"/>
            <p:cNvSpPr/>
            <p:nvPr/>
          </p:nvSpPr>
          <p:spPr>
            <a:xfrm>
              <a:off x="9229852" y="3048000"/>
              <a:ext cx="952500" cy="2247900"/>
            </a:xfrm>
            <a:custGeom>
              <a:avLst/>
              <a:gdLst>
                <a:gd name="connsiteX0" fmla="*/ 0 w 1079500"/>
                <a:gd name="connsiteY0" fmla="*/ 0 h 2247900"/>
                <a:gd name="connsiteX1" fmla="*/ 1079500 w 1079500"/>
                <a:gd name="connsiteY1" fmla="*/ 0 h 2247900"/>
                <a:gd name="connsiteX2" fmla="*/ 1079500 w 1079500"/>
                <a:gd name="connsiteY2" fmla="*/ 330200 h 2247900"/>
                <a:gd name="connsiteX3" fmla="*/ 1057791 w 1079500"/>
                <a:gd name="connsiteY3" fmla="*/ 330200 h 2247900"/>
                <a:gd name="connsiteX4" fmla="*/ 1057791 w 1079500"/>
                <a:gd name="connsiteY4" fmla="*/ 21709 h 2247900"/>
                <a:gd name="connsiteX5" fmla="*/ 21709 w 1079500"/>
                <a:gd name="connsiteY5" fmla="*/ 21709 h 2247900"/>
                <a:gd name="connsiteX6" fmla="*/ 21709 w 1079500"/>
                <a:gd name="connsiteY6" fmla="*/ 2226191 h 2247900"/>
                <a:gd name="connsiteX7" fmla="*/ 1057791 w 1079500"/>
                <a:gd name="connsiteY7" fmla="*/ 2226191 h 2247900"/>
                <a:gd name="connsiteX8" fmla="*/ 1057791 w 1079500"/>
                <a:gd name="connsiteY8" fmla="*/ 1727200 h 2247900"/>
                <a:gd name="connsiteX9" fmla="*/ 1079500 w 1079500"/>
                <a:gd name="connsiteY9" fmla="*/ 1727200 h 2247900"/>
                <a:gd name="connsiteX10" fmla="*/ 1079500 w 1079500"/>
                <a:gd name="connsiteY10" fmla="*/ 2247900 h 2247900"/>
                <a:gd name="connsiteX11" fmla="*/ 0 w 1079500"/>
                <a:gd name="connsiteY11" fmla="*/ 2247900 h 224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79500" h="2247900">
                  <a:moveTo>
                    <a:pt x="0" y="0"/>
                  </a:moveTo>
                  <a:lnTo>
                    <a:pt x="1079500" y="0"/>
                  </a:lnTo>
                  <a:lnTo>
                    <a:pt x="1079500" y="330200"/>
                  </a:lnTo>
                  <a:lnTo>
                    <a:pt x="1057791" y="330200"/>
                  </a:lnTo>
                  <a:lnTo>
                    <a:pt x="1057791" y="21709"/>
                  </a:lnTo>
                  <a:lnTo>
                    <a:pt x="21709" y="21709"/>
                  </a:lnTo>
                  <a:lnTo>
                    <a:pt x="21709" y="2226191"/>
                  </a:lnTo>
                  <a:lnTo>
                    <a:pt x="1057791" y="2226191"/>
                  </a:lnTo>
                  <a:lnTo>
                    <a:pt x="1057791" y="1727200"/>
                  </a:lnTo>
                  <a:lnTo>
                    <a:pt x="1079500" y="1727200"/>
                  </a:lnTo>
                  <a:lnTo>
                    <a:pt x="1079500" y="2247900"/>
                  </a:lnTo>
                  <a:lnTo>
                    <a:pt x="0" y="224790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9452356" y="3279229"/>
              <a:ext cx="145999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4800" dirty="0">
                  <a:solidFill>
                    <a:srgbClr val="CF5B6E"/>
                  </a:solidFill>
                  <a:ea typeface="时尚中黑简体" panose="01010104010101010101" pitchFamily="2" charset="-122"/>
                </a:rPr>
                <a:t>04</a:t>
              </a:r>
              <a:endParaRPr lang="zh-CN" altLang="en-US" sz="4800" dirty="0">
                <a:solidFill>
                  <a:srgbClr val="CF5B6E"/>
                </a:solidFill>
                <a:ea typeface="时尚中黑简体" panose="01010104010101010101" pitchFamily="2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9452356" y="3997969"/>
              <a:ext cx="145999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>
                  <a:solidFill>
                    <a:srgbClr val="CF5B6E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标题文字添加</a:t>
              </a: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4483692" y="1534469"/>
            <a:ext cx="607009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4400" b="1" dirty="0">
                <a:solidFill>
                  <a:srgbClr val="CF5B6E"/>
                </a:solidFill>
                <a:ea typeface="时尚中黑简体" panose="01010104010101010101" pitchFamily="2" charset="-122"/>
              </a:rPr>
              <a:t>CONTENT</a:t>
            </a:r>
            <a:endParaRPr lang="zh-CN" altLang="en-US" sz="4400" b="1" dirty="0">
              <a:solidFill>
                <a:srgbClr val="CF5B6E"/>
              </a:solidFill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22580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3527998" y="2030598"/>
            <a:ext cx="7386064" cy="1614953"/>
            <a:chOff x="3527998" y="2030598"/>
            <a:chExt cx="7386064" cy="1614953"/>
          </a:xfrm>
        </p:grpSpPr>
        <p:sp>
          <p:nvSpPr>
            <p:cNvPr id="2" name="文本框 1"/>
            <p:cNvSpPr txBox="1"/>
            <p:nvPr/>
          </p:nvSpPr>
          <p:spPr>
            <a:xfrm>
              <a:off x="3527998" y="2030598"/>
              <a:ext cx="1326004" cy="132343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8000" dirty="0">
                  <a:solidFill>
                    <a:srgbClr val="CF5B6E"/>
                  </a:solidFill>
                </a:rPr>
                <a:t>04</a:t>
              </a:r>
              <a:endParaRPr lang="zh-CN" altLang="en-US" sz="8000" dirty="0">
                <a:solidFill>
                  <a:srgbClr val="CF5B6E"/>
                </a:solidFill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>
              <a:off x="3949700" y="2391349"/>
              <a:ext cx="1003300" cy="1134424"/>
            </a:xfrm>
            <a:prstGeom prst="triangle">
              <a:avLst>
                <a:gd name="adj" fmla="val 100000"/>
              </a:avLst>
            </a:prstGeom>
            <a:solidFill>
              <a:srgbClr val="FCFB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>
              <a:cxnSpLocks/>
            </p:cNvCxnSpPr>
            <p:nvPr/>
          </p:nvCxnSpPr>
          <p:spPr>
            <a:xfrm flipH="1">
              <a:off x="4129336" y="2391349"/>
              <a:ext cx="820213" cy="93408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29"/>
            <p:cNvSpPr txBox="1"/>
            <p:nvPr/>
          </p:nvSpPr>
          <p:spPr>
            <a:xfrm>
              <a:off x="4949548" y="2466475"/>
              <a:ext cx="356819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600" dirty="0">
                  <a:solidFill>
                    <a:srgbClr val="CF5B6E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标题文字添加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978123" y="3122331"/>
              <a:ext cx="593593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400" dirty="0">
                  <a:solidFill>
                    <a:schemeClr val="bg1">
                      <a:lumMod val="65000"/>
                    </a:schemeClr>
                  </a:solidFill>
                  <a:ea typeface="幼圆" panose="02010509060101010101" pitchFamily="49" charset="-122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628856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9266769" y="3618960"/>
            <a:ext cx="1640417" cy="1609163"/>
            <a:chOff x="9266769" y="3618960"/>
            <a:chExt cx="1640417" cy="1609163"/>
          </a:xfrm>
        </p:grpSpPr>
        <p:sp>
          <p:nvSpPr>
            <p:cNvPr id="35853" name="PA_淘宝店chenying0907 13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9266769" y="3618960"/>
              <a:ext cx="1640417" cy="160916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33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35857" name="PA_淘宝店chenying0907 17"/>
            <p:cNvGrpSpPr>
              <a:grpSpLocks/>
            </p:cNvGrpSpPr>
            <p:nvPr>
              <p:custDataLst>
                <p:tags r:id="rId10"/>
              </p:custDataLst>
            </p:nvPr>
          </p:nvGrpSpPr>
          <p:grpSpPr bwMode="auto">
            <a:xfrm>
              <a:off x="9846733" y="4118649"/>
              <a:ext cx="476251" cy="614023"/>
              <a:chOff x="0" y="0"/>
              <a:chExt cx="225" cy="290"/>
            </a:xfrm>
          </p:grpSpPr>
          <p:sp>
            <p:nvSpPr>
              <p:cNvPr id="35858" name="淘宝店chenying0907 18"/>
              <p:cNvSpPr>
                <a:spLocks/>
              </p:cNvSpPr>
              <p:nvPr/>
            </p:nvSpPr>
            <p:spPr bwMode="auto">
              <a:xfrm>
                <a:off x="0" y="0"/>
                <a:ext cx="225" cy="290"/>
              </a:xfrm>
              <a:custGeom>
                <a:avLst/>
                <a:gdLst>
                  <a:gd name="T0" fmla="*/ 21 w 95"/>
                  <a:gd name="T1" fmla="*/ 112 h 123"/>
                  <a:gd name="T2" fmla="*/ 11 w 95"/>
                  <a:gd name="T3" fmla="*/ 112 h 123"/>
                  <a:gd name="T4" fmla="*/ 11 w 95"/>
                  <a:gd name="T5" fmla="*/ 10 h 123"/>
                  <a:gd name="T6" fmla="*/ 90 w 95"/>
                  <a:gd name="T7" fmla="*/ 10 h 123"/>
                  <a:gd name="T8" fmla="*/ 95 w 95"/>
                  <a:gd name="T9" fmla="*/ 5 h 123"/>
                  <a:gd name="T10" fmla="*/ 90 w 95"/>
                  <a:gd name="T11" fmla="*/ 0 h 123"/>
                  <a:gd name="T12" fmla="*/ 5 w 95"/>
                  <a:gd name="T13" fmla="*/ 0 h 123"/>
                  <a:gd name="T14" fmla="*/ 0 w 95"/>
                  <a:gd name="T15" fmla="*/ 5 h 123"/>
                  <a:gd name="T16" fmla="*/ 0 w 95"/>
                  <a:gd name="T17" fmla="*/ 118 h 123"/>
                  <a:gd name="T18" fmla="*/ 5 w 95"/>
                  <a:gd name="T19" fmla="*/ 123 h 123"/>
                  <a:gd name="T20" fmla="*/ 21 w 95"/>
                  <a:gd name="T21" fmla="*/ 123 h 123"/>
                  <a:gd name="T22" fmla="*/ 26 w 95"/>
                  <a:gd name="T23" fmla="*/ 118 h 123"/>
                  <a:gd name="T24" fmla="*/ 21 w 95"/>
                  <a:gd name="T25" fmla="*/ 11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5" h="123">
                    <a:moveTo>
                      <a:pt x="21" y="112"/>
                    </a:moveTo>
                    <a:cubicBezTo>
                      <a:pt x="11" y="112"/>
                      <a:pt x="11" y="112"/>
                      <a:pt x="11" y="112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90" y="10"/>
                      <a:pt x="90" y="10"/>
                      <a:pt x="90" y="10"/>
                    </a:cubicBezTo>
                    <a:cubicBezTo>
                      <a:pt x="93" y="10"/>
                      <a:pt x="95" y="8"/>
                      <a:pt x="95" y="5"/>
                    </a:cubicBezTo>
                    <a:cubicBezTo>
                      <a:pt x="95" y="2"/>
                      <a:pt x="93" y="0"/>
                      <a:pt x="9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121"/>
                      <a:pt x="2" y="123"/>
                      <a:pt x="5" y="123"/>
                    </a:cubicBezTo>
                    <a:cubicBezTo>
                      <a:pt x="21" y="123"/>
                      <a:pt x="21" y="123"/>
                      <a:pt x="21" y="123"/>
                    </a:cubicBezTo>
                    <a:cubicBezTo>
                      <a:pt x="24" y="123"/>
                      <a:pt x="26" y="121"/>
                      <a:pt x="26" y="118"/>
                    </a:cubicBezTo>
                    <a:cubicBezTo>
                      <a:pt x="26" y="115"/>
                      <a:pt x="24" y="112"/>
                      <a:pt x="21" y="1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5859" name="淘宝店chenying0907 19"/>
              <p:cNvSpPr>
                <a:spLocks/>
              </p:cNvSpPr>
              <p:nvPr/>
            </p:nvSpPr>
            <p:spPr bwMode="auto">
              <a:xfrm>
                <a:off x="142" y="170"/>
                <a:ext cx="83" cy="120"/>
              </a:xfrm>
              <a:custGeom>
                <a:avLst/>
                <a:gdLst>
                  <a:gd name="T0" fmla="*/ 30 w 35"/>
                  <a:gd name="T1" fmla="*/ 0 h 51"/>
                  <a:gd name="T2" fmla="*/ 25 w 35"/>
                  <a:gd name="T3" fmla="*/ 5 h 51"/>
                  <a:gd name="T4" fmla="*/ 25 w 35"/>
                  <a:gd name="T5" fmla="*/ 40 h 51"/>
                  <a:gd name="T6" fmla="*/ 5 w 35"/>
                  <a:gd name="T7" fmla="*/ 40 h 51"/>
                  <a:gd name="T8" fmla="*/ 0 w 35"/>
                  <a:gd name="T9" fmla="*/ 46 h 51"/>
                  <a:gd name="T10" fmla="*/ 5 w 35"/>
                  <a:gd name="T11" fmla="*/ 51 h 51"/>
                  <a:gd name="T12" fmla="*/ 30 w 35"/>
                  <a:gd name="T13" fmla="*/ 51 h 51"/>
                  <a:gd name="T14" fmla="*/ 34 w 35"/>
                  <a:gd name="T15" fmla="*/ 49 h 51"/>
                  <a:gd name="T16" fmla="*/ 35 w 35"/>
                  <a:gd name="T17" fmla="*/ 46 h 51"/>
                  <a:gd name="T18" fmla="*/ 35 w 35"/>
                  <a:gd name="T19" fmla="*/ 5 h 51"/>
                  <a:gd name="T20" fmla="*/ 30 w 35"/>
                  <a:gd name="T21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51">
                    <a:moveTo>
                      <a:pt x="30" y="0"/>
                    </a:moveTo>
                    <a:cubicBezTo>
                      <a:pt x="27" y="0"/>
                      <a:pt x="25" y="2"/>
                      <a:pt x="25" y="5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2" y="40"/>
                      <a:pt x="0" y="43"/>
                      <a:pt x="0" y="46"/>
                    </a:cubicBezTo>
                    <a:cubicBezTo>
                      <a:pt x="0" y="49"/>
                      <a:pt x="2" y="51"/>
                      <a:pt x="5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2" y="51"/>
                      <a:pt x="33" y="50"/>
                      <a:pt x="34" y="49"/>
                    </a:cubicBezTo>
                    <a:cubicBezTo>
                      <a:pt x="35" y="48"/>
                      <a:pt x="35" y="47"/>
                      <a:pt x="35" y="46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2"/>
                      <a:pt x="33" y="0"/>
                      <a:pt x="3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5860" name="淘宝店chenying0907 20"/>
              <p:cNvSpPr>
                <a:spLocks noEditPoints="1"/>
              </p:cNvSpPr>
              <p:nvPr/>
            </p:nvSpPr>
            <p:spPr bwMode="auto">
              <a:xfrm>
                <a:off x="81" y="59"/>
                <a:ext cx="141" cy="205"/>
              </a:xfrm>
              <a:custGeom>
                <a:avLst/>
                <a:gdLst>
                  <a:gd name="T0" fmla="*/ 52 w 60"/>
                  <a:gd name="T1" fmla="*/ 2 h 87"/>
                  <a:gd name="T2" fmla="*/ 46 w 60"/>
                  <a:gd name="T3" fmla="*/ 0 h 87"/>
                  <a:gd name="T4" fmla="*/ 35 w 60"/>
                  <a:gd name="T5" fmla="*/ 7 h 87"/>
                  <a:gd name="T6" fmla="*/ 1 w 60"/>
                  <a:gd name="T7" fmla="*/ 66 h 87"/>
                  <a:gd name="T8" fmla="*/ 0 w 60"/>
                  <a:gd name="T9" fmla="*/ 69 h 87"/>
                  <a:gd name="T10" fmla="*/ 0 w 60"/>
                  <a:gd name="T11" fmla="*/ 82 h 87"/>
                  <a:gd name="T12" fmla="*/ 3 w 60"/>
                  <a:gd name="T13" fmla="*/ 87 h 87"/>
                  <a:gd name="T14" fmla="*/ 6 w 60"/>
                  <a:gd name="T15" fmla="*/ 87 h 87"/>
                  <a:gd name="T16" fmla="*/ 8 w 60"/>
                  <a:gd name="T17" fmla="*/ 87 h 87"/>
                  <a:gd name="T18" fmla="*/ 20 w 60"/>
                  <a:gd name="T19" fmla="*/ 80 h 87"/>
                  <a:gd name="T20" fmla="*/ 22 w 60"/>
                  <a:gd name="T21" fmla="*/ 78 h 87"/>
                  <a:gd name="T22" fmla="*/ 56 w 60"/>
                  <a:gd name="T23" fmla="*/ 19 h 87"/>
                  <a:gd name="T24" fmla="*/ 52 w 60"/>
                  <a:gd name="T25" fmla="*/ 2 h 87"/>
                  <a:gd name="T26" fmla="*/ 47 w 60"/>
                  <a:gd name="T27" fmla="*/ 14 h 87"/>
                  <a:gd name="T28" fmla="*/ 14 w 60"/>
                  <a:gd name="T29" fmla="*/ 72 h 87"/>
                  <a:gd name="T30" fmla="*/ 11 w 60"/>
                  <a:gd name="T31" fmla="*/ 73 h 87"/>
                  <a:gd name="T32" fmla="*/ 11 w 60"/>
                  <a:gd name="T33" fmla="*/ 70 h 87"/>
                  <a:gd name="T34" fmla="*/ 44 w 60"/>
                  <a:gd name="T35" fmla="*/ 12 h 87"/>
                  <a:gd name="T36" fmla="*/ 47 w 60"/>
                  <a:gd name="T37" fmla="*/ 11 h 87"/>
                  <a:gd name="T38" fmla="*/ 47 w 60"/>
                  <a:gd name="T39" fmla="*/ 14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0" h="87">
                    <a:moveTo>
                      <a:pt x="52" y="2"/>
                    </a:moveTo>
                    <a:cubicBezTo>
                      <a:pt x="50" y="1"/>
                      <a:pt x="48" y="0"/>
                      <a:pt x="46" y="0"/>
                    </a:cubicBezTo>
                    <a:cubicBezTo>
                      <a:pt x="41" y="0"/>
                      <a:pt x="37" y="3"/>
                      <a:pt x="35" y="7"/>
                    </a:cubicBezTo>
                    <a:cubicBezTo>
                      <a:pt x="1" y="66"/>
                      <a:pt x="1" y="66"/>
                      <a:pt x="1" y="66"/>
                    </a:cubicBezTo>
                    <a:cubicBezTo>
                      <a:pt x="0" y="67"/>
                      <a:pt x="0" y="68"/>
                      <a:pt x="0" y="69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84"/>
                      <a:pt x="1" y="86"/>
                      <a:pt x="3" y="87"/>
                    </a:cubicBezTo>
                    <a:cubicBezTo>
                      <a:pt x="4" y="87"/>
                      <a:pt x="5" y="87"/>
                      <a:pt x="6" y="87"/>
                    </a:cubicBezTo>
                    <a:cubicBezTo>
                      <a:pt x="7" y="87"/>
                      <a:pt x="7" y="87"/>
                      <a:pt x="8" y="87"/>
                    </a:cubicBezTo>
                    <a:cubicBezTo>
                      <a:pt x="20" y="80"/>
                      <a:pt x="20" y="80"/>
                      <a:pt x="20" y="80"/>
                    </a:cubicBezTo>
                    <a:cubicBezTo>
                      <a:pt x="21" y="80"/>
                      <a:pt x="22" y="79"/>
                      <a:pt x="22" y="78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60" y="13"/>
                      <a:pt x="58" y="6"/>
                      <a:pt x="52" y="2"/>
                    </a:cubicBezTo>
                    <a:close/>
                    <a:moveTo>
                      <a:pt x="47" y="14"/>
                    </a:moveTo>
                    <a:cubicBezTo>
                      <a:pt x="14" y="72"/>
                      <a:pt x="14" y="72"/>
                      <a:pt x="14" y="72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11"/>
                      <a:pt x="46" y="11"/>
                      <a:pt x="47" y="11"/>
                    </a:cubicBezTo>
                    <a:cubicBezTo>
                      <a:pt x="47" y="12"/>
                      <a:pt x="48" y="13"/>
                      <a:pt x="47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5861" name="淘宝店chenying0907 21"/>
              <p:cNvSpPr>
                <a:spLocks/>
              </p:cNvSpPr>
              <p:nvPr/>
            </p:nvSpPr>
            <p:spPr bwMode="auto">
              <a:xfrm>
                <a:off x="41" y="83"/>
                <a:ext cx="89" cy="23"/>
              </a:xfrm>
              <a:custGeom>
                <a:avLst/>
                <a:gdLst>
                  <a:gd name="T0" fmla="*/ 38 w 38"/>
                  <a:gd name="T1" fmla="*/ 5 h 10"/>
                  <a:gd name="T2" fmla="*/ 32 w 38"/>
                  <a:gd name="T3" fmla="*/ 0 h 10"/>
                  <a:gd name="T4" fmla="*/ 6 w 38"/>
                  <a:gd name="T5" fmla="*/ 0 h 10"/>
                  <a:gd name="T6" fmla="*/ 0 w 38"/>
                  <a:gd name="T7" fmla="*/ 5 h 10"/>
                  <a:gd name="T8" fmla="*/ 6 w 38"/>
                  <a:gd name="T9" fmla="*/ 10 h 10"/>
                  <a:gd name="T10" fmla="*/ 32 w 38"/>
                  <a:gd name="T11" fmla="*/ 10 h 10"/>
                  <a:gd name="T12" fmla="*/ 38 w 38"/>
                  <a:gd name="T13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10">
                    <a:moveTo>
                      <a:pt x="38" y="5"/>
                    </a:moveTo>
                    <a:cubicBezTo>
                      <a:pt x="38" y="2"/>
                      <a:pt x="35" y="0"/>
                      <a:pt x="32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0"/>
                      <a:pt x="6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5" y="10"/>
                      <a:pt x="38" y="8"/>
                      <a:pt x="38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5862" name="淘宝店chenying0907 22"/>
              <p:cNvSpPr>
                <a:spLocks/>
              </p:cNvSpPr>
              <p:nvPr/>
            </p:nvSpPr>
            <p:spPr bwMode="auto">
              <a:xfrm>
                <a:off x="41" y="132"/>
                <a:ext cx="56" cy="24"/>
              </a:xfrm>
              <a:custGeom>
                <a:avLst/>
                <a:gdLst>
                  <a:gd name="T0" fmla="*/ 6 w 24"/>
                  <a:gd name="T1" fmla="*/ 0 h 10"/>
                  <a:gd name="T2" fmla="*/ 0 w 24"/>
                  <a:gd name="T3" fmla="*/ 5 h 10"/>
                  <a:gd name="T4" fmla="*/ 6 w 24"/>
                  <a:gd name="T5" fmla="*/ 10 h 10"/>
                  <a:gd name="T6" fmla="*/ 19 w 24"/>
                  <a:gd name="T7" fmla="*/ 10 h 10"/>
                  <a:gd name="T8" fmla="*/ 24 w 24"/>
                  <a:gd name="T9" fmla="*/ 5 h 10"/>
                  <a:gd name="T10" fmla="*/ 19 w 24"/>
                  <a:gd name="T11" fmla="*/ 0 h 10"/>
                  <a:gd name="T12" fmla="*/ 6 w 24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0">
                    <a:moveTo>
                      <a:pt x="6" y="0"/>
                    </a:move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0"/>
                      <a:pt x="6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22" y="10"/>
                      <a:pt x="24" y="8"/>
                      <a:pt x="24" y="5"/>
                    </a:cubicBezTo>
                    <a:cubicBezTo>
                      <a:pt x="24" y="2"/>
                      <a:pt x="22" y="0"/>
                      <a:pt x="19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8362951" y="1853115"/>
            <a:ext cx="1634067" cy="1609163"/>
            <a:chOff x="8362951" y="1853115"/>
            <a:chExt cx="1634067" cy="1609163"/>
          </a:xfrm>
        </p:grpSpPr>
        <p:sp>
          <p:nvSpPr>
            <p:cNvPr id="35852" name="PA_淘宝店chenying0907 12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8362951" y="1853115"/>
              <a:ext cx="1634067" cy="160916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1333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35863" name="PA_淘宝店chenying0907 23"/>
            <p:cNvGrpSpPr>
              <a:grpSpLocks/>
            </p:cNvGrpSpPr>
            <p:nvPr>
              <p:custDataLst>
                <p:tags r:id="rId8"/>
              </p:custDataLst>
            </p:nvPr>
          </p:nvGrpSpPr>
          <p:grpSpPr bwMode="auto">
            <a:xfrm>
              <a:off x="8881535" y="2312574"/>
              <a:ext cx="590551" cy="590732"/>
              <a:chOff x="0" y="0"/>
              <a:chExt cx="279" cy="279"/>
            </a:xfrm>
          </p:grpSpPr>
          <p:sp>
            <p:nvSpPr>
              <p:cNvPr id="35864" name="淘宝店chenying0907 24"/>
              <p:cNvSpPr>
                <a:spLocks noEditPoints="1"/>
              </p:cNvSpPr>
              <p:nvPr/>
            </p:nvSpPr>
            <p:spPr bwMode="auto">
              <a:xfrm>
                <a:off x="0" y="0"/>
                <a:ext cx="279" cy="279"/>
              </a:xfrm>
              <a:custGeom>
                <a:avLst/>
                <a:gdLst>
                  <a:gd name="T0" fmla="*/ 114 w 118"/>
                  <a:gd name="T1" fmla="*/ 46 h 118"/>
                  <a:gd name="T2" fmla="*/ 103 w 118"/>
                  <a:gd name="T3" fmla="*/ 38 h 118"/>
                  <a:gd name="T4" fmla="*/ 107 w 118"/>
                  <a:gd name="T5" fmla="*/ 24 h 118"/>
                  <a:gd name="T6" fmla="*/ 89 w 118"/>
                  <a:gd name="T7" fmla="*/ 11 h 118"/>
                  <a:gd name="T8" fmla="*/ 76 w 118"/>
                  <a:gd name="T9" fmla="*/ 13 h 118"/>
                  <a:gd name="T10" fmla="*/ 68 w 118"/>
                  <a:gd name="T11" fmla="*/ 1 h 118"/>
                  <a:gd name="T12" fmla="*/ 46 w 118"/>
                  <a:gd name="T13" fmla="*/ 4 h 118"/>
                  <a:gd name="T14" fmla="*/ 39 w 118"/>
                  <a:gd name="T15" fmla="*/ 15 h 118"/>
                  <a:gd name="T16" fmla="*/ 24 w 118"/>
                  <a:gd name="T17" fmla="*/ 11 h 118"/>
                  <a:gd name="T18" fmla="*/ 11 w 118"/>
                  <a:gd name="T19" fmla="*/ 29 h 118"/>
                  <a:gd name="T20" fmla="*/ 14 w 118"/>
                  <a:gd name="T21" fmla="*/ 43 h 118"/>
                  <a:gd name="T22" fmla="*/ 1 w 118"/>
                  <a:gd name="T23" fmla="*/ 50 h 118"/>
                  <a:gd name="T24" fmla="*/ 1 w 118"/>
                  <a:gd name="T25" fmla="*/ 68 h 118"/>
                  <a:gd name="T26" fmla="*/ 14 w 118"/>
                  <a:gd name="T27" fmla="*/ 75 h 118"/>
                  <a:gd name="T28" fmla="*/ 11 w 118"/>
                  <a:gd name="T29" fmla="*/ 89 h 118"/>
                  <a:gd name="T30" fmla="*/ 24 w 118"/>
                  <a:gd name="T31" fmla="*/ 106 h 118"/>
                  <a:gd name="T32" fmla="*/ 39 w 118"/>
                  <a:gd name="T33" fmla="*/ 103 h 118"/>
                  <a:gd name="T34" fmla="*/ 46 w 118"/>
                  <a:gd name="T35" fmla="*/ 114 h 118"/>
                  <a:gd name="T36" fmla="*/ 59 w 118"/>
                  <a:gd name="T37" fmla="*/ 118 h 118"/>
                  <a:gd name="T38" fmla="*/ 72 w 118"/>
                  <a:gd name="T39" fmla="*/ 114 h 118"/>
                  <a:gd name="T40" fmla="*/ 80 w 118"/>
                  <a:gd name="T41" fmla="*/ 103 h 118"/>
                  <a:gd name="T42" fmla="*/ 94 w 118"/>
                  <a:gd name="T43" fmla="*/ 106 h 118"/>
                  <a:gd name="T44" fmla="*/ 107 w 118"/>
                  <a:gd name="T45" fmla="*/ 89 h 118"/>
                  <a:gd name="T46" fmla="*/ 105 w 118"/>
                  <a:gd name="T47" fmla="*/ 75 h 118"/>
                  <a:gd name="T48" fmla="*/ 118 w 118"/>
                  <a:gd name="T49" fmla="*/ 68 h 118"/>
                  <a:gd name="T50" fmla="*/ 118 w 118"/>
                  <a:gd name="T51" fmla="*/ 50 h 118"/>
                  <a:gd name="T52" fmla="*/ 99 w 118"/>
                  <a:gd name="T53" fmla="*/ 66 h 118"/>
                  <a:gd name="T54" fmla="*/ 93 w 118"/>
                  <a:gd name="T55" fmla="*/ 77 h 118"/>
                  <a:gd name="T56" fmla="*/ 97 w 118"/>
                  <a:gd name="T57" fmla="*/ 90 h 118"/>
                  <a:gd name="T58" fmla="*/ 82 w 118"/>
                  <a:gd name="T59" fmla="*/ 92 h 118"/>
                  <a:gd name="T60" fmla="*/ 70 w 118"/>
                  <a:gd name="T61" fmla="*/ 96 h 118"/>
                  <a:gd name="T62" fmla="*/ 64 w 118"/>
                  <a:gd name="T63" fmla="*/ 107 h 118"/>
                  <a:gd name="T64" fmla="*/ 52 w 118"/>
                  <a:gd name="T65" fmla="*/ 99 h 118"/>
                  <a:gd name="T66" fmla="*/ 41 w 118"/>
                  <a:gd name="T67" fmla="*/ 93 h 118"/>
                  <a:gd name="T68" fmla="*/ 28 w 118"/>
                  <a:gd name="T69" fmla="*/ 96 h 118"/>
                  <a:gd name="T70" fmla="*/ 26 w 118"/>
                  <a:gd name="T71" fmla="*/ 82 h 118"/>
                  <a:gd name="T72" fmla="*/ 23 w 118"/>
                  <a:gd name="T73" fmla="*/ 70 h 118"/>
                  <a:gd name="T74" fmla="*/ 11 w 118"/>
                  <a:gd name="T75" fmla="*/ 63 h 118"/>
                  <a:gd name="T76" fmla="*/ 11 w 118"/>
                  <a:gd name="T77" fmla="*/ 54 h 118"/>
                  <a:gd name="T78" fmla="*/ 23 w 118"/>
                  <a:gd name="T79" fmla="*/ 48 h 118"/>
                  <a:gd name="T80" fmla="*/ 26 w 118"/>
                  <a:gd name="T81" fmla="*/ 36 h 118"/>
                  <a:gd name="T82" fmla="*/ 28 w 118"/>
                  <a:gd name="T83" fmla="*/ 21 h 118"/>
                  <a:gd name="T84" fmla="*/ 41 w 118"/>
                  <a:gd name="T85" fmla="*/ 25 h 118"/>
                  <a:gd name="T86" fmla="*/ 52 w 118"/>
                  <a:gd name="T87" fmla="*/ 19 h 118"/>
                  <a:gd name="T88" fmla="*/ 64 w 118"/>
                  <a:gd name="T89" fmla="*/ 10 h 118"/>
                  <a:gd name="T90" fmla="*/ 70 w 118"/>
                  <a:gd name="T91" fmla="*/ 22 h 118"/>
                  <a:gd name="T92" fmla="*/ 82 w 118"/>
                  <a:gd name="T93" fmla="*/ 25 h 118"/>
                  <a:gd name="T94" fmla="*/ 97 w 118"/>
                  <a:gd name="T95" fmla="*/ 28 h 118"/>
                  <a:gd name="T96" fmla="*/ 93 w 118"/>
                  <a:gd name="T97" fmla="*/ 41 h 118"/>
                  <a:gd name="T98" fmla="*/ 99 w 118"/>
                  <a:gd name="T99" fmla="*/ 51 h 118"/>
                  <a:gd name="T100" fmla="*/ 108 w 118"/>
                  <a:gd name="T101" fmla="*/ 59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8" h="118">
                    <a:moveTo>
                      <a:pt x="118" y="50"/>
                    </a:moveTo>
                    <a:cubicBezTo>
                      <a:pt x="117" y="48"/>
                      <a:pt x="116" y="46"/>
                      <a:pt x="114" y="46"/>
                    </a:cubicBezTo>
                    <a:cubicBezTo>
                      <a:pt x="105" y="43"/>
                      <a:pt x="105" y="43"/>
                      <a:pt x="105" y="43"/>
                    </a:cubicBezTo>
                    <a:cubicBezTo>
                      <a:pt x="104" y="41"/>
                      <a:pt x="104" y="39"/>
                      <a:pt x="103" y="38"/>
                    </a:cubicBezTo>
                    <a:cubicBezTo>
                      <a:pt x="107" y="29"/>
                      <a:pt x="107" y="29"/>
                      <a:pt x="107" y="29"/>
                    </a:cubicBezTo>
                    <a:cubicBezTo>
                      <a:pt x="108" y="27"/>
                      <a:pt x="108" y="25"/>
                      <a:pt x="107" y="24"/>
                    </a:cubicBezTo>
                    <a:cubicBezTo>
                      <a:pt x="103" y="19"/>
                      <a:pt x="99" y="15"/>
                      <a:pt x="94" y="11"/>
                    </a:cubicBezTo>
                    <a:cubicBezTo>
                      <a:pt x="93" y="10"/>
                      <a:pt x="91" y="10"/>
                      <a:pt x="89" y="11"/>
                    </a:cubicBezTo>
                    <a:cubicBezTo>
                      <a:pt x="80" y="15"/>
                      <a:pt x="80" y="15"/>
                      <a:pt x="80" y="15"/>
                    </a:cubicBezTo>
                    <a:cubicBezTo>
                      <a:pt x="79" y="14"/>
                      <a:pt x="77" y="14"/>
                      <a:pt x="76" y="13"/>
                    </a:cubicBezTo>
                    <a:cubicBezTo>
                      <a:pt x="72" y="4"/>
                      <a:pt x="72" y="4"/>
                      <a:pt x="72" y="4"/>
                    </a:cubicBezTo>
                    <a:cubicBezTo>
                      <a:pt x="72" y="2"/>
                      <a:pt x="70" y="1"/>
                      <a:pt x="68" y="1"/>
                    </a:cubicBezTo>
                    <a:cubicBezTo>
                      <a:pt x="62" y="0"/>
                      <a:pt x="57" y="0"/>
                      <a:pt x="50" y="1"/>
                    </a:cubicBezTo>
                    <a:cubicBezTo>
                      <a:pt x="49" y="1"/>
                      <a:pt x="47" y="2"/>
                      <a:pt x="46" y="4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42" y="14"/>
                      <a:pt x="40" y="14"/>
                      <a:pt x="39" y="15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28" y="10"/>
                      <a:pt x="26" y="10"/>
                      <a:pt x="24" y="11"/>
                    </a:cubicBezTo>
                    <a:cubicBezTo>
                      <a:pt x="20" y="15"/>
                      <a:pt x="15" y="19"/>
                      <a:pt x="12" y="24"/>
                    </a:cubicBezTo>
                    <a:cubicBezTo>
                      <a:pt x="11" y="25"/>
                      <a:pt x="11" y="27"/>
                      <a:pt x="11" y="29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5" y="39"/>
                      <a:pt x="14" y="41"/>
                      <a:pt x="14" y="43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3" y="46"/>
                      <a:pt x="1" y="48"/>
                      <a:pt x="1" y="50"/>
                    </a:cubicBezTo>
                    <a:cubicBezTo>
                      <a:pt x="1" y="53"/>
                      <a:pt x="0" y="56"/>
                      <a:pt x="0" y="59"/>
                    </a:cubicBezTo>
                    <a:cubicBezTo>
                      <a:pt x="0" y="62"/>
                      <a:pt x="1" y="64"/>
                      <a:pt x="1" y="68"/>
                    </a:cubicBezTo>
                    <a:cubicBezTo>
                      <a:pt x="1" y="70"/>
                      <a:pt x="3" y="71"/>
                      <a:pt x="4" y="72"/>
                    </a:cubicBezTo>
                    <a:cubicBezTo>
                      <a:pt x="14" y="75"/>
                      <a:pt x="14" y="75"/>
                      <a:pt x="14" y="75"/>
                    </a:cubicBezTo>
                    <a:cubicBezTo>
                      <a:pt x="14" y="77"/>
                      <a:pt x="15" y="78"/>
                      <a:pt x="16" y="80"/>
                    </a:cubicBezTo>
                    <a:cubicBezTo>
                      <a:pt x="11" y="89"/>
                      <a:pt x="11" y="89"/>
                      <a:pt x="11" y="89"/>
                    </a:cubicBezTo>
                    <a:cubicBezTo>
                      <a:pt x="11" y="90"/>
                      <a:pt x="11" y="92"/>
                      <a:pt x="12" y="94"/>
                    </a:cubicBezTo>
                    <a:cubicBezTo>
                      <a:pt x="15" y="99"/>
                      <a:pt x="20" y="103"/>
                      <a:pt x="24" y="106"/>
                    </a:cubicBezTo>
                    <a:cubicBezTo>
                      <a:pt x="26" y="107"/>
                      <a:pt x="28" y="108"/>
                      <a:pt x="30" y="107"/>
                    </a:cubicBezTo>
                    <a:cubicBezTo>
                      <a:pt x="39" y="103"/>
                      <a:pt x="39" y="103"/>
                      <a:pt x="39" y="103"/>
                    </a:cubicBezTo>
                    <a:cubicBezTo>
                      <a:pt x="40" y="103"/>
                      <a:pt x="42" y="104"/>
                      <a:pt x="43" y="104"/>
                    </a:cubicBezTo>
                    <a:cubicBezTo>
                      <a:pt x="46" y="114"/>
                      <a:pt x="46" y="114"/>
                      <a:pt x="46" y="114"/>
                    </a:cubicBezTo>
                    <a:cubicBezTo>
                      <a:pt x="47" y="116"/>
                      <a:pt x="49" y="117"/>
                      <a:pt x="50" y="117"/>
                    </a:cubicBezTo>
                    <a:cubicBezTo>
                      <a:pt x="54" y="118"/>
                      <a:pt x="57" y="118"/>
                      <a:pt x="59" y="118"/>
                    </a:cubicBezTo>
                    <a:cubicBezTo>
                      <a:pt x="62" y="118"/>
                      <a:pt x="65" y="118"/>
                      <a:pt x="68" y="117"/>
                    </a:cubicBezTo>
                    <a:cubicBezTo>
                      <a:pt x="70" y="117"/>
                      <a:pt x="72" y="116"/>
                      <a:pt x="72" y="114"/>
                    </a:cubicBezTo>
                    <a:cubicBezTo>
                      <a:pt x="76" y="104"/>
                      <a:pt x="76" y="104"/>
                      <a:pt x="76" y="104"/>
                    </a:cubicBezTo>
                    <a:cubicBezTo>
                      <a:pt x="77" y="104"/>
                      <a:pt x="79" y="103"/>
                      <a:pt x="80" y="103"/>
                    </a:cubicBezTo>
                    <a:cubicBezTo>
                      <a:pt x="89" y="107"/>
                      <a:pt x="89" y="107"/>
                      <a:pt x="89" y="107"/>
                    </a:cubicBezTo>
                    <a:cubicBezTo>
                      <a:pt x="91" y="108"/>
                      <a:pt x="93" y="107"/>
                      <a:pt x="94" y="106"/>
                    </a:cubicBezTo>
                    <a:cubicBezTo>
                      <a:pt x="99" y="103"/>
                      <a:pt x="103" y="99"/>
                      <a:pt x="107" y="94"/>
                    </a:cubicBezTo>
                    <a:cubicBezTo>
                      <a:pt x="108" y="92"/>
                      <a:pt x="108" y="90"/>
                      <a:pt x="107" y="89"/>
                    </a:cubicBezTo>
                    <a:cubicBezTo>
                      <a:pt x="103" y="80"/>
                      <a:pt x="103" y="80"/>
                      <a:pt x="103" y="80"/>
                    </a:cubicBezTo>
                    <a:cubicBezTo>
                      <a:pt x="104" y="78"/>
                      <a:pt x="104" y="77"/>
                      <a:pt x="105" y="75"/>
                    </a:cubicBezTo>
                    <a:cubicBezTo>
                      <a:pt x="114" y="72"/>
                      <a:pt x="114" y="72"/>
                      <a:pt x="114" y="72"/>
                    </a:cubicBezTo>
                    <a:cubicBezTo>
                      <a:pt x="116" y="71"/>
                      <a:pt x="117" y="70"/>
                      <a:pt x="118" y="68"/>
                    </a:cubicBezTo>
                    <a:cubicBezTo>
                      <a:pt x="118" y="64"/>
                      <a:pt x="118" y="62"/>
                      <a:pt x="118" y="59"/>
                    </a:cubicBezTo>
                    <a:cubicBezTo>
                      <a:pt x="118" y="56"/>
                      <a:pt x="118" y="53"/>
                      <a:pt x="118" y="50"/>
                    </a:cubicBezTo>
                    <a:close/>
                    <a:moveTo>
                      <a:pt x="108" y="63"/>
                    </a:moveTo>
                    <a:cubicBezTo>
                      <a:pt x="99" y="66"/>
                      <a:pt x="99" y="66"/>
                      <a:pt x="99" y="66"/>
                    </a:cubicBezTo>
                    <a:cubicBezTo>
                      <a:pt x="98" y="67"/>
                      <a:pt x="97" y="68"/>
                      <a:pt x="96" y="70"/>
                    </a:cubicBezTo>
                    <a:cubicBezTo>
                      <a:pt x="95" y="72"/>
                      <a:pt x="94" y="75"/>
                      <a:pt x="93" y="77"/>
                    </a:cubicBezTo>
                    <a:cubicBezTo>
                      <a:pt x="92" y="79"/>
                      <a:pt x="92" y="80"/>
                      <a:pt x="93" y="82"/>
                    </a:cubicBezTo>
                    <a:cubicBezTo>
                      <a:pt x="97" y="90"/>
                      <a:pt x="97" y="90"/>
                      <a:pt x="97" y="90"/>
                    </a:cubicBezTo>
                    <a:cubicBezTo>
                      <a:pt x="95" y="92"/>
                      <a:pt x="93" y="94"/>
                      <a:pt x="91" y="96"/>
                    </a:cubicBezTo>
                    <a:cubicBezTo>
                      <a:pt x="82" y="92"/>
                      <a:pt x="82" y="92"/>
                      <a:pt x="82" y="92"/>
                    </a:cubicBezTo>
                    <a:cubicBezTo>
                      <a:pt x="81" y="92"/>
                      <a:pt x="79" y="92"/>
                      <a:pt x="78" y="93"/>
                    </a:cubicBezTo>
                    <a:cubicBezTo>
                      <a:pt x="75" y="94"/>
                      <a:pt x="73" y="95"/>
                      <a:pt x="70" y="96"/>
                    </a:cubicBezTo>
                    <a:cubicBezTo>
                      <a:pt x="69" y="96"/>
                      <a:pt x="67" y="97"/>
                      <a:pt x="67" y="99"/>
                    </a:cubicBezTo>
                    <a:cubicBezTo>
                      <a:pt x="64" y="107"/>
                      <a:pt x="64" y="107"/>
                      <a:pt x="64" y="107"/>
                    </a:cubicBezTo>
                    <a:cubicBezTo>
                      <a:pt x="61" y="108"/>
                      <a:pt x="58" y="108"/>
                      <a:pt x="55" y="107"/>
                    </a:cubicBezTo>
                    <a:cubicBezTo>
                      <a:pt x="52" y="99"/>
                      <a:pt x="52" y="99"/>
                      <a:pt x="52" y="99"/>
                    </a:cubicBezTo>
                    <a:cubicBezTo>
                      <a:pt x="51" y="97"/>
                      <a:pt x="50" y="96"/>
                      <a:pt x="48" y="96"/>
                    </a:cubicBezTo>
                    <a:cubicBezTo>
                      <a:pt x="46" y="95"/>
                      <a:pt x="43" y="94"/>
                      <a:pt x="41" y="93"/>
                    </a:cubicBezTo>
                    <a:cubicBezTo>
                      <a:pt x="40" y="92"/>
                      <a:pt x="38" y="92"/>
                      <a:pt x="36" y="92"/>
                    </a:cubicBezTo>
                    <a:cubicBezTo>
                      <a:pt x="28" y="96"/>
                      <a:pt x="28" y="96"/>
                      <a:pt x="28" y="96"/>
                    </a:cubicBezTo>
                    <a:cubicBezTo>
                      <a:pt x="26" y="94"/>
                      <a:pt x="24" y="92"/>
                      <a:pt x="22" y="90"/>
                    </a:cubicBezTo>
                    <a:cubicBezTo>
                      <a:pt x="26" y="82"/>
                      <a:pt x="26" y="82"/>
                      <a:pt x="26" y="82"/>
                    </a:cubicBezTo>
                    <a:cubicBezTo>
                      <a:pt x="26" y="80"/>
                      <a:pt x="26" y="79"/>
                      <a:pt x="26" y="77"/>
                    </a:cubicBezTo>
                    <a:cubicBezTo>
                      <a:pt x="24" y="75"/>
                      <a:pt x="23" y="72"/>
                      <a:pt x="23" y="70"/>
                    </a:cubicBezTo>
                    <a:cubicBezTo>
                      <a:pt x="22" y="68"/>
                      <a:pt x="21" y="67"/>
                      <a:pt x="19" y="66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1" y="62"/>
                      <a:pt x="10" y="60"/>
                      <a:pt x="10" y="59"/>
                    </a:cubicBezTo>
                    <a:cubicBezTo>
                      <a:pt x="10" y="57"/>
                      <a:pt x="11" y="56"/>
                      <a:pt x="11" y="54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21" y="51"/>
                      <a:pt x="22" y="49"/>
                      <a:pt x="23" y="48"/>
                    </a:cubicBezTo>
                    <a:cubicBezTo>
                      <a:pt x="23" y="45"/>
                      <a:pt x="24" y="43"/>
                      <a:pt x="26" y="41"/>
                    </a:cubicBezTo>
                    <a:cubicBezTo>
                      <a:pt x="26" y="39"/>
                      <a:pt x="26" y="37"/>
                      <a:pt x="26" y="36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4" y="25"/>
                      <a:pt x="26" y="23"/>
                      <a:pt x="28" y="21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8" y="26"/>
                      <a:pt x="40" y="26"/>
                      <a:pt x="41" y="25"/>
                    </a:cubicBezTo>
                    <a:cubicBezTo>
                      <a:pt x="43" y="24"/>
                      <a:pt x="46" y="23"/>
                      <a:pt x="48" y="22"/>
                    </a:cubicBezTo>
                    <a:cubicBezTo>
                      <a:pt x="50" y="22"/>
                      <a:pt x="51" y="20"/>
                      <a:pt x="52" y="19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8" y="10"/>
                      <a:pt x="61" y="10"/>
                      <a:pt x="64" y="10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20"/>
                      <a:pt x="69" y="22"/>
                      <a:pt x="70" y="22"/>
                    </a:cubicBezTo>
                    <a:cubicBezTo>
                      <a:pt x="73" y="23"/>
                      <a:pt x="75" y="24"/>
                      <a:pt x="78" y="25"/>
                    </a:cubicBezTo>
                    <a:cubicBezTo>
                      <a:pt x="79" y="26"/>
                      <a:pt x="81" y="26"/>
                      <a:pt x="82" y="25"/>
                    </a:cubicBezTo>
                    <a:cubicBezTo>
                      <a:pt x="91" y="21"/>
                      <a:pt x="91" y="21"/>
                      <a:pt x="91" y="21"/>
                    </a:cubicBezTo>
                    <a:cubicBezTo>
                      <a:pt x="93" y="23"/>
                      <a:pt x="95" y="25"/>
                      <a:pt x="97" y="28"/>
                    </a:cubicBezTo>
                    <a:cubicBezTo>
                      <a:pt x="93" y="36"/>
                      <a:pt x="93" y="36"/>
                      <a:pt x="93" y="36"/>
                    </a:cubicBezTo>
                    <a:cubicBezTo>
                      <a:pt x="92" y="37"/>
                      <a:pt x="92" y="39"/>
                      <a:pt x="93" y="41"/>
                    </a:cubicBezTo>
                    <a:cubicBezTo>
                      <a:pt x="94" y="43"/>
                      <a:pt x="95" y="45"/>
                      <a:pt x="96" y="48"/>
                    </a:cubicBezTo>
                    <a:cubicBezTo>
                      <a:pt x="97" y="49"/>
                      <a:pt x="98" y="51"/>
                      <a:pt x="99" y="51"/>
                    </a:cubicBezTo>
                    <a:cubicBezTo>
                      <a:pt x="108" y="54"/>
                      <a:pt x="108" y="54"/>
                      <a:pt x="108" y="54"/>
                    </a:cubicBezTo>
                    <a:cubicBezTo>
                      <a:pt x="108" y="56"/>
                      <a:pt x="108" y="57"/>
                      <a:pt x="108" y="59"/>
                    </a:cubicBezTo>
                    <a:cubicBezTo>
                      <a:pt x="108" y="60"/>
                      <a:pt x="108" y="62"/>
                      <a:pt x="108" y="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5865" name="淘宝店chenying0907 25"/>
              <p:cNvSpPr>
                <a:spLocks noEditPoints="1"/>
              </p:cNvSpPr>
              <p:nvPr/>
            </p:nvSpPr>
            <p:spPr bwMode="auto">
              <a:xfrm>
                <a:off x="86" y="80"/>
                <a:ext cx="111" cy="111"/>
              </a:xfrm>
              <a:custGeom>
                <a:avLst/>
                <a:gdLst>
                  <a:gd name="T0" fmla="*/ 23 w 47"/>
                  <a:gd name="T1" fmla="*/ 0 h 47"/>
                  <a:gd name="T2" fmla="*/ 0 w 47"/>
                  <a:gd name="T3" fmla="*/ 24 h 47"/>
                  <a:gd name="T4" fmla="*/ 23 w 47"/>
                  <a:gd name="T5" fmla="*/ 47 h 47"/>
                  <a:gd name="T6" fmla="*/ 47 w 47"/>
                  <a:gd name="T7" fmla="*/ 24 h 47"/>
                  <a:gd name="T8" fmla="*/ 23 w 47"/>
                  <a:gd name="T9" fmla="*/ 0 h 47"/>
                  <a:gd name="T10" fmla="*/ 23 w 47"/>
                  <a:gd name="T11" fmla="*/ 37 h 47"/>
                  <a:gd name="T12" fmla="*/ 10 w 47"/>
                  <a:gd name="T13" fmla="*/ 24 h 47"/>
                  <a:gd name="T14" fmla="*/ 23 w 47"/>
                  <a:gd name="T15" fmla="*/ 10 h 47"/>
                  <a:gd name="T16" fmla="*/ 37 w 47"/>
                  <a:gd name="T17" fmla="*/ 24 h 47"/>
                  <a:gd name="T18" fmla="*/ 23 w 47"/>
                  <a:gd name="T19" fmla="*/ 3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" h="47">
                    <a:moveTo>
                      <a:pt x="23" y="0"/>
                    </a:moveTo>
                    <a:cubicBezTo>
                      <a:pt x="10" y="0"/>
                      <a:pt x="0" y="11"/>
                      <a:pt x="0" y="24"/>
                    </a:cubicBezTo>
                    <a:cubicBezTo>
                      <a:pt x="0" y="37"/>
                      <a:pt x="10" y="47"/>
                      <a:pt x="23" y="47"/>
                    </a:cubicBezTo>
                    <a:cubicBezTo>
                      <a:pt x="36" y="47"/>
                      <a:pt x="47" y="37"/>
                      <a:pt x="47" y="24"/>
                    </a:cubicBezTo>
                    <a:cubicBezTo>
                      <a:pt x="47" y="11"/>
                      <a:pt x="36" y="0"/>
                      <a:pt x="23" y="0"/>
                    </a:cubicBezTo>
                    <a:close/>
                    <a:moveTo>
                      <a:pt x="23" y="37"/>
                    </a:moveTo>
                    <a:cubicBezTo>
                      <a:pt x="16" y="37"/>
                      <a:pt x="10" y="31"/>
                      <a:pt x="10" y="24"/>
                    </a:cubicBezTo>
                    <a:cubicBezTo>
                      <a:pt x="10" y="16"/>
                      <a:pt x="16" y="10"/>
                      <a:pt x="23" y="10"/>
                    </a:cubicBezTo>
                    <a:cubicBezTo>
                      <a:pt x="31" y="10"/>
                      <a:pt x="37" y="16"/>
                      <a:pt x="37" y="24"/>
                    </a:cubicBezTo>
                    <a:cubicBezTo>
                      <a:pt x="37" y="31"/>
                      <a:pt x="31" y="37"/>
                      <a:pt x="23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1282700" y="3618960"/>
            <a:ext cx="1608667" cy="1609163"/>
            <a:chOff x="1282700" y="3618960"/>
            <a:chExt cx="1608667" cy="1609163"/>
          </a:xfrm>
        </p:grpSpPr>
        <p:sp>
          <p:nvSpPr>
            <p:cNvPr id="35856" name="PA_淘宝店chenying0907 16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282700" y="3618960"/>
              <a:ext cx="1608667" cy="160916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33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35866" name="PA_淘宝店chenying0907 26"/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1792819" y="4122882"/>
              <a:ext cx="594783" cy="601319"/>
              <a:chOff x="0" y="0"/>
              <a:chExt cx="281" cy="284"/>
            </a:xfrm>
          </p:grpSpPr>
          <p:sp>
            <p:nvSpPr>
              <p:cNvPr id="35867" name="淘宝店chenying0907 27"/>
              <p:cNvSpPr>
                <a:spLocks/>
              </p:cNvSpPr>
              <p:nvPr/>
            </p:nvSpPr>
            <p:spPr bwMode="auto">
              <a:xfrm>
                <a:off x="0" y="0"/>
                <a:ext cx="281" cy="206"/>
              </a:xfrm>
              <a:custGeom>
                <a:avLst/>
                <a:gdLst>
                  <a:gd name="T0" fmla="*/ 91 w 119"/>
                  <a:gd name="T1" fmla="*/ 32 h 87"/>
                  <a:gd name="T2" fmla="*/ 86 w 119"/>
                  <a:gd name="T3" fmla="*/ 32 h 87"/>
                  <a:gd name="T4" fmla="*/ 86 w 119"/>
                  <a:gd name="T5" fmla="*/ 30 h 87"/>
                  <a:gd name="T6" fmla="*/ 56 w 119"/>
                  <a:gd name="T7" fmla="*/ 0 h 87"/>
                  <a:gd name="T8" fmla="*/ 27 w 119"/>
                  <a:gd name="T9" fmla="*/ 25 h 87"/>
                  <a:gd name="T10" fmla="*/ 19 w 119"/>
                  <a:gd name="T11" fmla="*/ 26 h 87"/>
                  <a:gd name="T12" fmla="*/ 19 w 119"/>
                  <a:gd name="T13" fmla="*/ 26 h 87"/>
                  <a:gd name="T14" fmla="*/ 7 w 119"/>
                  <a:gd name="T15" fmla="*/ 43 h 87"/>
                  <a:gd name="T16" fmla="*/ 9 w 119"/>
                  <a:gd name="T17" fmla="*/ 52 h 87"/>
                  <a:gd name="T18" fmla="*/ 0 w 119"/>
                  <a:gd name="T19" fmla="*/ 68 h 87"/>
                  <a:gd name="T20" fmla="*/ 19 w 119"/>
                  <a:gd name="T21" fmla="*/ 87 h 87"/>
                  <a:gd name="T22" fmla="*/ 39 w 119"/>
                  <a:gd name="T23" fmla="*/ 87 h 87"/>
                  <a:gd name="T24" fmla="*/ 44 w 119"/>
                  <a:gd name="T25" fmla="*/ 81 h 87"/>
                  <a:gd name="T26" fmla="*/ 39 w 119"/>
                  <a:gd name="T27" fmla="*/ 76 h 87"/>
                  <a:gd name="T28" fmla="*/ 19 w 119"/>
                  <a:gd name="T29" fmla="*/ 76 h 87"/>
                  <a:gd name="T30" fmla="*/ 10 w 119"/>
                  <a:gd name="T31" fmla="*/ 68 h 87"/>
                  <a:gd name="T32" fmla="*/ 18 w 119"/>
                  <a:gd name="T33" fmla="*/ 59 h 87"/>
                  <a:gd name="T34" fmla="*/ 22 w 119"/>
                  <a:gd name="T35" fmla="*/ 55 h 87"/>
                  <a:gd name="T36" fmla="*/ 20 w 119"/>
                  <a:gd name="T37" fmla="*/ 50 h 87"/>
                  <a:gd name="T38" fmla="*/ 17 w 119"/>
                  <a:gd name="T39" fmla="*/ 43 h 87"/>
                  <a:gd name="T40" fmla="*/ 22 w 119"/>
                  <a:gd name="T41" fmla="*/ 35 h 87"/>
                  <a:gd name="T42" fmla="*/ 22 w 119"/>
                  <a:gd name="T43" fmla="*/ 35 h 87"/>
                  <a:gd name="T44" fmla="*/ 30 w 119"/>
                  <a:gd name="T45" fmla="*/ 36 h 87"/>
                  <a:gd name="T46" fmla="*/ 35 w 119"/>
                  <a:gd name="T47" fmla="*/ 36 h 87"/>
                  <a:gd name="T48" fmla="*/ 37 w 119"/>
                  <a:gd name="T49" fmla="*/ 31 h 87"/>
                  <a:gd name="T50" fmla="*/ 37 w 119"/>
                  <a:gd name="T51" fmla="*/ 30 h 87"/>
                  <a:gd name="T52" fmla="*/ 37 w 119"/>
                  <a:gd name="T53" fmla="*/ 30 h 87"/>
                  <a:gd name="T54" fmla="*/ 56 w 119"/>
                  <a:gd name="T55" fmla="*/ 11 h 87"/>
                  <a:gd name="T56" fmla="*/ 75 w 119"/>
                  <a:gd name="T57" fmla="*/ 30 h 87"/>
                  <a:gd name="T58" fmla="*/ 73 w 119"/>
                  <a:gd name="T59" fmla="*/ 40 h 87"/>
                  <a:gd name="T60" fmla="*/ 74 w 119"/>
                  <a:gd name="T61" fmla="*/ 46 h 87"/>
                  <a:gd name="T62" fmla="*/ 80 w 119"/>
                  <a:gd name="T63" fmla="*/ 46 h 87"/>
                  <a:gd name="T64" fmla="*/ 91 w 119"/>
                  <a:gd name="T65" fmla="*/ 42 h 87"/>
                  <a:gd name="T66" fmla="*/ 108 w 119"/>
                  <a:gd name="T67" fmla="*/ 59 h 87"/>
                  <a:gd name="T68" fmla="*/ 91 w 119"/>
                  <a:gd name="T69" fmla="*/ 76 h 87"/>
                  <a:gd name="T70" fmla="*/ 80 w 119"/>
                  <a:gd name="T71" fmla="*/ 76 h 87"/>
                  <a:gd name="T72" fmla="*/ 75 w 119"/>
                  <a:gd name="T73" fmla="*/ 81 h 87"/>
                  <a:gd name="T74" fmla="*/ 80 w 119"/>
                  <a:gd name="T75" fmla="*/ 87 h 87"/>
                  <a:gd name="T76" fmla="*/ 91 w 119"/>
                  <a:gd name="T77" fmla="*/ 87 h 87"/>
                  <a:gd name="T78" fmla="*/ 119 w 119"/>
                  <a:gd name="T79" fmla="*/ 59 h 87"/>
                  <a:gd name="T80" fmla="*/ 91 w 119"/>
                  <a:gd name="T81" fmla="*/ 3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9" h="87">
                    <a:moveTo>
                      <a:pt x="91" y="32"/>
                    </a:moveTo>
                    <a:cubicBezTo>
                      <a:pt x="89" y="32"/>
                      <a:pt x="87" y="32"/>
                      <a:pt x="86" y="32"/>
                    </a:cubicBezTo>
                    <a:cubicBezTo>
                      <a:pt x="86" y="31"/>
                      <a:pt x="86" y="31"/>
                      <a:pt x="86" y="30"/>
                    </a:cubicBezTo>
                    <a:cubicBezTo>
                      <a:pt x="86" y="13"/>
                      <a:pt x="72" y="0"/>
                      <a:pt x="56" y="0"/>
                    </a:cubicBezTo>
                    <a:cubicBezTo>
                      <a:pt x="42" y="0"/>
                      <a:pt x="30" y="11"/>
                      <a:pt x="27" y="25"/>
                    </a:cubicBezTo>
                    <a:cubicBezTo>
                      <a:pt x="24" y="24"/>
                      <a:pt x="21" y="25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1" y="29"/>
                      <a:pt x="7" y="36"/>
                      <a:pt x="7" y="43"/>
                    </a:cubicBezTo>
                    <a:cubicBezTo>
                      <a:pt x="7" y="46"/>
                      <a:pt x="7" y="49"/>
                      <a:pt x="9" y="52"/>
                    </a:cubicBezTo>
                    <a:cubicBezTo>
                      <a:pt x="3" y="55"/>
                      <a:pt x="0" y="61"/>
                      <a:pt x="0" y="68"/>
                    </a:cubicBezTo>
                    <a:cubicBezTo>
                      <a:pt x="0" y="78"/>
                      <a:pt x="8" y="87"/>
                      <a:pt x="1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41" y="87"/>
                      <a:pt x="44" y="84"/>
                      <a:pt x="44" y="81"/>
                    </a:cubicBezTo>
                    <a:cubicBezTo>
                      <a:pt x="44" y="79"/>
                      <a:pt x="41" y="76"/>
                      <a:pt x="39" y="76"/>
                    </a:cubicBezTo>
                    <a:cubicBezTo>
                      <a:pt x="19" y="76"/>
                      <a:pt x="19" y="76"/>
                      <a:pt x="19" y="76"/>
                    </a:cubicBezTo>
                    <a:cubicBezTo>
                      <a:pt x="14" y="76"/>
                      <a:pt x="10" y="72"/>
                      <a:pt x="10" y="68"/>
                    </a:cubicBezTo>
                    <a:cubicBezTo>
                      <a:pt x="10" y="63"/>
                      <a:pt x="13" y="60"/>
                      <a:pt x="18" y="59"/>
                    </a:cubicBezTo>
                    <a:cubicBezTo>
                      <a:pt x="20" y="59"/>
                      <a:pt x="21" y="57"/>
                      <a:pt x="22" y="55"/>
                    </a:cubicBezTo>
                    <a:cubicBezTo>
                      <a:pt x="22" y="53"/>
                      <a:pt x="22" y="51"/>
                      <a:pt x="20" y="50"/>
                    </a:cubicBezTo>
                    <a:cubicBezTo>
                      <a:pt x="18" y="48"/>
                      <a:pt x="17" y="46"/>
                      <a:pt x="17" y="43"/>
                    </a:cubicBezTo>
                    <a:cubicBezTo>
                      <a:pt x="17" y="40"/>
                      <a:pt x="19" y="37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5" y="34"/>
                      <a:pt x="27" y="35"/>
                      <a:pt x="30" y="36"/>
                    </a:cubicBezTo>
                    <a:cubicBezTo>
                      <a:pt x="31" y="37"/>
                      <a:pt x="33" y="37"/>
                      <a:pt x="35" y="36"/>
                    </a:cubicBezTo>
                    <a:cubicBezTo>
                      <a:pt x="37" y="35"/>
                      <a:pt x="37" y="33"/>
                      <a:pt x="37" y="31"/>
                    </a:cubicBezTo>
                    <a:cubicBezTo>
                      <a:pt x="37" y="31"/>
                      <a:pt x="37" y="30"/>
                      <a:pt x="37" y="30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19"/>
                      <a:pt x="46" y="11"/>
                      <a:pt x="56" y="11"/>
                    </a:cubicBezTo>
                    <a:cubicBezTo>
                      <a:pt x="67" y="11"/>
                      <a:pt x="75" y="19"/>
                      <a:pt x="75" y="30"/>
                    </a:cubicBezTo>
                    <a:cubicBezTo>
                      <a:pt x="75" y="33"/>
                      <a:pt x="74" y="36"/>
                      <a:pt x="73" y="40"/>
                    </a:cubicBezTo>
                    <a:cubicBezTo>
                      <a:pt x="71" y="42"/>
                      <a:pt x="72" y="44"/>
                      <a:pt x="74" y="46"/>
                    </a:cubicBezTo>
                    <a:cubicBezTo>
                      <a:pt x="75" y="48"/>
                      <a:pt x="78" y="48"/>
                      <a:pt x="80" y="46"/>
                    </a:cubicBezTo>
                    <a:cubicBezTo>
                      <a:pt x="82" y="44"/>
                      <a:pt x="86" y="42"/>
                      <a:pt x="91" y="42"/>
                    </a:cubicBezTo>
                    <a:cubicBezTo>
                      <a:pt x="101" y="42"/>
                      <a:pt x="108" y="50"/>
                      <a:pt x="108" y="59"/>
                    </a:cubicBezTo>
                    <a:cubicBezTo>
                      <a:pt x="108" y="69"/>
                      <a:pt x="101" y="76"/>
                      <a:pt x="91" y="76"/>
                    </a:cubicBezTo>
                    <a:cubicBezTo>
                      <a:pt x="80" y="76"/>
                      <a:pt x="80" y="76"/>
                      <a:pt x="80" y="76"/>
                    </a:cubicBezTo>
                    <a:cubicBezTo>
                      <a:pt x="77" y="76"/>
                      <a:pt x="75" y="79"/>
                      <a:pt x="75" y="81"/>
                    </a:cubicBezTo>
                    <a:cubicBezTo>
                      <a:pt x="75" y="84"/>
                      <a:pt x="77" y="87"/>
                      <a:pt x="80" y="87"/>
                    </a:cubicBezTo>
                    <a:cubicBezTo>
                      <a:pt x="91" y="87"/>
                      <a:pt x="91" y="87"/>
                      <a:pt x="91" y="87"/>
                    </a:cubicBezTo>
                    <a:cubicBezTo>
                      <a:pt x="106" y="87"/>
                      <a:pt x="119" y="74"/>
                      <a:pt x="119" y="59"/>
                    </a:cubicBezTo>
                    <a:cubicBezTo>
                      <a:pt x="119" y="44"/>
                      <a:pt x="106" y="32"/>
                      <a:pt x="91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5868" name="淘宝店chenying0907 28"/>
              <p:cNvSpPr>
                <a:spLocks/>
              </p:cNvSpPr>
              <p:nvPr/>
            </p:nvSpPr>
            <p:spPr bwMode="auto">
              <a:xfrm>
                <a:off x="85" y="116"/>
                <a:ext cx="108" cy="168"/>
              </a:xfrm>
              <a:custGeom>
                <a:avLst/>
                <a:gdLst>
                  <a:gd name="T0" fmla="*/ 37 w 46"/>
                  <a:gd name="T1" fmla="*/ 45 h 71"/>
                  <a:gd name="T2" fmla="*/ 28 w 46"/>
                  <a:gd name="T3" fmla="*/ 54 h 71"/>
                  <a:gd name="T4" fmla="*/ 28 w 46"/>
                  <a:gd name="T5" fmla="*/ 5 h 71"/>
                  <a:gd name="T6" fmla="*/ 23 w 46"/>
                  <a:gd name="T7" fmla="*/ 0 h 71"/>
                  <a:gd name="T8" fmla="*/ 18 w 46"/>
                  <a:gd name="T9" fmla="*/ 5 h 71"/>
                  <a:gd name="T10" fmla="*/ 18 w 46"/>
                  <a:gd name="T11" fmla="*/ 54 h 71"/>
                  <a:gd name="T12" fmla="*/ 9 w 46"/>
                  <a:gd name="T13" fmla="*/ 45 h 71"/>
                  <a:gd name="T14" fmla="*/ 2 w 46"/>
                  <a:gd name="T15" fmla="*/ 45 h 71"/>
                  <a:gd name="T16" fmla="*/ 2 w 46"/>
                  <a:gd name="T17" fmla="*/ 52 h 71"/>
                  <a:gd name="T18" fmla="*/ 20 w 46"/>
                  <a:gd name="T19" fmla="*/ 70 h 71"/>
                  <a:gd name="T20" fmla="*/ 23 w 46"/>
                  <a:gd name="T21" fmla="*/ 71 h 71"/>
                  <a:gd name="T22" fmla="*/ 27 w 46"/>
                  <a:gd name="T23" fmla="*/ 70 h 71"/>
                  <a:gd name="T24" fmla="*/ 44 w 46"/>
                  <a:gd name="T25" fmla="*/ 52 h 71"/>
                  <a:gd name="T26" fmla="*/ 44 w 46"/>
                  <a:gd name="T27" fmla="*/ 45 h 71"/>
                  <a:gd name="T28" fmla="*/ 37 w 46"/>
                  <a:gd name="T29" fmla="*/ 4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" h="71">
                    <a:moveTo>
                      <a:pt x="37" y="45"/>
                    </a:moveTo>
                    <a:cubicBezTo>
                      <a:pt x="28" y="54"/>
                      <a:pt x="28" y="54"/>
                      <a:pt x="28" y="54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2"/>
                      <a:pt x="26" y="0"/>
                      <a:pt x="23" y="0"/>
                    </a:cubicBezTo>
                    <a:cubicBezTo>
                      <a:pt x="20" y="0"/>
                      <a:pt x="18" y="2"/>
                      <a:pt x="18" y="5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7" y="43"/>
                      <a:pt x="4" y="43"/>
                      <a:pt x="2" y="45"/>
                    </a:cubicBezTo>
                    <a:cubicBezTo>
                      <a:pt x="0" y="47"/>
                      <a:pt x="0" y="50"/>
                      <a:pt x="2" y="52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20" y="71"/>
                      <a:pt x="22" y="71"/>
                      <a:pt x="23" y="71"/>
                    </a:cubicBezTo>
                    <a:cubicBezTo>
                      <a:pt x="25" y="71"/>
                      <a:pt x="26" y="71"/>
                      <a:pt x="27" y="70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6" y="50"/>
                      <a:pt x="46" y="47"/>
                      <a:pt x="44" y="45"/>
                    </a:cubicBezTo>
                    <a:cubicBezTo>
                      <a:pt x="42" y="43"/>
                      <a:pt x="39" y="43"/>
                      <a:pt x="37" y="4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1282700" y="1853115"/>
            <a:ext cx="1608667" cy="1609163"/>
            <a:chOff x="1282700" y="1853115"/>
            <a:chExt cx="1608667" cy="1609163"/>
          </a:xfrm>
        </p:grpSpPr>
        <p:sp>
          <p:nvSpPr>
            <p:cNvPr id="35849" name="PA_淘宝店chenying0907 9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282700" y="1853115"/>
              <a:ext cx="1608667" cy="160916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33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35869" name="PA_淘宝店chenying0907 29"/>
            <p:cNvGrpSpPr>
              <a:grpSpLocks/>
            </p:cNvGrpSpPr>
            <p:nvPr>
              <p:custDataLst>
                <p:tags r:id="rId4"/>
              </p:custDataLst>
            </p:nvPr>
          </p:nvGrpSpPr>
          <p:grpSpPr bwMode="auto">
            <a:xfrm>
              <a:off x="1816100" y="2378211"/>
              <a:ext cx="541867" cy="533564"/>
              <a:chOff x="0" y="0"/>
              <a:chExt cx="256" cy="252"/>
            </a:xfrm>
          </p:grpSpPr>
          <p:sp>
            <p:nvSpPr>
              <p:cNvPr id="35870" name="淘宝店chenying0907 30"/>
              <p:cNvSpPr>
                <a:spLocks noEditPoints="1"/>
              </p:cNvSpPr>
              <p:nvPr/>
            </p:nvSpPr>
            <p:spPr bwMode="auto">
              <a:xfrm>
                <a:off x="0" y="0"/>
                <a:ext cx="256" cy="252"/>
              </a:xfrm>
              <a:custGeom>
                <a:avLst/>
                <a:gdLst>
                  <a:gd name="T0" fmla="*/ 234 w 256"/>
                  <a:gd name="T1" fmla="*/ 186 h 252"/>
                  <a:gd name="T2" fmla="*/ 69 w 256"/>
                  <a:gd name="T3" fmla="*/ 186 h 252"/>
                  <a:gd name="T4" fmla="*/ 69 w 256"/>
                  <a:gd name="T5" fmla="*/ 21 h 252"/>
                  <a:gd name="T6" fmla="*/ 126 w 256"/>
                  <a:gd name="T7" fmla="*/ 21 h 252"/>
                  <a:gd name="T8" fmla="*/ 126 w 256"/>
                  <a:gd name="T9" fmla="*/ 0 h 252"/>
                  <a:gd name="T10" fmla="*/ 48 w 256"/>
                  <a:gd name="T11" fmla="*/ 0 h 252"/>
                  <a:gd name="T12" fmla="*/ 48 w 256"/>
                  <a:gd name="T13" fmla="*/ 45 h 252"/>
                  <a:gd name="T14" fmla="*/ 0 w 256"/>
                  <a:gd name="T15" fmla="*/ 45 h 252"/>
                  <a:gd name="T16" fmla="*/ 0 w 256"/>
                  <a:gd name="T17" fmla="*/ 252 h 252"/>
                  <a:gd name="T18" fmla="*/ 208 w 256"/>
                  <a:gd name="T19" fmla="*/ 252 h 252"/>
                  <a:gd name="T20" fmla="*/ 208 w 256"/>
                  <a:gd name="T21" fmla="*/ 208 h 252"/>
                  <a:gd name="T22" fmla="*/ 256 w 256"/>
                  <a:gd name="T23" fmla="*/ 208 h 252"/>
                  <a:gd name="T24" fmla="*/ 256 w 256"/>
                  <a:gd name="T25" fmla="*/ 130 h 252"/>
                  <a:gd name="T26" fmla="*/ 234 w 256"/>
                  <a:gd name="T27" fmla="*/ 130 h 252"/>
                  <a:gd name="T28" fmla="*/ 234 w 256"/>
                  <a:gd name="T29" fmla="*/ 186 h 252"/>
                  <a:gd name="T30" fmla="*/ 187 w 256"/>
                  <a:gd name="T31" fmla="*/ 231 h 252"/>
                  <a:gd name="T32" fmla="*/ 24 w 256"/>
                  <a:gd name="T33" fmla="*/ 231 h 252"/>
                  <a:gd name="T34" fmla="*/ 24 w 256"/>
                  <a:gd name="T35" fmla="*/ 68 h 252"/>
                  <a:gd name="T36" fmla="*/ 48 w 256"/>
                  <a:gd name="T37" fmla="*/ 68 h 252"/>
                  <a:gd name="T38" fmla="*/ 48 w 256"/>
                  <a:gd name="T39" fmla="*/ 208 h 252"/>
                  <a:gd name="T40" fmla="*/ 187 w 256"/>
                  <a:gd name="T41" fmla="*/ 208 h 252"/>
                  <a:gd name="T42" fmla="*/ 187 w 256"/>
                  <a:gd name="T43" fmla="*/ 231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56" h="252">
                    <a:moveTo>
                      <a:pt x="234" y="186"/>
                    </a:moveTo>
                    <a:lnTo>
                      <a:pt x="69" y="186"/>
                    </a:lnTo>
                    <a:lnTo>
                      <a:pt x="69" y="21"/>
                    </a:lnTo>
                    <a:lnTo>
                      <a:pt x="126" y="21"/>
                    </a:lnTo>
                    <a:lnTo>
                      <a:pt x="126" y="0"/>
                    </a:lnTo>
                    <a:lnTo>
                      <a:pt x="48" y="0"/>
                    </a:lnTo>
                    <a:lnTo>
                      <a:pt x="48" y="45"/>
                    </a:lnTo>
                    <a:lnTo>
                      <a:pt x="0" y="45"/>
                    </a:lnTo>
                    <a:lnTo>
                      <a:pt x="0" y="252"/>
                    </a:lnTo>
                    <a:lnTo>
                      <a:pt x="208" y="252"/>
                    </a:lnTo>
                    <a:lnTo>
                      <a:pt x="208" y="208"/>
                    </a:lnTo>
                    <a:lnTo>
                      <a:pt x="256" y="208"/>
                    </a:lnTo>
                    <a:lnTo>
                      <a:pt x="256" y="130"/>
                    </a:lnTo>
                    <a:lnTo>
                      <a:pt x="234" y="130"/>
                    </a:lnTo>
                    <a:lnTo>
                      <a:pt x="234" y="186"/>
                    </a:lnTo>
                    <a:close/>
                    <a:moveTo>
                      <a:pt x="187" y="231"/>
                    </a:moveTo>
                    <a:lnTo>
                      <a:pt x="24" y="231"/>
                    </a:lnTo>
                    <a:lnTo>
                      <a:pt x="24" y="68"/>
                    </a:lnTo>
                    <a:lnTo>
                      <a:pt x="48" y="68"/>
                    </a:lnTo>
                    <a:lnTo>
                      <a:pt x="48" y="208"/>
                    </a:lnTo>
                    <a:lnTo>
                      <a:pt x="187" y="208"/>
                    </a:lnTo>
                    <a:lnTo>
                      <a:pt x="187" y="2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5871" name="淘宝店chenying0907 31"/>
              <p:cNvSpPr>
                <a:spLocks/>
              </p:cNvSpPr>
              <p:nvPr/>
            </p:nvSpPr>
            <p:spPr bwMode="auto">
              <a:xfrm>
                <a:off x="145" y="0"/>
                <a:ext cx="111" cy="111"/>
              </a:xfrm>
              <a:custGeom>
                <a:avLst/>
                <a:gdLst>
                  <a:gd name="T0" fmla="*/ 18 w 111"/>
                  <a:gd name="T1" fmla="*/ 0 h 111"/>
                  <a:gd name="T2" fmla="*/ 18 w 111"/>
                  <a:gd name="T3" fmla="*/ 21 h 111"/>
                  <a:gd name="T4" fmla="*/ 73 w 111"/>
                  <a:gd name="T5" fmla="*/ 21 h 111"/>
                  <a:gd name="T6" fmla="*/ 0 w 111"/>
                  <a:gd name="T7" fmla="*/ 94 h 111"/>
                  <a:gd name="T8" fmla="*/ 14 w 111"/>
                  <a:gd name="T9" fmla="*/ 111 h 111"/>
                  <a:gd name="T10" fmla="*/ 89 w 111"/>
                  <a:gd name="T11" fmla="*/ 37 h 111"/>
                  <a:gd name="T12" fmla="*/ 89 w 111"/>
                  <a:gd name="T13" fmla="*/ 92 h 111"/>
                  <a:gd name="T14" fmla="*/ 111 w 111"/>
                  <a:gd name="T15" fmla="*/ 92 h 111"/>
                  <a:gd name="T16" fmla="*/ 111 w 111"/>
                  <a:gd name="T17" fmla="*/ 0 h 111"/>
                  <a:gd name="T18" fmla="*/ 18 w 111"/>
                  <a:gd name="T1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1" h="111">
                    <a:moveTo>
                      <a:pt x="18" y="0"/>
                    </a:moveTo>
                    <a:lnTo>
                      <a:pt x="18" y="21"/>
                    </a:lnTo>
                    <a:lnTo>
                      <a:pt x="73" y="21"/>
                    </a:lnTo>
                    <a:lnTo>
                      <a:pt x="0" y="94"/>
                    </a:lnTo>
                    <a:lnTo>
                      <a:pt x="14" y="111"/>
                    </a:lnTo>
                    <a:lnTo>
                      <a:pt x="89" y="37"/>
                    </a:lnTo>
                    <a:lnTo>
                      <a:pt x="89" y="92"/>
                    </a:lnTo>
                    <a:lnTo>
                      <a:pt x="111" y="92"/>
                    </a:lnTo>
                    <a:lnTo>
                      <a:pt x="111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5706534" y="1853115"/>
            <a:ext cx="2491317" cy="1609163"/>
            <a:chOff x="5706534" y="1853115"/>
            <a:chExt cx="2491317" cy="1609163"/>
          </a:xfrm>
        </p:grpSpPr>
        <p:sp>
          <p:nvSpPr>
            <p:cNvPr id="35851" name="PA_淘宝店chenying0907 11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5706534" y="1853115"/>
              <a:ext cx="2491317" cy="160916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33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5878270" y="1995979"/>
              <a:ext cx="2234598" cy="1372193"/>
              <a:chOff x="2172598" y="4856871"/>
              <a:chExt cx="2234598" cy="1372193"/>
            </a:xfrm>
          </p:grpSpPr>
          <p:sp>
            <p:nvSpPr>
              <p:cNvPr id="37" name="淘宝店chenying0907 18"/>
              <p:cNvSpPr txBox="1"/>
              <p:nvPr/>
            </p:nvSpPr>
            <p:spPr>
              <a:xfrm>
                <a:off x="2172598" y="4856871"/>
                <a:ext cx="176299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标题文字添加</a:t>
                </a:r>
              </a:p>
            </p:txBody>
          </p:sp>
          <p:sp>
            <p:nvSpPr>
              <p:cNvPr id="38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  <p:cNvSpPr/>
              <p:nvPr/>
            </p:nvSpPr>
            <p:spPr>
              <a:xfrm>
                <a:off x="2172598" y="5213401"/>
                <a:ext cx="2234598" cy="1015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Lorem ipsum dolor sit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amet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consectetur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adipisicing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elit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sed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 do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eiusmod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tempor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incididunt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ut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labore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 et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dolore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 magna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aliqua</a:t>
                </a:r>
                <a:endParaRPr lang="en-US" altLang="zh-CN" sz="1200" dirty="0">
                  <a:solidFill>
                    <a:schemeClr val="bg1"/>
                  </a:solidFill>
                  <a:ea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062819" y="4512470"/>
            <a:ext cx="2484967" cy="1632455"/>
            <a:chOff x="3062819" y="4512470"/>
            <a:chExt cx="2484967" cy="1632455"/>
          </a:xfrm>
        </p:grpSpPr>
        <p:sp>
          <p:nvSpPr>
            <p:cNvPr id="35854" name="PA_淘宝店chenying0907 14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3062819" y="4512470"/>
              <a:ext cx="2484967" cy="163245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33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3191934" y="4667894"/>
              <a:ext cx="2234598" cy="1372193"/>
              <a:chOff x="2172598" y="4856871"/>
              <a:chExt cx="2234598" cy="1372193"/>
            </a:xfrm>
          </p:grpSpPr>
          <p:sp>
            <p:nvSpPr>
              <p:cNvPr id="40" name="淘宝店chenying0907 18"/>
              <p:cNvSpPr txBox="1"/>
              <p:nvPr/>
            </p:nvSpPr>
            <p:spPr>
              <a:xfrm>
                <a:off x="2172598" y="4856871"/>
                <a:ext cx="176299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标题文字添加</a:t>
                </a:r>
              </a:p>
            </p:txBody>
          </p:sp>
          <p:sp>
            <p:nvSpPr>
              <p:cNvPr id="41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  <p:cNvSpPr/>
              <p:nvPr/>
            </p:nvSpPr>
            <p:spPr>
              <a:xfrm>
                <a:off x="2172598" y="5213401"/>
                <a:ext cx="2234598" cy="1015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Lorem ipsum dolor sit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amet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consectetur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adipisicing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elit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sed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 do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eiusmod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tempor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incididunt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ut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labore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 et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dolore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 magna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aliqua</a:t>
                </a:r>
                <a:endParaRPr lang="en-US" altLang="zh-CN" sz="1200" dirty="0">
                  <a:solidFill>
                    <a:schemeClr val="bg1"/>
                  </a:solidFill>
                  <a:ea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</p:grpSp>
      <p:sp>
        <p:nvSpPr>
          <p:cNvPr id="42" name="文本框 41"/>
          <p:cNvSpPr txBox="1"/>
          <p:nvPr/>
        </p:nvSpPr>
        <p:spPr>
          <a:xfrm>
            <a:off x="4311905" y="778235"/>
            <a:ext cx="356819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CF5B6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标题文字添加</a:t>
            </a:r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65" r="16165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1"/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" b="64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818233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75" name="PA_椭圆 4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100668" y="3494508"/>
            <a:ext cx="1181100" cy="1184938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33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4076" name="PA_椭圆 4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702984" y="3494508"/>
            <a:ext cx="1181100" cy="1184938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33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4077" name="PA_椭圆 4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305301" y="3494508"/>
            <a:ext cx="1181100" cy="1184938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33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4090" name="PA_淘宝店chenying0907 58"/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4630016" y="3803955"/>
            <a:ext cx="531674" cy="557468"/>
            <a:chOff x="2352" y="1832"/>
            <a:chExt cx="166" cy="174"/>
          </a:xfrm>
        </p:grpSpPr>
        <p:sp>
          <p:nvSpPr>
            <p:cNvPr id="44080" name="淘宝店chenying0907 48"/>
            <p:cNvSpPr>
              <a:spLocks/>
            </p:cNvSpPr>
            <p:nvPr/>
          </p:nvSpPr>
          <p:spPr bwMode="auto">
            <a:xfrm>
              <a:off x="2352" y="1832"/>
              <a:ext cx="166" cy="14"/>
            </a:xfrm>
            <a:custGeom>
              <a:avLst/>
              <a:gdLst>
                <a:gd name="T0" fmla="*/ 79 w 82"/>
                <a:gd name="T1" fmla="*/ 0 h 7"/>
                <a:gd name="T2" fmla="*/ 3 w 82"/>
                <a:gd name="T3" fmla="*/ 0 h 7"/>
                <a:gd name="T4" fmla="*/ 0 w 82"/>
                <a:gd name="T5" fmla="*/ 4 h 7"/>
                <a:gd name="T6" fmla="*/ 3 w 82"/>
                <a:gd name="T7" fmla="*/ 7 h 7"/>
                <a:gd name="T8" fmla="*/ 79 w 82"/>
                <a:gd name="T9" fmla="*/ 7 h 7"/>
                <a:gd name="T10" fmla="*/ 82 w 82"/>
                <a:gd name="T11" fmla="*/ 4 h 7"/>
                <a:gd name="T12" fmla="*/ 79 w 82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7">
                  <a:moveTo>
                    <a:pt x="7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81" y="7"/>
                    <a:pt x="82" y="6"/>
                    <a:pt x="82" y="4"/>
                  </a:cubicBezTo>
                  <a:cubicBezTo>
                    <a:pt x="82" y="2"/>
                    <a:pt x="81" y="0"/>
                    <a:pt x="7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44081" name="淘宝店chenying0907 49"/>
            <p:cNvSpPr>
              <a:spLocks/>
            </p:cNvSpPr>
            <p:nvPr/>
          </p:nvSpPr>
          <p:spPr bwMode="auto">
            <a:xfrm>
              <a:off x="2368" y="1866"/>
              <a:ext cx="134" cy="87"/>
            </a:xfrm>
            <a:custGeom>
              <a:avLst/>
              <a:gdLst>
                <a:gd name="T0" fmla="*/ 63 w 66"/>
                <a:gd name="T1" fmla="*/ 0 h 43"/>
                <a:gd name="T2" fmla="*/ 59 w 66"/>
                <a:gd name="T3" fmla="*/ 3 h 43"/>
                <a:gd name="T4" fmla="*/ 59 w 66"/>
                <a:gd name="T5" fmla="*/ 32 h 43"/>
                <a:gd name="T6" fmla="*/ 55 w 66"/>
                <a:gd name="T7" fmla="*/ 36 h 43"/>
                <a:gd name="T8" fmla="*/ 11 w 66"/>
                <a:gd name="T9" fmla="*/ 36 h 43"/>
                <a:gd name="T10" fmla="*/ 7 w 66"/>
                <a:gd name="T11" fmla="*/ 32 h 43"/>
                <a:gd name="T12" fmla="*/ 7 w 66"/>
                <a:gd name="T13" fmla="*/ 3 h 43"/>
                <a:gd name="T14" fmla="*/ 3 w 66"/>
                <a:gd name="T15" fmla="*/ 0 h 43"/>
                <a:gd name="T16" fmla="*/ 0 w 66"/>
                <a:gd name="T17" fmla="*/ 3 h 43"/>
                <a:gd name="T18" fmla="*/ 0 w 66"/>
                <a:gd name="T19" fmla="*/ 32 h 43"/>
                <a:gd name="T20" fmla="*/ 11 w 66"/>
                <a:gd name="T21" fmla="*/ 43 h 43"/>
                <a:gd name="T22" fmla="*/ 55 w 66"/>
                <a:gd name="T23" fmla="*/ 43 h 43"/>
                <a:gd name="T24" fmla="*/ 66 w 66"/>
                <a:gd name="T25" fmla="*/ 32 h 43"/>
                <a:gd name="T26" fmla="*/ 66 w 66"/>
                <a:gd name="T27" fmla="*/ 3 h 43"/>
                <a:gd name="T28" fmla="*/ 63 w 66"/>
                <a:gd name="T2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6" h="43">
                  <a:moveTo>
                    <a:pt x="63" y="0"/>
                  </a:moveTo>
                  <a:cubicBezTo>
                    <a:pt x="61" y="0"/>
                    <a:pt x="59" y="1"/>
                    <a:pt x="59" y="3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9" y="34"/>
                    <a:pt x="57" y="36"/>
                    <a:pt x="55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9" y="36"/>
                    <a:pt x="7" y="34"/>
                    <a:pt x="7" y="3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8"/>
                    <a:pt x="5" y="43"/>
                    <a:pt x="11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61" y="43"/>
                    <a:pt x="66" y="38"/>
                    <a:pt x="66" y="32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1"/>
                    <a:pt x="65" y="0"/>
                    <a:pt x="6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44082" name="淘宝店chenying0907 50"/>
            <p:cNvSpPr>
              <a:spLocks/>
            </p:cNvSpPr>
            <p:nvPr/>
          </p:nvSpPr>
          <p:spPr bwMode="auto">
            <a:xfrm>
              <a:off x="2402" y="1895"/>
              <a:ext cx="15" cy="28"/>
            </a:xfrm>
            <a:custGeom>
              <a:avLst/>
              <a:gdLst>
                <a:gd name="T0" fmla="*/ 7 w 7"/>
                <a:gd name="T1" fmla="*/ 10 h 14"/>
                <a:gd name="T2" fmla="*/ 7 w 7"/>
                <a:gd name="T3" fmla="*/ 4 h 14"/>
                <a:gd name="T4" fmla="*/ 3 w 7"/>
                <a:gd name="T5" fmla="*/ 0 h 14"/>
                <a:gd name="T6" fmla="*/ 0 w 7"/>
                <a:gd name="T7" fmla="*/ 4 h 14"/>
                <a:gd name="T8" fmla="*/ 0 w 7"/>
                <a:gd name="T9" fmla="*/ 10 h 14"/>
                <a:gd name="T10" fmla="*/ 3 w 7"/>
                <a:gd name="T11" fmla="*/ 14 h 14"/>
                <a:gd name="T12" fmla="*/ 7 w 7"/>
                <a:gd name="T1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4">
                  <a:moveTo>
                    <a:pt x="7" y="1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1" y="14"/>
                    <a:pt x="3" y="14"/>
                  </a:cubicBezTo>
                  <a:cubicBezTo>
                    <a:pt x="5" y="14"/>
                    <a:pt x="7" y="12"/>
                    <a:pt x="7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44083" name="淘宝店chenying0907 51"/>
            <p:cNvSpPr>
              <a:spLocks/>
            </p:cNvSpPr>
            <p:nvPr/>
          </p:nvSpPr>
          <p:spPr bwMode="auto">
            <a:xfrm>
              <a:off x="2427" y="1868"/>
              <a:ext cx="16" cy="55"/>
            </a:xfrm>
            <a:custGeom>
              <a:avLst/>
              <a:gdLst>
                <a:gd name="T0" fmla="*/ 8 w 8"/>
                <a:gd name="T1" fmla="*/ 23 h 27"/>
                <a:gd name="T2" fmla="*/ 8 w 8"/>
                <a:gd name="T3" fmla="*/ 3 h 27"/>
                <a:gd name="T4" fmla="*/ 4 w 8"/>
                <a:gd name="T5" fmla="*/ 0 h 27"/>
                <a:gd name="T6" fmla="*/ 0 w 8"/>
                <a:gd name="T7" fmla="*/ 3 h 27"/>
                <a:gd name="T8" fmla="*/ 0 w 8"/>
                <a:gd name="T9" fmla="*/ 23 h 27"/>
                <a:gd name="T10" fmla="*/ 4 w 8"/>
                <a:gd name="T11" fmla="*/ 27 h 27"/>
                <a:gd name="T12" fmla="*/ 8 w 8"/>
                <a:gd name="T13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7">
                  <a:moveTo>
                    <a:pt x="8" y="2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1"/>
                    <a:pt x="6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6" y="27"/>
                    <a:pt x="8" y="25"/>
                    <a:pt x="8" y="2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44084" name="淘宝店chenying0907 52"/>
            <p:cNvSpPr>
              <a:spLocks/>
            </p:cNvSpPr>
            <p:nvPr/>
          </p:nvSpPr>
          <p:spPr bwMode="auto">
            <a:xfrm>
              <a:off x="2453" y="1881"/>
              <a:ext cx="14" cy="42"/>
            </a:xfrm>
            <a:custGeom>
              <a:avLst/>
              <a:gdLst>
                <a:gd name="T0" fmla="*/ 7 w 7"/>
                <a:gd name="T1" fmla="*/ 17 h 21"/>
                <a:gd name="T2" fmla="*/ 7 w 7"/>
                <a:gd name="T3" fmla="*/ 4 h 21"/>
                <a:gd name="T4" fmla="*/ 4 w 7"/>
                <a:gd name="T5" fmla="*/ 0 h 21"/>
                <a:gd name="T6" fmla="*/ 0 w 7"/>
                <a:gd name="T7" fmla="*/ 4 h 21"/>
                <a:gd name="T8" fmla="*/ 0 w 7"/>
                <a:gd name="T9" fmla="*/ 17 h 21"/>
                <a:gd name="T10" fmla="*/ 4 w 7"/>
                <a:gd name="T11" fmla="*/ 21 h 21"/>
                <a:gd name="T12" fmla="*/ 7 w 7"/>
                <a:gd name="T13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21">
                  <a:moveTo>
                    <a:pt x="7" y="17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1"/>
                    <a:pt x="4" y="21"/>
                  </a:cubicBezTo>
                  <a:cubicBezTo>
                    <a:pt x="6" y="21"/>
                    <a:pt x="7" y="19"/>
                    <a:pt x="7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44085" name="淘宝店chenying0907 53"/>
            <p:cNvSpPr>
              <a:spLocks/>
            </p:cNvSpPr>
            <p:nvPr/>
          </p:nvSpPr>
          <p:spPr bwMode="auto">
            <a:xfrm>
              <a:off x="2396" y="1965"/>
              <a:ext cx="77" cy="41"/>
            </a:xfrm>
            <a:custGeom>
              <a:avLst/>
              <a:gdLst>
                <a:gd name="T0" fmla="*/ 30 w 38"/>
                <a:gd name="T1" fmla="*/ 2 h 20"/>
                <a:gd name="T2" fmla="*/ 26 w 38"/>
                <a:gd name="T3" fmla="*/ 0 h 20"/>
                <a:gd name="T4" fmla="*/ 12 w 38"/>
                <a:gd name="T5" fmla="*/ 0 h 20"/>
                <a:gd name="T6" fmla="*/ 8 w 38"/>
                <a:gd name="T7" fmla="*/ 2 h 20"/>
                <a:gd name="T8" fmla="*/ 1 w 38"/>
                <a:gd name="T9" fmla="*/ 14 h 20"/>
                <a:gd name="T10" fmla="*/ 2 w 38"/>
                <a:gd name="T11" fmla="*/ 19 h 20"/>
                <a:gd name="T12" fmla="*/ 7 w 38"/>
                <a:gd name="T13" fmla="*/ 18 h 20"/>
                <a:gd name="T14" fmla="*/ 14 w 38"/>
                <a:gd name="T15" fmla="*/ 7 h 20"/>
                <a:gd name="T16" fmla="*/ 24 w 38"/>
                <a:gd name="T17" fmla="*/ 7 h 20"/>
                <a:gd name="T18" fmla="*/ 31 w 38"/>
                <a:gd name="T19" fmla="*/ 18 h 20"/>
                <a:gd name="T20" fmla="*/ 34 w 38"/>
                <a:gd name="T21" fmla="*/ 19 h 20"/>
                <a:gd name="T22" fmla="*/ 36 w 38"/>
                <a:gd name="T23" fmla="*/ 19 h 20"/>
                <a:gd name="T24" fmla="*/ 37 w 38"/>
                <a:gd name="T25" fmla="*/ 14 h 20"/>
                <a:gd name="T26" fmla="*/ 30 w 38"/>
                <a:gd name="T2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20">
                  <a:moveTo>
                    <a:pt x="30" y="2"/>
                  </a:moveTo>
                  <a:cubicBezTo>
                    <a:pt x="29" y="1"/>
                    <a:pt x="28" y="0"/>
                    <a:pt x="2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0"/>
                    <a:pt x="9" y="1"/>
                    <a:pt x="8" y="2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6"/>
                    <a:pt x="1" y="18"/>
                    <a:pt x="2" y="19"/>
                  </a:cubicBezTo>
                  <a:cubicBezTo>
                    <a:pt x="4" y="20"/>
                    <a:pt x="6" y="19"/>
                    <a:pt x="7" y="1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9"/>
                    <a:pt x="32" y="19"/>
                    <a:pt x="34" y="19"/>
                  </a:cubicBezTo>
                  <a:cubicBezTo>
                    <a:pt x="34" y="19"/>
                    <a:pt x="35" y="19"/>
                    <a:pt x="36" y="19"/>
                  </a:cubicBezTo>
                  <a:cubicBezTo>
                    <a:pt x="37" y="18"/>
                    <a:pt x="38" y="16"/>
                    <a:pt x="37" y="14"/>
                  </a:cubicBezTo>
                  <a:lnTo>
                    <a:pt x="30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4089" name="PA_淘宝店chenying0907 57"/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1412571" y="3805039"/>
            <a:ext cx="557296" cy="551062"/>
            <a:chOff x="834" y="1832"/>
            <a:chExt cx="174" cy="172"/>
          </a:xfrm>
        </p:grpSpPr>
        <p:sp>
          <p:nvSpPr>
            <p:cNvPr id="44086" name="淘宝店chenying0907 54"/>
            <p:cNvSpPr>
              <a:spLocks noEditPoints="1"/>
            </p:cNvSpPr>
            <p:nvPr/>
          </p:nvSpPr>
          <p:spPr bwMode="auto">
            <a:xfrm>
              <a:off x="834" y="1832"/>
              <a:ext cx="174" cy="172"/>
            </a:xfrm>
            <a:custGeom>
              <a:avLst/>
              <a:gdLst>
                <a:gd name="T0" fmla="*/ 83 w 86"/>
                <a:gd name="T1" fmla="*/ 33 h 85"/>
                <a:gd name="T2" fmla="*/ 75 w 86"/>
                <a:gd name="T3" fmla="*/ 28 h 85"/>
                <a:gd name="T4" fmla="*/ 77 w 86"/>
                <a:gd name="T5" fmla="*/ 17 h 85"/>
                <a:gd name="T6" fmla="*/ 65 w 86"/>
                <a:gd name="T7" fmla="*/ 8 h 85"/>
                <a:gd name="T8" fmla="*/ 55 w 86"/>
                <a:gd name="T9" fmla="*/ 10 h 85"/>
                <a:gd name="T10" fmla="*/ 49 w 86"/>
                <a:gd name="T11" fmla="*/ 0 h 85"/>
                <a:gd name="T12" fmla="*/ 34 w 86"/>
                <a:gd name="T13" fmla="*/ 3 h 85"/>
                <a:gd name="T14" fmla="*/ 28 w 86"/>
                <a:gd name="T15" fmla="*/ 11 h 85"/>
                <a:gd name="T16" fmla="*/ 18 w 86"/>
                <a:gd name="T17" fmla="*/ 8 h 85"/>
                <a:gd name="T18" fmla="*/ 8 w 86"/>
                <a:gd name="T19" fmla="*/ 21 h 85"/>
                <a:gd name="T20" fmla="*/ 10 w 86"/>
                <a:gd name="T21" fmla="*/ 31 h 85"/>
                <a:gd name="T22" fmla="*/ 1 w 86"/>
                <a:gd name="T23" fmla="*/ 36 h 85"/>
                <a:gd name="T24" fmla="*/ 1 w 86"/>
                <a:gd name="T25" fmla="*/ 49 h 85"/>
                <a:gd name="T26" fmla="*/ 10 w 86"/>
                <a:gd name="T27" fmla="*/ 54 h 85"/>
                <a:gd name="T28" fmla="*/ 8 w 86"/>
                <a:gd name="T29" fmla="*/ 64 h 85"/>
                <a:gd name="T30" fmla="*/ 18 w 86"/>
                <a:gd name="T31" fmla="*/ 77 h 85"/>
                <a:gd name="T32" fmla="*/ 28 w 86"/>
                <a:gd name="T33" fmla="*/ 74 h 85"/>
                <a:gd name="T34" fmla="*/ 34 w 86"/>
                <a:gd name="T35" fmla="*/ 82 h 85"/>
                <a:gd name="T36" fmla="*/ 43 w 86"/>
                <a:gd name="T37" fmla="*/ 85 h 85"/>
                <a:gd name="T38" fmla="*/ 52 w 86"/>
                <a:gd name="T39" fmla="*/ 82 h 85"/>
                <a:gd name="T40" fmla="*/ 58 w 86"/>
                <a:gd name="T41" fmla="*/ 74 h 85"/>
                <a:gd name="T42" fmla="*/ 68 w 86"/>
                <a:gd name="T43" fmla="*/ 77 h 85"/>
                <a:gd name="T44" fmla="*/ 78 w 86"/>
                <a:gd name="T45" fmla="*/ 64 h 85"/>
                <a:gd name="T46" fmla="*/ 76 w 86"/>
                <a:gd name="T47" fmla="*/ 54 h 85"/>
                <a:gd name="T48" fmla="*/ 85 w 86"/>
                <a:gd name="T49" fmla="*/ 49 h 85"/>
                <a:gd name="T50" fmla="*/ 85 w 86"/>
                <a:gd name="T51" fmla="*/ 36 h 85"/>
                <a:gd name="T52" fmla="*/ 72 w 86"/>
                <a:gd name="T53" fmla="*/ 48 h 85"/>
                <a:gd name="T54" fmla="*/ 67 w 86"/>
                <a:gd name="T55" fmla="*/ 56 h 85"/>
                <a:gd name="T56" fmla="*/ 70 w 86"/>
                <a:gd name="T57" fmla="*/ 65 h 85"/>
                <a:gd name="T58" fmla="*/ 60 w 86"/>
                <a:gd name="T59" fmla="*/ 67 h 85"/>
                <a:gd name="T60" fmla="*/ 51 w 86"/>
                <a:gd name="T61" fmla="*/ 69 h 85"/>
                <a:gd name="T62" fmla="*/ 46 w 86"/>
                <a:gd name="T63" fmla="*/ 78 h 85"/>
                <a:gd name="T64" fmla="*/ 38 w 86"/>
                <a:gd name="T65" fmla="*/ 72 h 85"/>
                <a:gd name="T66" fmla="*/ 30 w 86"/>
                <a:gd name="T67" fmla="*/ 67 h 85"/>
                <a:gd name="T68" fmla="*/ 20 w 86"/>
                <a:gd name="T69" fmla="*/ 70 h 85"/>
                <a:gd name="T70" fmla="*/ 19 w 86"/>
                <a:gd name="T71" fmla="*/ 59 h 85"/>
                <a:gd name="T72" fmla="*/ 16 w 86"/>
                <a:gd name="T73" fmla="*/ 51 h 85"/>
                <a:gd name="T74" fmla="*/ 8 w 86"/>
                <a:gd name="T75" fmla="*/ 46 h 85"/>
                <a:gd name="T76" fmla="*/ 8 w 86"/>
                <a:gd name="T77" fmla="*/ 39 h 85"/>
                <a:gd name="T78" fmla="*/ 16 w 86"/>
                <a:gd name="T79" fmla="*/ 35 h 85"/>
                <a:gd name="T80" fmla="*/ 19 w 86"/>
                <a:gd name="T81" fmla="*/ 26 h 85"/>
                <a:gd name="T82" fmla="*/ 20 w 86"/>
                <a:gd name="T83" fmla="*/ 15 h 85"/>
                <a:gd name="T84" fmla="*/ 30 w 86"/>
                <a:gd name="T85" fmla="*/ 18 h 85"/>
                <a:gd name="T86" fmla="*/ 38 w 86"/>
                <a:gd name="T87" fmla="*/ 14 h 85"/>
                <a:gd name="T88" fmla="*/ 46 w 86"/>
                <a:gd name="T89" fmla="*/ 7 h 85"/>
                <a:gd name="T90" fmla="*/ 51 w 86"/>
                <a:gd name="T91" fmla="*/ 16 h 85"/>
                <a:gd name="T92" fmla="*/ 60 w 86"/>
                <a:gd name="T93" fmla="*/ 18 h 85"/>
                <a:gd name="T94" fmla="*/ 70 w 86"/>
                <a:gd name="T95" fmla="*/ 20 h 85"/>
                <a:gd name="T96" fmla="*/ 67 w 86"/>
                <a:gd name="T97" fmla="*/ 29 h 85"/>
                <a:gd name="T98" fmla="*/ 72 w 86"/>
                <a:gd name="T99" fmla="*/ 37 h 85"/>
                <a:gd name="T100" fmla="*/ 78 w 86"/>
                <a:gd name="T101" fmla="*/ 4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6" h="85">
                  <a:moveTo>
                    <a:pt x="85" y="36"/>
                  </a:moveTo>
                  <a:cubicBezTo>
                    <a:pt x="85" y="35"/>
                    <a:pt x="84" y="34"/>
                    <a:pt x="83" y="33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6" y="30"/>
                    <a:pt x="75" y="29"/>
                    <a:pt x="75" y="28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0"/>
                    <a:pt x="78" y="18"/>
                    <a:pt x="77" y="17"/>
                  </a:cubicBezTo>
                  <a:cubicBezTo>
                    <a:pt x="75" y="14"/>
                    <a:pt x="72" y="11"/>
                    <a:pt x="68" y="8"/>
                  </a:cubicBezTo>
                  <a:cubicBezTo>
                    <a:pt x="67" y="7"/>
                    <a:pt x="66" y="7"/>
                    <a:pt x="65" y="8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6" y="10"/>
                    <a:pt x="55" y="10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2" y="2"/>
                    <a:pt x="51" y="1"/>
                    <a:pt x="49" y="0"/>
                  </a:cubicBezTo>
                  <a:cubicBezTo>
                    <a:pt x="45" y="0"/>
                    <a:pt x="41" y="0"/>
                    <a:pt x="37" y="0"/>
                  </a:cubicBezTo>
                  <a:cubicBezTo>
                    <a:pt x="35" y="1"/>
                    <a:pt x="34" y="2"/>
                    <a:pt x="34" y="3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10"/>
                    <a:pt x="29" y="10"/>
                    <a:pt x="28" y="11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0" y="7"/>
                    <a:pt x="19" y="7"/>
                    <a:pt x="18" y="8"/>
                  </a:cubicBezTo>
                  <a:cubicBezTo>
                    <a:pt x="14" y="11"/>
                    <a:pt x="11" y="14"/>
                    <a:pt x="9" y="17"/>
                  </a:cubicBezTo>
                  <a:cubicBezTo>
                    <a:pt x="8" y="18"/>
                    <a:pt x="8" y="20"/>
                    <a:pt x="8" y="21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9"/>
                    <a:pt x="10" y="30"/>
                    <a:pt x="10" y="31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2" y="34"/>
                    <a:pt x="1" y="35"/>
                    <a:pt x="1" y="36"/>
                  </a:cubicBezTo>
                  <a:cubicBezTo>
                    <a:pt x="0" y="39"/>
                    <a:pt x="0" y="41"/>
                    <a:pt x="0" y="43"/>
                  </a:cubicBezTo>
                  <a:cubicBezTo>
                    <a:pt x="0" y="45"/>
                    <a:pt x="0" y="47"/>
                    <a:pt x="1" y="49"/>
                  </a:cubicBezTo>
                  <a:cubicBezTo>
                    <a:pt x="1" y="50"/>
                    <a:pt x="2" y="52"/>
                    <a:pt x="3" y="52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0" y="56"/>
                    <a:pt x="11" y="57"/>
                    <a:pt x="11" y="58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5"/>
                    <a:pt x="8" y="67"/>
                    <a:pt x="9" y="68"/>
                  </a:cubicBezTo>
                  <a:cubicBezTo>
                    <a:pt x="11" y="71"/>
                    <a:pt x="14" y="74"/>
                    <a:pt x="18" y="77"/>
                  </a:cubicBezTo>
                  <a:cubicBezTo>
                    <a:pt x="19" y="78"/>
                    <a:pt x="20" y="78"/>
                    <a:pt x="22" y="77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29" y="75"/>
                    <a:pt x="30" y="75"/>
                    <a:pt x="31" y="76"/>
                  </a:cubicBezTo>
                  <a:cubicBezTo>
                    <a:pt x="34" y="82"/>
                    <a:pt x="34" y="82"/>
                    <a:pt x="34" y="82"/>
                  </a:cubicBezTo>
                  <a:cubicBezTo>
                    <a:pt x="34" y="84"/>
                    <a:pt x="35" y="85"/>
                    <a:pt x="37" y="85"/>
                  </a:cubicBezTo>
                  <a:cubicBezTo>
                    <a:pt x="39" y="85"/>
                    <a:pt x="41" y="85"/>
                    <a:pt x="43" y="85"/>
                  </a:cubicBezTo>
                  <a:cubicBezTo>
                    <a:pt x="45" y="85"/>
                    <a:pt x="47" y="85"/>
                    <a:pt x="49" y="85"/>
                  </a:cubicBezTo>
                  <a:cubicBezTo>
                    <a:pt x="51" y="85"/>
                    <a:pt x="52" y="84"/>
                    <a:pt x="52" y="82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6" y="75"/>
                    <a:pt x="57" y="75"/>
                    <a:pt x="58" y="74"/>
                  </a:cubicBezTo>
                  <a:cubicBezTo>
                    <a:pt x="65" y="77"/>
                    <a:pt x="65" y="77"/>
                    <a:pt x="65" y="77"/>
                  </a:cubicBezTo>
                  <a:cubicBezTo>
                    <a:pt x="66" y="78"/>
                    <a:pt x="67" y="78"/>
                    <a:pt x="68" y="77"/>
                  </a:cubicBezTo>
                  <a:cubicBezTo>
                    <a:pt x="72" y="74"/>
                    <a:pt x="75" y="71"/>
                    <a:pt x="77" y="68"/>
                  </a:cubicBezTo>
                  <a:cubicBezTo>
                    <a:pt x="78" y="67"/>
                    <a:pt x="78" y="65"/>
                    <a:pt x="78" y="64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7"/>
                    <a:pt x="76" y="56"/>
                    <a:pt x="76" y="54"/>
                  </a:cubicBezTo>
                  <a:cubicBezTo>
                    <a:pt x="83" y="52"/>
                    <a:pt x="83" y="52"/>
                    <a:pt x="83" y="52"/>
                  </a:cubicBezTo>
                  <a:cubicBezTo>
                    <a:pt x="84" y="52"/>
                    <a:pt x="85" y="50"/>
                    <a:pt x="85" y="49"/>
                  </a:cubicBezTo>
                  <a:cubicBezTo>
                    <a:pt x="86" y="47"/>
                    <a:pt x="86" y="45"/>
                    <a:pt x="86" y="43"/>
                  </a:cubicBezTo>
                  <a:cubicBezTo>
                    <a:pt x="86" y="41"/>
                    <a:pt x="86" y="39"/>
                    <a:pt x="85" y="36"/>
                  </a:cubicBezTo>
                  <a:moveTo>
                    <a:pt x="78" y="46"/>
                  </a:moveTo>
                  <a:cubicBezTo>
                    <a:pt x="72" y="48"/>
                    <a:pt x="72" y="48"/>
                    <a:pt x="72" y="48"/>
                  </a:cubicBezTo>
                  <a:cubicBezTo>
                    <a:pt x="71" y="48"/>
                    <a:pt x="70" y="49"/>
                    <a:pt x="70" y="51"/>
                  </a:cubicBezTo>
                  <a:cubicBezTo>
                    <a:pt x="69" y="52"/>
                    <a:pt x="68" y="54"/>
                    <a:pt x="67" y="56"/>
                  </a:cubicBezTo>
                  <a:cubicBezTo>
                    <a:pt x="67" y="57"/>
                    <a:pt x="67" y="58"/>
                    <a:pt x="67" y="59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69" y="67"/>
                    <a:pt x="67" y="68"/>
                    <a:pt x="66" y="70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66"/>
                    <a:pt x="57" y="66"/>
                    <a:pt x="56" y="67"/>
                  </a:cubicBezTo>
                  <a:cubicBezTo>
                    <a:pt x="55" y="68"/>
                    <a:pt x="53" y="69"/>
                    <a:pt x="51" y="69"/>
                  </a:cubicBezTo>
                  <a:cubicBezTo>
                    <a:pt x="50" y="70"/>
                    <a:pt x="49" y="70"/>
                    <a:pt x="48" y="72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4" y="78"/>
                    <a:pt x="42" y="78"/>
                    <a:pt x="40" y="78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37" y="70"/>
                    <a:pt x="36" y="70"/>
                    <a:pt x="35" y="69"/>
                  </a:cubicBezTo>
                  <a:cubicBezTo>
                    <a:pt x="33" y="69"/>
                    <a:pt x="31" y="68"/>
                    <a:pt x="30" y="67"/>
                  </a:cubicBezTo>
                  <a:cubicBezTo>
                    <a:pt x="29" y="66"/>
                    <a:pt x="27" y="66"/>
                    <a:pt x="26" y="67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19" y="68"/>
                    <a:pt x="17" y="67"/>
                    <a:pt x="16" y="65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9" y="58"/>
                    <a:pt x="19" y="57"/>
                    <a:pt x="19" y="56"/>
                  </a:cubicBezTo>
                  <a:cubicBezTo>
                    <a:pt x="18" y="54"/>
                    <a:pt x="17" y="52"/>
                    <a:pt x="16" y="51"/>
                  </a:cubicBezTo>
                  <a:cubicBezTo>
                    <a:pt x="16" y="49"/>
                    <a:pt x="15" y="48"/>
                    <a:pt x="14" y="48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5"/>
                    <a:pt x="8" y="44"/>
                    <a:pt x="8" y="43"/>
                  </a:cubicBezTo>
                  <a:cubicBezTo>
                    <a:pt x="8" y="42"/>
                    <a:pt x="8" y="41"/>
                    <a:pt x="8" y="39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5" y="37"/>
                    <a:pt x="16" y="36"/>
                    <a:pt x="16" y="35"/>
                  </a:cubicBezTo>
                  <a:cubicBezTo>
                    <a:pt x="17" y="33"/>
                    <a:pt x="18" y="31"/>
                    <a:pt x="19" y="29"/>
                  </a:cubicBezTo>
                  <a:cubicBezTo>
                    <a:pt x="19" y="28"/>
                    <a:pt x="19" y="27"/>
                    <a:pt x="19" y="26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7" y="18"/>
                    <a:pt x="19" y="17"/>
                    <a:pt x="20" y="15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7" y="19"/>
                    <a:pt x="29" y="19"/>
                    <a:pt x="30" y="18"/>
                  </a:cubicBezTo>
                  <a:cubicBezTo>
                    <a:pt x="31" y="17"/>
                    <a:pt x="33" y="17"/>
                    <a:pt x="35" y="16"/>
                  </a:cubicBezTo>
                  <a:cubicBezTo>
                    <a:pt x="36" y="16"/>
                    <a:pt x="37" y="15"/>
                    <a:pt x="38" y="14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2" y="7"/>
                    <a:pt x="44" y="7"/>
                    <a:pt x="46" y="7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9" y="15"/>
                    <a:pt x="50" y="16"/>
                    <a:pt x="51" y="16"/>
                  </a:cubicBezTo>
                  <a:cubicBezTo>
                    <a:pt x="53" y="17"/>
                    <a:pt x="55" y="17"/>
                    <a:pt x="56" y="18"/>
                  </a:cubicBezTo>
                  <a:cubicBezTo>
                    <a:pt x="57" y="19"/>
                    <a:pt x="59" y="19"/>
                    <a:pt x="60" y="18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7" y="17"/>
                    <a:pt x="69" y="18"/>
                    <a:pt x="70" y="20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7"/>
                    <a:pt x="67" y="28"/>
                    <a:pt x="67" y="29"/>
                  </a:cubicBezTo>
                  <a:cubicBezTo>
                    <a:pt x="68" y="31"/>
                    <a:pt x="69" y="33"/>
                    <a:pt x="70" y="35"/>
                  </a:cubicBezTo>
                  <a:cubicBezTo>
                    <a:pt x="70" y="36"/>
                    <a:pt x="71" y="37"/>
                    <a:pt x="72" y="37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78" y="41"/>
                    <a:pt x="78" y="42"/>
                    <a:pt x="78" y="43"/>
                  </a:cubicBezTo>
                  <a:cubicBezTo>
                    <a:pt x="78" y="44"/>
                    <a:pt x="78" y="45"/>
                    <a:pt x="78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44087" name="淘宝店chenying0907 55"/>
            <p:cNvSpPr>
              <a:spLocks noEditPoints="1"/>
            </p:cNvSpPr>
            <p:nvPr/>
          </p:nvSpPr>
          <p:spPr bwMode="auto">
            <a:xfrm>
              <a:off x="887" y="1883"/>
              <a:ext cx="69" cy="68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6 h 34"/>
                <a:gd name="T12" fmla="*/ 7 w 34"/>
                <a:gd name="T13" fmla="*/ 17 h 34"/>
                <a:gd name="T14" fmla="*/ 17 w 34"/>
                <a:gd name="T15" fmla="*/ 7 h 34"/>
                <a:gd name="T16" fmla="*/ 27 w 34"/>
                <a:gd name="T17" fmla="*/ 17 h 34"/>
                <a:gd name="T18" fmla="*/ 17 w 34"/>
                <a:gd name="T19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ubicBezTo>
                    <a:pt x="26" y="34"/>
                    <a:pt x="34" y="26"/>
                    <a:pt x="34" y="17"/>
                  </a:cubicBezTo>
                  <a:cubicBezTo>
                    <a:pt x="34" y="7"/>
                    <a:pt x="26" y="0"/>
                    <a:pt x="17" y="0"/>
                  </a:cubicBezTo>
                  <a:moveTo>
                    <a:pt x="17" y="26"/>
                  </a:moveTo>
                  <a:cubicBezTo>
                    <a:pt x="12" y="26"/>
                    <a:pt x="7" y="22"/>
                    <a:pt x="7" y="17"/>
                  </a:cubicBezTo>
                  <a:cubicBezTo>
                    <a:pt x="7" y="11"/>
                    <a:pt x="12" y="7"/>
                    <a:pt x="17" y="7"/>
                  </a:cubicBezTo>
                  <a:cubicBezTo>
                    <a:pt x="22" y="7"/>
                    <a:pt x="27" y="11"/>
                    <a:pt x="27" y="17"/>
                  </a:cubicBezTo>
                  <a:cubicBezTo>
                    <a:pt x="27" y="22"/>
                    <a:pt x="22" y="26"/>
                    <a:pt x="17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44088" name="PA_任意多边形 56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3010654" y="3888339"/>
            <a:ext cx="557298" cy="384464"/>
          </a:xfrm>
          <a:custGeom>
            <a:avLst/>
            <a:gdLst>
              <a:gd name="T0" fmla="*/ 82 w 86"/>
              <a:gd name="T1" fmla="*/ 7 h 59"/>
              <a:gd name="T2" fmla="*/ 74 w 86"/>
              <a:gd name="T3" fmla="*/ 4 h 59"/>
              <a:gd name="T4" fmla="*/ 66 w 86"/>
              <a:gd name="T5" fmla="*/ 7 h 59"/>
              <a:gd name="T6" fmla="*/ 63 w 86"/>
              <a:gd name="T7" fmla="*/ 15 h 59"/>
              <a:gd name="T8" fmla="*/ 64 w 86"/>
              <a:gd name="T9" fmla="*/ 20 h 59"/>
              <a:gd name="T10" fmla="*/ 50 w 86"/>
              <a:gd name="T11" fmla="*/ 32 h 59"/>
              <a:gd name="T12" fmla="*/ 42 w 86"/>
              <a:gd name="T13" fmla="*/ 30 h 59"/>
              <a:gd name="T14" fmla="*/ 35 w 86"/>
              <a:gd name="T15" fmla="*/ 32 h 59"/>
              <a:gd name="T16" fmla="*/ 25 w 86"/>
              <a:gd name="T17" fmla="*/ 20 h 59"/>
              <a:gd name="T18" fmla="*/ 23 w 86"/>
              <a:gd name="T19" fmla="*/ 4 h 59"/>
              <a:gd name="T20" fmla="*/ 14 w 86"/>
              <a:gd name="T21" fmla="*/ 0 h 59"/>
              <a:gd name="T22" fmla="*/ 4 w 86"/>
              <a:gd name="T23" fmla="*/ 4 h 59"/>
              <a:gd name="T24" fmla="*/ 0 w 86"/>
              <a:gd name="T25" fmla="*/ 14 h 59"/>
              <a:gd name="T26" fmla="*/ 4 w 86"/>
              <a:gd name="T27" fmla="*/ 23 h 59"/>
              <a:gd name="T28" fmla="*/ 14 w 86"/>
              <a:gd name="T29" fmla="*/ 27 h 59"/>
              <a:gd name="T30" fmla="*/ 20 w 86"/>
              <a:gd name="T31" fmla="*/ 25 h 59"/>
              <a:gd name="T32" fmla="*/ 30 w 86"/>
              <a:gd name="T33" fmla="*/ 37 h 59"/>
              <a:gd name="T34" fmla="*/ 32 w 86"/>
              <a:gd name="T35" fmla="*/ 55 h 59"/>
              <a:gd name="T36" fmla="*/ 42 w 86"/>
              <a:gd name="T37" fmla="*/ 59 h 59"/>
              <a:gd name="T38" fmla="*/ 52 w 86"/>
              <a:gd name="T39" fmla="*/ 55 h 59"/>
              <a:gd name="T40" fmla="*/ 55 w 86"/>
              <a:gd name="T41" fmla="*/ 38 h 59"/>
              <a:gd name="T42" fmla="*/ 69 w 86"/>
              <a:gd name="T43" fmla="*/ 25 h 59"/>
              <a:gd name="T44" fmla="*/ 74 w 86"/>
              <a:gd name="T45" fmla="*/ 27 h 59"/>
              <a:gd name="T46" fmla="*/ 82 w 86"/>
              <a:gd name="T47" fmla="*/ 23 h 59"/>
              <a:gd name="T48" fmla="*/ 86 w 86"/>
              <a:gd name="T49" fmla="*/ 15 h 59"/>
              <a:gd name="T50" fmla="*/ 82 w 86"/>
              <a:gd name="T51" fmla="*/ 7 h 59"/>
              <a:gd name="T52" fmla="*/ 9 w 86"/>
              <a:gd name="T53" fmla="*/ 18 h 59"/>
              <a:gd name="T54" fmla="*/ 8 w 86"/>
              <a:gd name="T55" fmla="*/ 14 h 59"/>
              <a:gd name="T56" fmla="*/ 9 w 86"/>
              <a:gd name="T57" fmla="*/ 9 h 59"/>
              <a:gd name="T58" fmla="*/ 14 w 86"/>
              <a:gd name="T59" fmla="*/ 8 h 59"/>
              <a:gd name="T60" fmla="*/ 18 w 86"/>
              <a:gd name="T61" fmla="*/ 9 h 59"/>
              <a:gd name="T62" fmla="*/ 18 w 86"/>
              <a:gd name="T63" fmla="*/ 18 h 59"/>
              <a:gd name="T64" fmla="*/ 9 w 86"/>
              <a:gd name="T65" fmla="*/ 18 h 59"/>
              <a:gd name="T66" fmla="*/ 77 w 86"/>
              <a:gd name="T67" fmla="*/ 18 h 59"/>
              <a:gd name="T68" fmla="*/ 71 w 86"/>
              <a:gd name="T69" fmla="*/ 18 h 59"/>
              <a:gd name="T70" fmla="*/ 70 w 86"/>
              <a:gd name="T71" fmla="*/ 15 h 59"/>
              <a:gd name="T72" fmla="*/ 71 w 86"/>
              <a:gd name="T73" fmla="*/ 12 h 59"/>
              <a:gd name="T74" fmla="*/ 74 w 86"/>
              <a:gd name="T75" fmla="*/ 11 h 59"/>
              <a:gd name="T76" fmla="*/ 77 w 86"/>
              <a:gd name="T77" fmla="*/ 12 h 59"/>
              <a:gd name="T78" fmla="*/ 78 w 86"/>
              <a:gd name="T79" fmla="*/ 15 h 59"/>
              <a:gd name="T80" fmla="*/ 77 w 86"/>
              <a:gd name="T81" fmla="*/ 18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6" h="59">
                <a:moveTo>
                  <a:pt x="82" y="7"/>
                </a:moveTo>
                <a:cubicBezTo>
                  <a:pt x="80" y="5"/>
                  <a:pt x="77" y="4"/>
                  <a:pt x="74" y="4"/>
                </a:cubicBezTo>
                <a:cubicBezTo>
                  <a:pt x="71" y="4"/>
                  <a:pt x="68" y="5"/>
                  <a:pt x="66" y="7"/>
                </a:cubicBezTo>
                <a:cubicBezTo>
                  <a:pt x="64" y="9"/>
                  <a:pt x="63" y="12"/>
                  <a:pt x="63" y="15"/>
                </a:cubicBezTo>
                <a:cubicBezTo>
                  <a:pt x="63" y="17"/>
                  <a:pt x="63" y="18"/>
                  <a:pt x="64" y="20"/>
                </a:cubicBezTo>
                <a:cubicBezTo>
                  <a:pt x="50" y="32"/>
                  <a:pt x="50" y="32"/>
                  <a:pt x="50" y="32"/>
                </a:cubicBezTo>
                <a:cubicBezTo>
                  <a:pt x="47" y="31"/>
                  <a:pt x="45" y="30"/>
                  <a:pt x="42" y="30"/>
                </a:cubicBezTo>
                <a:cubicBezTo>
                  <a:pt x="40" y="30"/>
                  <a:pt x="37" y="31"/>
                  <a:pt x="35" y="32"/>
                </a:cubicBezTo>
                <a:cubicBezTo>
                  <a:pt x="25" y="20"/>
                  <a:pt x="25" y="20"/>
                  <a:pt x="25" y="20"/>
                </a:cubicBezTo>
                <a:cubicBezTo>
                  <a:pt x="28" y="15"/>
                  <a:pt x="27" y="8"/>
                  <a:pt x="23" y="4"/>
                </a:cubicBezTo>
                <a:cubicBezTo>
                  <a:pt x="21" y="2"/>
                  <a:pt x="17" y="0"/>
                  <a:pt x="14" y="0"/>
                </a:cubicBezTo>
                <a:cubicBezTo>
                  <a:pt x="10" y="0"/>
                  <a:pt x="7" y="2"/>
                  <a:pt x="4" y="4"/>
                </a:cubicBezTo>
                <a:cubicBezTo>
                  <a:pt x="2" y="7"/>
                  <a:pt x="0" y="10"/>
                  <a:pt x="0" y="14"/>
                </a:cubicBezTo>
                <a:cubicBezTo>
                  <a:pt x="0" y="17"/>
                  <a:pt x="2" y="20"/>
                  <a:pt x="4" y="23"/>
                </a:cubicBezTo>
                <a:cubicBezTo>
                  <a:pt x="7" y="25"/>
                  <a:pt x="10" y="27"/>
                  <a:pt x="14" y="27"/>
                </a:cubicBezTo>
                <a:cubicBezTo>
                  <a:pt x="16" y="27"/>
                  <a:pt x="18" y="26"/>
                  <a:pt x="20" y="25"/>
                </a:cubicBezTo>
                <a:cubicBezTo>
                  <a:pt x="30" y="37"/>
                  <a:pt x="30" y="37"/>
                  <a:pt x="30" y="37"/>
                </a:cubicBezTo>
                <a:cubicBezTo>
                  <a:pt x="27" y="43"/>
                  <a:pt x="27" y="50"/>
                  <a:pt x="32" y="55"/>
                </a:cubicBezTo>
                <a:cubicBezTo>
                  <a:pt x="35" y="58"/>
                  <a:pt x="38" y="59"/>
                  <a:pt x="42" y="59"/>
                </a:cubicBezTo>
                <a:cubicBezTo>
                  <a:pt x="46" y="59"/>
                  <a:pt x="50" y="58"/>
                  <a:pt x="52" y="55"/>
                </a:cubicBezTo>
                <a:cubicBezTo>
                  <a:pt x="57" y="50"/>
                  <a:pt x="58" y="43"/>
                  <a:pt x="55" y="38"/>
                </a:cubicBezTo>
                <a:cubicBezTo>
                  <a:pt x="69" y="25"/>
                  <a:pt x="69" y="25"/>
                  <a:pt x="69" y="25"/>
                </a:cubicBezTo>
                <a:cubicBezTo>
                  <a:pt x="71" y="26"/>
                  <a:pt x="72" y="27"/>
                  <a:pt x="74" y="27"/>
                </a:cubicBezTo>
                <a:cubicBezTo>
                  <a:pt x="77" y="27"/>
                  <a:pt x="80" y="25"/>
                  <a:pt x="82" y="23"/>
                </a:cubicBezTo>
                <a:cubicBezTo>
                  <a:pt x="85" y="21"/>
                  <a:pt x="86" y="18"/>
                  <a:pt x="86" y="15"/>
                </a:cubicBezTo>
                <a:cubicBezTo>
                  <a:pt x="86" y="12"/>
                  <a:pt x="85" y="9"/>
                  <a:pt x="82" y="7"/>
                </a:cubicBezTo>
                <a:moveTo>
                  <a:pt x="9" y="18"/>
                </a:moveTo>
                <a:cubicBezTo>
                  <a:pt x="8" y="17"/>
                  <a:pt x="8" y="15"/>
                  <a:pt x="8" y="14"/>
                </a:cubicBezTo>
                <a:cubicBezTo>
                  <a:pt x="8" y="12"/>
                  <a:pt x="8" y="10"/>
                  <a:pt x="9" y="9"/>
                </a:cubicBezTo>
                <a:cubicBezTo>
                  <a:pt x="11" y="8"/>
                  <a:pt x="12" y="8"/>
                  <a:pt x="14" y="8"/>
                </a:cubicBezTo>
                <a:cubicBezTo>
                  <a:pt x="15" y="8"/>
                  <a:pt x="17" y="8"/>
                  <a:pt x="18" y="9"/>
                </a:cubicBezTo>
                <a:cubicBezTo>
                  <a:pt x="20" y="12"/>
                  <a:pt x="20" y="15"/>
                  <a:pt x="18" y="18"/>
                </a:cubicBezTo>
                <a:cubicBezTo>
                  <a:pt x="16" y="20"/>
                  <a:pt x="12" y="20"/>
                  <a:pt x="9" y="18"/>
                </a:cubicBezTo>
                <a:moveTo>
                  <a:pt x="77" y="18"/>
                </a:moveTo>
                <a:cubicBezTo>
                  <a:pt x="76" y="20"/>
                  <a:pt x="73" y="20"/>
                  <a:pt x="71" y="18"/>
                </a:cubicBezTo>
                <a:cubicBezTo>
                  <a:pt x="71" y="17"/>
                  <a:pt x="70" y="16"/>
                  <a:pt x="70" y="15"/>
                </a:cubicBezTo>
                <a:cubicBezTo>
                  <a:pt x="70" y="14"/>
                  <a:pt x="71" y="13"/>
                  <a:pt x="71" y="12"/>
                </a:cubicBezTo>
                <a:cubicBezTo>
                  <a:pt x="72" y="11"/>
                  <a:pt x="73" y="11"/>
                  <a:pt x="74" y="11"/>
                </a:cubicBezTo>
                <a:cubicBezTo>
                  <a:pt x="75" y="11"/>
                  <a:pt x="76" y="11"/>
                  <a:pt x="77" y="12"/>
                </a:cubicBezTo>
                <a:cubicBezTo>
                  <a:pt x="78" y="13"/>
                  <a:pt x="78" y="14"/>
                  <a:pt x="78" y="15"/>
                </a:cubicBezTo>
                <a:cubicBezTo>
                  <a:pt x="78" y="16"/>
                  <a:pt x="78" y="17"/>
                  <a:pt x="77" y="1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5" name="组合 4"/>
          <p:cNvGrpSpPr/>
          <p:nvPr/>
        </p:nvGrpSpPr>
        <p:grpSpPr>
          <a:xfrm>
            <a:off x="1100666" y="5189044"/>
            <a:ext cx="4703235" cy="419229"/>
            <a:chOff x="1100666" y="5189044"/>
            <a:chExt cx="4703235" cy="419229"/>
          </a:xfrm>
        </p:grpSpPr>
        <p:sp>
          <p:nvSpPr>
            <p:cNvPr id="44078" name="PA_淘宝店chenying0907 46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1100668" y="5189044"/>
              <a:ext cx="4703233" cy="41922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44079" name="PA_淘宝店chenying0907 47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100666" y="5189044"/>
              <a:ext cx="414867" cy="41922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44095" name="PA_任意多边形 63"/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1198033" y="5303381"/>
              <a:ext cx="234949" cy="215967"/>
            </a:xfrm>
            <a:custGeom>
              <a:avLst/>
              <a:gdLst>
                <a:gd name="T0" fmla="*/ 44 w 168"/>
                <a:gd name="T1" fmla="*/ 73 h 154"/>
                <a:gd name="T2" fmla="*/ 16 w 168"/>
                <a:gd name="T3" fmla="*/ 73 h 154"/>
                <a:gd name="T4" fmla="*/ 20 w 168"/>
                <a:gd name="T5" fmla="*/ 64 h 154"/>
                <a:gd name="T6" fmla="*/ 40 w 168"/>
                <a:gd name="T7" fmla="*/ 57 h 154"/>
                <a:gd name="T8" fmla="*/ 20 w 168"/>
                <a:gd name="T9" fmla="*/ 64 h 154"/>
                <a:gd name="T10" fmla="*/ 120 w 168"/>
                <a:gd name="T11" fmla="*/ 18 h 154"/>
                <a:gd name="T12" fmla="*/ 54 w 168"/>
                <a:gd name="T13" fmla="*/ 0 h 154"/>
                <a:gd name="T14" fmla="*/ 6 w 168"/>
                <a:gd name="T15" fmla="*/ 18 h 154"/>
                <a:gd name="T16" fmla="*/ 6 w 168"/>
                <a:gd name="T17" fmla="*/ 146 h 154"/>
                <a:gd name="T18" fmla="*/ 54 w 168"/>
                <a:gd name="T19" fmla="*/ 154 h 154"/>
                <a:gd name="T20" fmla="*/ 120 w 168"/>
                <a:gd name="T21" fmla="*/ 146 h 154"/>
                <a:gd name="T22" fmla="*/ 168 w 168"/>
                <a:gd name="T23" fmla="*/ 24 h 154"/>
                <a:gd name="T24" fmla="*/ 48 w 168"/>
                <a:gd name="T25" fmla="*/ 134 h 154"/>
                <a:gd name="T26" fmla="*/ 48 w 168"/>
                <a:gd name="T27" fmla="*/ 30 h 154"/>
                <a:gd name="T28" fmla="*/ 108 w 168"/>
                <a:gd name="T29" fmla="*/ 142 h 154"/>
                <a:gd name="T30" fmla="*/ 108 w 168"/>
                <a:gd name="T31" fmla="*/ 12 h 154"/>
                <a:gd name="T32" fmla="*/ 156 w 168"/>
                <a:gd name="T33" fmla="*/ 134 h 154"/>
                <a:gd name="T34" fmla="*/ 156 w 168"/>
                <a:gd name="T35" fmla="*/ 30 h 154"/>
                <a:gd name="T36" fmla="*/ 20 w 168"/>
                <a:gd name="T37" fmla="*/ 51 h 154"/>
                <a:gd name="T38" fmla="*/ 40 w 168"/>
                <a:gd name="T39" fmla="*/ 44 h 154"/>
                <a:gd name="T40" fmla="*/ 20 w 168"/>
                <a:gd name="T41" fmla="*/ 51 h 154"/>
                <a:gd name="T42" fmla="*/ 30 w 168"/>
                <a:gd name="T43" fmla="*/ 101 h 154"/>
                <a:gd name="T44" fmla="*/ 20 w 168"/>
                <a:gd name="T45" fmla="*/ 123 h 154"/>
                <a:gd name="T46" fmla="*/ 39 w 168"/>
                <a:gd name="T47" fmla="*/ 123 h 154"/>
                <a:gd name="T48" fmla="*/ 39 w 168"/>
                <a:gd name="T49" fmla="*/ 104 h 154"/>
                <a:gd name="T50" fmla="*/ 30 w 168"/>
                <a:gd name="T51" fmla="*/ 120 h 154"/>
                <a:gd name="T52" fmla="*/ 24 w 168"/>
                <a:gd name="T53" fmla="*/ 114 h 154"/>
                <a:gd name="T54" fmla="*/ 30 w 168"/>
                <a:gd name="T55" fmla="*/ 108 h 154"/>
                <a:gd name="T56" fmla="*/ 36 w 168"/>
                <a:gd name="T57" fmla="*/ 114 h 154"/>
                <a:gd name="T58" fmla="*/ 128 w 168"/>
                <a:gd name="T59" fmla="*/ 64 h 154"/>
                <a:gd name="T60" fmla="*/ 148 w 168"/>
                <a:gd name="T61" fmla="*/ 57 h 154"/>
                <a:gd name="T62" fmla="*/ 128 w 168"/>
                <a:gd name="T63" fmla="*/ 64 h 154"/>
                <a:gd name="T64" fmla="*/ 148 w 168"/>
                <a:gd name="T65" fmla="*/ 77 h 154"/>
                <a:gd name="T66" fmla="*/ 128 w 168"/>
                <a:gd name="T67" fmla="*/ 70 h 154"/>
                <a:gd name="T68" fmla="*/ 128 w 168"/>
                <a:gd name="T69" fmla="*/ 51 h 154"/>
                <a:gd name="T70" fmla="*/ 152 w 168"/>
                <a:gd name="T71" fmla="*/ 47 h 154"/>
                <a:gd name="T72" fmla="*/ 124 w 168"/>
                <a:gd name="T73" fmla="*/ 47 h 154"/>
                <a:gd name="T74" fmla="*/ 71 w 168"/>
                <a:gd name="T75" fmla="*/ 70 h 154"/>
                <a:gd name="T76" fmla="*/ 97 w 168"/>
                <a:gd name="T77" fmla="*/ 63 h 154"/>
                <a:gd name="T78" fmla="*/ 71 w 168"/>
                <a:gd name="T79" fmla="*/ 70 h 154"/>
                <a:gd name="T80" fmla="*/ 138 w 168"/>
                <a:gd name="T81" fmla="*/ 101 h 154"/>
                <a:gd name="T82" fmla="*/ 128 w 168"/>
                <a:gd name="T83" fmla="*/ 123 h 154"/>
                <a:gd name="T84" fmla="*/ 147 w 168"/>
                <a:gd name="T85" fmla="*/ 123 h 154"/>
                <a:gd name="T86" fmla="*/ 147 w 168"/>
                <a:gd name="T87" fmla="*/ 104 h 154"/>
                <a:gd name="T88" fmla="*/ 138 w 168"/>
                <a:gd name="T89" fmla="*/ 120 h 154"/>
                <a:gd name="T90" fmla="*/ 132 w 168"/>
                <a:gd name="T91" fmla="*/ 114 h 154"/>
                <a:gd name="T92" fmla="*/ 138 w 168"/>
                <a:gd name="T93" fmla="*/ 108 h 154"/>
                <a:gd name="T94" fmla="*/ 144 w 168"/>
                <a:gd name="T95" fmla="*/ 114 h 154"/>
                <a:gd name="T96" fmla="*/ 71 w 168"/>
                <a:gd name="T97" fmla="*/ 38 h 154"/>
                <a:gd name="T98" fmla="*/ 97 w 168"/>
                <a:gd name="T99" fmla="*/ 31 h 154"/>
                <a:gd name="T100" fmla="*/ 71 w 168"/>
                <a:gd name="T101" fmla="*/ 38 h 154"/>
                <a:gd name="T102" fmla="*/ 97 w 168"/>
                <a:gd name="T103" fmla="*/ 54 h 154"/>
                <a:gd name="T104" fmla="*/ 71 w 168"/>
                <a:gd name="T105" fmla="*/ 47 h 154"/>
                <a:gd name="T106" fmla="*/ 95 w 168"/>
                <a:gd name="T107" fmla="*/ 106 h 154"/>
                <a:gd name="T108" fmla="*/ 84 w 168"/>
                <a:gd name="T109" fmla="*/ 101 h 154"/>
                <a:gd name="T110" fmla="*/ 68 w 168"/>
                <a:gd name="T111" fmla="*/ 116 h 154"/>
                <a:gd name="T112" fmla="*/ 95 w 168"/>
                <a:gd name="T113" fmla="*/ 127 h 154"/>
                <a:gd name="T114" fmla="*/ 95 w 168"/>
                <a:gd name="T115" fmla="*/ 106 h 154"/>
                <a:gd name="T116" fmla="*/ 84 w 168"/>
                <a:gd name="T117" fmla="*/ 125 h 154"/>
                <a:gd name="T118" fmla="*/ 78 w 168"/>
                <a:gd name="T119" fmla="*/ 122 h 154"/>
                <a:gd name="T120" fmla="*/ 78 w 168"/>
                <a:gd name="T121" fmla="*/ 110 h 154"/>
                <a:gd name="T122" fmla="*/ 90 w 168"/>
                <a:gd name="T123" fmla="*/ 11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8" h="154">
                  <a:moveTo>
                    <a:pt x="20" y="77"/>
                  </a:moveTo>
                  <a:cubicBezTo>
                    <a:pt x="40" y="77"/>
                    <a:pt x="40" y="77"/>
                    <a:pt x="40" y="77"/>
                  </a:cubicBezTo>
                  <a:cubicBezTo>
                    <a:pt x="42" y="77"/>
                    <a:pt x="44" y="75"/>
                    <a:pt x="44" y="73"/>
                  </a:cubicBezTo>
                  <a:cubicBezTo>
                    <a:pt x="44" y="71"/>
                    <a:pt x="42" y="70"/>
                    <a:pt x="40" y="70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18" y="70"/>
                    <a:pt x="16" y="71"/>
                    <a:pt x="16" y="73"/>
                  </a:cubicBezTo>
                  <a:cubicBezTo>
                    <a:pt x="16" y="75"/>
                    <a:pt x="18" y="77"/>
                    <a:pt x="20" y="77"/>
                  </a:cubicBezTo>
                  <a:close/>
                  <a:moveTo>
                    <a:pt x="20" y="64"/>
                  </a:moveTo>
                  <a:cubicBezTo>
                    <a:pt x="20" y="64"/>
                    <a:pt x="20" y="64"/>
                    <a:pt x="2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2" y="64"/>
                    <a:pt x="44" y="62"/>
                    <a:pt x="44" y="60"/>
                  </a:cubicBezTo>
                  <a:cubicBezTo>
                    <a:pt x="44" y="58"/>
                    <a:pt x="42" y="57"/>
                    <a:pt x="4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18" y="57"/>
                    <a:pt x="16" y="58"/>
                    <a:pt x="16" y="60"/>
                  </a:cubicBezTo>
                  <a:cubicBezTo>
                    <a:pt x="16" y="62"/>
                    <a:pt x="18" y="64"/>
                    <a:pt x="20" y="64"/>
                  </a:cubicBezTo>
                  <a:close/>
                  <a:moveTo>
                    <a:pt x="162" y="18"/>
                  </a:moveTo>
                  <a:cubicBezTo>
                    <a:pt x="162" y="18"/>
                    <a:pt x="162" y="18"/>
                    <a:pt x="162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6"/>
                    <a:pt x="120" y="6"/>
                    <a:pt x="120" y="6"/>
                  </a:cubicBezTo>
                  <a:cubicBezTo>
                    <a:pt x="120" y="3"/>
                    <a:pt x="117" y="0"/>
                    <a:pt x="11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1" y="0"/>
                    <a:pt x="48" y="3"/>
                    <a:pt x="48" y="6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2" y="18"/>
                    <a:pt x="0" y="21"/>
                    <a:pt x="0" y="24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3"/>
                    <a:pt x="2" y="146"/>
                    <a:pt x="6" y="146"/>
                  </a:cubicBezTo>
                  <a:cubicBezTo>
                    <a:pt x="48" y="146"/>
                    <a:pt x="48" y="146"/>
                    <a:pt x="48" y="146"/>
                  </a:cubicBezTo>
                  <a:cubicBezTo>
                    <a:pt x="48" y="148"/>
                    <a:pt x="48" y="148"/>
                    <a:pt x="48" y="148"/>
                  </a:cubicBezTo>
                  <a:cubicBezTo>
                    <a:pt x="48" y="151"/>
                    <a:pt x="51" y="154"/>
                    <a:pt x="54" y="154"/>
                  </a:cubicBezTo>
                  <a:cubicBezTo>
                    <a:pt x="114" y="154"/>
                    <a:pt x="114" y="154"/>
                    <a:pt x="114" y="154"/>
                  </a:cubicBezTo>
                  <a:cubicBezTo>
                    <a:pt x="117" y="154"/>
                    <a:pt x="120" y="151"/>
                    <a:pt x="120" y="148"/>
                  </a:cubicBezTo>
                  <a:cubicBezTo>
                    <a:pt x="120" y="146"/>
                    <a:pt x="120" y="146"/>
                    <a:pt x="120" y="146"/>
                  </a:cubicBezTo>
                  <a:cubicBezTo>
                    <a:pt x="162" y="146"/>
                    <a:pt x="162" y="146"/>
                    <a:pt x="162" y="146"/>
                  </a:cubicBezTo>
                  <a:cubicBezTo>
                    <a:pt x="165" y="146"/>
                    <a:pt x="168" y="143"/>
                    <a:pt x="168" y="140"/>
                  </a:cubicBezTo>
                  <a:cubicBezTo>
                    <a:pt x="168" y="24"/>
                    <a:pt x="168" y="24"/>
                    <a:pt x="168" y="24"/>
                  </a:cubicBezTo>
                  <a:cubicBezTo>
                    <a:pt x="168" y="21"/>
                    <a:pt x="165" y="18"/>
                    <a:pt x="162" y="18"/>
                  </a:cubicBezTo>
                  <a:close/>
                  <a:moveTo>
                    <a:pt x="48" y="134"/>
                  </a:moveTo>
                  <a:cubicBezTo>
                    <a:pt x="48" y="134"/>
                    <a:pt x="48" y="134"/>
                    <a:pt x="48" y="134"/>
                  </a:cubicBezTo>
                  <a:cubicBezTo>
                    <a:pt x="12" y="134"/>
                    <a:pt x="12" y="134"/>
                    <a:pt x="12" y="134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8" y="134"/>
                    <a:pt x="48" y="134"/>
                    <a:pt x="48" y="134"/>
                  </a:cubicBezTo>
                  <a:close/>
                  <a:moveTo>
                    <a:pt x="108" y="142"/>
                  </a:moveTo>
                  <a:cubicBezTo>
                    <a:pt x="108" y="142"/>
                    <a:pt x="108" y="142"/>
                    <a:pt x="108" y="142"/>
                  </a:cubicBezTo>
                  <a:cubicBezTo>
                    <a:pt x="60" y="142"/>
                    <a:pt x="60" y="142"/>
                    <a:pt x="60" y="14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108" y="12"/>
                    <a:pt x="108" y="12"/>
                    <a:pt x="108" y="12"/>
                  </a:cubicBezTo>
                  <a:cubicBezTo>
                    <a:pt x="108" y="142"/>
                    <a:pt x="108" y="142"/>
                    <a:pt x="108" y="142"/>
                  </a:cubicBezTo>
                  <a:close/>
                  <a:moveTo>
                    <a:pt x="156" y="134"/>
                  </a:moveTo>
                  <a:cubicBezTo>
                    <a:pt x="156" y="134"/>
                    <a:pt x="156" y="134"/>
                    <a:pt x="156" y="134"/>
                  </a:cubicBezTo>
                  <a:cubicBezTo>
                    <a:pt x="120" y="134"/>
                    <a:pt x="120" y="134"/>
                    <a:pt x="120" y="134"/>
                  </a:cubicBezTo>
                  <a:cubicBezTo>
                    <a:pt x="120" y="30"/>
                    <a:pt x="120" y="30"/>
                    <a:pt x="120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134"/>
                    <a:pt x="156" y="134"/>
                    <a:pt x="156" y="134"/>
                  </a:cubicBezTo>
                  <a:close/>
                  <a:moveTo>
                    <a:pt x="20" y="51"/>
                  </a:moveTo>
                  <a:cubicBezTo>
                    <a:pt x="20" y="51"/>
                    <a:pt x="20" y="51"/>
                    <a:pt x="2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2" y="51"/>
                    <a:pt x="44" y="49"/>
                    <a:pt x="44" y="47"/>
                  </a:cubicBezTo>
                  <a:cubicBezTo>
                    <a:pt x="44" y="45"/>
                    <a:pt x="42" y="44"/>
                    <a:pt x="4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8" y="44"/>
                    <a:pt x="16" y="45"/>
                    <a:pt x="16" y="47"/>
                  </a:cubicBezTo>
                  <a:cubicBezTo>
                    <a:pt x="16" y="49"/>
                    <a:pt x="18" y="51"/>
                    <a:pt x="20" y="51"/>
                  </a:cubicBezTo>
                  <a:close/>
                  <a:moveTo>
                    <a:pt x="39" y="104"/>
                  </a:moveTo>
                  <a:cubicBezTo>
                    <a:pt x="39" y="104"/>
                    <a:pt x="39" y="104"/>
                    <a:pt x="39" y="104"/>
                  </a:cubicBezTo>
                  <a:cubicBezTo>
                    <a:pt x="37" y="102"/>
                    <a:pt x="34" y="101"/>
                    <a:pt x="30" y="101"/>
                  </a:cubicBezTo>
                  <a:cubicBezTo>
                    <a:pt x="26" y="101"/>
                    <a:pt x="23" y="102"/>
                    <a:pt x="21" y="104"/>
                  </a:cubicBezTo>
                  <a:cubicBezTo>
                    <a:pt x="18" y="107"/>
                    <a:pt x="17" y="110"/>
                    <a:pt x="17" y="114"/>
                  </a:cubicBezTo>
                  <a:cubicBezTo>
                    <a:pt x="17" y="117"/>
                    <a:pt x="18" y="121"/>
                    <a:pt x="20" y="123"/>
                  </a:cubicBezTo>
                  <a:cubicBezTo>
                    <a:pt x="21" y="123"/>
                    <a:pt x="21" y="123"/>
                    <a:pt x="21" y="123"/>
                  </a:cubicBezTo>
                  <a:cubicBezTo>
                    <a:pt x="23" y="125"/>
                    <a:pt x="26" y="127"/>
                    <a:pt x="30" y="127"/>
                  </a:cubicBezTo>
                  <a:cubicBezTo>
                    <a:pt x="34" y="127"/>
                    <a:pt x="37" y="125"/>
                    <a:pt x="39" y="123"/>
                  </a:cubicBezTo>
                  <a:cubicBezTo>
                    <a:pt x="42" y="121"/>
                    <a:pt x="43" y="117"/>
                    <a:pt x="43" y="114"/>
                  </a:cubicBezTo>
                  <a:cubicBezTo>
                    <a:pt x="43" y="110"/>
                    <a:pt x="42" y="107"/>
                    <a:pt x="39" y="105"/>
                  </a:cubicBezTo>
                  <a:cubicBezTo>
                    <a:pt x="39" y="104"/>
                    <a:pt x="39" y="104"/>
                    <a:pt x="39" y="104"/>
                  </a:cubicBezTo>
                  <a:close/>
                  <a:moveTo>
                    <a:pt x="34" y="118"/>
                  </a:moveTo>
                  <a:cubicBezTo>
                    <a:pt x="34" y="118"/>
                    <a:pt x="34" y="118"/>
                    <a:pt x="34" y="118"/>
                  </a:cubicBezTo>
                  <a:cubicBezTo>
                    <a:pt x="33" y="119"/>
                    <a:pt x="32" y="120"/>
                    <a:pt x="30" y="120"/>
                  </a:cubicBezTo>
                  <a:cubicBezTo>
                    <a:pt x="28" y="120"/>
                    <a:pt x="27" y="119"/>
                    <a:pt x="26" y="118"/>
                  </a:cubicBezTo>
                  <a:cubicBezTo>
                    <a:pt x="25" y="118"/>
                    <a:pt x="25" y="118"/>
                    <a:pt x="25" y="118"/>
                  </a:cubicBezTo>
                  <a:cubicBezTo>
                    <a:pt x="24" y="117"/>
                    <a:pt x="24" y="115"/>
                    <a:pt x="24" y="114"/>
                  </a:cubicBezTo>
                  <a:cubicBezTo>
                    <a:pt x="24" y="112"/>
                    <a:pt x="24" y="111"/>
                    <a:pt x="26" y="109"/>
                  </a:cubicBezTo>
                  <a:cubicBezTo>
                    <a:pt x="26" y="109"/>
                    <a:pt x="26" y="109"/>
                    <a:pt x="26" y="109"/>
                  </a:cubicBezTo>
                  <a:cubicBezTo>
                    <a:pt x="27" y="108"/>
                    <a:pt x="28" y="108"/>
                    <a:pt x="30" y="108"/>
                  </a:cubicBezTo>
                  <a:cubicBezTo>
                    <a:pt x="32" y="108"/>
                    <a:pt x="33" y="108"/>
                    <a:pt x="34" y="109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5" y="111"/>
                    <a:pt x="36" y="112"/>
                    <a:pt x="36" y="114"/>
                  </a:cubicBezTo>
                  <a:cubicBezTo>
                    <a:pt x="36" y="115"/>
                    <a:pt x="35" y="117"/>
                    <a:pt x="34" y="118"/>
                  </a:cubicBezTo>
                  <a:close/>
                  <a:moveTo>
                    <a:pt x="128" y="64"/>
                  </a:moveTo>
                  <a:cubicBezTo>
                    <a:pt x="128" y="64"/>
                    <a:pt x="128" y="64"/>
                    <a:pt x="128" y="64"/>
                  </a:cubicBezTo>
                  <a:cubicBezTo>
                    <a:pt x="148" y="64"/>
                    <a:pt x="148" y="64"/>
                    <a:pt x="148" y="64"/>
                  </a:cubicBezTo>
                  <a:cubicBezTo>
                    <a:pt x="150" y="64"/>
                    <a:pt x="152" y="62"/>
                    <a:pt x="152" y="60"/>
                  </a:cubicBezTo>
                  <a:cubicBezTo>
                    <a:pt x="152" y="58"/>
                    <a:pt x="150" y="57"/>
                    <a:pt x="148" y="57"/>
                  </a:cubicBezTo>
                  <a:cubicBezTo>
                    <a:pt x="128" y="57"/>
                    <a:pt x="128" y="57"/>
                    <a:pt x="128" y="57"/>
                  </a:cubicBezTo>
                  <a:cubicBezTo>
                    <a:pt x="126" y="57"/>
                    <a:pt x="124" y="58"/>
                    <a:pt x="124" y="60"/>
                  </a:cubicBezTo>
                  <a:cubicBezTo>
                    <a:pt x="124" y="62"/>
                    <a:pt x="126" y="64"/>
                    <a:pt x="128" y="64"/>
                  </a:cubicBezTo>
                  <a:close/>
                  <a:moveTo>
                    <a:pt x="128" y="77"/>
                  </a:moveTo>
                  <a:cubicBezTo>
                    <a:pt x="128" y="77"/>
                    <a:pt x="128" y="77"/>
                    <a:pt x="128" y="77"/>
                  </a:cubicBezTo>
                  <a:cubicBezTo>
                    <a:pt x="148" y="77"/>
                    <a:pt x="148" y="77"/>
                    <a:pt x="148" y="77"/>
                  </a:cubicBezTo>
                  <a:cubicBezTo>
                    <a:pt x="150" y="77"/>
                    <a:pt x="152" y="75"/>
                    <a:pt x="152" y="73"/>
                  </a:cubicBezTo>
                  <a:cubicBezTo>
                    <a:pt x="152" y="71"/>
                    <a:pt x="150" y="70"/>
                    <a:pt x="148" y="70"/>
                  </a:cubicBezTo>
                  <a:cubicBezTo>
                    <a:pt x="128" y="70"/>
                    <a:pt x="128" y="70"/>
                    <a:pt x="128" y="70"/>
                  </a:cubicBezTo>
                  <a:cubicBezTo>
                    <a:pt x="126" y="70"/>
                    <a:pt x="124" y="71"/>
                    <a:pt x="124" y="73"/>
                  </a:cubicBezTo>
                  <a:cubicBezTo>
                    <a:pt x="124" y="75"/>
                    <a:pt x="126" y="77"/>
                    <a:pt x="128" y="77"/>
                  </a:cubicBezTo>
                  <a:close/>
                  <a:moveTo>
                    <a:pt x="128" y="51"/>
                  </a:moveTo>
                  <a:cubicBezTo>
                    <a:pt x="128" y="51"/>
                    <a:pt x="128" y="51"/>
                    <a:pt x="128" y="51"/>
                  </a:cubicBezTo>
                  <a:cubicBezTo>
                    <a:pt x="148" y="51"/>
                    <a:pt x="148" y="51"/>
                    <a:pt x="148" y="51"/>
                  </a:cubicBezTo>
                  <a:cubicBezTo>
                    <a:pt x="150" y="51"/>
                    <a:pt x="152" y="49"/>
                    <a:pt x="152" y="47"/>
                  </a:cubicBezTo>
                  <a:cubicBezTo>
                    <a:pt x="152" y="45"/>
                    <a:pt x="150" y="44"/>
                    <a:pt x="148" y="44"/>
                  </a:cubicBezTo>
                  <a:cubicBezTo>
                    <a:pt x="128" y="44"/>
                    <a:pt x="128" y="44"/>
                    <a:pt x="128" y="44"/>
                  </a:cubicBezTo>
                  <a:cubicBezTo>
                    <a:pt x="126" y="44"/>
                    <a:pt x="124" y="45"/>
                    <a:pt x="124" y="47"/>
                  </a:cubicBezTo>
                  <a:cubicBezTo>
                    <a:pt x="124" y="49"/>
                    <a:pt x="126" y="51"/>
                    <a:pt x="128" y="51"/>
                  </a:cubicBezTo>
                  <a:close/>
                  <a:moveTo>
                    <a:pt x="71" y="70"/>
                  </a:moveTo>
                  <a:cubicBezTo>
                    <a:pt x="71" y="70"/>
                    <a:pt x="71" y="70"/>
                    <a:pt x="71" y="70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9" y="70"/>
                    <a:pt x="100" y="68"/>
                    <a:pt x="100" y="66"/>
                  </a:cubicBezTo>
                  <a:cubicBezTo>
                    <a:pt x="100" y="64"/>
                    <a:pt x="99" y="63"/>
                    <a:pt x="97" y="63"/>
                  </a:cubicBezTo>
                  <a:cubicBezTo>
                    <a:pt x="71" y="63"/>
                    <a:pt x="71" y="63"/>
                    <a:pt x="71" y="63"/>
                  </a:cubicBezTo>
                  <a:cubicBezTo>
                    <a:pt x="69" y="63"/>
                    <a:pt x="68" y="64"/>
                    <a:pt x="68" y="66"/>
                  </a:cubicBezTo>
                  <a:cubicBezTo>
                    <a:pt x="68" y="68"/>
                    <a:pt x="69" y="70"/>
                    <a:pt x="71" y="70"/>
                  </a:cubicBezTo>
                  <a:close/>
                  <a:moveTo>
                    <a:pt x="147" y="104"/>
                  </a:moveTo>
                  <a:cubicBezTo>
                    <a:pt x="147" y="104"/>
                    <a:pt x="147" y="104"/>
                    <a:pt x="147" y="104"/>
                  </a:cubicBezTo>
                  <a:cubicBezTo>
                    <a:pt x="145" y="102"/>
                    <a:pt x="142" y="101"/>
                    <a:pt x="138" y="101"/>
                  </a:cubicBezTo>
                  <a:cubicBezTo>
                    <a:pt x="134" y="101"/>
                    <a:pt x="131" y="102"/>
                    <a:pt x="129" y="104"/>
                  </a:cubicBezTo>
                  <a:cubicBezTo>
                    <a:pt x="126" y="107"/>
                    <a:pt x="125" y="110"/>
                    <a:pt x="125" y="114"/>
                  </a:cubicBezTo>
                  <a:cubicBezTo>
                    <a:pt x="125" y="117"/>
                    <a:pt x="126" y="121"/>
                    <a:pt x="128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31" y="125"/>
                    <a:pt x="134" y="127"/>
                    <a:pt x="138" y="127"/>
                  </a:cubicBezTo>
                  <a:cubicBezTo>
                    <a:pt x="142" y="127"/>
                    <a:pt x="145" y="125"/>
                    <a:pt x="147" y="123"/>
                  </a:cubicBezTo>
                  <a:cubicBezTo>
                    <a:pt x="150" y="121"/>
                    <a:pt x="151" y="117"/>
                    <a:pt x="151" y="114"/>
                  </a:cubicBezTo>
                  <a:cubicBezTo>
                    <a:pt x="151" y="110"/>
                    <a:pt x="150" y="107"/>
                    <a:pt x="147" y="105"/>
                  </a:cubicBezTo>
                  <a:cubicBezTo>
                    <a:pt x="147" y="104"/>
                    <a:pt x="147" y="104"/>
                    <a:pt x="147" y="104"/>
                  </a:cubicBezTo>
                  <a:close/>
                  <a:moveTo>
                    <a:pt x="142" y="118"/>
                  </a:moveTo>
                  <a:cubicBezTo>
                    <a:pt x="142" y="118"/>
                    <a:pt x="142" y="118"/>
                    <a:pt x="142" y="118"/>
                  </a:cubicBezTo>
                  <a:cubicBezTo>
                    <a:pt x="141" y="119"/>
                    <a:pt x="140" y="120"/>
                    <a:pt x="138" y="120"/>
                  </a:cubicBezTo>
                  <a:cubicBezTo>
                    <a:pt x="136" y="120"/>
                    <a:pt x="135" y="119"/>
                    <a:pt x="134" y="118"/>
                  </a:cubicBezTo>
                  <a:cubicBezTo>
                    <a:pt x="133" y="118"/>
                    <a:pt x="133" y="118"/>
                    <a:pt x="133" y="118"/>
                  </a:cubicBezTo>
                  <a:cubicBezTo>
                    <a:pt x="132" y="117"/>
                    <a:pt x="132" y="115"/>
                    <a:pt x="132" y="114"/>
                  </a:cubicBezTo>
                  <a:cubicBezTo>
                    <a:pt x="132" y="112"/>
                    <a:pt x="132" y="111"/>
                    <a:pt x="134" y="109"/>
                  </a:cubicBezTo>
                  <a:cubicBezTo>
                    <a:pt x="134" y="109"/>
                    <a:pt x="134" y="109"/>
                    <a:pt x="134" y="109"/>
                  </a:cubicBezTo>
                  <a:cubicBezTo>
                    <a:pt x="135" y="108"/>
                    <a:pt x="136" y="108"/>
                    <a:pt x="138" y="108"/>
                  </a:cubicBezTo>
                  <a:cubicBezTo>
                    <a:pt x="140" y="108"/>
                    <a:pt x="141" y="108"/>
                    <a:pt x="142" y="109"/>
                  </a:cubicBezTo>
                  <a:cubicBezTo>
                    <a:pt x="142" y="110"/>
                    <a:pt x="142" y="110"/>
                    <a:pt x="142" y="110"/>
                  </a:cubicBezTo>
                  <a:cubicBezTo>
                    <a:pt x="143" y="111"/>
                    <a:pt x="144" y="112"/>
                    <a:pt x="144" y="114"/>
                  </a:cubicBezTo>
                  <a:cubicBezTo>
                    <a:pt x="144" y="115"/>
                    <a:pt x="143" y="117"/>
                    <a:pt x="142" y="118"/>
                  </a:cubicBezTo>
                  <a:close/>
                  <a:moveTo>
                    <a:pt x="71" y="38"/>
                  </a:moveTo>
                  <a:cubicBezTo>
                    <a:pt x="71" y="38"/>
                    <a:pt x="71" y="38"/>
                    <a:pt x="71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9" y="38"/>
                    <a:pt x="100" y="36"/>
                    <a:pt x="100" y="34"/>
                  </a:cubicBezTo>
                  <a:cubicBezTo>
                    <a:pt x="100" y="33"/>
                    <a:pt x="99" y="31"/>
                    <a:pt x="97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69" y="31"/>
                    <a:pt x="68" y="33"/>
                    <a:pt x="68" y="34"/>
                  </a:cubicBezTo>
                  <a:cubicBezTo>
                    <a:pt x="68" y="36"/>
                    <a:pt x="69" y="38"/>
                    <a:pt x="71" y="38"/>
                  </a:cubicBezTo>
                  <a:close/>
                  <a:moveTo>
                    <a:pt x="71" y="54"/>
                  </a:moveTo>
                  <a:cubicBezTo>
                    <a:pt x="71" y="54"/>
                    <a:pt x="71" y="54"/>
                    <a:pt x="71" y="54"/>
                  </a:cubicBezTo>
                  <a:cubicBezTo>
                    <a:pt x="97" y="54"/>
                    <a:pt x="97" y="54"/>
                    <a:pt x="97" y="54"/>
                  </a:cubicBezTo>
                  <a:cubicBezTo>
                    <a:pt x="99" y="54"/>
                    <a:pt x="100" y="52"/>
                    <a:pt x="100" y="50"/>
                  </a:cubicBezTo>
                  <a:cubicBezTo>
                    <a:pt x="100" y="48"/>
                    <a:pt x="99" y="47"/>
                    <a:pt x="97" y="4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69" y="47"/>
                    <a:pt x="68" y="48"/>
                    <a:pt x="68" y="50"/>
                  </a:cubicBezTo>
                  <a:cubicBezTo>
                    <a:pt x="68" y="52"/>
                    <a:pt x="69" y="54"/>
                    <a:pt x="71" y="54"/>
                  </a:cubicBezTo>
                  <a:close/>
                  <a:moveTo>
                    <a:pt x="95" y="106"/>
                  </a:moveTo>
                  <a:cubicBezTo>
                    <a:pt x="95" y="106"/>
                    <a:pt x="95" y="106"/>
                    <a:pt x="95" y="106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2" y="103"/>
                    <a:pt x="88" y="101"/>
                    <a:pt x="84" y="101"/>
                  </a:cubicBezTo>
                  <a:cubicBezTo>
                    <a:pt x="80" y="101"/>
                    <a:pt x="76" y="103"/>
                    <a:pt x="73" y="105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0" y="108"/>
                    <a:pt x="68" y="112"/>
                    <a:pt x="68" y="116"/>
                  </a:cubicBezTo>
                  <a:cubicBezTo>
                    <a:pt x="68" y="121"/>
                    <a:pt x="70" y="124"/>
                    <a:pt x="73" y="127"/>
                  </a:cubicBezTo>
                  <a:cubicBezTo>
                    <a:pt x="76" y="130"/>
                    <a:pt x="80" y="132"/>
                    <a:pt x="84" y="132"/>
                  </a:cubicBezTo>
                  <a:cubicBezTo>
                    <a:pt x="88" y="132"/>
                    <a:pt x="92" y="130"/>
                    <a:pt x="95" y="127"/>
                  </a:cubicBezTo>
                  <a:cubicBezTo>
                    <a:pt x="95" y="127"/>
                    <a:pt x="95" y="127"/>
                    <a:pt x="95" y="127"/>
                  </a:cubicBezTo>
                  <a:cubicBezTo>
                    <a:pt x="98" y="124"/>
                    <a:pt x="99" y="121"/>
                    <a:pt x="99" y="116"/>
                  </a:cubicBezTo>
                  <a:cubicBezTo>
                    <a:pt x="99" y="112"/>
                    <a:pt x="98" y="108"/>
                    <a:pt x="95" y="106"/>
                  </a:cubicBezTo>
                  <a:close/>
                  <a:moveTo>
                    <a:pt x="90" y="122"/>
                  </a:moveTo>
                  <a:cubicBezTo>
                    <a:pt x="90" y="122"/>
                    <a:pt x="90" y="122"/>
                    <a:pt x="90" y="122"/>
                  </a:cubicBezTo>
                  <a:cubicBezTo>
                    <a:pt x="88" y="124"/>
                    <a:pt x="86" y="125"/>
                    <a:pt x="84" y="125"/>
                  </a:cubicBezTo>
                  <a:cubicBezTo>
                    <a:pt x="82" y="125"/>
                    <a:pt x="79" y="124"/>
                    <a:pt x="78" y="122"/>
                  </a:cubicBezTo>
                  <a:cubicBezTo>
                    <a:pt x="78" y="122"/>
                    <a:pt x="78" y="122"/>
                    <a:pt x="78" y="122"/>
                  </a:cubicBezTo>
                  <a:cubicBezTo>
                    <a:pt x="78" y="122"/>
                    <a:pt x="78" y="122"/>
                    <a:pt x="78" y="122"/>
                  </a:cubicBezTo>
                  <a:cubicBezTo>
                    <a:pt x="76" y="121"/>
                    <a:pt x="76" y="119"/>
                    <a:pt x="76" y="116"/>
                  </a:cubicBezTo>
                  <a:cubicBezTo>
                    <a:pt x="76" y="114"/>
                    <a:pt x="76" y="112"/>
                    <a:pt x="78" y="110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80" y="109"/>
                    <a:pt x="82" y="108"/>
                    <a:pt x="84" y="108"/>
                  </a:cubicBezTo>
                  <a:cubicBezTo>
                    <a:pt x="86" y="108"/>
                    <a:pt x="88" y="109"/>
                    <a:pt x="90" y="110"/>
                  </a:cubicBezTo>
                  <a:cubicBezTo>
                    <a:pt x="90" y="111"/>
                    <a:pt x="90" y="111"/>
                    <a:pt x="90" y="111"/>
                  </a:cubicBezTo>
                  <a:cubicBezTo>
                    <a:pt x="91" y="112"/>
                    <a:pt x="92" y="114"/>
                    <a:pt x="92" y="116"/>
                  </a:cubicBezTo>
                  <a:cubicBezTo>
                    <a:pt x="92" y="119"/>
                    <a:pt x="91" y="121"/>
                    <a:pt x="90" y="1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44096" name="PA_淘宝店chenying0907 64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1680635" y="5216564"/>
              <a:ext cx="3716865" cy="369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  <a:buFont typeface="Arial" pitchFamily="34" charset="0"/>
                <a:buNone/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ea typeface="微软雅黑 Light" panose="020B0502040204020203" pitchFamily="34" charset="-122"/>
                </a:rPr>
                <a:t>We have many PowerPoint </a:t>
              </a: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  <a:ea typeface="微软雅黑 Light" panose="020B0502040204020203" pitchFamily="34" charset="-122"/>
                </a:rPr>
                <a:t>templates</a:t>
              </a: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ea typeface="微软雅黑 Light" panose="020B0502040204020203" pitchFamily="34" charset="-122"/>
                </a:rPr>
                <a:t> that has been specifically designed.</a:t>
              </a:r>
              <a:endParaRPr lang="zh-CN" altLang="zh-CN" sz="1050" dirty="0">
                <a:solidFill>
                  <a:schemeClr val="bg1">
                    <a:lumMod val="65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4097" name="PA_淘宝店chenying0907 65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6282242" y="2235201"/>
            <a:ext cx="4761972" cy="3501086"/>
            <a:chOff x="3243" y="1030"/>
            <a:chExt cx="2132" cy="1567"/>
          </a:xfrm>
        </p:grpSpPr>
        <p:sp>
          <p:nvSpPr>
            <p:cNvPr id="44098" name="Oval 66"/>
            <p:cNvSpPr>
              <a:spLocks noChangeArrowheads="1"/>
            </p:cNvSpPr>
            <p:nvPr/>
          </p:nvSpPr>
          <p:spPr bwMode="auto">
            <a:xfrm>
              <a:off x="3243" y="2555"/>
              <a:ext cx="2132" cy="42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pic>
          <p:nvPicPr>
            <p:cNvPr id="44099" name="Picture 67" descr="2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2" y="1030"/>
              <a:ext cx="2025" cy="1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4" name="组合 33"/>
          <p:cNvGrpSpPr/>
          <p:nvPr/>
        </p:nvGrpSpPr>
        <p:grpSpPr>
          <a:xfrm>
            <a:off x="1100665" y="2129249"/>
            <a:ext cx="4385735" cy="1002861"/>
            <a:chOff x="2172597" y="4856871"/>
            <a:chExt cx="4385735" cy="1002861"/>
          </a:xfrm>
        </p:grpSpPr>
        <p:sp>
          <p:nvSpPr>
            <p:cNvPr id="35" name="淘宝店chenying0907 18"/>
            <p:cNvSpPr txBox="1"/>
            <p:nvPr/>
          </p:nvSpPr>
          <p:spPr>
            <a:xfrm>
              <a:off x="2172598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444343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标题文字添加</a:t>
              </a:r>
            </a:p>
          </p:txBody>
        </p:sp>
        <p:sp>
          <p:nvSpPr>
            <p:cNvPr id="36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2597" y="5213401"/>
              <a:ext cx="438573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veniamquis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4311905" y="778235"/>
            <a:ext cx="356819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CF5B6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标题文字添加</a:t>
            </a: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61" b="66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322564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40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4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4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4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75" grpId="0" animBg="1"/>
      <p:bldP spid="44076" grpId="0" animBg="1"/>
      <p:bldP spid="44077" grpId="0" animBg="1"/>
      <p:bldP spid="4408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框 50"/>
          <p:cNvSpPr txBox="1"/>
          <p:nvPr/>
        </p:nvSpPr>
        <p:spPr>
          <a:xfrm>
            <a:off x="4311905" y="778235"/>
            <a:ext cx="356819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CF5B6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标题文字添加</a:t>
            </a:r>
          </a:p>
        </p:txBody>
      </p:sp>
      <p:pic>
        <p:nvPicPr>
          <p:cNvPr id="10" name="图片占位符 9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0" r="13600"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33" r="16733"/>
          <a:stretch>
            <a:fillRect/>
          </a:stretch>
        </p:blipFill>
        <p:spPr/>
      </p:pic>
      <p:pic>
        <p:nvPicPr>
          <p:cNvPr id="16" name="图片占位符 15"/>
          <p:cNvPicPr>
            <a:picLocks noGrp="1" noChangeAspect="1"/>
          </p:cNvPicPr>
          <p:nvPr>
            <p:ph type="pic" sz="quarter" idx="13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00" r="16100"/>
          <a:stretch>
            <a:fillRect/>
          </a:stretch>
        </p:blipFill>
        <p:spPr/>
      </p:pic>
      <p:pic>
        <p:nvPicPr>
          <p:cNvPr id="18" name="图片占位符 17"/>
          <p:cNvPicPr>
            <a:picLocks noGrp="1" noChangeAspect="1"/>
          </p:cNvPicPr>
          <p:nvPr>
            <p:ph type="pic" sz="quarter" idx="14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0" r="16700"/>
          <a:stretch>
            <a:fillRect/>
          </a:stretch>
        </p:blipFill>
        <p:spPr/>
      </p:pic>
      <p:sp>
        <p:nvSpPr>
          <p:cNvPr id="56" name="淘宝店chenying0907 18"/>
          <p:cNvSpPr txBox="1"/>
          <p:nvPr/>
        </p:nvSpPr>
        <p:spPr>
          <a:xfrm>
            <a:off x="1785501" y="3873500"/>
            <a:ext cx="1762998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rgbClr val="44434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标题文字添加</a:t>
            </a:r>
          </a:p>
        </p:txBody>
      </p:sp>
      <p:sp>
        <p:nvSpPr>
          <p:cNvPr id="57" name="淘宝店chenying0907 18"/>
          <p:cNvSpPr txBox="1"/>
          <p:nvPr/>
        </p:nvSpPr>
        <p:spPr>
          <a:xfrm>
            <a:off x="5224899" y="3873500"/>
            <a:ext cx="1762998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rgbClr val="44434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标题文字添加</a:t>
            </a:r>
          </a:p>
        </p:txBody>
      </p:sp>
      <p:sp>
        <p:nvSpPr>
          <p:cNvPr id="58" name="淘宝店chenying0907 18"/>
          <p:cNvSpPr txBox="1"/>
          <p:nvPr/>
        </p:nvSpPr>
        <p:spPr>
          <a:xfrm>
            <a:off x="8757801" y="3873500"/>
            <a:ext cx="1762998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rgbClr val="44434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标题文字添加</a:t>
            </a:r>
          </a:p>
        </p:txBody>
      </p:sp>
      <p:sp>
        <p:nvSpPr>
          <p:cNvPr id="59" name="淘宝店chenying0907 18"/>
          <p:cNvSpPr txBox="1"/>
          <p:nvPr/>
        </p:nvSpPr>
        <p:spPr>
          <a:xfrm>
            <a:off x="7076202" y="5702300"/>
            <a:ext cx="1762998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rgbClr val="44434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标题文字添加</a:t>
            </a:r>
          </a:p>
        </p:txBody>
      </p:sp>
      <p:sp>
        <p:nvSpPr>
          <p:cNvPr id="60" name="淘宝店chenying0907 18"/>
          <p:cNvSpPr txBox="1"/>
          <p:nvPr/>
        </p:nvSpPr>
        <p:spPr>
          <a:xfrm>
            <a:off x="3500001" y="5702300"/>
            <a:ext cx="1762998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rgbClr val="44434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标题文字添加</a:t>
            </a:r>
          </a:p>
        </p:txBody>
      </p:sp>
    </p:spTree>
    <p:extLst>
      <p:ext uri="{BB962C8B-B14F-4D97-AF65-F5344CB8AC3E}">
        <p14:creationId xmlns:p14="http://schemas.microsoft.com/office/powerpoint/2010/main" val="23778774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59" grpId="0"/>
      <p:bldP spid="6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占位符 25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78" r="28378"/>
          <a:stretch>
            <a:fillRect/>
          </a:stretch>
        </p:blipFill>
        <p:spPr/>
      </p:pic>
      <p:pic>
        <p:nvPicPr>
          <p:cNvPr id="28" name="图片占位符 27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61" r="28761"/>
          <a:stretch>
            <a:fillRect/>
          </a:stretch>
        </p:blipFill>
        <p:spPr/>
      </p:pic>
      <p:pic>
        <p:nvPicPr>
          <p:cNvPr id="30" name="图片占位符 29"/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82" r="26082"/>
          <a:stretch>
            <a:fillRect/>
          </a:stretch>
        </p:blipFill>
        <p:spPr/>
      </p:pic>
      <p:pic>
        <p:nvPicPr>
          <p:cNvPr id="32" name="图片占位符 31"/>
          <p:cNvPicPr>
            <a:picLocks noGrp="1" noChangeAspect="1"/>
          </p:cNvPicPr>
          <p:nvPr>
            <p:ph type="pic" sz="quarter" idx="13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82" r="28782"/>
          <a:stretch>
            <a:fillRect/>
          </a:stretch>
        </p:blipFill>
        <p:spPr/>
      </p:pic>
      <p:sp>
        <p:nvSpPr>
          <p:cNvPr id="7" name="文本框 6"/>
          <p:cNvSpPr txBox="1"/>
          <p:nvPr/>
        </p:nvSpPr>
        <p:spPr>
          <a:xfrm>
            <a:off x="4311905" y="778235"/>
            <a:ext cx="356819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CF5B6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标题文字添加</a:t>
            </a:r>
          </a:p>
        </p:txBody>
      </p:sp>
      <p:sp>
        <p:nvSpPr>
          <p:cNvPr id="13" name="矩形 12"/>
          <p:cNvSpPr/>
          <p:nvPr/>
        </p:nvSpPr>
        <p:spPr>
          <a:xfrm>
            <a:off x="1091945" y="5143500"/>
            <a:ext cx="2292095" cy="406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663950" y="1955800"/>
            <a:ext cx="2292095" cy="406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235955" y="5143500"/>
            <a:ext cx="2292095" cy="406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807960" y="1955800"/>
            <a:ext cx="2292095" cy="406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淘宝店chenying0907 18"/>
          <p:cNvSpPr txBox="1"/>
          <p:nvPr/>
        </p:nvSpPr>
        <p:spPr>
          <a:xfrm>
            <a:off x="1356493" y="5155168"/>
            <a:ext cx="1762998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标题文字添加</a:t>
            </a:r>
          </a:p>
        </p:txBody>
      </p:sp>
      <p:sp>
        <p:nvSpPr>
          <p:cNvPr id="22" name="淘宝店chenying0907 18"/>
          <p:cNvSpPr txBox="1"/>
          <p:nvPr/>
        </p:nvSpPr>
        <p:spPr>
          <a:xfrm>
            <a:off x="6500503" y="5155168"/>
            <a:ext cx="1762998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标题文字添加</a:t>
            </a:r>
          </a:p>
        </p:txBody>
      </p:sp>
      <p:sp>
        <p:nvSpPr>
          <p:cNvPr id="23" name="淘宝店chenying0907 18"/>
          <p:cNvSpPr txBox="1"/>
          <p:nvPr/>
        </p:nvSpPr>
        <p:spPr>
          <a:xfrm>
            <a:off x="3928498" y="1955800"/>
            <a:ext cx="1762998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标题文字添加</a:t>
            </a:r>
          </a:p>
        </p:txBody>
      </p:sp>
      <p:sp>
        <p:nvSpPr>
          <p:cNvPr id="24" name="淘宝店chenying0907 18"/>
          <p:cNvSpPr txBox="1"/>
          <p:nvPr/>
        </p:nvSpPr>
        <p:spPr>
          <a:xfrm>
            <a:off x="9072508" y="1955800"/>
            <a:ext cx="1762998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标题文字添加</a:t>
            </a:r>
          </a:p>
        </p:txBody>
      </p:sp>
    </p:spTree>
    <p:extLst>
      <p:ext uri="{BB962C8B-B14F-4D97-AF65-F5344CB8AC3E}">
        <p14:creationId xmlns:p14="http://schemas.microsoft.com/office/powerpoint/2010/main" val="1703930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21" grpId="0"/>
      <p:bldP spid="22" grpId="0"/>
      <p:bldP spid="23" grpId="0"/>
      <p:bldP spid="2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855663" y="3540414"/>
            <a:ext cx="6070092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6000" dirty="0">
                <a:solidFill>
                  <a:srgbClr val="CF5B6E"/>
                </a:solidFill>
                <a:ea typeface="时尚中黑简体" panose="01010104010101010101" pitchFamily="2" charset="-122"/>
              </a:rPr>
              <a:t>THANK YOU</a:t>
            </a:r>
            <a:endParaRPr lang="zh-CN" altLang="en-US" sz="6000" dirty="0">
              <a:solidFill>
                <a:srgbClr val="CF5B6E"/>
              </a:solidFill>
              <a:ea typeface="时尚中黑简体" panose="0101010401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120628" y="4727715"/>
            <a:ext cx="330742" cy="330742"/>
            <a:chOff x="1935803" y="5107020"/>
            <a:chExt cx="330742" cy="330742"/>
          </a:xfrm>
        </p:grpSpPr>
        <p:sp>
          <p:nvSpPr>
            <p:cNvPr id="14" name="椭圆 13"/>
            <p:cNvSpPr/>
            <p:nvPr/>
          </p:nvSpPr>
          <p:spPr>
            <a:xfrm>
              <a:off x="1935803" y="5107020"/>
              <a:ext cx="330742" cy="330742"/>
            </a:xfrm>
            <a:prstGeom prst="ellipse">
              <a:avLst/>
            </a:prstGeom>
            <a:solidFill>
              <a:srgbClr val="F2A6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5" name="椭圆 20"/>
            <p:cNvSpPr/>
            <p:nvPr/>
          </p:nvSpPr>
          <p:spPr>
            <a:xfrm>
              <a:off x="2009994" y="5170115"/>
              <a:ext cx="182359" cy="204552"/>
            </a:xfrm>
            <a:custGeom>
              <a:avLst/>
              <a:gdLst>
                <a:gd name="connsiteX0" fmla="*/ 199932 w 300038"/>
                <a:gd name="connsiteY0" fmla="*/ 273051 h 336551"/>
                <a:gd name="connsiteX1" fmla="*/ 192088 w 300038"/>
                <a:gd name="connsiteY1" fmla="*/ 280989 h 336551"/>
                <a:gd name="connsiteX2" fmla="*/ 192088 w 300038"/>
                <a:gd name="connsiteY2" fmla="*/ 306124 h 336551"/>
                <a:gd name="connsiteX3" fmla="*/ 199932 w 300038"/>
                <a:gd name="connsiteY3" fmla="*/ 312739 h 336551"/>
                <a:gd name="connsiteX4" fmla="*/ 250919 w 300038"/>
                <a:gd name="connsiteY4" fmla="*/ 312739 h 336551"/>
                <a:gd name="connsiteX5" fmla="*/ 258763 w 300038"/>
                <a:gd name="connsiteY5" fmla="*/ 306124 h 336551"/>
                <a:gd name="connsiteX6" fmla="*/ 258763 w 300038"/>
                <a:gd name="connsiteY6" fmla="*/ 280989 h 336551"/>
                <a:gd name="connsiteX7" fmla="*/ 250919 w 300038"/>
                <a:gd name="connsiteY7" fmla="*/ 273051 h 336551"/>
                <a:gd name="connsiteX8" fmla="*/ 199932 w 300038"/>
                <a:gd name="connsiteY8" fmla="*/ 273051 h 336551"/>
                <a:gd name="connsiteX9" fmla="*/ 101328 w 300038"/>
                <a:gd name="connsiteY9" fmla="*/ 196851 h 336551"/>
                <a:gd name="connsiteX10" fmla="*/ 107908 w 300038"/>
                <a:gd name="connsiteY10" fmla="*/ 196851 h 336551"/>
                <a:gd name="connsiteX11" fmla="*/ 111856 w 300038"/>
                <a:gd name="connsiteY11" fmla="*/ 202123 h 336551"/>
                <a:gd name="connsiteX12" fmla="*/ 128964 w 300038"/>
                <a:gd name="connsiteY12" fmla="*/ 248250 h 336551"/>
                <a:gd name="connsiteX13" fmla="*/ 131595 w 300038"/>
                <a:gd name="connsiteY13" fmla="*/ 239025 h 336551"/>
                <a:gd name="connsiteX14" fmla="*/ 126332 w 300038"/>
                <a:gd name="connsiteY14" fmla="*/ 225845 h 336551"/>
                <a:gd name="connsiteX15" fmla="*/ 127648 w 300038"/>
                <a:gd name="connsiteY15" fmla="*/ 217938 h 336551"/>
                <a:gd name="connsiteX16" fmla="*/ 132911 w 300038"/>
                <a:gd name="connsiteY16" fmla="*/ 215302 h 336551"/>
                <a:gd name="connsiteX17" fmla="*/ 167126 w 300038"/>
                <a:gd name="connsiteY17" fmla="*/ 215302 h 336551"/>
                <a:gd name="connsiteX18" fmla="*/ 172390 w 300038"/>
                <a:gd name="connsiteY18" fmla="*/ 217938 h 336551"/>
                <a:gd name="connsiteX19" fmla="*/ 173706 w 300038"/>
                <a:gd name="connsiteY19" fmla="*/ 225845 h 336551"/>
                <a:gd name="connsiteX20" fmla="*/ 168442 w 300038"/>
                <a:gd name="connsiteY20" fmla="*/ 239025 h 336551"/>
                <a:gd name="connsiteX21" fmla="*/ 171074 w 300038"/>
                <a:gd name="connsiteY21" fmla="*/ 248250 h 336551"/>
                <a:gd name="connsiteX22" fmla="*/ 188182 w 300038"/>
                <a:gd name="connsiteY22" fmla="*/ 202123 h 336551"/>
                <a:gd name="connsiteX23" fmla="*/ 192130 w 300038"/>
                <a:gd name="connsiteY23" fmla="*/ 196851 h 336551"/>
                <a:gd name="connsiteX24" fmla="*/ 198710 w 300038"/>
                <a:gd name="connsiteY24" fmla="*/ 196851 h 336551"/>
                <a:gd name="connsiteX25" fmla="*/ 265823 w 300038"/>
                <a:gd name="connsiteY25" fmla="*/ 224527 h 336551"/>
                <a:gd name="connsiteX26" fmla="*/ 300038 w 300038"/>
                <a:gd name="connsiteY26" fmla="*/ 274609 h 336551"/>
                <a:gd name="connsiteX27" fmla="*/ 300038 w 300038"/>
                <a:gd name="connsiteY27" fmla="*/ 328643 h 336551"/>
                <a:gd name="connsiteX28" fmla="*/ 292142 w 300038"/>
                <a:gd name="connsiteY28" fmla="*/ 336551 h 336551"/>
                <a:gd name="connsiteX29" fmla="*/ 7896 w 300038"/>
                <a:gd name="connsiteY29" fmla="*/ 336551 h 336551"/>
                <a:gd name="connsiteX30" fmla="*/ 0 w 300038"/>
                <a:gd name="connsiteY30" fmla="*/ 328643 h 336551"/>
                <a:gd name="connsiteX31" fmla="*/ 0 w 300038"/>
                <a:gd name="connsiteY31" fmla="*/ 274609 h 336551"/>
                <a:gd name="connsiteX32" fmla="*/ 34215 w 300038"/>
                <a:gd name="connsiteY32" fmla="*/ 224527 h 336551"/>
                <a:gd name="connsiteX33" fmla="*/ 101328 w 300038"/>
                <a:gd name="connsiteY33" fmla="*/ 196851 h 336551"/>
                <a:gd name="connsiteX34" fmla="*/ 155328 w 300038"/>
                <a:gd name="connsiteY34" fmla="*/ 0 h 336551"/>
                <a:gd name="connsiteX35" fmla="*/ 201775 w 300038"/>
                <a:gd name="connsiteY35" fmla="*/ 15854 h 336551"/>
                <a:gd name="connsiteX36" fmla="*/ 223008 w 300038"/>
                <a:gd name="connsiteY36" fmla="*/ 79268 h 336551"/>
                <a:gd name="connsiteX37" fmla="*/ 224335 w 300038"/>
                <a:gd name="connsiteY37" fmla="*/ 93801 h 336551"/>
                <a:gd name="connsiteX38" fmla="*/ 229643 w 300038"/>
                <a:gd name="connsiteY38" fmla="*/ 100407 h 336551"/>
                <a:gd name="connsiteX39" fmla="*/ 232297 w 300038"/>
                <a:gd name="connsiteY39" fmla="*/ 125508 h 336551"/>
                <a:gd name="connsiteX40" fmla="*/ 208410 w 300038"/>
                <a:gd name="connsiteY40" fmla="*/ 151931 h 336551"/>
                <a:gd name="connsiteX41" fmla="*/ 185850 w 300038"/>
                <a:gd name="connsiteY41" fmla="*/ 183639 h 336551"/>
                <a:gd name="connsiteX42" fmla="*/ 172579 w 300038"/>
                <a:gd name="connsiteY42" fmla="*/ 192887 h 336551"/>
                <a:gd name="connsiteX43" fmla="*/ 150019 w 300038"/>
                <a:gd name="connsiteY43" fmla="*/ 196850 h 336551"/>
                <a:gd name="connsiteX44" fmla="*/ 127459 w 300038"/>
                <a:gd name="connsiteY44" fmla="*/ 192887 h 336551"/>
                <a:gd name="connsiteX45" fmla="*/ 114189 w 300038"/>
                <a:gd name="connsiteY45" fmla="*/ 183639 h 336551"/>
                <a:gd name="connsiteX46" fmla="*/ 91629 w 300038"/>
                <a:gd name="connsiteY46" fmla="*/ 151931 h 336551"/>
                <a:gd name="connsiteX47" fmla="*/ 67742 w 300038"/>
                <a:gd name="connsiteY47" fmla="*/ 125508 h 336551"/>
                <a:gd name="connsiteX48" fmla="*/ 70396 w 300038"/>
                <a:gd name="connsiteY48" fmla="*/ 100407 h 336551"/>
                <a:gd name="connsiteX49" fmla="*/ 75704 w 300038"/>
                <a:gd name="connsiteY49" fmla="*/ 93801 h 336551"/>
                <a:gd name="connsiteX50" fmla="*/ 77031 w 300038"/>
                <a:gd name="connsiteY50" fmla="*/ 85874 h 336551"/>
                <a:gd name="connsiteX51" fmla="*/ 74377 w 300038"/>
                <a:gd name="connsiteY51" fmla="*/ 50203 h 336551"/>
                <a:gd name="connsiteX52" fmla="*/ 103572 w 300038"/>
                <a:gd name="connsiteY52" fmla="*/ 27744 h 336551"/>
                <a:gd name="connsiteX53" fmla="*/ 119497 w 300038"/>
                <a:gd name="connsiteY53" fmla="*/ 10569 h 336551"/>
                <a:gd name="connsiteX54" fmla="*/ 155328 w 300038"/>
                <a:gd name="connsiteY54" fmla="*/ 0 h 336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00038" h="336551">
                  <a:moveTo>
                    <a:pt x="199932" y="273051"/>
                  </a:moveTo>
                  <a:cubicBezTo>
                    <a:pt x="194703" y="273051"/>
                    <a:pt x="192088" y="277020"/>
                    <a:pt x="192088" y="280989"/>
                  </a:cubicBezTo>
                  <a:cubicBezTo>
                    <a:pt x="192088" y="306124"/>
                    <a:pt x="192088" y="306124"/>
                    <a:pt x="192088" y="306124"/>
                  </a:cubicBezTo>
                  <a:cubicBezTo>
                    <a:pt x="192088" y="310093"/>
                    <a:pt x="194703" y="312739"/>
                    <a:pt x="199932" y="312739"/>
                  </a:cubicBezTo>
                  <a:cubicBezTo>
                    <a:pt x="250919" y="312739"/>
                    <a:pt x="250919" y="312739"/>
                    <a:pt x="250919" y="312739"/>
                  </a:cubicBezTo>
                  <a:cubicBezTo>
                    <a:pt x="254841" y="312739"/>
                    <a:pt x="258763" y="310093"/>
                    <a:pt x="258763" y="306124"/>
                  </a:cubicBezTo>
                  <a:lnTo>
                    <a:pt x="258763" y="280989"/>
                  </a:lnTo>
                  <a:cubicBezTo>
                    <a:pt x="258763" y="277020"/>
                    <a:pt x="254841" y="273051"/>
                    <a:pt x="250919" y="273051"/>
                  </a:cubicBezTo>
                  <a:cubicBezTo>
                    <a:pt x="199932" y="273051"/>
                    <a:pt x="199932" y="273051"/>
                    <a:pt x="199932" y="273051"/>
                  </a:cubicBezTo>
                  <a:close/>
                  <a:moveTo>
                    <a:pt x="101328" y="196851"/>
                  </a:moveTo>
                  <a:cubicBezTo>
                    <a:pt x="103960" y="196851"/>
                    <a:pt x="105276" y="196851"/>
                    <a:pt x="107908" y="196851"/>
                  </a:cubicBezTo>
                  <a:cubicBezTo>
                    <a:pt x="109224" y="198169"/>
                    <a:pt x="110540" y="199487"/>
                    <a:pt x="111856" y="202123"/>
                  </a:cubicBezTo>
                  <a:cubicBezTo>
                    <a:pt x="128964" y="248250"/>
                    <a:pt x="128964" y="248250"/>
                    <a:pt x="128964" y="248250"/>
                  </a:cubicBezTo>
                  <a:cubicBezTo>
                    <a:pt x="131595" y="239025"/>
                    <a:pt x="131595" y="239025"/>
                    <a:pt x="131595" y="239025"/>
                  </a:cubicBezTo>
                  <a:cubicBezTo>
                    <a:pt x="126332" y="225845"/>
                    <a:pt x="126332" y="225845"/>
                    <a:pt x="126332" y="225845"/>
                  </a:cubicBezTo>
                  <a:cubicBezTo>
                    <a:pt x="125016" y="223209"/>
                    <a:pt x="126332" y="220574"/>
                    <a:pt x="127648" y="217938"/>
                  </a:cubicBezTo>
                  <a:cubicBezTo>
                    <a:pt x="128964" y="216620"/>
                    <a:pt x="131595" y="215302"/>
                    <a:pt x="132911" y="215302"/>
                  </a:cubicBezTo>
                  <a:cubicBezTo>
                    <a:pt x="167126" y="215302"/>
                    <a:pt x="167126" y="215302"/>
                    <a:pt x="167126" y="215302"/>
                  </a:cubicBezTo>
                  <a:cubicBezTo>
                    <a:pt x="168442" y="215302"/>
                    <a:pt x="171074" y="216620"/>
                    <a:pt x="172390" y="217938"/>
                  </a:cubicBezTo>
                  <a:cubicBezTo>
                    <a:pt x="173706" y="220574"/>
                    <a:pt x="175022" y="223209"/>
                    <a:pt x="173706" y="225845"/>
                  </a:cubicBezTo>
                  <a:cubicBezTo>
                    <a:pt x="168442" y="239025"/>
                    <a:pt x="168442" y="239025"/>
                    <a:pt x="168442" y="239025"/>
                  </a:cubicBezTo>
                  <a:cubicBezTo>
                    <a:pt x="171074" y="248250"/>
                    <a:pt x="171074" y="248250"/>
                    <a:pt x="171074" y="248250"/>
                  </a:cubicBezTo>
                  <a:cubicBezTo>
                    <a:pt x="188182" y="202123"/>
                    <a:pt x="188182" y="202123"/>
                    <a:pt x="188182" y="202123"/>
                  </a:cubicBezTo>
                  <a:cubicBezTo>
                    <a:pt x="189498" y="199487"/>
                    <a:pt x="190814" y="198169"/>
                    <a:pt x="192130" y="196851"/>
                  </a:cubicBezTo>
                  <a:cubicBezTo>
                    <a:pt x="194762" y="196851"/>
                    <a:pt x="196078" y="196851"/>
                    <a:pt x="198710" y="196851"/>
                  </a:cubicBezTo>
                  <a:cubicBezTo>
                    <a:pt x="265823" y="224527"/>
                    <a:pt x="265823" y="224527"/>
                    <a:pt x="265823" y="224527"/>
                  </a:cubicBezTo>
                  <a:cubicBezTo>
                    <a:pt x="286879" y="232435"/>
                    <a:pt x="300038" y="252204"/>
                    <a:pt x="300038" y="274609"/>
                  </a:cubicBezTo>
                  <a:cubicBezTo>
                    <a:pt x="300038" y="328643"/>
                    <a:pt x="300038" y="328643"/>
                    <a:pt x="300038" y="328643"/>
                  </a:cubicBezTo>
                  <a:cubicBezTo>
                    <a:pt x="300038" y="332597"/>
                    <a:pt x="296090" y="336551"/>
                    <a:pt x="292142" y="336551"/>
                  </a:cubicBezTo>
                  <a:cubicBezTo>
                    <a:pt x="7896" y="336551"/>
                    <a:pt x="7896" y="336551"/>
                    <a:pt x="7896" y="336551"/>
                  </a:cubicBezTo>
                  <a:cubicBezTo>
                    <a:pt x="3948" y="336551"/>
                    <a:pt x="0" y="332597"/>
                    <a:pt x="0" y="328643"/>
                  </a:cubicBezTo>
                  <a:cubicBezTo>
                    <a:pt x="0" y="274609"/>
                    <a:pt x="0" y="274609"/>
                    <a:pt x="0" y="274609"/>
                  </a:cubicBezTo>
                  <a:cubicBezTo>
                    <a:pt x="0" y="252204"/>
                    <a:pt x="13159" y="232435"/>
                    <a:pt x="34215" y="224527"/>
                  </a:cubicBezTo>
                  <a:cubicBezTo>
                    <a:pt x="101328" y="196851"/>
                    <a:pt x="101328" y="196851"/>
                    <a:pt x="101328" y="196851"/>
                  </a:cubicBezTo>
                  <a:close/>
                  <a:moveTo>
                    <a:pt x="155328" y="0"/>
                  </a:moveTo>
                  <a:cubicBezTo>
                    <a:pt x="171252" y="0"/>
                    <a:pt x="187177" y="5285"/>
                    <a:pt x="201775" y="15854"/>
                  </a:cubicBezTo>
                  <a:cubicBezTo>
                    <a:pt x="225662" y="34350"/>
                    <a:pt x="223008" y="72663"/>
                    <a:pt x="223008" y="79268"/>
                  </a:cubicBezTo>
                  <a:cubicBezTo>
                    <a:pt x="223008" y="84553"/>
                    <a:pt x="224335" y="89838"/>
                    <a:pt x="224335" y="93801"/>
                  </a:cubicBezTo>
                  <a:cubicBezTo>
                    <a:pt x="225662" y="95122"/>
                    <a:pt x="228316" y="96443"/>
                    <a:pt x="229643" y="100407"/>
                  </a:cubicBezTo>
                  <a:cubicBezTo>
                    <a:pt x="234951" y="107012"/>
                    <a:pt x="234951" y="114939"/>
                    <a:pt x="232297" y="125508"/>
                  </a:cubicBezTo>
                  <a:cubicBezTo>
                    <a:pt x="226989" y="146647"/>
                    <a:pt x="215045" y="150610"/>
                    <a:pt x="208410" y="151931"/>
                  </a:cubicBezTo>
                  <a:cubicBezTo>
                    <a:pt x="204429" y="159858"/>
                    <a:pt x="195139" y="175712"/>
                    <a:pt x="185850" y="183639"/>
                  </a:cubicBezTo>
                  <a:cubicBezTo>
                    <a:pt x="183196" y="187602"/>
                    <a:pt x="177888" y="190244"/>
                    <a:pt x="172579" y="192887"/>
                  </a:cubicBezTo>
                  <a:cubicBezTo>
                    <a:pt x="164617" y="195529"/>
                    <a:pt x="157982" y="196850"/>
                    <a:pt x="150019" y="196850"/>
                  </a:cubicBezTo>
                  <a:cubicBezTo>
                    <a:pt x="142057" y="196850"/>
                    <a:pt x="135422" y="195529"/>
                    <a:pt x="127459" y="192887"/>
                  </a:cubicBezTo>
                  <a:cubicBezTo>
                    <a:pt x="122151" y="190244"/>
                    <a:pt x="116843" y="187602"/>
                    <a:pt x="114189" y="183639"/>
                  </a:cubicBezTo>
                  <a:cubicBezTo>
                    <a:pt x="104900" y="175712"/>
                    <a:pt x="95610" y="159858"/>
                    <a:pt x="91629" y="151931"/>
                  </a:cubicBezTo>
                  <a:cubicBezTo>
                    <a:pt x="84994" y="150610"/>
                    <a:pt x="73050" y="146647"/>
                    <a:pt x="67742" y="125508"/>
                  </a:cubicBezTo>
                  <a:cubicBezTo>
                    <a:pt x="65088" y="114939"/>
                    <a:pt x="65088" y="107012"/>
                    <a:pt x="70396" y="100407"/>
                  </a:cubicBezTo>
                  <a:cubicBezTo>
                    <a:pt x="71723" y="96443"/>
                    <a:pt x="74377" y="95122"/>
                    <a:pt x="75704" y="93801"/>
                  </a:cubicBezTo>
                  <a:cubicBezTo>
                    <a:pt x="75704" y="91159"/>
                    <a:pt x="75704" y="88516"/>
                    <a:pt x="77031" y="85874"/>
                  </a:cubicBezTo>
                  <a:cubicBezTo>
                    <a:pt x="73050" y="80590"/>
                    <a:pt x="67742" y="68699"/>
                    <a:pt x="74377" y="50203"/>
                  </a:cubicBezTo>
                  <a:cubicBezTo>
                    <a:pt x="81013" y="30386"/>
                    <a:pt x="95610" y="27744"/>
                    <a:pt x="103572" y="27744"/>
                  </a:cubicBezTo>
                  <a:cubicBezTo>
                    <a:pt x="106227" y="22459"/>
                    <a:pt x="111535" y="17175"/>
                    <a:pt x="119497" y="10569"/>
                  </a:cubicBezTo>
                  <a:cubicBezTo>
                    <a:pt x="128786" y="3963"/>
                    <a:pt x="142057" y="0"/>
                    <a:pt x="1553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141434" y="4727715"/>
            <a:ext cx="330742" cy="330742"/>
            <a:chOff x="3809712" y="5107020"/>
            <a:chExt cx="330742" cy="330742"/>
          </a:xfrm>
        </p:grpSpPr>
        <p:sp>
          <p:nvSpPr>
            <p:cNvPr id="27" name="椭圆 26"/>
            <p:cNvSpPr/>
            <p:nvPr/>
          </p:nvSpPr>
          <p:spPr>
            <a:xfrm>
              <a:off x="3809712" y="5107020"/>
              <a:ext cx="330742" cy="330742"/>
            </a:xfrm>
            <a:prstGeom prst="ellipse">
              <a:avLst/>
            </a:prstGeom>
            <a:solidFill>
              <a:srgbClr val="F2A6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" name="椭圆 21"/>
            <p:cNvSpPr/>
            <p:nvPr/>
          </p:nvSpPr>
          <p:spPr>
            <a:xfrm>
              <a:off x="3872807" y="5170115"/>
              <a:ext cx="204552" cy="204552"/>
            </a:xfrm>
            <a:custGeom>
              <a:avLst/>
              <a:gdLst>
                <a:gd name="connsiteX0" fmla="*/ 102452 w 338138"/>
                <a:gd name="connsiteY0" fmla="*/ 116974 h 338138"/>
                <a:gd name="connsiteX1" fmla="*/ 158700 w 338138"/>
                <a:gd name="connsiteY1" fmla="*/ 150395 h 338138"/>
                <a:gd name="connsiteX2" fmla="*/ 169165 w 338138"/>
                <a:gd name="connsiteY2" fmla="*/ 147721 h 338138"/>
                <a:gd name="connsiteX3" fmla="*/ 183554 w 338138"/>
                <a:gd name="connsiteY3" fmla="*/ 154406 h 338138"/>
                <a:gd name="connsiteX4" fmla="*/ 238495 w 338138"/>
                <a:gd name="connsiteY4" fmla="*/ 122321 h 338138"/>
                <a:gd name="connsiteX5" fmla="*/ 246343 w 338138"/>
                <a:gd name="connsiteY5" fmla="*/ 123658 h 338138"/>
                <a:gd name="connsiteX6" fmla="*/ 243727 w 338138"/>
                <a:gd name="connsiteY6" fmla="*/ 130342 h 338138"/>
                <a:gd name="connsiteX7" fmla="*/ 188787 w 338138"/>
                <a:gd name="connsiteY7" fmla="*/ 163763 h 338138"/>
                <a:gd name="connsiteX8" fmla="*/ 190095 w 338138"/>
                <a:gd name="connsiteY8" fmla="*/ 169111 h 338138"/>
                <a:gd name="connsiteX9" fmla="*/ 169165 w 338138"/>
                <a:gd name="connsiteY9" fmla="*/ 190500 h 338138"/>
                <a:gd name="connsiteX10" fmla="*/ 148235 w 338138"/>
                <a:gd name="connsiteY10" fmla="*/ 169111 h 338138"/>
                <a:gd name="connsiteX11" fmla="*/ 91987 w 338138"/>
                <a:gd name="connsiteY11" fmla="*/ 135690 h 338138"/>
                <a:gd name="connsiteX12" fmla="*/ 88063 w 338138"/>
                <a:gd name="connsiteY12" fmla="*/ 120984 h 338138"/>
                <a:gd name="connsiteX13" fmla="*/ 102452 w 338138"/>
                <a:gd name="connsiteY13" fmla="*/ 116974 h 338138"/>
                <a:gd name="connsiteX14" fmla="*/ 159317 w 338138"/>
                <a:gd name="connsiteY14" fmla="*/ 22225 h 338138"/>
                <a:gd name="connsiteX15" fmla="*/ 22225 w 338138"/>
                <a:gd name="connsiteY15" fmla="*/ 158580 h 338138"/>
                <a:gd name="connsiteX16" fmla="*/ 43316 w 338138"/>
                <a:gd name="connsiteY16" fmla="*/ 158580 h 338138"/>
                <a:gd name="connsiteX17" fmla="*/ 43316 w 338138"/>
                <a:gd name="connsiteY17" fmla="*/ 179558 h 338138"/>
                <a:gd name="connsiteX18" fmla="*/ 22225 w 338138"/>
                <a:gd name="connsiteY18" fmla="*/ 179558 h 338138"/>
                <a:gd name="connsiteX19" fmla="*/ 159317 w 338138"/>
                <a:gd name="connsiteY19" fmla="*/ 315913 h 338138"/>
                <a:gd name="connsiteX20" fmla="*/ 159317 w 338138"/>
                <a:gd name="connsiteY20" fmla="*/ 294936 h 338138"/>
                <a:gd name="connsiteX21" fmla="*/ 180408 w 338138"/>
                <a:gd name="connsiteY21" fmla="*/ 294936 h 338138"/>
                <a:gd name="connsiteX22" fmla="*/ 180408 w 338138"/>
                <a:gd name="connsiteY22" fmla="*/ 315913 h 338138"/>
                <a:gd name="connsiteX23" fmla="*/ 317500 w 338138"/>
                <a:gd name="connsiteY23" fmla="*/ 179558 h 338138"/>
                <a:gd name="connsiteX24" fmla="*/ 296409 w 338138"/>
                <a:gd name="connsiteY24" fmla="*/ 179558 h 338138"/>
                <a:gd name="connsiteX25" fmla="*/ 296409 w 338138"/>
                <a:gd name="connsiteY25" fmla="*/ 158580 h 338138"/>
                <a:gd name="connsiteX26" fmla="*/ 317500 w 338138"/>
                <a:gd name="connsiteY26" fmla="*/ 158580 h 338138"/>
                <a:gd name="connsiteX27" fmla="*/ 180408 w 338138"/>
                <a:gd name="connsiteY27" fmla="*/ 22225 h 338138"/>
                <a:gd name="connsiteX28" fmla="*/ 180408 w 338138"/>
                <a:gd name="connsiteY28" fmla="*/ 43202 h 338138"/>
                <a:gd name="connsiteX29" fmla="*/ 159317 w 338138"/>
                <a:gd name="connsiteY29" fmla="*/ 43202 h 338138"/>
                <a:gd name="connsiteX30" fmla="*/ 159317 w 338138"/>
                <a:gd name="connsiteY30" fmla="*/ 22225 h 338138"/>
                <a:gd name="connsiteX31" fmla="*/ 169069 w 338138"/>
                <a:gd name="connsiteY31" fmla="*/ 0 h 338138"/>
                <a:gd name="connsiteX32" fmla="*/ 338138 w 338138"/>
                <a:gd name="connsiteY32" fmla="*/ 169069 h 338138"/>
                <a:gd name="connsiteX33" fmla="*/ 169069 w 338138"/>
                <a:gd name="connsiteY33" fmla="*/ 338138 h 338138"/>
                <a:gd name="connsiteX34" fmla="*/ 0 w 338138"/>
                <a:gd name="connsiteY34" fmla="*/ 169069 h 338138"/>
                <a:gd name="connsiteX35" fmla="*/ 169069 w 338138"/>
                <a:gd name="connsiteY35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38138" h="338138">
                  <a:moveTo>
                    <a:pt x="102452" y="116974"/>
                  </a:moveTo>
                  <a:cubicBezTo>
                    <a:pt x="158700" y="150395"/>
                    <a:pt x="158700" y="150395"/>
                    <a:pt x="158700" y="150395"/>
                  </a:cubicBezTo>
                  <a:cubicBezTo>
                    <a:pt x="162624" y="149058"/>
                    <a:pt x="165241" y="147721"/>
                    <a:pt x="169165" y="147721"/>
                  </a:cubicBezTo>
                  <a:cubicBezTo>
                    <a:pt x="174397" y="147721"/>
                    <a:pt x="179630" y="150395"/>
                    <a:pt x="183554" y="154406"/>
                  </a:cubicBezTo>
                  <a:cubicBezTo>
                    <a:pt x="238495" y="122321"/>
                    <a:pt x="238495" y="122321"/>
                    <a:pt x="238495" y="122321"/>
                  </a:cubicBezTo>
                  <a:cubicBezTo>
                    <a:pt x="241111" y="119648"/>
                    <a:pt x="245035" y="120984"/>
                    <a:pt x="246343" y="123658"/>
                  </a:cubicBezTo>
                  <a:cubicBezTo>
                    <a:pt x="247651" y="126332"/>
                    <a:pt x="246343" y="129006"/>
                    <a:pt x="243727" y="130342"/>
                  </a:cubicBezTo>
                  <a:cubicBezTo>
                    <a:pt x="188787" y="163763"/>
                    <a:pt x="188787" y="163763"/>
                    <a:pt x="188787" y="163763"/>
                  </a:cubicBezTo>
                  <a:cubicBezTo>
                    <a:pt x="190095" y="165100"/>
                    <a:pt x="190095" y="167774"/>
                    <a:pt x="190095" y="169111"/>
                  </a:cubicBezTo>
                  <a:cubicBezTo>
                    <a:pt x="190095" y="181142"/>
                    <a:pt x="180938" y="190500"/>
                    <a:pt x="169165" y="190500"/>
                  </a:cubicBezTo>
                  <a:cubicBezTo>
                    <a:pt x="157392" y="190500"/>
                    <a:pt x="148235" y="181142"/>
                    <a:pt x="148235" y="169111"/>
                  </a:cubicBezTo>
                  <a:cubicBezTo>
                    <a:pt x="91987" y="135690"/>
                    <a:pt x="91987" y="135690"/>
                    <a:pt x="91987" y="135690"/>
                  </a:cubicBezTo>
                  <a:cubicBezTo>
                    <a:pt x="86754" y="133016"/>
                    <a:pt x="84138" y="126332"/>
                    <a:pt x="88063" y="120984"/>
                  </a:cubicBezTo>
                  <a:cubicBezTo>
                    <a:pt x="90679" y="115637"/>
                    <a:pt x="97219" y="114300"/>
                    <a:pt x="102452" y="116974"/>
                  </a:cubicBezTo>
                  <a:close/>
                  <a:moveTo>
                    <a:pt x="159317" y="22225"/>
                  </a:moveTo>
                  <a:cubicBezTo>
                    <a:pt x="86817" y="27469"/>
                    <a:pt x="27498" y="86469"/>
                    <a:pt x="22225" y="158580"/>
                  </a:cubicBezTo>
                  <a:cubicBezTo>
                    <a:pt x="22225" y="158580"/>
                    <a:pt x="22225" y="158580"/>
                    <a:pt x="43316" y="158580"/>
                  </a:cubicBezTo>
                  <a:cubicBezTo>
                    <a:pt x="43316" y="158580"/>
                    <a:pt x="43316" y="158580"/>
                    <a:pt x="43316" y="179558"/>
                  </a:cubicBezTo>
                  <a:cubicBezTo>
                    <a:pt x="43316" y="179558"/>
                    <a:pt x="43316" y="179558"/>
                    <a:pt x="22225" y="179558"/>
                  </a:cubicBezTo>
                  <a:cubicBezTo>
                    <a:pt x="27498" y="251669"/>
                    <a:pt x="86817" y="310669"/>
                    <a:pt x="159317" y="315913"/>
                  </a:cubicBezTo>
                  <a:cubicBezTo>
                    <a:pt x="159317" y="315913"/>
                    <a:pt x="159317" y="315913"/>
                    <a:pt x="159317" y="294936"/>
                  </a:cubicBezTo>
                  <a:cubicBezTo>
                    <a:pt x="159317" y="294936"/>
                    <a:pt x="159317" y="294936"/>
                    <a:pt x="180408" y="294936"/>
                  </a:cubicBezTo>
                  <a:cubicBezTo>
                    <a:pt x="180408" y="294936"/>
                    <a:pt x="180408" y="294936"/>
                    <a:pt x="180408" y="315913"/>
                  </a:cubicBezTo>
                  <a:cubicBezTo>
                    <a:pt x="252909" y="310669"/>
                    <a:pt x="312227" y="251669"/>
                    <a:pt x="317500" y="179558"/>
                  </a:cubicBezTo>
                  <a:cubicBezTo>
                    <a:pt x="317500" y="179558"/>
                    <a:pt x="317500" y="179558"/>
                    <a:pt x="296409" y="179558"/>
                  </a:cubicBezTo>
                  <a:cubicBezTo>
                    <a:pt x="296409" y="179558"/>
                    <a:pt x="296409" y="179558"/>
                    <a:pt x="296409" y="158580"/>
                  </a:cubicBezTo>
                  <a:cubicBezTo>
                    <a:pt x="296409" y="158580"/>
                    <a:pt x="296409" y="158580"/>
                    <a:pt x="317500" y="158580"/>
                  </a:cubicBezTo>
                  <a:cubicBezTo>
                    <a:pt x="312227" y="86469"/>
                    <a:pt x="252909" y="27469"/>
                    <a:pt x="180408" y="22225"/>
                  </a:cubicBezTo>
                  <a:cubicBezTo>
                    <a:pt x="180408" y="22225"/>
                    <a:pt x="180408" y="22225"/>
                    <a:pt x="180408" y="43202"/>
                  </a:cubicBezTo>
                  <a:cubicBezTo>
                    <a:pt x="180408" y="43202"/>
                    <a:pt x="180408" y="43202"/>
                    <a:pt x="159317" y="43202"/>
                  </a:cubicBezTo>
                  <a:cubicBezTo>
                    <a:pt x="159317" y="43202"/>
                    <a:pt x="159317" y="43202"/>
                    <a:pt x="159317" y="22225"/>
                  </a:cubicBezTo>
                  <a:close/>
                  <a:moveTo>
                    <a:pt x="169069" y="0"/>
                  </a:moveTo>
                  <a:cubicBezTo>
                    <a:pt x="262443" y="0"/>
                    <a:pt x="338138" y="75695"/>
                    <a:pt x="338138" y="169069"/>
                  </a:cubicBezTo>
                  <a:cubicBezTo>
                    <a:pt x="338138" y="262443"/>
                    <a:pt x="262443" y="338138"/>
                    <a:pt x="169069" y="338138"/>
                  </a:cubicBezTo>
                  <a:cubicBezTo>
                    <a:pt x="75695" y="338138"/>
                    <a:pt x="0" y="262443"/>
                    <a:pt x="0" y="169069"/>
                  </a:cubicBezTo>
                  <a:cubicBezTo>
                    <a:pt x="0" y="75695"/>
                    <a:pt x="75695" y="0"/>
                    <a:pt x="1690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2447407" y="4735537"/>
            <a:ext cx="1774190" cy="27699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200" dirty="0">
                <a:solidFill>
                  <a:srgbClr val="CF5B6E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汇报人：</a:t>
            </a:r>
            <a:r>
              <a:rPr lang="en-US" altLang="zh-CN" sz="1200" dirty="0">
                <a:solidFill>
                  <a:srgbClr val="CF5B6E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XXXX</a:t>
            </a:r>
            <a:endParaRPr lang="zh-CN" altLang="en-US" sz="1200" dirty="0">
              <a:solidFill>
                <a:srgbClr val="CF5B6E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468212" y="4735537"/>
            <a:ext cx="1774190" cy="27699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200" dirty="0">
                <a:solidFill>
                  <a:srgbClr val="CF5B6E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时间：</a:t>
            </a:r>
            <a:r>
              <a:rPr lang="en-US" altLang="zh-CN" sz="1200" dirty="0">
                <a:solidFill>
                  <a:srgbClr val="CF5B6E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20XX.12.31</a:t>
            </a:r>
            <a:endParaRPr lang="zh-CN" altLang="en-US" sz="1200" dirty="0">
              <a:solidFill>
                <a:srgbClr val="CF5B6E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61080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3527998" y="2030598"/>
            <a:ext cx="7386064" cy="1614953"/>
            <a:chOff x="3527998" y="2030598"/>
            <a:chExt cx="7386064" cy="1614953"/>
          </a:xfrm>
        </p:grpSpPr>
        <p:sp>
          <p:nvSpPr>
            <p:cNvPr id="2" name="文本框 1"/>
            <p:cNvSpPr txBox="1"/>
            <p:nvPr/>
          </p:nvSpPr>
          <p:spPr>
            <a:xfrm>
              <a:off x="3527998" y="2030598"/>
              <a:ext cx="1326004" cy="132343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0" b="0" i="0" u="none" strike="noStrike" kern="1200" cap="none" spc="0" normalizeH="0" baseline="0" noProof="0" dirty="0">
                  <a:ln>
                    <a:noFill/>
                  </a:ln>
                  <a:solidFill>
                    <a:srgbClr val="CF5B6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01</a:t>
              </a:r>
              <a:endParaRPr kumimoji="0" lang="zh-CN" altLang="en-US" sz="8000" b="0" i="0" u="none" strike="noStrike" kern="1200" cap="none" spc="0" normalizeH="0" baseline="0" noProof="0" dirty="0">
                <a:ln>
                  <a:noFill/>
                </a:ln>
                <a:solidFill>
                  <a:srgbClr val="CF5B6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>
              <a:off x="3949700" y="2391349"/>
              <a:ext cx="1003300" cy="1134424"/>
            </a:xfrm>
            <a:prstGeom prst="triangle">
              <a:avLst>
                <a:gd name="adj" fmla="val 100000"/>
              </a:avLst>
            </a:prstGeom>
            <a:solidFill>
              <a:srgbClr val="FCFB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cxnSp>
          <p:nvCxnSpPr>
            <p:cNvPr id="7" name="直接连接符 6"/>
            <p:cNvCxnSpPr>
              <a:cxnSpLocks/>
            </p:cNvCxnSpPr>
            <p:nvPr/>
          </p:nvCxnSpPr>
          <p:spPr>
            <a:xfrm flipH="1">
              <a:off x="4129336" y="2391349"/>
              <a:ext cx="820213" cy="93408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29"/>
            <p:cNvSpPr txBox="1"/>
            <p:nvPr/>
          </p:nvSpPr>
          <p:spPr>
            <a:xfrm>
              <a:off x="4949548" y="2466475"/>
              <a:ext cx="356819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CF5B6E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标题文字添加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978123" y="3122331"/>
              <a:ext cx="593593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Arial"/>
                  <a:ea typeface="幼圆" panose="02010509060101010101" pitchFamily="49" charset="-122"/>
                  <a:cs typeface="+mn-cs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678158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874713" y="1741712"/>
            <a:ext cx="2565173" cy="2061029"/>
            <a:chOff x="874713" y="1741712"/>
            <a:chExt cx="2565173" cy="2061029"/>
          </a:xfrm>
        </p:grpSpPr>
        <p:sp>
          <p:nvSpPr>
            <p:cNvPr id="2" name="矩形 1"/>
            <p:cNvSpPr/>
            <p:nvPr/>
          </p:nvSpPr>
          <p:spPr>
            <a:xfrm>
              <a:off x="874713" y="1741712"/>
              <a:ext cx="2565173" cy="206102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1027095" y="1981096"/>
              <a:ext cx="2260409" cy="1556859"/>
              <a:chOff x="2172598" y="4856871"/>
              <a:chExt cx="2260409" cy="1556859"/>
            </a:xfrm>
          </p:grpSpPr>
          <p:sp>
            <p:nvSpPr>
              <p:cNvPr id="27" name="淘宝店chenying0907 18"/>
              <p:cNvSpPr txBox="1"/>
              <p:nvPr/>
            </p:nvSpPr>
            <p:spPr>
              <a:xfrm>
                <a:off x="2172598" y="4856871"/>
                <a:ext cx="176299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标题文字添加</a:t>
                </a:r>
              </a:p>
            </p:txBody>
          </p:sp>
          <p:sp>
            <p:nvSpPr>
              <p:cNvPr id="28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  <p:cNvSpPr/>
              <p:nvPr/>
            </p:nvSpPr>
            <p:spPr>
              <a:xfrm>
                <a:off x="2172598" y="5213401"/>
                <a:ext cx="2260409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Lorem ipsum dolor sit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amet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consectetur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adipisicing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elit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sed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 do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eiusmod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tempor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incididunt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ut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labore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 et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dolore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 magna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aliqua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.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Ut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enim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 ad minim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veniamquis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nostrud</a:t>
                </a:r>
                <a:endParaRPr lang="en-US" altLang="zh-CN" sz="1200" dirty="0">
                  <a:solidFill>
                    <a:schemeClr val="bg1"/>
                  </a:solidFill>
                  <a:ea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</p:grpSp>
      <p:sp>
        <p:nvSpPr>
          <p:cNvPr id="32" name="文本框 31"/>
          <p:cNvSpPr txBox="1"/>
          <p:nvPr/>
        </p:nvSpPr>
        <p:spPr>
          <a:xfrm>
            <a:off x="4311905" y="778235"/>
            <a:ext cx="356819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CF5B6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标题文字添加</a:t>
            </a:r>
          </a:p>
        </p:txBody>
      </p:sp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3" r="3313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42" r="8542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3" r="9373"/>
          <a:stretch>
            <a:fillRect/>
          </a:stretch>
        </p:blipFill>
        <p:spPr/>
      </p:pic>
      <p:grpSp>
        <p:nvGrpSpPr>
          <p:cNvPr id="13" name="组合 12"/>
          <p:cNvGrpSpPr/>
          <p:nvPr/>
        </p:nvGrpSpPr>
        <p:grpSpPr>
          <a:xfrm>
            <a:off x="3559855" y="3912505"/>
            <a:ext cx="2565173" cy="2061029"/>
            <a:chOff x="3559855" y="3912505"/>
            <a:chExt cx="2565173" cy="2061029"/>
          </a:xfrm>
        </p:grpSpPr>
        <p:sp>
          <p:nvSpPr>
            <p:cNvPr id="18" name="矩形 17"/>
            <p:cNvSpPr/>
            <p:nvPr/>
          </p:nvSpPr>
          <p:spPr>
            <a:xfrm>
              <a:off x="3559855" y="3912505"/>
              <a:ext cx="2565173" cy="2061029"/>
            </a:xfrm>
            <a:prstGeom prst="rect">
              <a:avLst/>
            </a:prstGeom>
            <a:solidFill>
              <a:srgbClr val="8C9E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3712236" y="4164589"/>
              <a:ext cx="2260409" cy="1556859"/>
              <a:chOff x="2172598" y="4856871"/>
              <a:chExt cx="2260409" cy="1556859"/>
            </a:xfrm>
          </p:grpSpPr>
          <p:sp>
            <p:nvSpPr>
              <p:cNvPr id="30" name="淘宝店chenying0907 18"/>
              <p:cNvSpPr txBox="1"/>
              <p:nvPr/>
            </p:nvSpPr>
            <p:spPr>
              <a:xfrm>
                <a:off x="2172598" y="4856871"/>
                <a:ext cx="176299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标题文字添加</a:t>
                </a:r>
              </a:p>
            </p:txBody>
          </p:sp>
          <p:sp>
            <p:nvSpPr>
              <p:cNvPr id="31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  <p:cNvSpPr/>
              <p:nvPr/>
            </p:nvSpPr>
            <p:spPr>
              <a:xfrm>
                <a:off x="2172598" y="5213401"/>
                <a:ext cx="2260409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Lorem ipsum dolor sit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amet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consectetur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adipisicing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elit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sed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 do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eiusmod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tempor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incididunt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ut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labore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 et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dolore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 magna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aliqua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.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Ut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enim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 ad minim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veniamquis</a:t>
                </a:r>
                <a:r>
                  <a:rPr lang="en-US" altLang="zh-CN" sz="1200" dirty="0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ea typeface="Segoe UI" panose="020B0502040204020203" pitchFamily="34" charset="0"/>
                    <a:cs typeface="Segoe UI" panose="020B0502040204020203" pitchFamily="34" charset="0"/>
                  </a:rPr>
                  <a:t>nostrud</a:t>
                </a:r>
                <a:endParaRPr lang="en-US" altLang="zh-CN" sz="1200" dirty="0">
                  <a:solidFill>
                    <a:schemeClr val="bg1"/>
                  </a:solidFill>
                  <a:ea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925528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74" name="PA_淘宝店chenying0907 10"/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5851074" y="1984561"/>
            <a:ext cx="5760355" cy="3880415"/>
            <a:chOff x="0" y="0"/>
            <a:chExt cx="2724" cy="1835"/>
          </a:xfrm>
        </p:grpSpPr>
        <p:sp>
          <p:nvSpPr>
            <p:cNvPr id="36875" name="Oval 11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pic>
          <p:nvPicPr>
            <p:cNvPr id="36877" name="Picture 13" descr="apple icons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" y="0"/>
              <a:ext cx="2246" cy="1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9" name="椭圆 1"/>
          <p:cNvSpPr/>
          <p:nvPr/>
        </p:nvSpPr>
        <p:spPr>
          <a:xfrm>
            <a:off x="1193073" y="1982844"/>
            <a:ext cx="429626" cy="394399"/>
          </a:xfrm>
          <a:custGeom>
            <a:avLst/>
            <a:gdLst>
              <a:gd name="connsiteX0" fmla="*/ 117399 w 337212"/>
              <a:gd name="connsiteY0" fmla="*/ 192088 h 309563"/>
              <a:gd name="connsiteX1" fmla="*/ 130099 w 337212"/>
              <a:gd name="connsiteY1" fmla="*/ 196036 h 309563"/>
              <a:gd name="connsiteX2" fmla="*/ 130099 w 337212"/>
              <a:gd name="connsiteY2" fmla="*/ 278941 h 309563"/>
              <a:gd name="connsiteX3" fmla="*/ 117399 w 337212"/>
              <a:gd name="connsiteY3" fmla="*/ 292101 h 309563"/>
              <a:gd name="connsiteX4" fmla="*/ 176137 w 337212"/>
              <a:gd name="connsiteY4" fmla="*/ 187325 h 309563"/>
              <a:gd name="connsiteX5" fmla="*/ 187250 w 337212"/>
              <a:gd name="connsiteY5" fmla="*/ 191271 h 309563"/>
              <a:gd name="connsiteX6" fmla="*/ 187250 w 337212"/>
              <a:gd name="connsiteY6" fmla="*/ 267562 h 309563"/>
              <a:gd name="connsiteX7" fmla="*/ 176137 w 337212"/>
              <a:gd name="connsiteY7" fmla="*/ 279400 h 309563"/>
              <a:gd name="connsiteX8" fmla="*/ 176137 w 337212"/>
              <a:gd name="connsiteY8" fmla="*/ 187325 h 309563"/>
              <a:gd name="connsiteX9" fmla="*/ 231699 w 337212"/>
              <a:gd name="connsiteY9" fmla="*/ 180975 h 309563"/>
              <a:gd name="connsiteX10" fmla="*/ 239637 w 337212"/>
              <a:gd name="connsiteY10" fmla="*/ 184982 h 309563"/>
              <a:gd name="connsiteX11" fmla="*/ 239637 w 337212"/>
              <a:gd name="connsiteY11" fmla="*/ 254429 h 309563"/>
              <a:gd name="connsiteX12" fmla="*/ 231699 w 337212"/>
              <a:gd name="connsiteY12" fmla="*/ 265113 h 309563"/>
              <a:gd name="connsiteX13" fmla="*/ 277737 w 337212"/>
              <a:gd name="connsiteY13" fmla="*/ 177800 h 309563"/>
              <a:gd name="connsiteX14" fmla="*/ 287262 w 337212"/>
              <a:gd name="connsiteY14" fmla="*/ 180398 h 309563"/>
              <a:gd name="connsiteX15" fmla="*/ 287262 w 337212"/>
              <a:gd name="connsiteY15" fmla="*/ 238847 h 309563"/>
              <a:gd name="connsiteX16" fmla="*/ 277737 w 337212"/>
              <a:gd name="connsiteY16" fmla="*/ 249238 h 309563"/>
              <a:gd name="connsiteX17" fmla="*/ 280912 w 337212"/>
              <a:gd name="connsiteY17" fmla="*/ 92075 h 309563"/>
              <a:gd name="connsiteX18" fmla="*/ 307493 w 337212"/>
              <a:gd name="connsiteY18" fmla="*/ 92075 h 309563"/>
              <a:gd name="connsiteX19" fmla="*/ 315468 w 337212"/>
              <a:gd name="connsiteY19" fmla="*/ 97314 h 309563"/>
              <a:gd name="connsiteX20" fmla="*/ 336733 w 337212"/>
              <a:gd name="connsiteY20" fmla="*/ 158869 h 309563"/>
              <a:gd name="connsiteX21" fmla="*/ 331417 w 337212"/>
              <a:gd name="connsiteY21" fmla="*/ 169347 h 309563"/>
              <a:gd name="connsiteX22" fmla="*/ 320784 w 337212"/>
              <a:gd name="connsiteY22" fmla="*/ 164108 h 309563"/>
              <a:gd name="connsiteX23" fmla="*/ 314139 w 337212"/>
              <a:gd name="connsiteY23" fmla="*/ 145772 h 309563"/>
              <a:gd name="connsiteX24" fmla="*/ 314139 w 337212"/>
              <a:gd name="connsiteY24" fmla="*/ 238761 h 309563"/>
              <a:gd name="connsiteX25" fmla="*/ 304835 w 337212"/>
              <a:gd name="connsiteY25" fmla="*/ 249238 h 309563"/>
              <a:gd name="connsiteX26" fmla="*/ 294203 w 337212"/>
              <a:gd name="connsiteY26" fmla="*/ 238761 h 309563"/>
              <a:gd name="connsiteX27" fmla="*/ 294203 w 337212"/>
              <a:gd name="connsiteY27" fmla="*/ 179824 h 309563"/>
              <a:gd name="connsiteX28" fmla="*/ 288886 w 337212"/>
              <a:gd name="connsiteY28" fmla="*/ 179824 h 309563"/>
              <a:gd name="connsiteX29" fmla="*/ 294203 w 337212"/>
              <a:gd name="connsiteY29" fmla="*/ 178515 h 309563"/>
              <a:gd name="connsiteX30" fmla="*/ 304835 w 337212"/>
              <a:gd name="connsiteY30" fmla="*/ 157560 h 309563"/>
              <a:gd name="connsiteX31" fmla="*/ 280912 w 337212"/>
              <a:gd name="connsiteY31" fmla="*/ 92075 h 309563"/>
              <a:gd name="connsiteX32" fmla="*/ 231699 w 337212"/>
              <a:gd name="connsiteY32" fmla="*/ 82550 h 309563"/>
              <a:gd name="connsiteX33" fmla="*/ 243745 w 337212"/>
              <a:gd name="connsiteY33" fmla="*/ 82550 h 309563"/>
              <a:gd name="connsiteX34" fmla="*/ 262484 w 337212"/>
              <a:gd name="connsiteY34" fmla="*/ 82550 h 309563"/>
              <a:gd name="connsiteX35" fmla="*/ 273192 w 337212"/>
              <a:gd name="connsiteY35" fmla="*/ 89117 h 309563"/>
              <a:gd name="connsiteX36" fmla="*/ 297285 w 337212"/>
              <a:gd name="connsiteY36" fmla="*/ 160041 h 309563"/>
              <a:gd name="connsiteX37" fmla="*/ 291931 w 337212"/>
              <a:gd name="connsiteY37" fmla="*/ 171861 h 309563"/>
              <a:gd name="connsiteX38" fmla="*/ 279885 w 337212"/>
              <a:gd name="connsiteY38" fmla="*/ 166608 h 309563"/>
              <a:gd name="connsiteX39" fmla="*/ 271854 w 337212"/>
              <a:gd name="connsiteY39" fmla="*/ 144280 h 309563"/>
              <a:gd name="connsiteX40" fmla="*/ 271854 w 337212"/>
              <a:gd name="connsiteY40" fmla="*/ 253292 h 309563"/>
              <a:gd name="connsiteX41" fmla="*/ 259807 w 337212"/>
              <a:gd name="connsiteY41" fmla="*/ 265113 h 309563"/>
              <a:gd name="connsiteX42" fmla="*/ 247761 w 337212"/>
              <a:gd name="connsiteY42" fmla="*/ 253292 h 309563"/>
              <a:gd name="connsiteX43" fmla="*/ 247761 w 337212"/>
              <a:gd name="connsiteY43" fmla="*/ 183682 h 309563"/>
              <a:gd name="connsiteX44" fmla="*/ 258469 w 337212"/>
              <a:gd name="connsiteY44" fmla="*/ 160041 h 309563"/>
              <a:gd name="connsiteX45" fmla="*/ 231699 w 337212"/>
              <a:gd name="connsiteY45" fmla="*/ 82550 h 309563"/>
              <a:gd name="connsiteX46" fmla="*/ 177724 w 337212"/>
              <a:gd name="connsiteY46" fmla="*/ 77788 h 309563"/>
              <a:gd name="connsiteX47" fmla="*/ 214510 w 337212"/>
              <a:gd name="connsiteY47" fmla="*/ 77788 h 309563"/>
              <a:gd name="connsiteX48" fmla="*/ 225021 w 337212"/>
              <a:gd name="connsiteY48" fmla="*/ 85643 h 309563"/>
              <a:gd name="connsiteX49" fmla="*/ 252610 w 337212"/>
              <a:gd name="connsiteY49" fmla="*/ 162884 h 309563"/>
              <a:gd name="connsiteX50" fmla="*/ 246041 w 337212"/>
              <a:gd name="connsiteY50" fmla="*/ 175976 h 309563"/>
              <a:gd name="connsiteX51" fmla="*/ 231590 w 337212"/>
              <a:gd name="connsiteY51" fmla="*/ 169430 h 309563"/>
              <a:gd name="connsiteX52" fmla="*/ 223707 w 337212"/>
              <a:gd name="connsiteY52" fmla="*/ 145865 h 309563"/>
              <a:gd name="connsiteX53" fmla="*/ 223707 w 337212"/>
              <a:gd name="connsiteY53" fmla="*/ 266309 h 309563"/>
              <a:gd name="connsiteX54" fmla="*/ 210569 w 337212"/>
              <a:gd name="connsiteY54" fmla="*/ 279401 h 309563"/>
              <a:gd name="connsiteX55" fmla="*/ 198745 w 337212"/>
              <a:gd name="connsiteY55" fmla="*/ 266309 h 309563"/>
              <a:gd name="connsiteX56" fmla="*/ 198745 w 337212"/>
              <a:gd name="connsiteY56" fmla="*/ 189068 h 309563"/>
              <a:gd name="connsiteX57" fmla="*/ 197759 w 337212"/>
              <a:gd name="connsiteY57" fmla="*/ 189068 h 309563"/>
              <a:gd name="connsiteX58" fmla="*/ 194803 w 337212"/>
              <a:gd name="connsiteY58" fmla="*/ 189068 h 309563"/>
              <a:gd name="connsiteX59" fmla="*/ 206628 w 337212"/>
              <a:gd name="connsiteY59" fmla="*/ 178595 h 309563"/>
              <a:gd name="connsiteX60" fmla="*/ 206628 w 337212"/>
              <a:gd name="connsiteY60" fmla="*/ 162884 h 309563"/>
              <a:gd name="connsiteX61" fmla="*/ 177724 w 337212"/>
              <a:gd name="connsiteY61" fmla="*/ 79097 h 309563"/>
              <a:gd name="connsiteX62" fmla="*/ 177724 w 337212"/>
              <a:gd name="connsiteY62" fmla="*/ 77788 h 309563"/>
              <a:gd name="connsiteX63" fmla="*/ 120574 w 337212"/>
              <a:gd name="connsiteY63" fmla="*/ 73025 h 309563"/>
              <a:gd name="connsiteX64" fmla="*/ 157008 w 337212"/>
              <a:gd name="connsiteY64" fmla="*/ 73025 h 309563"/>
              <a:gd name="connsiteX65" fmla="*/ 168720 w 337212"/>
              <a:gd name="connsiteY65" fmla="*/ 80953 h 309563"/>
              <a:gd name="connsiteX66" fmla="*/ 197347 w 337212"/>
              <a:gd name="connsiteY66" fmla="*/ 166840 h 309563"/>
              <a:gd name="connsiteX67" fmla="*/ 190840 w 337212"/>
              <a:gd name="connsiteY67" fmla="*/ 181375 h 309563"/>
              <a:gd name="connsiteX68" fmla="*/ 176527 w 337212"/>
              <a:gd name="connsiteY68" fmla="*/ 173447 h 309563"/>
              <a:gd name="connsiteX69" fmla="*/ 167418 w 337212"/>
              <a:gd name="connsiteY69" fmla="*/ 148341 h 309563"/>
              <a:gd name="connsiteX70" fmla="*/ 167418 w 337212"/>
              <a:gd name="connsiteY70" fmla="*/ 279153 h 309563"/>
              <a:gd name="connsiteX71" fmla="*/ 153105 w 337212"/>
              <a:gd name="connsiteY71" fmla="*/ 293688 h 309563"/>
              <a:gd name="connsiteX72" fmla="*/ 140093 w 337212"/>
              <a:gd name="connsiteY72" fmla="*/ 279153 h 309563"/>
              <a:gd name="connsiteX73" fmla="*/ 140093 w 337212"/>
              <a:gd name="connsiteY73" fmla="*/ 195909 h 309563"/>
              <a:gd name="connsiteX74" fmla="*/ 133586 w 337212"/>
              <a:gd name="connsiteY74" fmla="*/ 195909 h 309563"/>
              <a:gd name="connsiteX75" fmla="*/ 138791 w 337212"/>
              <a:gd name="connsiteY75" fmla="*/ 194588 h 309563"/>
              <a:gd name="connsiteX76" fmla="*/ 151804 w 337212"/>
              <a:gd name="connsiteY76" fmla="*/ 166840 h 309563"/>
              <a:gd name="connsiteX77" fmla="*/ 120574 w 337212"/>
              <a:gd name="connsiteY77" fmla="*/ 73025 h 309563"/>
              <a:gd name="connsiteX78" fmla="*/ 46220 w 337212"/>
              <a:gd name="connsiteY78" fmla="*/ 66675 h 309563"/>
              <a:gd name="connsiteX79" fmla="*/ 72821 w 337212"/>
              <a:gd name="connsiteY79" fmla="*/ 66675 h 309563"/>
              <a:gd name="connsiteX80" fmla="*/ 98092 w 337212"/>
              <a:gd name="connsiteY80" fmla="*/ 66675 h 309563"/>
              <a:gd name="connsiteX81" fmla="*/ 111393 w 337212"/>
              <a:gd name="connsiteY81" fmla="*/ 74595 h 309563"/>
              <a:gd name="connsiteX82" fmla="*/ 143315 w 337212"/>
              <a:gd name="connsiteY82" fmla="*/ 169638 h 309563"/>
              <a:gd name="connsiteX83" fmla="*/ 135334 w 337212"/>
              <a:gd name="connsiteY83" fmla="*/ 185479 h 309563"/>
              <a:gd name="connsiteX84" fmla="*/ 119374 w 337212"/>
              <a:gd name="connsiteY84" fmla="*/ 177559 h 309563"/>
              <a:gd name="connsiteX85" fmla="*/ 108733 w 337212"/>
              <a:gd name="connsiteY85" fmla="*/ 148518 h 309563"/>
              <a:gd name="connsiteX86" fmla="*/ 108733 w 337212"/>
              <a:gd name="connsiteY86" fmla="*/ 295043 h 309563"/>
              <a:gd name="connsiteX87" fmla="*/ 94102 w 337212"/>
              <a:gd name="connsiteY87" fmla="*/ 309563 h 309563"/>
              <a:gd name="connsiteX88" fmla="*/ 78141 w 337212"/>
              <a:gd name="connsiteY88" fmla="*/ 295043 h 309563"/>
              <a:gd name="connsiteX89" fmla="*/ 78141 w 337212"/>
              <a:gd name="connsiteY89" fmla="*/ 202640 h 309563"/>
              <a:gd name="connsiteX90" fmla="*/ 66171 w 337212"/>
              <a:gd name="connsiteY90" fmla="*/ 202640 h 309563"/>
              <a:gd name="connsiteX91" fmla="*/ 66171 w 337212"/>
              <a:gd name="connsiteY91" fmla="*/ 295043 h 309563"/>
              <a:gd name="connsiteX92" fmla="*/ 50210 w 337212"/>
              <a:gd name="connsiteY92" fmla="*/ 309563 h 309563"/>
              <a:gd name="connsiteX93" fmla="*/ 35579 w 337212"/>
              <a:gd name="connsiteY93" fmla="*/ 295043 h 309563"/>
              <a:gd name="connsiteX94" fmla="*/ 35579 w 337212"/>
              <a:gd name="connsiteY94" fmla="*/ 148518 h 309563"/>
              <a:gd name="connsiteX95" fmla="*/ 24938 w 337212"/>
              <a:gd name="connsiteY95" fmla="*/ 177559 h 309563"/>
              <a:gd name="connsiteX96" fmla="*/ 8978 w 337212"/>
              <a:gd name="connsiteY96" fmla="*/ 185479 h 309563"/>
              <a:gd name="connsiteX97" fmla="*/ 997 w 337212"/>
              <a:gd name="connsiteY97" fmla="*/ 169638 h 309563"/>
              <a:gd name="connsiteX98" fmla="*/ 32919 w 337212"/>
              <a:gd name="connsiteY98" fmla="*/ 74595 h 309563"/>
              <a:gd name="connsiteX99" fmla="*/ 46220 w 337212"/>
              <a:gd name="connsiteY99" fmla="*/ 66675 h 309563"/>
              <a:gd name="connsiteX100" fmla="*/ 289643 w 337212"/>
              <a:gd name="connsiteY100" fmla="*/ 49213 h 309563"/>
              <a:gd name="connsiteX101" fmla="*/ 309487 w 337212"/>
              <a:gd name="connsiteY101" fmla="*/ 68263 h 309563"/>
              <a:gd name="connsiteX102" fmla="*/ 289643 w 337212"/>
              <a:gd name="connsiteY102" fmla="*/ 87313 h 309563"/>
              <a:gd name="connsiteX103" fmla="*/ 269799 w 337212"/>
              <a:gd name="connsiteY103" fmla="*/ 68263 h 309563"/>
              <a:gd name="connsiteX104" fmla="*/ 271122 w 337212"/>
              <a:gd name="connsiteY104" fmla="*/ 68263 h 309563"/>
              <a:gd name="connsiteX105" fmla="*/ 272445 w 337212"/>
              <a:gd name="connsiteY105" fmla="*/ 59373 h 309563"/>
              <a:gd name="connsiteX106" fmla="*/ 289643 w 337212"/>
              <a:gd name="connsiteY106" fmla="*/ 49213 h 309563"/>
              <a:gd name="connsiteX107" fmla="*/ 244544 w 337212"/>
              <a:gd name="connsiteY107" fmla="*/ 33338 h 309563"/>
              <a:gd name="connsiteX108" fmla="*/ 266625 w 337212"/>
              <a:gd name="connsiteY108" fmla="*/ 55699 h 309563"/>
              <a:gd name="connsiteX109" fmla="*/ 244544 w 337212"/>
              <a:gd name="connsiteY109" fmla="*/ 79376 h 309563"/>
              <a:gd name="connsiteX110" fmla="*/ 223762 w 337212"/>
              <a:gd name="connsiteY110" fmla="*/ 63592 h 309563"/>
              <a:gd name="connsiteX111" fmla="*/ 226360 w 337212"/>
              <a:gd name="connsiteY111" fmla="*/ 49123 h 309563"/>
              <a:gd name="connsiteX112" fmla="*/ 226360 w 337212"/>
              <a:gd name="connsiteY112" fmla="*/ 43861 h 309563"/>
              <a:gd name="connsiteX113" fmla="*/ 244544 w 337212"/>
              <a:gd name="connsiteY113" fmla="*/ 33338 h 309563"/>
              <a:gd name="connsiteX114" fmla="*/ 192806 w 337212"/>
              <a:gd name="connsiteY114" fmla="*/ 23813 h 309563"/>
              <a:gd name="connsiteX115" fmla="*/ 217412 w 337212"/>
              <a:gd name="connsiteY115" fmla="*/ 48420 h 309563"/>
              <a:gd name="connsiteX116" fmla="*/ 192806 w 337212"/>
              <a:gd name="connsiteY116" fmla="*/ 73026 h 309563"/>
              <a:gd name="connsiteX117" fmla="*/ 168199 w 337212"/>
              <a:gd name="connsiteY117" fmla="*/ 51010 h 309563"/>
              <a:gd name="connsiteX118" fmla="*/ 170789 w 337212"/>
              <a:gd name="connsiteY118" fmla="*/ 39354 h 309563"/>
              <a:gd name="connsiteX119" fmla="*/ 170789 w 337212"/>
              <a:gd name="connsiteY119" fmla="*/ 38059 h 309563"/>
              <a:gd name="connsiteX120" fmla="*/ 192806 w 337212"/>
              <a:gd name="connsiteY120" fmla="*/ 23813 h 309563"/>
              <a:gd name="connsiteX121" fmla="*/ 133275 w 337212"/>
              <a:gd name="connsiteY121" fmla="*/ 12700 h 309563"/>
              <a:gd name="connsiteX122" fmla="*/ 160262 w 337212"/>
              <a:gd name="connsiteY122" fmla="*/ 39029 h 309563"/>
              <a:gd name="connsiteX123" fmla="*/ 133275 w 337212"/>
              <a:gd name="connsiteY123" fmla="*/ 66675 h 309563"/>
              <a:gd name="connsiteX124" fmla="*/ 106287 w 337212"/>
              <a:gd name="connsiteY124" fmla="*/ 48245 h 309563"/>
              <a:gd name="connsiteX125" fmla="*/ 111685 w 337212"/>
              <a:gd name="connsiteY125" fmla="*/ 29814 h 309563"/>
              <a:gd name="connsiteX126" fmla="*/ 110335 w 337212"/>
              <a:gd name="connsiteY126" fmla="*/ 23232 h 309563"/>
              <a:gd name="connsiteX127" fmla="*/ 133275 w 337212"/>
              <a:gd name="connsiteY127" fmla="*/ 12700 h 309563"/>
              <a:gd name="connsiteX128" fmla="*/ 72809 w 337212"/>
              <a:gd name="connsiteY128" fmla="*/ 0 h 309563"/>
              <a:gd name="connsiteX129" fmla="*/ 101525 w 337212"/>
              <a:gd name="connsiteY129" fmla="*/ 30163 h 309563"/>
              <a:gd name="connsiteX130" fmla="*/ 72809 w 337212"/>
              <a:gd name="connsiteY130" fmla="*/ 60325 h 309563"/>
              <a:gd name="connsiteX131" fmla="*/ 42787 w 337212"/>
              <a:gd name="connsiteY131" fmla="*/ 30163 h 309563"/>
              <a:gd name="connsiteX132" fmla="*/ 72809 w 337212"/>
              <a:gd name="connsiteY132" fmla="*/ 0 h 309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337212" h="309563">
                <a:moveTo>
                  <a:pt x="117399" y="192088"/>
                </a:moveTo>
                <a:cubicBezTo>
                  <a:pt x="121632" y="194720"/>
                  <a:pt x="125866" y="196036"/>
                  <a:pt x="130099" y="196036"/>
                </a:cubicBezTo>
                <a:cubicBezTo>
                  <a:pt x="130099" y="196036"/>
                  <a:pt x="130099" y="196036"/>
                  <a:pt x="130099" y="278941"/>
                </a:cubicBezTo>
                <a:cubicBezTo>
                  <a:pt x="130099" y="285521"/>
                  <a:pt x="124455" y="290785"/>
                  <a:pt x="117399" y="292101"/>
                </a:cubicBezTo>
                <a:close/>
                <a:moveTo>
                  <a:pt x="176137" y="187325"/>
                </a:moveTo>
                <a:cubicBezTo>
                  <a:pt x="179841" y="189956"/>
                  <a:pt x="183546" y="191271"/>
                  <a:pt x="187250" y="191271"/>
                </a:cubicBezTo>
                <a:cubicBezTo>
                  <a:pt x="187250" y="191271"/>
                  <a:pt x="187250" y="191271"/>
                  <a:pt x="187250" y="267562"/>
                </a:cubicBezTo>
                <a:cubicBezTo>
                  <a:pt x="187250" y="274139"/>
                  <a:pt x="182311" y="279400"/>
                  <a:pt x="176137" y="279400"/>
                </a:cubicBezTo>
                <a:cubicBezTo>
                  <a:pt x="176137" y="279400"/>
                  <a:pt x="176137" y="279400"/>
                  <a:pt x="176137" y="187325"/>
                </a:cubicBezTo>
                <a:close/>
                <a:moveTo>
                  <a:pt x="231699" y="180975"/>
                </a:moveTo>
                <a:cubicBezTo>
                  <a:pt x="233967" y="183646"/>
                  <a:pt x="236235" y="183646"/>
                  <a:pt x="239637" y="184982"/>
                </a:cubicBezTo>
                <a:cubicBezTo>
                  <a:pt x="239637" y="184982"/>
                  <a:pt x="239637" y="184982"/>
                  <a:pt x="239637" y="254429"/>
                </a:cubicBezTo>
                <a:cubicBezTo>
                  <a:pt x="239637" y="259771"/>
                  <a:pt x="236235" y="263778"/>
                  <a:pt x="231699" y="265113"/>
                </a:cubicBezTo>
                <a:close/>
                <a:moveTo>
                  <a:pt x="277737" y="177800"/>
                </a:moveTo>
                <a:cubicBezTo>
                  <a:pt x="280458" y="179099"/>
                  <a:pt x="283180" y="180398"/>
                  <a:pt x="287262" y="180398"/>
                </a:cubicBezTo>
                <a:cubicBezTo>
                  <a:pt x="287262" y="180398"/>
                  <a:pt x="287262" y="180398"/>
                  <a:pt x="287262" y="238847"/>
                </a:cubicBezTo>
                <a:cubicBezTo>
                  <a:pt x="287262" y="244043"/>
                  <a:pt x="283180" y="247939"/>
                  <a:pt x="277737" y="249238"/>
                </a:cubicBezTo>
                <a:close/>
                <a:moveTo>
                  <a:pt x="280912" y="92075"/>
                </a:moveTo>
                <a:cubicBezTo>
                  <a:pt x="282241" y="92075"/>
                  <a:pt x="306164" y="92075"/>
                  <a:pt x="307493" y="92075"/>
                </a:cubicBezTo>
                <a:cubicBezTo>
                  <a:pt x="311481" y="92075"/>
                  <a:pt x="314139" y="94694"/>
                  <a:pt x="315468" y="97314"/>
                </a:cubicBezTo>
                <a:cubicBezTo>
                  <a:pt x="315468" y="97314"/>
                  <a:pt x="315468" y="97314"/>
                  <a:pt x="336733" y="158869"/>
                </a:cubicBezTo>
                <a:cubicBezTo>
                  <a:pt x="338062" y="162798"/>
                  <a:pt x="336733" y="168037"/>
                  <a:pt x="331417" y="169347"/>
                </a:cubicBezTo>
                <a:cubicBezTo>
                  <a:pt x="327430" y="170657"/>
                  <a:pt x="322113" y="168037"/>
                  <a:pt x="320784" y="164108"/>
                </a:cubicBezTo>
                <a:cubicBezTo>
                  <a:pt x="320784" y="164108"/>
                  <a:pt x="320784" y="164108"/>
                  <a:pt x="314139" y="145772"/>
                </a:cubicBezTo>
                <a:cubicBezTo>
                  <a:pt x="314139" y="145772"/>
                  <a:pt x="314139" y="145772"/>
                  <a:pt x="314139" y="238761"/>
                </a:cubicBezTo>
                <a:cubicBezTo>
                  <a:pt x="314139" y="243999"/>
                  <a:pt x="310152" y="249238"/>
                  <a:pt x="304835" y="249238"/>
                </a:cubicBezTo>
                <a:cubicBezTo>
                  <a:pt x="299519" y="249238"/>
                  <a:pt x="294203" y="243999"/>
                  <a:pt x="294203" y="238761"/>
                </a:cubicBezTo>
                <a:cubicBezTo>
                  <a:pt x="294203" y="238761"/>
                  <a:pt x="294203" y="238761"/>
                  <a:pt x="294203" y="179824"/>
                </a:cubicBezTo>
                <a:cubicBezTo>
                  <a:pt x="294203" y="179824"/>
                  <a:pt x="294203" y="179824"/>
                  <a:pt x="288886" y="179824"/>
                </a:cubicBezTo>
                <a:cubicBezTo>
                  <a:pt x="291545" y="179824"/>
                  <a:pt x="292874" y="179824"/>
                  <a:pt x="294203" y="178515"/>
                </a:cubicBezTo>
                <a:cubicBezTo>
                  <a:pt x="302177" y="175895"/>
                  <a:pt x="307493" y="166727"/>
                  <a:pt x="304835" y="157560"/>
                </a:cubicBezTo>
                <a:cubicBezTo>
                  <a:pt x="304835" y="157560"/>
                  <a:pt x="304835" y="157560"/>
                  <a:pt x="280912" y="92075"/>
                </a:cubicBezTo>
                <a:close/>
                <a:moveTo>
                  <a:pt x="231699" y="82550"/>
                </a:moveTo>
                <a:cubicBezTo>
                  <a:pt x="235715" y="82550"/>
                  <a:pt x="239730" y="82550"/>
                  <a:pt x="243745" y="82550"/>
                </a:cubicBezTo>
                <a:cubicBezTo>
                  <a:pt x="253115" y="82550"/>
                  <a:pt x="262484" y="82550"/>
                  <a:pt x="262484" y="82550"/>
                </a:cubicBezTo>
                <a:cubicBezTo>
                  <a:pt x="267838" y="82550"/>
                  <a:pt x="271854" y="85177"/>
                  <a:pt x="273192" y="89117"/>
                </a:cubicBezTo>
                <a:cubicBezTo>
                  <a:pt x="273192" y="89117"/>
                  <a:pt x="273192" y="89117"/>
                  <a:pt x="297285" y="160041"/>
                </a:cubicBezTo>
                <a:cubicBezTo>
                  <a:pt x="299962" y="165294"/>
                  <a:pt x="297285" y="170548"/>
                  <a:pt x="291931" y="171861"/>
                </a:cubicBezTo>
                <a:cubicBezTo>
                  <a:pt x="286577" y="174488"/>
                  <a:pt x="281223" y="170548"/>
                  <a:pt x="279885" y="166608"/>
                </a:cubicBezTo>
                <a:cubicBezTo>
                  <a:pt x="279885" y="166608"/>
                  <a:pt x="279885" y="166608"/>
                  <a:pt x="271854" y="144280"/>
                </a:cubicBezTo>
                <a:cubicBezTo>
                  <a:pt x="271854" y="144280"/>
                  <a:pt x="271854" y="144280"/>
                  <a:pt x="271854" y="253292"/>
                </a:cubicBezTo>
                <a:cubicBezTo>
                  <a:pt x="271854" y="259859"/>
                  <a:pt x="266500" y="265113"/>
                  <a:pt x="259807" y="265113"/>
                </a:cubicBezTo>
                <a:cubicBezTo>
                  <a:pt x="253115" y="265113"/>
                  <a:pt x="247761" y="259859"/>
                  <a:pt x="247761" y="253292"/>
                </a:cubicBezTo>
                <a:cubicBezTo>
                  <a:pt x="247761" y="253292"/>
                  <a:pt x="247761" y="253292"/>
                  <a:pt x="247761" y="183682"/>
                </a:cubicBezTo>
                <a:cubicBezTo>
                  <a:pt x="257130" y="179742"/>
                  <a:pt x="262484" y="169235"/>
                  <a:pt x="258469" y="160041"/>
                </a:cubicBezTo>
                <a:cubicBezTo>
                  <a:pt x="258469" y="160041"/>
                  <a:pt x="258469" y="160041"/>
                  <a:pt x="231699" y="82550"/>
                </a:cubicBezTo>
                <a:close/>
                <a:moveTo>
                  <a:pt x="177724" y="77788"/>
                </a:moveTo>
                <a:cubicBezTo>
                  <a:pt x="177724" y="77788"/>
                  <a:pt x="213196" y="77788"/>
                  <a:pt x="214510" y="77788"/>
                </a:cubicBezTo>
                <a:cubicBezTo>
                  <a:pt x="219765" y="77788"/>
                  <a:pt x="223707" y="80406"/>
                  <a:pt x="225021" y="85643"/>
                </a:cubicBezTo>
                <a:cubicBezTo>
                  <a:pt x="225021" y="85643"/>
                  <a:pt x="225021" y="85643"/>
                  <a:pt x="252610" y="162884"/>
                </a:cubicBezTo>
                <a:cubicBezTo>
                  <a:pt x="253924" y="168121"/>
                  <a:pt x="251296" y="174667"/>
                  <a:pt x="246041" y="175976"/>
                </a:cubicBezTo>
                <a:cubicBezTo>
                  <a:pt x="239472" y="178595"/>
                  <a:pt x="234217" y="175976"/>
                  <a:pt x="231590" y="169430"/>
                </a:cubicBezTo>
                <a:cubicBezTo>
                  <a:pt x="231590" y="169430"/>
                  <a:pt x="231590" y="169430"/>
                  <a:pt x="223707" y="145865"/>
                </a:cubicBezTo>
                <a:cubicBezTo>
                  <a:pt x="223707" y="145865"/>
                  <a:pt x="223707" y="145865"/>
                  <a:pt x="223707" y="266309"/>
                </a:cubicBezTo>
                <a:cubicBezTo>
                  <a:pt x="223707" y="272855"/>
                  <a:pt x="218452" y="279401"/>
                  <a:pt x="210569" y="279401"/>
                </a:cubicBezTo>
                <a:cubicBezTo>
                  <a:pt x="204000" y="279401"/>
                  <a:pt x="198745" y="272855"/>
                  <a:pt x="198745" y="266309"/>
                </a:cubicBezTo>
                <a:cubicBezTo>
                  <a:pt x="198745" y="266309"/>
                  <a:pt x="198745" y="266309"/>
                  <a:pt x="198745" y="189068"/>
                </a:cubicBezTo>
                <a:cubicBezTo>
                  <a:pt x="198745" y="189068"/>
                  <a:pt x="198745" y="189068"/>
                  <a:pt x="197759" y="189068"/>
                </a:cubicBezTo>
                <a:lnTo>
                  <a:pt x="194803" y="189068"/>
                </a:lnTo>
                <a:cubicBezTo>
                  <a:pt x="200059" y="187759"/>
                  <a:pt x="204000" y="183831"/>
                  <a:pt x="206628" y="178595"/>
                </a:cubicBezTo>
                <a:cubicBezTo>
                  <a:pt x="209255" y="173358"/>
                  <a:pt x="209255" y="168121"/>
                  <a:pt x="206628" y="162884"/>
                </a:cubicBezTo>
                <a:cubicBezTo>
                  <a:pt x="206628" y="162884"/>
                  <a:pt x="206628" y="162884"/>
                  <a:pt x="177724" y="79097"/>
                </a:cubicBezTo>
                <a:cubicBezTo>
                  <a:pt x="177724" y="79097"/>
                  <a:pt x="177724" y="77788"/>
                  <a:pt x="177724" y="77788"/>
                </a:cubicBezTo>
                <a:close/>
                <a:moveTo>
                  <a:pt x="120574" y="73025"/>
                </a:moveTo>
                <a:cubicBezTo>
                  <a:pt x="120574" y="73025"/>
                  <a:pt x="157008" y="73025"/>
                  <a:pt x="157008" y="73025"/>
                </a:cubicBezTo>
                <a:cubicBezTo>
                  <a:pt x="162213" y="73025"/>
                  <a:pt x="167418" y="75668"/>
                  <a:pt x="168720" y="80953"/>
                </a:cubicBezTo>
                <a:cubicBezTo>
                  <a:pt x="168720" y="80953"/>
                  <a:pt x="168720" y="80953"/>
                  <a:pt x="197347" y="166840"/>
                </a:cubicBezTo>
                <a:cubicBezTo>
                  <a:pt x="199949" y="172125"/>
                  <a:pt x="197347" y="178732"/>
                  <a:pt x="190840" y="181375"/>
                </a:cubicBezTo>
                <a:cubicBezTo>
                  <a:pt x="184334" y="184017"/>
                  <a:pt x="177828" y="180053"/>
                  <a:pt x="176527" y="173447"/>
                </a:cubicBezTo>
                <a:lnTo>
                  <a:pt x="167418" y="148341"/>
                </a:lnTo>
                <a:cubicBezTo>
                  <a:pt x="167418" y="148341"/>
                  <a:pt x="167418" y="148341"/>
                  <a:pt x="167418" y="279153"/>
                </a:cubicBezTo>
                <a:cubicBezTo>
                  <a:pt x="167418" y="287081"/>
                  <a:pt x="160912" y="293688"/>
                  <a:pt x="153105" y="293688"/>
                </a:cubicBezTo>
                <a:cubicBezTo>
                  <a:pt x="145297" y="293688"/>
                  <a:pt x="140093" y="287081"/>
                  <a:pt x="140093" y="279153"/>
                </a:cubicBezTo>
                <a:cubicBezTo>
                  <a:pt x="140093" y="279153"/>
                  <a:pt x="140093" y="279153"/>
                  <a:pt x="140093" y="195909"/>
                </a:cubicBezTo>
                <a:cubicBezTo>
                  <a:pt x="140093" y="195909"/>
                  <a:pt x="140093" y="195909"/>
                  <a:pt x="133586" y="195909"/>
                </a:cubicBezTo>
                <a:cubicBezTo>
                  <a:pt x="134888" y="195909"/>
                  <a:pt x="136189" y="195909"/>
                  <a:pt x="138791" y="194588"/>
                </a:cubicBezTo>
                <a:cubicBezTo>
                  <a:pt x="150502" y="190624"/>
                  <a:pt x="155707" y="177411"/>
                  <a:pt x="151804" y="166840"/>
                </a:cubicBezTo>
                <a:cubicBezTo>
                  <a:pt x="151804" y="166840"/>
                  <a:pt x="151804" y="166840"/>
                  <a:pt x="120574" y="73025"/>
                </a:cubicBezTo>
                <a:close/>
                <a:moveTo>
                  <a:pt x="46220" y="66675"/>
                </a:moveTo>
                <a:cubicBezTo>
                  <a:pt x="47550" y="66675"/>
                  <a:pt x="59520" y="66675"/>
                  <a:pt x="72821" y="66675"/>
                </a:cubicBezTo>
                <a:cubicBezTo>
                  <a:pt x="84792" y="66675"/>
                  <a:pt x="96762" y="66675"/>
                  <a:pt x="98092" y="66675"/>
                </a:cubicBezTo>
                <a:cubicBezTo>
                  <a:pt x="103413" y="66675"/>
                  <a:pt x="108733" y="69315"/>
                  <a:pt x="111393" y="74595"/>
                </a:cubicBezTo>
                <a:cubicBezTo>
                  <a:pt x="111393" y="74595"/>
                  <a:pt x="111393" y="74595"/>
                  <a:pt x="143315" y="169638"/>
                </a:cubicBezTo>
                <a:cubicBezTo>
                  <a:pt x="145975" y="176239"/>
                  <a:pt x="143315" y="184159"/>
                  <a:pt x="135334" y="185479"/>
                </a:cubicBezTo>
                <a:cubicBezTo>
                  <a:pt x="128684" y="188119"/>
                  <a:pt x="122034" y="184159"/>
                  <a:pt x="119374" y="177559"/>
                </a:cubicBezTo>
                <a:cubicBezTo>
                  <a:pt x="119374" y="177559"/>
                  <a:pt x="119374" y="177559"/>
                  <a:pt x="108733" y="148518"/>
                </a:cubicBezTo>
                <a:cubicBezTo>
                  <a:pt x="108733" y="148518"/>
                  <a:pt x="108733" y="148518"/>
                  <a:pt x="108733" y="295043"/>
                </a:cubicBezTo>
                <a:cubicBezTo>
                  <a:pt x="108733" y="302963"/>
                  <a:pt x="102083" y="309563"/>
                  <a:pt x="94102" y="309563"/>
                </a:cubicBezTo>
                <a:cubicBezTo>
                  <a:pt x="84792" y="309563"/>
                  <a:pt x="78141" y="302963"/>
                  <a:pt x="78141" y="295043"/>
                </a:cubicBezTo>
                <a:cubicBezTo>
                  <a:pt x="78141" y="295043"/>
                  <a:pt x="78141" y="295043"/>
                  <a:pt x="78141" y="202640"/>
                </a:cubicBezTo>
                <a:cubicBezTo>
                  <a:pt x="78141" y="202640"/>
                  <a:pt x="78141" y="202640"/>
                  <a:pt x="66171" y="202640"/>
                </a:cubicBezTo>
                <a:cubicBezTo>
                  <a:pt x="66171" y="202640"/>
                  <a:pt x="66171" y="202640"/>
                  <a:pt x="66171" y="295043"/>
                </a:cubicBezTo>
                <a:cubicBezTo>
                  <a:pt x="66171" y="302963"/>
                  <a:pt x="59520" y="309563"/>
                  <a:pt x="50210" y="309563"/>
                </a:cubicBezTo>
                <a:cubicBezTo>
                  <a:pt x="42229" y="309563"/>
                  <a:pt x="35579" y="302963"/>
                  <a:pt x="35579" y="295043"/>
                </a:cubicBezTo>
                <a:cubicBezTo>
                  <a:pt x="35579" y="295043"/>
                  <a:pt x="35579" y="295043"/>
                  <a:pt x="35579" y="148518"/>
                </a:cubicBezTo>
                <a:cubicBezTo>
                  <a:pt x="35579" y="148518"/>
                  <a:pt x="35579" y="148518"/>
                  <a:pt x="24938" y="177559"/>
                </a:cubicBezTo>
                <a:cubicBezTo>
                  <a:pt x="22278" y="184159"/>
                  <a:pt x="15628" y="188119"/>
                  <a:pt x="8978" y="185479"/>
                </a:cubicBezTo>
                <a:cubicBezTo>
                  <a:pt x="997" y="184159"/>
                  <a:pt x="-1663" y="176239"/>
                  <a:pt x="997" y="169638"/>
                </a:cubicBezTo>
                <a:cubicBezTo>
                  <a:pt x="997" y="169638"/>
                  <a:pt x="997" y="169638"/>
                  <a:pt x="32919" y="74595"/>
                </a:cubicBezTo>
                <a:cubicBezTo>
                  <a:pt x="35579" y="69315"/>
                  <a:pt x="40899" y="66675"/>
                  <a:pt x="46220" y="66675"/>
                </a:cubicBezTo>
                <a:close/>
                <a:moveTo>
                  <a:pt x="289643" y="49213"/>
                </a:moveTo>
                <a:cubicBezTo>
                  <a:pt x="301549" y="49213"/>
                  <a:pt x="309487" y="58103"/>
                  <a:pt x="309487" y="68263"/>
                </a:cubicBezTo>
                <a:cubicBezTo>
                  <a:pt x="309487" y="79693"/>
                  <a:pt x="300227" y="87313"/>
                  <a:pt x="289643" y="87313"/>
                </a:cubicBezTo>
                <a:cubicBezTo>
                  <a:pt x="280383" y="87313"/>
                  <a:pt x="269799" y="79693"/>
                  <a:pt x="269799" y="68263"/>
                </a:cubicBezTo>
                <a:cubicBezTo>
                  <a:pt x="269799" y="68263"/>
                  <a:pt x="271122" y="68263"/>
                  <a:pt x="271122" y="68263"/>
                </a:cubicBezTo>
                <a:cubicBezTo>
                  <a:pt x="271122" y="65723"/>
                  <a:pt x="272445" y="63183"/>
                  <a:pt x="272445" y="59373"/>
                </a:cubicBezTo>
                <a:cubicBezTo>
                  <a:pt x="276414" y="54293"/>
                  <a:pt x="283028" y="49213"/>
                  <a:pt x="289643" y="49213"/>
                </a:cubicBezTo>
                <a:close/>
                <a:moveTo>
                  <a:pt x="244544" y="33338"/>
                </a:moveTo>
                <a:cubicBezTo>
                  <a:pt x="257533" y="33338"/>
                  <a:pt x="266625" y="43861"/>
                  <a:pt x="266625" y="55699"/>
                </a:cubicBezTo>
                <a:cubicBezTo>
                  <a:pt x="266625" y="68853"/>
                  <a:pt x="256234" y="79376"/>
                  <a:pt x="244544" y="79376"/>
                </a:cubicBezTo>
                <a:cubicBezTo>
                  <a:pt x="235452" y="79376"/>
                  <a:pt x="226360" y="72799"/>
                  <a:pt x="223762" y="63592"/>
                </a:cubicBezTo>
                <a:cubicBezTo>
                  <a:pt x="225061" y="59645"/>
                  <a:pt x="226360" y="54384"/>
                  <a:pt x="226360" y="49123"/>
                </a:cubicBezTo>
                <a:cubicBezTo>
                  <a:pt x="226360" y="47807"/>
                  <a:pt x="226360" y="46492"/>
                  <a:pt x="226360" y="43861"/>
                </a:cubicBezTo>
                <a:cubicBezTo>
                  <a:pt x="230256" y="37284"/>
                  <a:pt x="236751" y="33338"/>
                  <a:pt x="244544" y="33338"/>
                </a:cubicBezTo>
                <a:close/>
                <a:moveTo>
                  <a:pt x="192806" y="23813"/>
                </a:moveTo>
                <a:cubicBezTo>
                  <a:pt x="205756" y="23813"/>
                  <a:pt x="217412" y="35469"/>
                  <a:pt x="217412" y="48420"/>
                </a:cubicBezTo>
                <a:cubicBezTo>
                  <a:pt x="217412" y="62665"/>
                  <a:pt x="205756" y="73026"/>
                  <a:pt x="192806" y="73026"/>
                </a:cubicBezTo>
                <a:cubicBezTo>
                  <a:pt x="179855" y="73026"/>
                  <a:pt x="169494" y="63961"/>
                  <a:pt x="168199" y="51010"/>
                </a:cubicBezTo>
                <a:cubicBezTo>
                  <a:pt x="169494" y="48420"/>
                  <a:pt x="170789" y="44534"/>
                  <a:pt x="170789" y="39354"/>
                </a:cubicBezTo>
                <a:cubicBezTo>
                  <a:pt x="170789" y="39354"/>
                  <a:pt x="170789" y="39354"/>
                  <a:pt x="170789" y="38059"/>
                </a:cubicBezTo>
                <a:cubicBezTo>
                  <a:pt x="174674" y="30288"/>
                  <a:pt x="182445" y="23813"/>
                  <a:pt x="192806" y="23813"/>
                </a:cubicBezTo>
                <a:close/>
                <a:moveTo>
                  <a:pt x="133275" y="12700"/>
                </a:moveTo>
                <a:cubicBezTo>
                  <a:pt x="148118" y="12700"/>
                  <a:pt x="160262" y="24548"/>
                  <a:pt x="160262" y="39029"/>
                </a:cubicBezTo>
                <a:cubicBezTo>
                  <a:pt x="160262" y="54827"/>
                  <a:pt x="148118" y="66675"/>
                  <a:pt x="133275" y="66675"/>
                </a:cubicBezTo>
                <a:cubicBezTo>
                  <a:pt x="121130" y="66675"/>
                  <a:pt x="110335" y="60093"/>
                  <a:pt x="106287" y="48245"/>
                </a:cubicBezTo>
                <a:cubicBezTo>
                  <a:pt x="108986" y="42979"/>
                  <a:pt x="111685" y="36396"/>
                  <a:pt x="111685" y="29814"/>
                </a:cubicBezTo>
                <a:cubicBezTo>
                  <a:pt x="111685" y="27181"/>
                  <a:pt x="110335" y="25865"/>
                  <a:pt x="110335" y="23232"/>
                </a:cubicBezTo>
                <a:cubicBezTo>
                  <a:pt x="115733" y="16649"/>
                  <a:pt x="123829" y="12700"/>
                  <a:pt x="133275" y="12700"/>
                </a:cubicBezTo>
                <a:close/>
                <a:moveTo>
                  <a:pt x="72809" y="0"/>
                </a:moveTo>
                <a:cubicBezTo>
                  <a:pt x="88472" y="0"/>
                  <a:pt x="101525" y="14426"/>
                  <a:pt x="101525" y="30163"/>
                </a:cubicBezTo>
                <a:cubicBezTo>
                  <a:pt x="101525" y="47211"/>
                  <a:pt x="87167" y="60325"/>
                  <a:pt x="72809" y="60325"/>
                </a:cubicBezTo>
                <a:cubicBezTo>
                  <a:pt x="57145" y="60325"/>
                  <a:pt x="42787" y="47211"/>
                  <a:pt x="42787" y="30163"/>
                </a:cubicBezTo>
                <a:cubicBezTo>
                  <a:pt x="42787" y="14426"/>
                  <a:pt x="55840" y="0"/>
                  <a:pt x="72809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6" name="椭圆 38"/>
          <p:cNvSpPr/>
          <p:nvPr/>
        </p:nvSpPr>
        <p:spPr>
          <a:xfrm>
            <a:off x="1193073" y="3011335"/>
            <a:ext cx="429626" cy="402184"/>
          </a:xfrm>
          <a:custGeom>
            <a:avLst/>
            <a:gdLst>
              <a:gd name="connsiteX0" fmla="*/ 241311 w 331352"/>
              <a:gd name="connsiteY0" fmla="*/ 265737 h 310187"/>
              <a:gd name="connsiteX1" fmla="*/ 227023 w 331352"/>
              <a:gd name="connsiteY1" fmla="*/ 280025 h 310187"/>
              <a:gd name="connsiteX2" fmla="*/ 241311 w 331352"/>
              <a:gd name="connsiteY2" fmla="*/ 294313 h 310187"/>
              <a:gd name="connsiteX3" fmla="*/ 255599 w 331352"/>
              <a:gd name="connsiteY3" fmla="*/ 280025 h 310187"/>
              <a:gd name="connsiteX4" fmla="*/ 241311 w 331352"/>
              <a:gd name="connsiteY4" fmla="*/ 265737 h 310187"/>
              <a:gd name="connsiteX5" fmla="*/ 125424 w 331352"/>
              <a:gd name="connsiteY5" fmla="*/ 265737 h 310187"/>
              <a:gd name="connsiteX6" fmla="*/ 111136 w 331352"/>
              <a:gd name="connsiteY6" fmla="*/ 280025 h 310187"/>
              <a:gd name="connsiteX7" fmla="*/ 125424 w 331352"/>
              <a:gd name="connsiteY7" fmla="*/ 294313 h 310187"/>
              <a:gd name="connsiteX8" fmla="*/ 139712 w 331352"/>
              <a:gd name="connsiteY8" fmla="*/ 280025 h 310187"/>
              <a:gd name="connsiteX9" fmla="*/ 125424 w 331352"/>
              <a:gd name="connsiteY9" fmla="*/ 265737 h 310187"/>
              <a:gd name="connsiteX10" fmla="*/ 242898 w 331352"/>
              <a:gd name="connsiteY10" fmla="*/ 168899 h 310187"/>
              <a:gd name="connsiteX11" fmla="*/ 242898 w 331352"/>
              <a:gd name="connsiteY11" fmla="*/ 192712 h 310187"/>
              <a:gd name="connsiteX12" fmla="*/ 268298 w 331352"/>
              <a:gd name="connsiteY12" fmla="*/ 192712 h 310187"/>
              <a:gd name="connsiteX13" fmla="*/ 276236 w 331352"/>
              <a:gd name="connsiteY13" fmla="*/ 168899 h 310187"/>
              <a:gd name="connsiteX14" fmla="*/ 173048 w 331352"/>
              <a:gd name="connsiteY14" fmla="*/ 168899 h 310187"/>
              <a:gd name="connsiteX15" fmla="*/ 173048 w 331352"/>
              <a:gd name="connsiteY15" fmla="*/ 192712 h 310187"/>
              <a:gd name="connsiteX16" fmla="*/ 222261 w 331352"/>
              <a:gd name="connsiteY16" fmla="*/ 192712 h 310187"/>
              <a:gd name="connsiteX17" fmla="*/ 222261 w 331352"/>
              <a:gd name="connsiteY17" fmla="*/ 168899 h 310187"/>
              <a:gd name="connsiteX18" fmla="*/ 120661 w 331352"/>
              <a:gd name="connsiteY18" fmla="*/ 168899 h 310187"/>
              <a:gd name="connsiteX19" fmla="*/ 128598 w 331352"/>
              <a:gd name="connsiteY19" fmla="*/ 192712 h 310187"/>
              <a:gd name="connsiteX20" fmla="*/ 152411 w 331352"/>
              <a:gd name="connsiteY20" fmla="*/ 192712 h 310187"/>
              <a:gd name="connsiteX21" fmla="*/ 152411 w 331352"/>
              <a:gd name="connsiteY21" fmla="*/ 168899 h 310187"/>
              <a:gd name="connsiteX22" fmla="*/ 242898 w 331352"/>
              <a:gd name="connsiteY22" fmla="*/ 119687 h 310187"/>
              <a:gd name="connsiteX23" fmla="*/ 242898 w 331352"/>
              <a:gd name="connsiteY23" fmla="*/ 148262 h 310187"/>
              <a:gd name="connsiteX24" fmla="*/ 282586 w 331352"/>
              <a:gd name="connsiteY24" fmla="*/ 148262 h 310187"/>
              <a:gd name="connsiteX25" fmla="*/ 290523 w 331352"/>
              <a:gd name="connsiteY25" fmla="*/ 119687 h 310187"/>
              <a:gd name="connsiteX26" fmla="*/ 173048 w 331352"/>
              <a:gd name="connsiteY26" fmla="*/ 119687 h 310187"/>
              <a:gd name="connsiteX27" fmla="*/ 173048 w 331352"/>
              <a:gd name="connsiteY27" fmla="*/ 148262 h 310187"/>
              <a:gd name="connsiteX28" fmla="*/ 222261 w 331352"/>
              <a:gd name="connsiteY28" fmla="*/ 148262 h 310187"/>
              <a:gd name="connsiteX29" fmla="*/ 222261 w 331352"/>
              <a:gd name="connsiteY29" fmla="*/ 119687 h 310187"/>
              <a:gd name="connsiteX30" fmla="*/ 103198 w 331352"/>
              <a:gd name="connsiteY30" fmla="*/ 119687 h 310187"/>
              <a:gd name="connsiteX31" fmla="*/ 112723 w 331352"/>
              <a:gd name="connsiteY31" fmla="*/ 148262 h 310187"/>
              <a:gd name="connsiteX32" fmla="*/ 152411 w 331352"/>
              <a:gd name="connsiteY32" fmla="*/ 148262 h 310187"/>
              <a:gd name="connsiteX33" fmla="*/ 152411 w 331352"/>
              <a:gd name="connsiteY33" fmla="*/ 119687 h 310187"/>
              <a:gd name="connsiteX34" fmla="*/ 242898 w 331352"/>
              <a:gd name="connsiteY34" fmla="*/ 75237 h 310187"/>
              <a:gd name="connsiteX35" fmla="*/ 242898 w 331352"/>
              <a:gd name="connsiteY35" fmla="*/ 99050 h 310187"/>
              <a:gd name="connsiteX36" fmla="*/ 296873 w 331352"/>
              <a:gd name="connsiteY36" fmla="*/ 99050 h 310187"/>
              <a:gd name="connsiteX37" fmla="*/ 304811 w 331352"/>
              <a:gd name="connsiteY37" fmla="*/ 75237 h 310187"/>
              <a:gd name="connsiteX38" fmla="*/ 173048 w 331352"/>
              <a:gd name="connsiteY38" fmla="*/ 75237 h 310187"/>
              <a:gd name="connsiteX39" fmla="*/ 173048 w 331352"/>
              <a:gd name="connsiteY39" fmla="*/ 99050 h 310187"/>
              <a:gd name="connsiteX40" fmla="*/ 222261 w 331352"/>
              <a:gd name="connsiteY40" fmla="*/ 99050 h 310187"/>
              <a:gd name="connsiteX41" fmla="*/ 222261 w 331352"/>
              <a:gd name="connsiteY41" fmla="*/ 75237 h 310187"/>
              <a:gd name="connsiteX42" fmla="*/ 87323 w 331352"/>
              <a:gd name="connsiteY42" fmla="*/ 75237 h 310187"/>
              <a:gd name="connsiteX43" fmla="*/ 95261 w 331352"/>
              <a:gd name="connsiteY43" fmla="*/ 99050 h 310187"/>
              <a:gd name="connsiteX44" fmla="*/ 152411 w 331352"/>
              <a:gd name="connsiteY44" fmla="*/ 99050 h 310187"/>
              <a:gd name="connsiteX45" fmla="*/ 152411 w 331352"/>
              <a:gd name="connsiteY45" fmla="*/ 75237 h 310187"/>
              <a:gd name="connsiteX46" fmla="*/ 13989 w 331352"/>
              <a:gd name="connsiteY46" fmla="*/ 328 h 310187"/>
              <a:gd name="connsiteX47" fmla="*/ 64579 w 331352"/>
              <a:gd name="connsiteY47" fmla="*/ 19694 h 310187"/>
              <a:gd name="connsiteX48" fmla="*/ 69768 w 331352"/>
              <a:gd name="connsiteY48" fmla="*/ 26149 h 310187"/>
              <a:gd name="connsiteX49" fmla="*/ 80145 w 331352"/>
              <a:gd name="connsiteY49" fmla="*/ 54553 h 310187"/>
              <a:gd name="connsiteX50" fmla="*/ 81442 w 331352"/>
              <a:gd name="connsiteY50" fmla="*/ 54553 h 310187"/>
              <a:gd name="connsiteX51" fmla="*/ 321421 w 331352"/>
              <a:gd name="connsiteY51" fmla="*/ 54553 h 310187"/>
              <a:gd name="connsiteX52" fmla="*/ 329204 w 331352"/>
              <a:gd name="connsiteY52" fmla="*/ 58426 h 310187"/>
              <a:gd name="connsiteX53" fmla="*/ 330501 w 331352"/>
              <a:gd name="connsiteY53" fmla="*/ 68755 h 310187"/>
              <a:gd name="connsiteX54" fmla="*/ 286397 w 331352"/>
              <a:gd name="connsiteY54" fmla="*/ 205610 h 310187"/>
              <a:gd name="connsiteX55" fmla="*/ 276019 w 331352"/>
              <a:gd name="connsiteY55" fmla="*/ 213356 h 310187"/>
              <a:gd name="connsiteX56" fmla="*/ 120358 w 331352"/>
              <a:gd name="connsiteY56" fmla="*/ 213356 h 310187"/>
              <a:gd name="connsiteX57" fmla="*/ 116466 w 331352"/>
              <a:gd name="connsiteY57" fmla="*/ 212065 h 310187"/>
              <a:gd name="connsiteX58" fmla="*/ 106089 w 331352"/>
              <a:gd name="connsiteY58" fmla="*/ 240469 h 310187"/>
              <a:gd name="connsiteX59" fmla="*/ 276019 w 331352"/>
              <a:gd name="connsiteY59" fmla="*/ 240469 h 310187"/>
              <a:gd name="connsiteX60" fmla="*/ 285100 w 331352"/>
              <a:gd name="connsiteY60" fmla="*/ 248215 h 310187"/>
              <a:gd name="connsiteX61" fmla="*/ 276019 w 331352"/>
              <a:gd name="connsiteY61" fmla="*/ 257253 h 310187"/>
              <a:gd name="connsiteX62" fmla="*/ 266939 w 331352"/>
              <a:gd name="connsiteY62" fmla="*/ 257253 h 310187"/>
              <a:gd name="connsiteX63" fmla="*/ 274722 w 331352"/>
              <a:gd name="connsiteY63" fmla="*/ 279201 h 310187"/>
              <a:gd name="connsiteX64" fmla="*/ 242293 w 331352"/>
              <a:gd name="connsiteY64" fmla="*/ 310187 h 310187"/>
              <a:gd name="connsiteX65" fmla="*/ 211160 w 331352"/>
              <a:gd name="connsiteY65" fmla="*/ 279201 h 310187"/>
              <a:gd name="connsiteX66" fmla="*/ 218943 w 331352"/>
              <a:gd name="connsiteY66" fmla="*/ 257253 h 310187"/>
              <a:gd name="connsiteX67" fmla="*/ 148896 w 331352"/>
              <a:gd name="connsiteY67" fmla="*/ 257253 h 310187"/>
              <a:gd name="connsiteX68" fmla="*/ 157976 w 331352"/>
              <a:gd name="connsiteY68" fmla="*/ 279201 h 310187"/>
              <a:gd name="connsiteX69" fmla="*/ 125547 w 331352"/>
              <a:gd name="connsiteY69" fmla="*/ 310187 h 310187"/>
              <a:gd name="connsiteX70" fmla="*/ 93117 w 331352"/>
              <a:gd name="connsiteY70" fmla="*/ 279201 h 310187"/>
              <a:gd name="connsiteX71" fmla="*/ 102197 w 331352"/>
              <a:gd name="connsiteY71" fmla="*/ 257253 h 310187"/>
              <a:gd name="connsiteX72" fmla="*/ 93117 w 331352"/>
              <a:gd name="connsiteY72" fmla="*/ 257253 h 310187"/>
              <a:gd name="connsiteX73" fmla="*/ 86631 w 331352"/>
              <a:gd name="connsiteY73" fmla="*/ 253380 h 310187"/>
              <a:gd name="connsiteX74" fmla="*/ 85334 w 331352"/>
              <a:gd name="connsiteY74" fmla="*/ 245633 h 310187"/>
              <a:gd name="connsiteX75" fmla="*/ 100900 w 331352"/>
              <a:gd name="connsiteY75" fmla="*/ 201737 h 310187"/>
              <a:gd name="connsiteX76" fmla="*/ 107386 w 331352"/>
              <a:gd name="connsiteY76" fmla="*/ 196572 h 310187"/>
              <a:gd name="connsiteX77" fmla="*/ 51607 w 331352"/>
              <a:gd name="connsiteY77" fmla="*/ 37769 h 310187"/>
              <a:gd name="connsiteX78" fmla="*/ 6206 w 331352"/>
              <a:gd name="connsiteY78" fmla="*/ 19694 h 310187"/>
              <a:gd name="connsiteX79" fmla="*/ 1017 w 331352"/>
              <a:gd name="connsiteY79" fmla="*/ 6783 h 310187"/>
              <a:gd name="connsiteX80" fmla="*/ 13989 w 331352"/>
              <a:gd name="connsiteY80" fmla="*/ 328 h 310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331352" h="310187">
                <a:moveTo>
                  <a:pt x="241311" y="265737"/>
                </a:moveTo>
                <a:cubicBezTo>
                  <a:pt x="233420" y="265737"/>
                  <a:pt x="227023" y="272134"/>
                  <a:pt x="227023" y="280025"/>
                </a:cubicBezTo>
                <a:cubicBezTo>
                  <a:pt x="227023" y="287916"/>
                  <a:pt x="233420" y="294313"/>
                  <a:pt x="241311" y="294313"/>
                </a:cubicBezTo>
                <a:cubicBezTo>
                  <a:pt x="249202" y="294313"/>
                  <a:pt x="255599" y="287916"/>
                  <a:pt x="255599" y="280025"/>
                </a:cubicBezTo>
                <a:cubicBezTo>
                  <a:pt x="255599" y="272134"/>
                  <a:pt x="249202" y="265737"/>
                  <a:pt x="241311" y="265737"/>
                </a:cubicBezTo>
                <a:close/>
                <a:moveTo>
                  <a:pt x="125424" y="265737"/>
                </a:moveTo>
                <a:cubicBezTo>
                  <a:pt x="117533" y="265737"/>
                  <a:pt x="111136" y="272134"/>
                  <a:pt x="111136" y="280025"/>
                </a:cubicBezTo>
                <a:cubicBezTo>
                  <a:pt x="111136" y="287916"/>
                  <a:pt x="117533" y="294313"/>
                  <a:pt x="125424" y="294313"/>
                </a:cubicBezTo>
                <a:cubicBezTo>
                  <a:pt x="133315" y="294313"/>
                  <a:pt x="139712" y="287916"/>
                  <a:pt x="139712" y="280025"/>
                </a:cubicBezTo>
                <a:cubicBezTo>
                  <a:pt x="139712" y="272134"/>
                  <a:pt x="133315" y="265737"/>
                  <a:pt x="125424" y="265737"/>
                </a:cubicBezTo>
                <a:close/>
                <a:moveTo>
                  <a:pt x="242898" y="168899"/>
                </a:moveTo>
                <a:lnTo>
                  <a:pt x="242898" y="192712"/>
                </a:lnTo>
                <a:lnTo>
                  <a:pt x="268298" y="192712"/>
                </a:lnTo>
                <a:lnTo>
                  <a:pt x="276236" y="168899"/>
                </a:lnTo>
                <a:close/>
                <a:moveTo>
                  <a:pt x="173048" y="168899"/>
                </a:moveTo>
                <a:lnTo>
                  <a:pt x="173048" y="192712"/>
                </a:lnTo>
                <a:lnTo>
                  <a:pt x="222261" y="192712"/>
                </a:lnTo>
                <a:lnTo>
                  <a:pt x="222261" y="168899"/>
                </a:lnTo>
                <a:close/>
                <a:moveTo>
                  <a:pt x="120661" y="168899"/>
                </a:moveTo>
                <a:lnTo>
                  <a:pt x="128598" y="192712"/>
                </a:lnTo>
                <a:lnTo>
                  <a:pt x="152411" y="192712"/>
                </a:lnTo>
                <a:lnTo>
                  <a:pt x="152411" y="168899"/>
                </a:lnTo>
                <a:close/>
                <a:moveTo>
                  <a:pt x="242898" y="119687"/>
                </a:moveTo>
                <a:lnTo>
                  <a:pt x="242898" y="148262"/>
                </a:lnTo>
                <a:lnTo>
                  <a:pt x="282586" y="148262"/>
                </a:lnTo>
                <a:lnTo>
                  <a:pt x="290523" y="119687"/>
                </a:lnTo>
                <a:close/>
                <a:moveTo>
                  <a:pt x="173048" y="119687"/>
                </a:moveTo>
                <a:lnTo>
                  <a:pt x="173048" y="148262"/>
                </a:lnTo>
                <a:lnTo>
                  <a:pt x="222261" y="148262"/>
                </a:lnTo>
                <a:lnTo>
                  <a:pt x="222261" y="119687"/>
                </a:lnTo>
                <a:close/>
                <a:moveTo>
                  <a:pt x="103198" y="119687"/>
                </a:moveTo>
                <a:lnTo>
                  <a:pt x="112723" y="148262"/>
                </a:lnTo>
                <a:lnTo>
                  <a:pt x="152411" y="148262"/>
                </a:lnTo>
                <a:lnTo>
                  <a:pt x="152411" y="119687"/>
                </a:lnTo>
                <a:close/>
                <a:moveTo>
                  <a:pt x="242898" y="75237"/>
                </a:moveTo>
                <a:lnTo>
                  <a:pt x="242898" y="99050"/>
                </a:lnTo>
                <a:lnTo>
                  <a:pt x="296873" y="99050"/>
                </a:lnTo>
                <a:lnTo>
                  <a:pt x="304811" y="75237"/>
                </a:lnTo>
                <a:close/>
                <a:moveTo>
                  <a:pt x="173048" y="75237"/>
                </a:moveTo>
                <a:lnTo>
                  <a:pt x="173048" y="99050"/>
                </a:lnTo>
                <a:lnTo>
                  <a:pt x="222261" y="99050"/>
                </a:lnTo>
                <a:lnTo>
                  <a:pt x="222261" y="75237"/>
                </a:lnTo>
                <a:close/>
                <a:moveTo>
                  <a:pt x="87323" y="75237"/>
                </a:moveTo>
                <a:lnTo>
                  <a:pt x="95261" y="99050"/>
                </a:lnTo>
                <a:lnTo>
                  <a:pt x="152411" y="99050"/>
                </a:lnTo>
                <a:lnTo>
                  <a:pt x="152411" y="75237"/>
                </a:lnTo>
                <a:close/>
                <a:moveTo>
                  <a:pt x="13989" y="328"/>
                </a:moveTo>
                <a:cubicBezTo>
                  <a:pt x="13989" y="328"/>
                  <a:pt x="13989" y="328"/>
                  <a:pt x="64579" y="19694"/>
                </a:cubicBezTo>
                <a:cubicBezTo>
                  <a:pt x="67173" y="20985"/>
                  <a:pt x="68471" y="23567"/>
                  <a:pt x="69768" y="26149"/>
                </a:cubicBezTo>
                <a:cubicBezTo>
                  <a:pt x="69768" y="26149"/>
                  <a:pt x="69768" y="26149"/>
                  <a:pt x="80145" y="54553"/>
                </a:cubicBezTo>
                <a:cubicBezTo>
                  <a:pt x="80145" y="54553"/>
                  <a:pt x="81442" y="54553"/>
                  <a:pt x="81442" y="54553"/>
                </a:cubicBezTo>
                <a:cubicBezTo>
                  <a:pt x="81442" y="54553"/>
                  <a:pt x="81442" y="54553"/>
                  <a:pt x="321421" y="54553"/>
                </a:cubicBezTo>
                <a:cubicBezTo>
                  <a:pt x="324015" y="54553"/>
                  <a:pt x="327907" y="55844"/>
                  <a:pt x="329204" y="58426"/>
                </a:cubicBezTo>
                <a:cubicBezTo>
                  <a:pt x="331798" y="62300"/>
                  <a:pt x="331798" y="64882"/>
                  <a:pt x="330501" y="68755"/>
                </a:cubicBezTo>
                <a:cubicBezTo>
                  <a:pt x="330501" y="68755"/>
                  <a:pt x="330501" y="68755"/>
                  <a:pt x="286397" y="205610"/>
                </a:cubicBezTo>
                <a:cubicBezTo>
                  <a:pt x="285100" y="210774"/>
                  <a:pt x="281208" y="213356"/>
                  <a:pt x="276019" y="213356"/>
                </a:cubicBezTo>
                <a:cubicBezTo>
                  <a:pt x="276019" y="213356"/>
                  <a:pt x="276019" y="213356"/>
                  <a:pt x="120358" y="213356"/>
                </a:cubicBezTo>
                <a:cubicBezTo>
                  <a:pt x="119061" y="213356"/>
                  <a:pt x="117763" y="213356"/>
                  <a:pt x="116466" y="212065"/>
                </a:cubicBezTo>
                <a:cubicBezTo>
                  <a:pt x="116466" y="212065"/>
                  <a:pt x="116466" y="212065"/>
                  <a:pt x="106089" y="240469"/>
                </a:cubicBezTo>
                <a:cubicBezTo>
                  <a:pt x="106089" y="240469"/>
                  <a:pt x="106089" y="240469"/>
                  <a:pt x="276019" y="240469"/>
                </a:cubicBezTo>
                <a:cubicBezTo>
                  <a:pt x="281208" y="240469"/>
                  <a:pt x="285100" y="244342"/>
                  <a:pt x="285100" y="248215"/>
                </a:cubicBezTo>
                <a:cubicBezTo>
                  <a:pt x="285100" y="253380"/>
                  <a:pt x="281208" y="257253"/>
                  <a:pt x="276019" y="257253"/>
                </a:cubicBezTo>
                <a:cubicBezTo>
                  <a:pt x="276019" y="257253"/>
                  <a:pt x="276019" y="257253"/>
                  <a:pt x="266939" y="257253"/>
                </a:cubicBezTo>
                <a:cubicBezTo>
                  <a:pt x="272128" y="263708"/>
                  <a:pt x="274722" y="270164"/>
                  <a:pt x="274722" y="279201"/>
                </a:cubicBezTo>
                <a:cubicBezTo>
                  <a:pt x="274722" y="295985"/>
                  <a:pt x="260453" y="310187"/>
                  <a:pt x="242293" y="310187"/>
                </a:cubicBezTo>
                <a:cubicBezTo>
                  <a:pt x="225429" y="310187"/>
                  <a:pt x="211160" y="295985"/>
                  <a:pt x="211160" y="279201"/>
                </a:cubicBezTo>
                <a:cubicBezTo>
                  <a:pt x="211160" y="270164"/>
                  <a:pt x="213755" y="263708"/>
                  <a:pt x="218943" y="257253"/>
                </a:cubicBezTo>
                <a:cubicBezTo>
                  <a:pt x="218943" y="257253"/>
                  <a:pt x="218943" y="257253"/>
                  <a:pt x="148896" y="257253"/>
                </a:cubicBezTo>
                <a:cubicBezTo>
                  <a:pt x="154084" y="263708"/>
                  <a:pt x="157976" y="270164"/>
                  <a:pt x="157976" y="279201"/>
                </a:cubicBezTo>
                <a:cubicBezTo>
                  <a:pt x="157976" y="295985"/>
                  <a:pt x="143707" y="310187"/>
                  <a:pt x="125547" y="310187"/>
                </a:cubicBezTo>
                <a:cubicBezTo>
                  <a:pt x="108683" y="310187"/>
                  <a:pt x="93117" y="295985"/>
                  <a:pt x="93117" y="279201"/>
                </a:cubicBezTo>
                <a:cubicBezTo>
                  <a:pt x="93117" y="270164"/>
                  <a:pt x="97009" y="263708"/>
                  <a:pt x="102197" y="257253"/>
                </a:cubicBezTo>
                <a:cubicBezTo>
                  <a:pt x="102197" y="257253"/>
                  <a:pt x="102197" y="257253"/>
                  <a:pt x="93117" y="257253"/>
                </a:cubicBezTo>
                <a:cubicBezTo>
                  <a:pt x="90523" y="257253"/>
                  <a:pt x="87928" y="255962"/>
                  <a:pt x="86631" y="253380"/>
                </a:cubicBezTo>
                <a:cubicBezTo>
                  <a:pt x="85334" y="252089"/>
                  <a:pt x="84037" y="248215"/>
                  <a:pt x="85334" y="245633"/>
                </a:cubicBezTo>
                <a:cubicBezTo>
                  <a:pt x="85334" y="245633"/>
                  <a:pt x="85334" y="245633"/>
                  <a:pt x="100900" y="201737"/>
                </a:cubicBezTo>
                <a:cubicBezTo>
                  <a:pt x="102197" y="199154"/>
                  <a:pt x="104792" y="196572"/>
                  <a:pt x="107386" y="196572"/>
                </a:cubicBezTo>
                <a:cubicBezTo>
                  <a:pt x="107386" y="196572"/>
                  <a:pt x="107386" y="196572"/>
                  <a:pt x="51607" y="37769"/>
                </a:cubicBezTo>
                <a:cubicBezTo>
                  <a:pt x="51607" y="37769"/>
                  <a:pt x="51607" y="37769"/>
                  <a:pt x="6206" y="19694"/>
                </a:cubicBezTo>
                <a:cubicBezTo>
                  <a:pt x="1017" y="18403"/>
                  <a:pt x="-1577" y="11948"/>
                  <a:pt x="1017" y="6783"/>
                </a:cubicBezTo>
                <a:cubicBezTo>
                  <a:pt x="2315" y="1619"/>
                  <a:pt x="8800" y="-963"/>
                  <a:pt x="13989" y="32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7" name="椭圆 39"/>
          <p:cNvSpPr/>
          <p:nvPr/>
        </p:nvSpPr>
        <p:spPr>
          <a:xfrm>
            <a:off x="1193073" y="4042099"/>
            <a:ext cx="429626" cy="405422"/>
          </a:xfrm>
          <a:custGeom>
            <a:avLst/>
            <a:gdLst>
              <a:gd name="connsiteX0" fmla="*/ 255815 w 338138"/>
              <a:gd name="connsiteY0" fmla="*/ 276225 h 319088"/>
              <a:gd name="connsiteX1" fmla="*/ 267653 w 338138"/>
              <a:gd name="connsiteY1" fmla="*/ 282720 h 319088"/>
              <a:gd name="connsiteX2" fmla="*/ 275546 w 338138"/>
              <a:gd name="connsiteY2" fmla="*/ 282720 h 319088"/>
              <a:gd name="connsiteX3" fmla="*/ 287384 w 338138"/>
              <a:gd name="connsiteY3" fmla="*/ 276225 h 319088"/>
              <a:gd name="connsiteX4" fmla="*/ 290015 w 338138"/>
              <a:gd name="connsiteY4" fmla="*/ 277524 h 319088"/>
              <a:gd name="connsiteX5" fmla="*/ 295276 w 338138"/>
              <a:gd name="connsiteY5" fmla="*/ 284018 h 319088"/>
              <a:gd name="connsiteX6" fmla="*/ 295276 w 338138"/>
              <a:gd name="connsiteY6" fmla="*/ 315191 h 319088"/>
              <a:gd name="connsiteX7" fmla="*/ 271600 w 338138"/>
              <a:gd name="connsiteY7" fmla="*/ 319088 h 319088"/>
              <a:gd name="connsiteX8" fmla="*/ 249238 w 338138"/>
              <a:gd name="connsiteY8" fmla="*/ 315191 h 319088"/>
              <a:gd name="connsiteX9" fmla="*/ 249238 w 338138"/>
              <a:gd name="connsiteY9" fmla="*/ 284018 h 319088"/>
              <a:gd name="connsiteX10" fmla="*/ 253184 w 338138"/>
              <a:gd name="connsiteY10" fmla="*/ 277524 h 319088"/>
              <a:gd name="connsiteX11" fmla="*/ 255815 w 338138"/>
              <a:gd name="connsiteY11" fmla="*/ 276225 h 319088"/>
              <a:gd name="connsiteX12" fmla="*/ 50755 w 338138"/>
              <a:gd name="connsiteY12" fmla="*/ 276225 h 319088"/>
              <a:gd name="connsiteX13" fmla="*/ 62593 w 338138"/>
              <a:gd name="connsiteY13" fmla="*/ 282720 h 319088"/>
              <a:gd name="connsiteX14" fmla="*/ 70486 w 338138"/>
              <a:gd name="connsiteY14" fmla="*/ 282720 h 319088"/>
              <a:gd name="connsiteX15" fmla="*/ 82324 w 338138"/>
              <a:gd name="connsiteY15" fmla="*/ 276225 h 319088"/>
              <a:gd name="connsiteX16" fmla="*/ 84955 w 338138"/>
              <a:gd name="connsiteY16" fmla="*/ 277524 h 319088"/>
              <a:gd name="connsiteX17" fmla="*/ 88901 w 338138"/>
              <a:gd name="connsiteY17" fmla="*/ 284018 h 319088"/>
              <a:gd name="connsiteX18" fmla="*/ 88901 w 338138"/>
              <a:gd name="connsiteY18" fmla="*/ 315191 h 319088"/>
              <a:gd name="connsiteX19" fmla="*/ 66539 w 338138"/>
              <a:gd name="connsiteY19" fmla="*/ 319088 h 319088"/>
              <a:gd name="connsiteX20" fmla="*/ 42863 w 338138"/>
              <a:gd name="connsiteY20" fmla="*/ 315191 h 319088"/>
              <a:gd name="connsiteX21" fmla="*/ 42863 w 338138"/>
              <a:gd name="connsiteY21" fmla="*/ 284018 h 319088"/>
              <a:gd name="connsiteX22" fmla="*/ 48124 w 338138"/>
              <a:gd name="connsiteY22" fmla="*/ 277524 h 319088"/>
              <a:gd name="connsiteX23" fmla="*/ 50755 w 338138"/>
              <a:gd name="connsiteY23" fmla="*/ 276225 h 319088"/>
              <a:gd name="connsiteX24" fmla="*/ 273050 w 338138"/>
              <a:gd name="connsiteY24" fmla="*/ 214313 h 319088"/>
              <a:gd name="connsiteX25" fmla="*/ 282575 w 338138"/>
              <a:gd name="connsiteY25" fmla="*/ 224632 h 319088"/>
              <a:gd name="connsiteX26" fmla="*/ 273050 w 338138"/>
              <a:gd name="connsiteY26" fmla="*/ 234951 h 319088"/>
              <a:gd name="connsiteX27" fmla="*/ 263525 w 338138"/>
              <a:gd name="connsiteY27" fmla="*/ 224632 h 319088"/>
              <a:gd name="connsiteX28" fmla="*/ 273050 w 338138"/>
              <a:gd name="connsiteY28" fmla="*/ 214313 h 319088"/>
              <a:gd name="connsiteX29" fmla="*/ 65882 w 338138"/>
              <a:gd name="connsiteY29" fmla="*/ 214313 h 319088"/>
              <a:gd name="connsiteX30" fmla="*/ 76201 w 338138"/>
              <a:gd name="connsiteY30" fmla="*/ 224632 h 319088"/>
              <a:gd name="connsiteX31" fmla="*/ 65882 w 338138"/>
              <a:gd name="connsiteY31" fmla="*/ 234951 h 319088"/>
              <a:gd name="connsiteX32" fmla="*/ 55563 w 338138"/>
              <a:gd name="connsiteY32" fmla="*/ 224632 h 319088"/>
              <a:gd name="connsiteX33" fmla="*/ 65882 w 338138"/>
              <a:gd name="connsiteY33" fmla="*/ 214313 h 319088"/>
              <a:gd name="connsiteX34" fmla="*/ 272257 w 338138"/>
              <a:gd name="connsiteY34" fmla="*/ 196850 h 319088"/>
              <a:gd name="connsiteX35" fmla="*/ 244475 w 338138"/>
              <a:gd name="connsiteY35" fmla="*/ 224632 h 319088"/>
              <a:gd name="connsiteX36" fmla="*/ 272257 w 338138"/>
              <a:gd name="connsiteY36" fmla="*/ 252414 h 319088"/>
              <a:gd name="connsiteX37" fmla="*/ 300039 w 338138"/>
              <a:gd name="connsiteY37" fmla="*/ 224632 h 319088"/>
              <a:gd name="connsiteX38" fmla="*/ 272257 w 338138"/>
              <a:gd name="connsiteY38" fmla="*/ 196850 h 319088"/>
              <a:gd name="connsiteX39" fmla="*/ 65882 w 338138"/>
              <a:gd name="connsiteY39" fmla="*/ 196850 h 319088"/>
              <a:gd name="connsiteX40" fmla="*/ 38100 w 338138"/>
              <a:gd name="connsiteY40" fmla="*/ 224632 h 319088"/>
              <a:gd name="connsiteX41" fmla="*/ 65882 w 338138"/>
              <a:gd name="connsiteY41" fmla="*/ 252414 h 319088"/>
              <a:gd name="connsiteX42" fmla="*/ 93664 w 338138"/>
              <a:gd name="connsiteY42" fmla="*/ 224632 h 319088"/>
              <a:gd name="connsiteX43" fmla="*/ 65882 w 338138"/>
              <a:gd name="connsiteY43" fmla="*/ 196850 h 319088"/>
              <a:gd name="connsiteX44" fmla="*/ 272257 w 338138"/>
              <a:gd name="connsiteY44" fmla="*/ 187325 h 319088"/>
              <a:gd name="connsiteX45" fmla="*/ 338138 w 338138"/>
              <a:gd name="connsiteY45" fmla="*/ 253322 h 319088"/>
              <a:gd name="connsiteX46" fmla="*/ 313103 w 338138"/>
              <a:gd name="connsiteY46" fmla="*/ 304800 h 319088"/>
              <a:gd name="connsiteX47" fmla="*/ 313103 w 338138"/>
              <a:gd name="connsiteY47" fmla="*/ 283681 h 319088"/>
              <a:gd name="connsiteX48" fmla="*/ 295974 w 338138"/>
              <a:gd name="connsiteY48" fmla="*/ 259922 h 319088"/>
              <a:gd name="connsiteX49" fmla="*/ 290704 w 338138"/>
              <a:gd name="connsiteY49" fmla="*/ 258602 h 319088"/>
              <a:gd name="connsiteX50" fmla="*/ 284115 w 338138"/>
              <a:gd name="connsiteY50" fmla="*/ 258602 h 319088"/>
              <a:gd name="connsiteX51" fmla="*/ 272257 w 338138"/>
              <a:gd name="connsiteY51" fmla="*/ 265202 h 319088"/>
              <a:gd name="connsiteX52" fmla="*/ 260398 w 338138"/>
              <a:gd name="connsiteY52" fmla="*/ 258602 h 319088"/>
              <a:gd name="connsiteX53" fmla="*/ 255128 w 338138"/>
              <a:gd name="connsiteY53" fmla="*/ 258602 h 319088"/>
              <a:gd name="connsiteX54" fmla="*/ 248539 w 338138"/>
              <a:gd name="connsiteY54" fmla="*/ 259922 h 319088"/>
              <a:gd name="connsiteX55" fmla="*/ 232728 w 338138"/>
              <a:gd name="connsiteY55" fmla="*/ 283681 h 319088"/>
              <a:gd name="connsiteX56" fmla="*/ 232728 w 338138"/>
              <a:gd name="connsiteY56" fmla="*/ 304800 h 319088"/>
              <a:gd name="connsiteX57" fmla="*/ 206375 w 338138"/>
              <a:gd name="connsiteY57" fmla="*/ 253322 h 319088"/>
              <a:gd name="connsiteX58" fmla="*/ 272257 w 338138"/>
              <a:gd name="connsiteY58" fmla="*/ 187325 h 319088"/>
              <a:gd name="connsiteX59" fmla="*/ 65881 w 338138"/>
              <a:gd name="connsiteY59" fmla="*/ 187325 h 319088"/>
              <a:gd name="connsiteX60" fmla="*/ 131763 w 338138"/>
              <a:gd name="connsiteY60" fmla="*/ 253322 h 319088"/>
              <a:gd name="connsiteX61" fmla="*/ 105410 w 338138"/>
              <a:gd name="connsiteY61" fmla="*/ 304800 h 319088"/>
              <a:gd name="connsiteX62" fmla="*/ 105410 w 338138"/>
              <a:gd name="connsiteY62" fmla="*/ 283681 h 319088"/>
              <a:gd name="connsiteX63" fmla="*/ 89599 w 338138"/>
              <a:gd name="connsiteY63" fmla="*/ 259922 h 319088"/>
              <a:gd name="connsiteX64" fmla="*/ 83010 w 338138"/>
              <a:gd name="connsiteY64" fmla="*/ 258602 h 319088"/>
              <a:gd name="connsiteX65" fmla="*/ 77740 w 338138"/>
              <a:gd name="connsiteY65" fmla="*/ 258602 h 319088"/>
              <a:gd name="connsiteX66" fmla="*/ 65881 w 338138"/>
              <a:gd name="connsiteY66" fmla="*/ 265202 h 319088"/>
              <a:gd name="connsiteX67" fmla="*/ 54023 w 338138"/>
              <a:gd name="connsiteY67" fmla="*/ 258602 h 319088"/>
              <a:gd name="connsiteX68" fmla="*/ 47434 w 338138"/>
              <a:gd name="connsiteY68" fmla="*/ 258602 h 319088"/>
              <a:gd name="connsiteX69" fmla="*/ 42164 w 338138"/>
              <a:gd name="connsiteY69" fmla="*/ 259922 h 319088"/>
              <a:gd name="connsiteX70" fmla="*/ 25035 w 338138"/>
              <a:gd name="connsiteY70" fmla="*/ 283681 h 319088"/>
              <a:gd name="connsiteX71" fmla="*/ 25035 w 338138"/>
              <a:gd name="connsiteY71" fmla="*/ 304800 h 319088"/>
              <a:gd name="connsiteX72" fmla="*/ 0 w 338138"/>
              <a:gd name="connsiteY72" fmla="*/ 253322 h 319088"/>
              <a:gd name="connsiteX73" fmla="*/ 65881 w 338138"/>
              <a:gd name="connsiteY73" fmla="*/ 187325 h 319088"/>
              <a:gd name="connsiteX74" fmla="*/ 159754 w 338138"/>
              <a:gd name="connsiteY74" fmla="*/ 149225 h 319088"/>
              <a:gd name="connsiteX75" fmla="*/ 169069 w 338138"/>
              <a:gd name="connsiteY75" fmla="*/ 149225 h 319088"/>
              <a:gd name="connsiteX76" fmla="*/ 178384 w 338138"/>
              <a:gd name="connsiteY76" fmla="*/ 149225 h 319088"/>
              <a:gd name="connsiteX77" fmla="*/ 178384 w 338138"/>
              <a:gd name="connsiteY77" fmla="*/ 175331 h 319088"/>
              <a:gd name="connsiteX78" fmla="*/ 214313 w 338138"/>
              <a:gd name="connsiteY78" fmla="*/ 193605 h 319088"/>
              <a:gd name="connsiteX79" fmla="*/ 202337 w 338138"/>
              <a:gd name="connsiteY79" fmla="*/ 207963 h 319088"/>
              <a:gd name="connsiteX80" fmla="*/ 169069 w 338138"/>
              <a:gd name="connsiteY80" fmla="*/ 190994 h 319088"/>
              <a:gd name="connsiteX81" fmla="*/ 135802 w 338138"/>
              <a:gd name="connsiteY81" fmla="*/ 207963 h 319088"/>
              <a:gd name="connsiteX82" fmla="*/ 123825 w 338138"/>
              <a:gd name="connsiteY82" fmla="*/ 193605 h 319088"/>
              <a:gd name="connsiteX83" fmla="*/ 159754 w 338138"/>
              <a:gd name="connsiteY83" fmla="*/ 175331 h 319088"/>
              <a:gd name="connsiteX84" fmla="*/ 159754 w 338138"/>
              <a:gd name="connsiteY84" fmla="*/ 149225 h 319088"/>
              <a:gd name="connsiteX85" fmla="*/ 154175 w 338138"/>
              <a:gd name="connsiteY85" fmla="*/ 88900 h 319088"/>
              <a:gd name="connsiteX86" fmla="*/ 165941 w 338138"/>
              <a:gd name="connsiteY86" fmla="*/ 95394 h 319088"/>
              <a:gd name="connsiteX87" fmla="*/ 173785 w 338138"/>
              <a:gd name="connsiteY87" fmla="*/ 95394 h 319088"/>
              <a:gd name="connsiteX88" fmla="*/ 185551 w 338138"/>
              <a:gd name="connsiteY88" fmla="*/ 88900 h 319088"/>
              <a:gd name="connsiteX89" fmla="*/ 188166 w 338138"/>
              <a:gd name="connsiteY89" fmla="*/ 90199 h 319088"/>
              <a:gd name="connsiteX90" fmla="*/ 192088 w 338138"/>
              <a:gd name="connsiteY90" fmla="*/ 96693 h 319088"/>
              <a:gd name="connsiteX91" fmla="*/ 192088 w 338138"/>
              <a:gd name="connsiteY91" fmla="*/ 126567 h 319088"/>
              <a:gd name="connsiteX92" fmla="*/ 169863 w 338138"/>
              <a:gd name="connsiteY92" fmla="*/ 131763 h 319088"/>
              <a:gd name="connsiteX93" fmla="*/ 147638 w 338138"/>
              <a:gd name="connsiteY93" fmla="*/ 126567 h 319088"/>
              <a:gd name="connsiteX94" fmla="*/ 147638 w 338138"/>
              <a:gd name="connsiteY94" fmla="*/ 96693 h 319088"/>
              <a:gd name="connsiteX95" fmla="*/ 151560 w 338138"/>
              <a:gd name="connsiteY95" fmla="*/ 90199 h 319088"/>
              <a:gd name="connsiteX96" fmla="*/ 154175 w 338138"/>
              <a:gd name="connsiteY96" fmla="*/ 88900 h 319088"/>
              <a:gd name="connsiteX97" fmla="*/ 169069 w 338138"/>
              <a:gd name="connsiteY97" fmla="*/ 26988 h 319088"/>
              <a:gd name="connsiteX98" fmla="*/ 179388 w 338138"/>
              <a:gd name="connsiteY98" fmla="*/ 36513 h 319088"/>
              <a:gd name="connsiteX99" fmla="*/ 169069 w 338138"/>
              <a:gd name="connsiteY99" fmla="*/ 46038 h 319088"/>
              <a:gd name="connsiteX100" fmla="*/ 158750 w 338138"/>
              <a:gd name="connsiteY100" fmla="*/ 36513 h 319088"/>
              <a:gd name="connsiteX101" fmla="*/ 169069 w 338138"/>
              <a:gd name="connsiteY101" fmla="*/ 26988 h 319088"/>
              <a:gd name="connsiteX102" fmla="*/ 169070 w 338138"/>
              <a:gd name="connsiteY102" fmla="*/ 9525 h 319088"/>
              <a:gd name="connsiteX103" fmla="*/ 141288 w 338138"/>
              <a:gd name="connsiteY103" fmla="*/ 37307 h 319088"/>
              <a:gd name="connsiteX104" fmla="*/ 169070 w 338138"/>
              <a:gd name="connsiteY104" fmla="*/ 65089 h 319088"/>
              <a:gd name="connsiteX105" fmla="*/ 196852 w 338138"/>
              <a:gd name="connsiteY105" fmla="*/ 37307 h 319088"/>
              <a:gd name="connsiteX106" fmla="*/ 169070 w 338138"/>
              <a:gd name="connsiteY106" fmla="*/ 9525 h 319088"/>
              <a:gd name="connsiteX107" fmla="*/ 169070 w 338138"/>
              <a:gd name="connsiteY107" fmla="*/ 0 h 319088"/>
              <a:gd name="connsiteX108" fmla="*/ 234951 w 338138"/>
              <a:gd name="connsiteY108" fmla="*/ 65997 h 319088"/>
              <a:gd name="connsiteX109" fmla="*/ 209916 w 338138"/>
              <a:gd name="connsiteY109" fmla="*/ 117475 h 319088"/>
              <a:gd name="connsiteX110" fmla="*/ 209916 w 338138"/>
              <a:gd name="connsiteY110" fmla="*/ 96356 h 319088"/>
              <a:gd name="connsiteX111" fmla="*/ 192787 w 338138"/>
              <a:gd name="connsiteY111" fmla="*/ 72597 h 319088"/>
              <a:gd name="connsiteX112" fmla="*/ 187517 w 338138"/>
              <a:gd name="connsiteY112" fmla="*/ 71277 h 319088"/>
              <a:gd name="connsiteX113" fmla="*/ 180928 w 338138"/>
              <a:gd name="connsiteY113" fmla="*/ 71277 h 319088"/>
              <a:gd name="connsiteX114" fmla="*/ 169070 w 338138"/>
              <a:gd name="connsiteY114" fmla="*/ 76557 h 319088"/>
              <a:gd name="connsiteX115" fmla="*/ 157211 w 338138"/>
              <a:gd name="connsiteY115" fmla="*/ 71277 h 319088"/>
              <a:gd name="connsiteX116" fmla="*/ 150623 w 338138"/>
              <a:gd name="connsiteY116" fmla="*/ 71277 h 319088"/>
              <a:gd name="connsiteX117" fmla="*/ 145352 w 338138"/>
              <a:gd name="connsiteY117" fmla="*/ 72597 h 319088"/>
              <a:gd name="connsiteX118" fmla="*/ 128223 w 338138"/>
              <a:gd name="connsiteY118" fmla="*/ 96356 h 319088"/>
              <a:gd name="connsiteX119" fmla="*/ 128223 w 338138"/>
              <a:gd name="connsiteY119" fmla="*/ 117475 h 319088"/>
              <a:gd name="connsiteX120" fmla="*/ 103188 w 338138"/>
              <a:gd name="connsiteY120" fmla="*/ 65997 h 319088"/>
              <a:gd name="connsiteX121" fmla="*/ 169070 w 338138"/>
              <a:gd name="connsiteY121" fmla="*/ 0 h 319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338138" h="319088">
                <a:moveTo>
                  <a:pt x="255815" y="276225"/>
                </a:moveTo>
                <a:cubicBezTo>
                  <a:pt x="255815" y="276225"/>
                  <a:pt x="255815" y="276225"/>
                  <a:pt x="267653" y="282720"/>
                </a:cubicBezTo>
                <a:cubicBezTo>
                  <a:pt x="270284" y="284018"/>
                  <a:pt x="272915" y="284018"/>
                  <a:pt x="275546" y="282720"/>
                </a:cubicBezTo>
                <a:cubicBezTo>
                  <a:pt x="275546" y="282720"/>
                  <a:pt x="275546" y="282720"/>
                  <a:pt x="287384" y="276225"/>
                </a:cubicBezTo>
                <a:cubicBezTo>
                  <a:pt x="287384" y="276225"/>
                  <a:pt x="287384" y="276225"/>
                  <a:pt x="290015" y="277524"/>
                </a:cubicBezTo>
                <a:cubicBezTo>
                  <a:pt x="292646" y="278823"/>
                  <a:pt x="295276" y="281421"/>
                  <a:pt x="295276" y="284018"/>
                </a:cubicBezTo>
                <a:cubicBezTo>
                  <a:pt x="295276" y="284018"/>
                  <a:pt x="295276" y="284018"/>
                  <a:pt x="295276" y="315191"/>
                </a:cubicBezTo>
                <a:cubicBezTo>
                  <a:pt x="287384" y="317789"/>
                  <a:pt x="279492" y="319088"/>
                  <a:pt x="271600" y="319088"/>
                </a:cubicBezTo>
                <a:cubicBezTo>
                  <a:pt x="263707" y="319088"/>
                  <a:pt x="255815" y="317789"/>
                  <a:pt x="249238" y="315191"/>
                </a:cubicBezTo>
                <a:cubicBezTo>
                  <a:pt x="249238" y="315191"/>
                  <a:pt x="249238" y="315191"/>
                  <a:pt x="249238" y="284018"/>
                </a:cubicBezTo>
                <a:cubicBezTo>
                  <a:pt x="249238" y="281421"/>
                  <a:pt x="250554" y="278823"/>
                  <a:pt x="253184" y="277524"/>
                </a:cubicBezTo>
                <a:cubicBezTo>
                  <a:pt x="253184" y="277524"/>
                  <a:pt x="253184" y="277524"/>
                  <a:pt x="255815" y="276225"/>
                </a:cubicBezTo>
                <a:close/>
                <a:moveTo>
                  <a:pt x="50755" y="276225"/>
                </a:moveTo>
                <a:cubicBezTo>
                  <a:pt x="50755" y="276225"/>
                  <a:pt x="50755" y="276225"/>
                  <a:pt x="62593" y="282720"/>
                </a:cubicBezTo>
                <a:cubicBezTo>
                  <a:pt x="65224" y="284018"/>
                  <a:pt x="67855" y="284018"/>
                  <a:pt x="70486" y="282720"/>
                </a:cubicBezTo>
                <a:cubicBezTo>
                  <a:pt x="70486" y="282720"/>
                  <a:pt x="70486" y="282720"/>
                  <a:pt x="82324" y="276225"/>
                </a:cubicBezTo>
                <a:cubicBezTo>
                  <a:pt x="82324" y="276225"/>
                  <a:pt x="82324" y="276225"/>
                  <a:pt x="84955" y="277524"/>
                </a:cubicBezTo>
                <a:cubicBezTo>
                  <a:pt x="87585" y="278823"/>
                  <a:pt x="88901" y="281421"/>
                  <a:pt x="88901" y="284018"/>
                </a:cubicBezTo>
                <a:cubicBezTo>
                  <a:pt x="88901" y="284018"/>
                  <a:pt x="88901" y="284018"/>
                  <a:pt x="88901" y="315191"/>
                </a:cubicBezTo>
                <a:cubicBezTo>
                  <a:pt x="82324" y="317789"/>
                  <a:pt x="74432" y="319088"/>
                  <a:pt x="66539" y="319088"/>
                </a:cubicBezTo>
                <a:cubicBezTo>
                  <a:pt x="58647" y="319088"/>
                  <a:pt x="50755" y="317789"/>
                  <a:pt x="42863" y="315191"/>
                </a:cubicBezTo>
                <a:cubicBezTo>
                  <a:pt x="42863" y="315191"/>
                  <a:pt x="42863" y="315191"/>
                  <a:pt x="42863" y="284018"/>
                </a:cubicBezTo>
                <a:cubicBezTo>
                  <a:pt x="42863" y="281421"/>
                  <a:pt x="45493" y="278823"/>
                  <a:pt x="48124" y="277524"/>
                </a:cubicBezTo>
                <a:cubicBezTo>
                  <a:pt x="48124" y="277524"/>
                  <a:pt x="48124" y="277524"/>
                  <a:pt x="50755" y="276225"/>
                </a:cubicBezTo>
                <a:close/>
                <a:moveTo>
                  <a:pt x="273050" y="214313"/>
                </a:moveTo>
                <a:cubicBezTo>
                  <a:pt x="278311" y="214313"/>
                  <a:pt x="282575" y="218933"/>
                  <a:pt x="282575" y="224632"/>
                </a:cubicBezTo>
                <a:cubicBezTo>
                  <a:pt x="282575" y="230331"/>
                  <a:pt x="278311" y="234951"/>
                  <a:pt x="273050" y="234951"/>
                </a:cubicBezTo>
                <a:cubicBezTo>
                  <a:pt x="267789" y="234951"/>
                  <a:pt x="263525" y="230331"/>
                  <a:pt x="263525" y="224632"/>
                </a:cubicBezTo>
                <a:cubicBezTo>
                  <a:pt x="263525" y="218933"/>
                  <a:pt x="267789" y="214313"/>
                  <a:pt x="273050" y="214313"/>
                </a:cubicBezTo>
                <a:close/>
                <a:moveTo>
                  <a:pt x="65882" y="214313"/>
                </a:moveTo>
                <a:cubicBezTo>
                  <a:pt x="71581" y="214313"/>
                  <a:pt x="76201" y="218933"/>
                  <a:pt x="76201" y="224632"/>
                </a:cubicBezTo>
                <a:cubicBezTo>
                  <a:pt x="76201" y="230331"/>
                  <a:pt x="71581" y="234951"/>
                  <a:pt x="65882" y="234951"/>
                </a:cubicBezTo>
                <a:cubicBezTo>
                  <a:pt x="60183" y="234951"/>
                  <a:pt x="55563" y="230331"/>
                  <a:pt x="55563" y="224632"/>
                </a:cubicBezTo>
                <a:cubicBezTo>
                  <a:pt x="55563" y="218933"/>
                  <a:pt x="60183" y="214313"/>
                  <a:pt x="65882" y="214313"/>
                </a:cubicBezTo>
                <a:close/>
                <a:moveTo>
                  <a:pt x="272257" y="196850"/>
                </a:moveTo>
                <a:cubicBezTo>
                  <a:pt x="256913" y="196850"/>
                  <a:pt x="244475" y="209288"/>
                  <a:pt x="244475" y="224632"/>
                </a:cubicBezTo>
                <a:cubicBezTo>
                  <a:pt x="244475" y="239976"/>
                  <a:pt x="256913" y="252414"/>
                  <a:pt x="272257" y="252414"/>
                </a:cubicBezTo>
                <a:cubicBezTo>
                  <a:pt x="287601" y="252414"/>
                  <a:pt x="300039" y="239976"/>
                  <a:pt x="300039" y="224632"/>
                </a:cubicBezTo>
                <a:cubicBezTo>
                  <a:pt x="300039" y="209288"/>
                  <a:pt x="287601" y="196850"/>
                  <a:pt x="272257" y="196850"/>
                </a:cubicBezTo>
                <a:close/>
                <a:moveTo>
                  <a:pt x="65882" y="196850"/>
                </a:moveTo>
                <a:cubicBezTo>
                  <a:pt x="50538" y="196850"/>
                  <a:pt x="38100" y="209288"/>
                  <a:pt x="38100" y="224632"/>
                </a:cubicBezTo>
                <a:cubicBezTo>
                  <a:pt x="38100" y="239976"/>
                  <a:pt x="50538" y="252414"/>
                  <a:pt x="65882" y="252414"/>
                </a:cubicBezTo>
                <a:cubicBezTo>
                  <a:pt x="81226" y="252414"/>
                  <a:pt x="93664" y="239976"/>
                  <a:pt x="93664" y="224632"/>
                </a:cubicBezTo>
                <a:cubicBezTo>
                  <a:pt x="93664" y="209288"/>
                  <a:pt x="81226" y="196850"/>
                  <a:pt x="65882" y="196850"/>
                </a:cubicBezTo>
                <a:close/>
                <a:moveTo>
                  <a:pt x="272257" y="187325"/>
                </a:moveTo>
                <a:cubicBezTo>
                  <a:pt x="309150" y="187325"/>
                  <a:pt x="338138" y="217684"/>
                  <a:pt x="338138" y="253322"/>
                </a:cubicBezTo>
                <a:cubicBezTo>
                  <a:pt x="338138" y="274441"/>
                  <a:pt x="328915" y="292921"/>
                  <a:pt x="313103" y="304800"/>
                </a:cubicBezTo>
                <a:cubicBezTo>
                  <a:pt x="313103" y="304800"/>
                  <a:pt x="313103" y="304800"/>
                  <a:pt x="313103" y="283681"/>
                </a:cubicBezTo>
                <a:cubicBezTo>
                  <a:pt x="313103" y="273121"/>
                  <a:pt x="306515" y="263882"/>
                  <a:pt x="295974" y="259922"/>
                </a:cubicBezTo>
                <a:cubicBezTo>
                  <a:pt x="295974" y="259922"/>
                  <a:pt x="290704" y="258602"/>
                  <a:pt x="290704" y="258602"/>
                </a:cubicBezTo>
                <a:cubicBezTo>
                  <a:pt x="288068" y="257282"/>
                  <a:pt x="286751" y="258602"/>
                  <a:pt x="284115" y="258602"/>
                </a:cubicBezTo>
                <a:cubicBezTo>
                  <a:pt x="284115" y="258602"/>
                  <a:pt x="284115" y="258602"/>
                  <a:pt x="272257" y="265202"/>
                </a:cubicBezTo>
                <a:cubicBezTo>
                  <a:pt x="272257" y="265202"/>
                  <a:pt x="272257" y="265202"/>
                  <a:pt x="260398" y="258602"/>
                </a:cubicBezTo>
                <a:cubicBezTo>
                  <a:pt x="259080" y="258602"/>
                  <a:pt x="256445" y="257282"/>
                  <a:pt x="255128" y="258602"/>
                </a:cubicBezTo>
                <a:cubicBezTo>
                  <a:pt x="255128" y="258602"/>
                  <a:pt x="248539" y="259922"/>
                  <a:pt x="248539" y="259922"/>
                </a:cubicBezTo>
                <a:cubicBezTo>
                  <a:pt x="239316" y="263882"/>
                  <a:pt x="232728" y="273121"/>
                  <a:pt x="232728" y="283681"/>
                </a:cubicBezTo>
                <a:cubicBezTo>
                  <a:pt x="232728" y="283681"/>
                  <a:pt x="232728" y="283681"/>
                  <a:pt x="232728" y="304800"/>
                </a:cubicBezTo>
                <a:cubicBezTo>
                  <a:pt x="216916" y="292921"/>
                  <a:pt x="206375" y="274441"/>
                  <a:pt x="206375" y="253322"/>
                </a:cubicBezTo>
                <a:cubicBezTo>
                  <a:pt x="206375" y="217684"/>
                  <a:pt x="236681" y="187325"/>
                  <a:pt x="272257" y="187325"/>
                </a:cubicBezTo>
                <a:close/>
                <a:moveTo>
                  <a:pt x="65881" y="187325"/>
                </a:moveTo>
                <a:cubicBezTo>
                  <a:pt x="101457" y="187325"/>
                  <a:pt x="131763" y="217684"/>
                  <a:pt x="131763" y="253322"/>
                </a:cubicBezTo>
                <a:cubicBezTo>
                  <a:pt x="131763" y="274441"/>
                  <a:pt x="121222" y="292921"/>
                  <a:pt x="105410" y="304800"/>
                </a:cubicBezTo>
                <a:cubicBezTo>
                  <a:pt x="105410" y="304800"/>
                  <a:pt x="105410" y="304800"/>
                  <a:pt x="105410" y="283681"/>
                </a:cubicBezTo>
                <a:cubicBezTo>
                  <a:pt x="105410" y="273121"/>
                  <a:pt x="98822" y="263882"/>
                  <a:pt x="89599" y="259922"/>
                </a:cubicBezTo>
                <a:cubicBezTo>
                  <a:pt x="89599" y="259922"/>
                  <a:pt x="83010" y="258602"/>
                  <a:pt x="83010" y="258602"/>
                </a:cubicBezTo>
                <a:cubicBezTo>
                  <a:pt x="81693" y="257282"/>
                  <a:pt x="79058" y="258602"/>
                  <a:pt x="77740" y="258602"/>
                </a:cubicBezTo>
                <a:cubicBezTo>
                  <a:pt x="77740" y="258602"/>
                  <a:pt x="77740" y="258602"/>
                  <a:pt x="65881" y="265202"/>
                </a:cubicBezTo>
                <a:cubicBezTo>
                  <a:pt x="65881" y="265202"/>
                  <a:pt x="65881" y="265202"/>
                  <a:pt x="54023" y="258602"/>
                </a:cubicBezTo>
                <a:cubicBezTo>
                  <a:pt x="51387" y="258602"/>
                  <a:pt x="50070" y="257282"/>
                  <a:pt x="47434" y="258602"/>
                </a:cubicBezTo>
                <a:cubicBezTo>
                  <a:pt x="47434" y="258602"/>
                  <a:pt x="42164" y="259922"/>
                  <a:pt x="42164" y="259922"/>
                </a:cubicBezTo>
                <a:cubicBezTo>
                  <a:pt x="31623" y="263882"/>
                  <a:pt x="25035" y="273121"/>
                  <a:pt x="25035" y="283681"/>
                </a:cubicBezTo>
                <a:cubicBezTo>
                  <a:pt x="25035" y="283681"/>
                  <a:pt x="25035" y="283681"/>
                  <a:pt x="25035" y="304800"/>
                </a:cubicBezTo>
                <a:cubicBezTo>
                  <a:pt x="9223" y="292921"/>
                  <a:pt x="0" y="274441"/>
                  <a:pt x="0" y="253322"/>
                </a:cubicBezTo>
                <a:cubicBezTo>
                  <a:pt x="0" y="217684"/>
                  <a:pt x="28988" y="187325"/>
                  <a:pt x="65881" y="187325"/>
                </a:cubicBezTo>
                <a:close/>
                <a:moveTo>
                  <a:pt x="159754" y="149225"/>
                </a:moveTo>
                <a:cubicBezTo>
                  <a:pt x="163746" y="149225"/>
                  <a:pt x="166408" y="149225"/>
                  <a:pt x="169069" y="149225"/>
                </a:cubicBezTo>
                <a:cubicBezTo>
                  <a:pt x="171731" y="149225"/>
                  <a:pt x="174392" y="149225"/>
                  <a:pt x="178384" y="149225"/>
                </a:cubicBezTo>
                <a:cubicBezTo>
                  <a:pt x="178384" y="149225"/>
                  <a:pt x="178384" y="149225"/>
                  <a:pt x="178384" y="175331"/>
                </a:cubicBezTo>
                <a:lnTo>
                  <a:pt x="214313" y="193605"/>
                </a:lnTo>
                <a:cubicBezTo>
                  <a:pt x="210321" y="197521"/>
                  <a:pt x="206329" y="202742"/>
                  <a:pt x="202337" y="207963"/>
                </a:cubicBezTo>
                <a:cubicBezTo>
                  <a:pt x="202337" y="207963"/>
                  <a:pt x="202337" y="207963"/>
                  <a:pt x="169069" y="190994"/>
                </a:cubicBezTo>
                <a:cubicBezTo>
                  <a:pt x="169069" y="190994"/>
                  <a:pt x="169069" y="190994"/>
                  <a:pt x="135802" y="207963"/>
                </a:cubicBezTo>
                <a:cubicBezTo>
                  <a:pt x="131809" y="202742"/>
                  <a:pt x="127817" y="197521"/>
                  <a:pt x="123825" y="193605"/>
                </a:cubicBezTo>
                <a:cubicBezTo>
                  <a:pt x="123825" y="193605"/>
                  <a:pt x="123825" y="193605"/>
                  <a:pt x="159754" y="175331"/>
                </a:cubicBezTo>
                <a:cubicBezTo>
                  <a:pt x="159754" y="175331"/>
                  <a:pt x="159754" y="175331"/>
                  <a:pt x="159754" y="149225"/>
                </a:cubicBezTo>
                <a:close/>
                <a:moveTo>
                  <a:pt x="154175" y="88900"/>
                </a:moveTo>
                <a:cubicBezTo>
                  <a:pt x="154175" y="88900"/>
                  <a:pt x="154175" y="88900"/>
                  <a:pt x="165941" y="95394"/>
                </a:cubicBezTo>
                <a:cubicBezTo>
                  <a:pt x="168556" y="95394"/>
                  <a:pt x="171171" y="95394"/>
                  <a:pt x="173785" y="95394"/>
                </a:cubicBezTo>
                <a:cubicBezTo>
                  <a:pt x="173785" y="95394"/>
                  <a:pt x="173785" y="95394"/>
                  <a:pt x="185551" y="88900"/>
                </a:cubicBezTo>
                <a:lnTo>
                  <a:pt x="188166" y="90199"/>
                </a:lnTo>
                <a:cubicBezTo>
                  <a:pt x="190781" y="90199"/>
                  <a:pt x="192088" y="92797"/>
                  <a:pt x="192088" y="96693"/>
                </a:cubicBezTo>
                <a:cubicBezTo>
                  <a:pt x="192088" y="96693"/>
                  <a:pt x="192088" y="96693"/>
                  <a:pt x="192088" y="126567"/>
                </a:cubicBezTo>
                <a:cubicBezTo>
                  <a:pt x="185551" y="129165"/>
                  <a:pt x="177707" y="131763"/>
                  <a:pt x="169863" y="131763"/>
                </a:cubicBezTo>
                <a:cubicBezTo>
                  <a:pt x="162019" y="131763"/>
                  <a:pt x="154175" y="129165"/>
                  <a:pt x="147638" y="126567"/>
                </a:cubicBezTo>
                <a:cubicBezTo>
                  <a:pt x="147638" y="126567"/>
                  <a:pt x="147638" y="126567"/>
                  <a:pt x="147638" y="96693"/>
                </a:cubicBezTo>
                <a:cubicBezTo>
                  <a:pt x="147638" y="92797"/>
                  <a:pt x="148946" y="90199"/>
                  <a:pt x="151560" y="90199"/>
                </a:cubicBezTo>
                <a:cubicBezTo>
                  <a:pt x="151560" y="90199"/>
                  <a:pt x="151560" y="90199"/>
                  <a:pt x="154175" y="88900"/>
                </a:cubicBezTo>
                <a:close/>
                <a:moveTo>
                  <a:pt x="169069" y="26988"/>
                </a:moveTo>
                <a:cubicBezTo>
                  <a:pt x="174768" y="26988"/>
                  <a:pt x="179388" y="31252"/>
                  <a:pt x="179388" y="36513"/>
                </a:cubicBezTo>
                <a:cubicBezTo>
                  <a:pt x="179388" y="41774"/>
                  <a:pt x="174768" y="46038"/>
                  <a:pt x="169069" y="46038"/>
                </a:cubicBezTo>
                <a:cubicBezTo>
                  <a:pt x="163370" y="46038"/>
                  <a:pt x="158750" y="41774"/>
                  <a:pt x="158750" y="36513"/>
                </a:cubicBezTo>
                <a:cubicBezTo>
                  <a:pt x="158750" y="31252"/>
                  <a:pt x="163370" y="26988"/>
                  <a:pt x="169069" y="26988"/>
                </a:cubicBezTo>
                <a:close/>
                <a:moveTo>
                  <a:pt x="169070" y="9525"/>
                </a:moveTo>
                <a:cubicBezTo>
                  <a:pt x="153726" y="9525"/>
                  <a:pt x="141288" y="21963"/>
                  <a:pt x="141288" y="37307"/>
                </a:cubicBezTo>
                <a:cubicBezTo>
                  <a:pt x="141288" y="52651"/>
                  <a:pt x="153726" y="65089"/>
                  <a:pt x="169070" y="65089"/>
                </a:cubicBezTo>
                <a:cubicBezTo>
                  <a:pt x="184414" y="65089"/>
                  <a:pt x="196852" y="52651"/>
                  <a:pt x="196852" y="37307"/>
                </a:cubicBezTo>
                <a:cubicBezTo>
                  <a:pt x="196852" y="21963"/>
                  <a:pt x="184414" y="9525"/>
                  <a:pt x="169070" y="9525"/>
                </a:cubicBezTo>
                <a:close/>
                <a:moveTo>
                  <a:pt x="169070" y="0"/>
                </a:moveTo>
                <a:cubicBezTo>
                  <a:pt x="204646" y="0"/>
                  <a:pt x="234951" y="29039"/>
                  <a:pt x="234951" y="65997"/>
                </a:cubicBezTo>
                <a:cubicBezTo>
                  <a:pt x="234951" y="87116"/>
                  <a:pt x="224410" y="105595"/>
                  <a:pt x="209916" y="117475"/>
                </a:cubicBezTo>
                <a:cubicBezTo>
                  <a:pt x="209916" y="117475"/>
                  <a:pt x="209916" y="117475"/>
                  <a:pt x="209916" y="96356"/>
                </a:cubicBezTo>
                <a:cubicBezTo>
                  <a:pt x="209916" y="85796"/>
                  <a:pt x="203328" y="75237"/>
                  <a:pt x="192787" y="72597"/>
                </a:cubicBezTo>
                <a:cubicBezTo>
                  <a:pt x="192787" y="72597"/>
                  <a:pt x="187517" y="71277"/>
                  <a:pt x="187517" y="71277"/>
                </a:cubicBezTo>
                <a:cubicBezTo>
                  <a:pt x="184881" y="69957"/>
                  <a:pt x="182246" y="69957"/>
                  <a:pt x="180928" y="71277"/>
                </a:cubicBezTo>
                <a:cubicBezTo>
                  <a:pt x="180928" y="71277"/>
                  <a:pt x="180928" y="71277"/>
                  <a:pt x="169070" y="76557"/>
                </a:cubicBezTo>
                <a:cubicBezTo>
                  <a:pt x="169070" y="76557"/>
                  <a:pt x="169070" y="76557"/>
                  <a:pt x="157211" y="71277"/>
                </a:cubicBezTo>
                <a:cubicBezTo>
                  <a:pt x="155893" y="69957"/>
                  <a:pt x="153258" y="69957"/>
                  <a:pt x="150623" y="71277"/>
                </a:cubicBezTo>
                <a:cubicBezTo>
                  <a:pt x="150623" y="71277"/>
                  <a:pt x="145352" y="72597"/>
                  <a:pt x="145352" y="72597"/>
                </a:cubicBezTo>
                <a:cubicBezTo>
                  <a:pt x="134811" y="75237"/>
                  <a:pt x="128223" y="85796"/>
                  <a:pt x="128223" y="96356"/>
                </a:cubicBezTo>
                <a:cubicBezTo>
                  <a:pt x="128223" y="96356"/>
                  <a:pt x="128223" y="96356"/>
                  <a:pt x="128223" y="117475"/>
                </a:cubicBezTo>
                <a:cubicBezTo>
                  <a:pt x="113729" y="105595"/>
                  <a:pt x="103188" y="87116"/>
                  <a:pt x="103188" y="65997"/>
                </a:cubicBezTo>
                <a:cubicBezTo>
                  <a:pt x="103188" y="29039"/>
                  <a:pt x="133494" y="0"/>
                  <a:pt x="16907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8" name="椭圆 40"/>
          <p:cNvSpPr/>
          <p:nvPr/>
        </p:nvSpPr>
        <p:spPr>
          <a:xfrm>
            <a:off x="1199493" y="5062379"/>
            <a:ext cx="416786" cy="429626"/>
          </a:xfrm>
          <a:custGeom>
            <a:avLst/>
            <a:gdLst>
              <a:gd name="connsiteX0" fmla="*/ 157951 w 327026"/>
              <a:gd name="connsiteY0" fmla="*/ 134938 h 337100"/>
              <a:gd name="connsiteX1" fmla="*/ 327026 w 327026"/>
              <a:gd name="connsiteY1" fmla="*/ 239958 h 337100"/>
              <a:gd name="connsiteX2" fmla="*/ 259660 w 327026"/>
              <a:gd name="connsiteY2" fmla="*/ 254398 h 337100"/>
              <a:gd name="connsiteX3" fmla="*/ 295325 w 327026"/>
              <a:gd name="connsiteY3" fmla="*/ 305595 h 337100"/>
              <a:gd name="connsiteX4" fmla="*/ 292683 w 327026"/>
              <a:gd name="connsiteY4" fmla="*/ 334475 h 337100"/>
              <a:gd name="connsiteX5" fmla="*/ 263623 w 327026"/>
              <a:gd name="connsiteY5" fmla="*/ 326599 h 337100"/>
              <a:gd name="connsiteX6" fmla="*/ 227959 w 327026"/>
              <a:gd name="connsiteY6" fmla="*/ 275402 h 337100"/>
              <a:gd name="connsiteX7" fmla="*/ 192294 w 327026"/>
              <a:gd name="connsiteY7" fmla="*/ 333162 h 337100"/>
              <a:gd name="connsiteX8" fmla="*/ 153988 w 327026"/>
              <a:gd name="connsiteY8" fmla="*/ 137564 h 337100"/>
              <a:gd name="connsiteX9" fmla="*/ 157951 w 327026"/>
              <a:gd name="connsiteY9" fmla="*/ 134938 h 337100"/>
              <a:gd name="connsiteX10" fmla="*/ 287448 w 327026"/>
              <a:gd name="connsiteY10" fmla="*/ 96838 h 337100"/>
              <a:gd name="connsiteX11" fmla="*/ 270368 w 327026"/>
              <a:gd name="connsiteY11" fmla="*/ 108528 h 337100"/>
              <a:gd name="connsiteX12" fmla="*/ 280879 w 327026"/>
              <a:gd name="connsiteY12" fmla="*/ 150092 h 337100"/>
              <a:gd name="connsiteX13" fmla="*/ 301899 w 327026"/>
              <a:gd name="connsiteY13" fmla="*/ 182563 h 337100"/>
              <a:gd name="connsiteX14" fmla="*/ 303213 w 327026"/>
              <a:gd name="connsiteY14" fmla="*/ 161781 h 337100"/>
              <a:gd name="connsiteX15" fmla="*/ 287448 w 327026"/>
              <a:gd name="connsiteY15" fmla="*/ 96838 h 337100"/>
              <a:gd name="connsiteX16" fmla="*/ 160474 w 327026"/>
              <a:gd name="connsiteY16" fmla="*/ 0 h 337100"/>
              <a:gd name="connsiteX17" fmla="*/ 322263 w 327026"/>
              <a:gd name="connsiteY17" fmla="*/ 161925 h 337100"/>
              <a:gd name="connsiteX18" fmla="*/ 314371 w 327026"/>
              <a:gd name="connsiteY18" fmla="*/ 211951 h 337100"/>
              <a:gd name="connsiteX19" fmla="*/ 242026 w 327026"/>
              <a:gd name="connsiteY19" fmla="*/ 165875 h 337100"/>
              <a:gd name="connsiteX20" fmla="*/ 259126 w 327026"/>
              <a:gd name="connsiteY20" fmla="*/ 139545 h 337100"/>
              <a:gd name="connsiteX21" fmla="*/ 244657 w 327026"/>
              <a:gd name="connsiteY21" fmla="*/ 94785 h 337100"/>
              <a:gd name="connsiteX22" fmla="*/ 203881 w 327026"/>
              <a:gd name="connsiteY22" fmla="*/ 63190 h 337100"/>
              <a:gd name="connsiteX23" fmla="*/ 186781 w 327026"/>
              <a:gd name="connsiteY23" fmla="*/ 22380 h 337100"/>
              <a:gd name="connsiteX24" fmla="*/ 160474 w 327026"/>
              <a:gd name="connsiteY24" fmla="*/ 19747 h 337100"/>
              <a:gd name="connsiteX25" fmla="*/ 74975 w 327026"/>
              <a:gd name="connsiteY25" fmla="*/ 48709 h 337100"/>
              <a:gd name="connsiteX26" fmla="*/ 86814 w 327026"/>
              <a:gd name="connsiteY26" fmla="*/ 86886 h 337100"/>
              <a:gd name="connsiteX27" fmla="*/ 53930 w 327026"/>
              <a:gd name="connsiteY27" fmla="*/ 111899 h 337100"/>
              <a:gd name="connsiteX28" fmla="*/ 53930 w 327026"/>
              <a:gd name="connsiteY28" fmla="*/ 140862 h 337100"/>
              <a:gd name="connsiteX29" fmla="*/ 59191 w 327026"/>
              <a:gd name="connsiteY29" fmla="*/ 157976 h 337100"/>
              <a:gd name="connsiteX30" fmla="*/ 21046 w 327026"/>
              <a:gd name="connsiteY30" fmla="*/ 181672 h 337100"/>
              <a:gd name="connsiteX31" fmla="*/ 35515 w 327026"/>
              <a:gd name="connsiteY31" fmla="*/ 227748 h 337100"/>
              <a:gd name="connsiteX32" fmla="*/ 59191 w 327026"/>
              <a:gd name="connsiteY32" fmla="*/ 190887 h 337100"/>
              <a:gd name="connsiteX33" fmla="*/ 89444 w 327026"/>
              <a:gd name="connsiteY33" fmla="*/ 198786 h 337100"/>
              <a:gd name="connsiteX34" fmla="*/ 122328 w 327026"/>
              <a:gd name="connsiteY34" fmla="*/ 215900 h 337100"/>
              <a:gd name="connsiteX35" fmla="*/ 96021 w 327026"/>
              <a:gd name="connsiteY35" fmla="*/ 248812 h 337100"/>
              <a:gd name="connsiteX36" fmla="*/ 86814 w 327026"/>
              <a:gd name="connsiteY36" fmla="*/ 283040 h 337100"/>
              <a:gd name="connsiteX37" fmla="*/ 160474 w 327026"/>
              <a:gd name="connsiteY37" fmla="*/ 304103 h 337100"/>
              <a:gd name="connsiteX38" fmla="*/ 167051 w 327026"/>
              <a:gd name="connsiteY38" fmla="*/ 302787 h 337100"/>
              <a:gd name="connsiteX39" fmla="*/ 170997 w 327026"/>
              <a:gd name="connsiteY39" fmla="*/ 322534 h 337100"/>
              <a:gd name="connsiteX40" fmla="*/ 160474 w 327026"/>
              <a:gd name="connsiteY40" fmla="*/ 323850 h 337100"/>
              <a:gd name="connsiteX41" fmla="*/ 0 w 327026"/>
              <a:gd name="connsiteY41" fmla="*/ 161925 h 337100"/>
              <a:gd name="connsiteX42" fmla="*/ 160474 w 327026"/>
              <a:gd name="connsiteY42" fmla="*/ 0 h 33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27026" h="337100">
                <a:moveTo>
                  <a:pt x="157951" y="134938"/>
                </a:moveTo>
                <a:cubicBezTo>
                  <a:pt x="157951" y="134938"/>
                  <a:pt x="157951" y="134938"/>
                  <a:pt x="327026" y="239958"/>
                </a:cubicBezTo>
                <a:cubicBezTo>
                  <a:pt x="327026" y="239958"/>
                  <a:pt x="327026" y="239958"/>
                  <a:pt x="259660" y="254398"/>
                </a:cubicBezTo>
                <a:lnTo>
                  <a:pt x="295325" y="305595"/>
                </a:lnTo>
                <a:cubicBezTo>
                  <a:pt x="301929" y="316097"/>
                  <a:pt x="300608" y="327911"/>
                  <a:pt x="292683" y="334475"/>
                </a:cubicBezTo>
                <a:cubicBezTo>
                  <a:pt x="283436" y="339726"/>
                  <a:pt x="271548" y="337101"/>
                  <a:pt x="263623" y="326599"/>
                </a:cubicBezTo>
                <a:cubicBezTo>
                  <a:pt x="263623" y="326599"/>
                  <a:pt x="263623" y="326599"/>
                  <a:pt x="227959" y="275402"/>
                </a:cubicBezTo>
                <a:cubicBezTo>
                  <a:pt x="227959" y="275402"/>
                  <a:pt x="227959" y="275402"/>
                  <a:pt x="192294" y="333162"/>
                </a:cubicBezTo>
                <a:cubicBezTo>
                  <a:pt x="192294" y="333162"/>
                  <a:pt x="192294" y="333162"/>
                  <a:pt x="153988" y="137564"/>
                </a:cubicBezTo>
                <a:cubicBezTo>
                  <a:pt x="153988" y="137564"/>
                  <a:pt x="153988" y="137564"/>
                  <a:pt x="157951" y="134938"/>
                </a:cubicBezTo>
                <a:close/>
                <a:moveTo>
                  <a:pt x="287448" y="96838"/>
                </a:moveTo>
                <a:cubicBezTo>
                  <a:pt x="280879" y="99436"/>
                  <a:pt x="272996" y="103332"/>
                  <a:pt x="270368" y="108528"/>
                </a:cubicBezTo>
                <a:cubicBezTo>
                  <a:pt x="265113" y="117620"/>
                  <a:pt x="271682" y="143597"/>
                  <a:pt x="280879" y="150092"/>
                </a:cubicBezTo>
                <a:cubicBezTo>
                  <a:pt x="292703" y="159184"/>
                  <a:pt x="299272" y="170873"/>
                  <a:pt x="301899" y="182563"/>
                </a:cubicBezTo>
                <a:cubicBezTo>
                  <a:pt x="303213" y="176069"/>
                  <a:pt x="303213" y="168276"/>
                  <a:pt x="303213" y="161781"/>
                </a:cubicBezTo>
                <a:cubicBezTo>
                  <a:pt x="303213" y="138402"/>
                  <a:pt x="297958" y="116321"/>
                  <a:pt x="287448" y="96838"/>
                </a:cubicBezTo>
                <a:close/>
                <a:moveTo>
                  <a:pt x="160474" y="0"/>
                </a:moveTo>
                <a:cubicBezTo>
                  <a:pt x="249918" y="0"/>
                  <a:pt x="322263" y="72405"/>
                  <a:pt x="322263" y="161925"/>
                </a:cubicBezTo>
                <a:cubicBezTo>
                  <a:pt x="322263" y="179039"/>
                  <a:pt x="319632" y="196153"/>
                  <a:pt x="314371" y="211951"/>
                </a:cubicBezTo>
                <a:cubicBezTo>
                  <a:pt x="314371" y="211951"/>
                  <a:pt x="314371" y="211951"/>
                  <a:pt x="242026" y="165875"/>
                </a:cubicBezTo>
                <a:cubicBezTo>
                  <a:pt x="247288" y="157976"/>
                  <a:pt x="257811" y="147444"/>
                  <a:pt x="259126" y="139545"/>
                </a:cubicBezTo>
                <a:cubicBezTo>
                  <a:pt x="260441" y="127697"/>
                  <a:pt x="251234" y="97418"/>
                  <a:pt x="244657" y="94785"/>
                </a:cubicBezTo>
                <a:cubicBezTo>
                  <a:pt x="238080" y="90836"/>
                  <a:pt x="218350" y="71089"/>
                  <a:pt x="203881" y="63190"/>
                </a:cubicBezTo>
                <a:cubicBezTo>
                  <a:pt x="193358" y="57924"/>
                  <a:pt x="188096" y="36861"/>
                  <a:pt x="186781" y="22380"/>
                </a:cubicBezTo>
                <a:cubicBezTo>
                  <a:pt x="177574" y="21063"/>
                  <a:pt x="169681" y="19747"/>
                  <a:pt x="160474" y="19747"/>
                </a:cubicBezTo>
                <a:cubicBezTo>
                  <a:pt x="128905" y="19747"/>
                  <a:pt x="98652" y="30279"/>
                  <a:pt x="74975" y="48709"/>
                </a:cubicBezTo>
                <a:cubicBezTo>
                  <a:pt x="81552" y="59241"/>
                  <a:pt x="93390" y="78988"/>
                  <a:pt x="86814" y="86886"/>
                </a:cubicBezTo>
                <a:cubicBezTo>
                  <a:pt x="78921" y="100051"/>
                  <a:pt x="53930" y="100051"/>
                  <a:pt x="53930" y="111899"/>
                </a:cubicBezTo>
                <a:cubicBezTo>
                  <a:pt x="53930" y="123747"/>
                  <a:pt x="52614" y="135596"/>
                  <a:pt x="53930" y="140862"/>
                </a:cubicBezTo>
                <a:cubicBezTo>
                  <a:pt x="55245" y="146128"/>
                  <a:pt x="69714" y="150077"/>
                  <a:pt x="59191" y="157976"/>
                </a:cubicBezTo>
                <a:cubicBezTo>
                  <a:pt x="52614" y="164558"/>
                  <a:pt x="32884" y="175090"/>
                  <a:pt x="21046" y="181672"/>
                </a:cubicBezTo>
                <a:cubicBezTo>
                  <a:pt x="22361" y="197470"/>
                  <a:pt x="27622" y="213267"/>
                  <a:pt x="35515" y="227748"/>
                </a:cubicBezTo>
                <a:cubicBezTo>
                  <a:pt x="38145" y="219850"/>
                  <a:pt x="49984" y="192204"/>
                  <a:pt x="59191" y="190887"/>
                </a:cubicBezTo>
                <a:cubicBezTo>
                  <a:pt x="69714" y="188254"/>
                  <a:pt x="78921" y="185621"/>
                  <a:pt x="89444" y="198786"/>
                </a:cubicBezTo>
                <a:cubicBezTo>
                  <a:pt x="99967" y="211951"/>
                  <a:pt x="114436" y="215900"/>
                  <a:pt x="122328" y="215900"/>
                </a:cubicBezTo>
                <a:cubicBezTo>
                  <a:pt x="130220" y="215900"/>
                  <a:pt x="121013" y="243546"/>
                  <a:pt x="96021" y="248812"/>
                </a:cubicBezTo>
                <a:cubicBezTo>
                  <a:pt x="72345" y="252761"/>
                  <a:pt x="106544" y="283040"/>
                  <a:pt x="86814" y="283040"/>
                </a:cubicBezTo>
                <a:cubicBezTo>
                  <a:pt x="109175" y="296204"/>
                  <a:pt x="134167" y="304103"/>
                  <a:pt x="160474" y="304103"/>
                </a:cubicBezTo>
                <a:cubicBezTo>
                  <a:pt x="163105" y="304103"/>
                  <a:pt x="165735" y="302787"/>
                  <a:pt x="167051" y="302787"/>
                </a:cubicBezTo>
                <a:cubicBezTo>
                  <a:pt x="167051" y="302787"/>
                  <a:pt x="167051" y="302787"/>
                  <a:pt x="170997" y="322534"/>
                </a:cubicBezTo>
                <a:cubicBezTo>
                  <a:pt x="168366" y="322534"/>
                  <a:pt x="164420" y="323850"/>
                  <a:pt x="160474" y="323850"/>
                </a:cubicBezTo>
                <a:cubicBezTo>
                  <a:pt x="72345" y="323850"/>
                  <a:pt x="0" y="251445"/>
                  <a:pt x="0" y="161925"/>
                </a:cubicBezTo>
                <a:cubicBezTo>
                  <a:pt x="0" y="72405"/>
                  <a:pt x="72345" y="0"/>
                  <a:pt x="16047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4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1806660" y="1856878"/>
            <a:ext cx="38956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ad minim</a:t>
            </a:r>
          </a:p>
        </p:txBody>
      </p:sp>
      <p:sp>
        <p:nvSpPr>
          <p:cNvPr id="45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1806660" y="2889261"/>
            <a:ext cx="38956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ad minim</a:t>
            </a:r>
          </a:p>
        </p:txBody>
      </p:sp>
      <p:sp>
        <p:nvSpPr>
          <p:cNvPr id="46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1806660" y="3921644"/>
            <a:ext cx="38956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ad minim</a:t>
            </a:r>
          </a:p>
        </p:txBody>
      </p:sp>
      <p:sp>
        <p:nvSpPr>
          <p:cNvPr id="47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1806660" y="4954027"/>
            <a:ext cx="38956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ad minim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4311905" y="778235"/>
            <a:ext cx="356819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CF5B6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标题文字添加</a:t>
            </a:r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66" b="1026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287573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6" grpId="0" animBg="1"/>
      <p:bldP spid="57" grpId="0" animBg="1"/>
      <p:bldP spid="58" grpId="0" animBg="1"/>
      <p:bldP spid="44" grpId="0"/>
      <p:bldP spid="45" grpId="0"/>
      <p:bldP spid="46" grpId="0"/>
      <p:bldP spid="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273896" y="1631607"/>
            <a:ext cx="1644209" cy="4534243"/>
            <a:chOff x="5209119" y="1631607"/>
            <a:chExt cx="1775883" cy="4897360"/>
          </a:xfrm>
        </p:grpSpPr>
        <p:sp>
          <p:nvSpPr>
            <p:cNvPr id="11291" name="PA_椭圆 27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5691717" y="1913209"/>
              <a:ext cx="787400" cy="7834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33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1292" name="PA_椭圆 28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5691717" y="3094675"/>
              <a:ext cx="787400" cy="78552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33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1293" name="PA_椭圆 29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5691717" y="4278256"/>
              <a:ext cx="787400" cy="78552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33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1294" name="PA_椭圆 30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5691717" y="5461838"/>
              <a:ext cx="787400" cy="78552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33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1295" name="PA_任意多边形 31"/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>
              <a:off x="5410202" y="1631607"/>
              <a:ext cx="1350433" cy="4897360"/>
            </a:xfrm>
            <a:custGeom>
              <a:avLst/>
              <a:gdLst>
                <a:gd name="T0" fmla="*/ 416 w 833"/>
                <a:gd name="T1" fmla="*/ 2194 h 3027"/>
                <a:gd name="T2" fmla="*/ 416 w 833"/>
                <a:gd name="T3" fmla="*/ 2194 h 3027"/>
                <a:gd name="T4" fmla="*/ 102 w 833"/>
                <a:gd name="T5" fmla="*/ 1879 h 3027"/>
                <a:gd name="T6" fmla="*/ 416 w 833"/>
                <a:gd name="T7" fmla="*/ 1564 h 3027"/>
                <a:gd name="T8" fmla="*/ 416 w 833"/>
                <a:gd name="T9" fmla="*/ 1564 h 3027"/>
                <a:gd name="T10" fmla="*/ 833 w 833"/>
                <a:gd name="T11" fmla="*/ 1148 h 3027"/>
                <a:gd name="T12" fmla="*/ 416 w 833"/>
                <a:gd name="T13" fmla="*/ 731 h 3027"/>
                <a:gd name="T14" fmla="*/ 416 w 833"/>
                <a:gd name="T15" fmla="*/ 731 h 3027"/>
                <a:gd name="T16" fmla="*/ 102 w 833"/>
                <a:gd name="T17" fmla="*/ 416 h 3027"/>
                <a:gd name="T18" fmla="*/ 416 w 833"/>
                <a:gd name="T19" fmla="*/ 102 h 3027"/>
                <a:gd name="T20" fmla="*/ 416 w 833"/>
                <a:gd name="T21" fmla="*/ 0 h 3027"/>
                <a:gd name="T22" fmla="*/ 0 w 833"/>
                <a:gd name="T23" fmla="*/ 416 h 3027"/>
                <a:gd name="T24" fmla="*/ 416 w 833"/>
                <a:gd name="T25" fmla="*/ 833 h 3027"/>
                <a:gd name="T26" fmla="*/ 416 w 833"/>
                <a:gd name="T27" fmla="*/ 833 h 3027"/>
                <a:gd name="T28" fmla="*/ 731 w 833"/>
                <a:gd name="T29" fmla="*/ 1148 h 3027"/>
                <a:gd name="T30" fmla="*/ 416 w 833"/>
                <a:gd name="T31" fmla="*/ 1462 h 3027"/>
                <a:gd name="T32" fmla="*/ 416 w 833"/>
                <a:gd name="T33" fmla="*/ 1462 h 3027"/>
                <a:gd name="T34" fmla="*/ 0 w 833"/>
                <a:gd name="T35" fmla="*/ 1879 h 3027"/>
                <a:gd name="T36" fmla="*/ 416 w 833"/>
                <a:gd name="T37" fmla="*/ 2296 h 3027"/>
                <a:gd name="T38" fmla="*/ 416 w 833"/>
                <a:gd name="T39" fmla="*/ 2296 h 3027"/>
                <a:gd name="T40" fmla="*/ 731 w 833"/>
                <a:gd name="T41" fmla="*/ 2610 h 3027"/>
                <a:gd name="T42" fmla="*/ 416 w 833"/>
                <a:gd name="T43" fmla="*/ 2925 h 3027"/>
                <a:gd name="T44" fmla="*/ 416 w 833"/>
                <a:gd name="T45" fmla="*/ 3027 h 3027"/>
                <a:gd name="T46" fmla="*/ 833 w 833"/>
                <a:gd name="T47" fmla="*/ 2610 h 3027"/>
                <a:gd name="T48" fmla="*/ 416 w 833"/>
                <a:gd name="T49" fmla="*/ 2194 h 3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33" h="3027">
                  <a:moveTo>
                    <a:pt x="416" y="2194"/>
                  </a:moveTo>
                  <a:cubicBezTo>
                    <a:pt x="416" y="2194"/>
                    <a:pt x="416" y="2194"/>
                    <a:pt x="416" y="2194"/>
                  </a:cubicBezTo>
                  <a:cubicBezTo>
                    <a:pt x="243" y="2194"/>
                    <a:pt x="102" y="2053"/>
                    <a:pt x="102" y="1879"/>
                  </a:cubicBezTo>
                  <a:cubicBezTo>
                    <a:pt x="102" y="1705"/>
                    <a:pt x="243" y="1564"/>
                    <a:pt x="416" y="1564"/>
                  </a:cubicBezTo>
                  <a:cubicBezTo>
                    <a:pt x="416" y="1564"/>
                    <a:pt x="416" y="1564"/>
                    <a:pt x="416" y="1564"/>
                  </a:cubicBezTo>
                  <a:cubicBezTo>
                    <a:pt x="647" y="1564"/>
                    <a:pt x="833" y="1378"/>
                    <a:pt x="833" y="1148"/>
                  </a:cubicBezTo>
                  <a:cubicBezTo>
                    <a:pt x="833" y="918"/>
                    <a:pt x="647" y="731"/>
                    <a:pt x="416" y="731"/>
                  </a:cubicBezTo>
                  <a:cubicBezTo>
                    <a:pt x="416" y="731"/>
                    <a:pt x="416" y="731"/>
                    <a:pt x="416" y="731"/>
                  </a:cubicBezTo>
                  <a:cubicBezTo>
                    <a:pt x="243" y="731"/>
                    <a:pt x="102" y="590"/>
                    <a:pt x="102" y="416"/>
                  </a:cubicBezTo>
                  <a:cubicBezTo>
                    <a:pt x="102" y="243"/>
                    <a:pt x="243" y="102"/>
                    <a:pt x="416" y="102"/>
                  </a:cubicBezTo>
                  <a:cubicBezTo>
                    <a:pt x="416" y="0"/>
                    <a:pt x="416" y="0"/>
                    <a:pt x="416" y="0"/>
                  </a:cubicBezTo>
                  <a:cubicBezTo>
                    <a:pt x="186" y="0"/>
                    <a:pt x="0" y="186"/>
                    <a:pt x="0" y="416"/>
                  </a:cubicBezTo>
                  <a:cubicBezTo>
                    <a:pt x="0" y="646"/>
                    <a:pt x="186" y="833"/>
                    <a:pt x="416" y="833"/>
                  </a:cubicBezTo>
                  <a:cubicBezTo>
                    <a:pt x="416" y="833"/>
                    <a:pt x="416" y="833"/>
                    <a:pt x="416" y="833"/>
                  </a:cubicBezTo>
                  <a:cubicBezTo>
                    <a:pt x="590" y="833"/>
                    <a:pt x="731" y="974"/>
                    <a:pt x="731" y="1148"/>
                  </a:cubicBezTo>
                  <a:cubicBezTo>
                    <a:pt x="731" y="1321"/>
                    <a:pt x="590" y="1462"/>
                    <a:pt x="416" y="1462"/>
                  </a:cubicBezTo>
                  <a:cubicBezTo>
                    <a:pt x="416" y="1462"/>
                    <a:pt x="416" y="1462"/>
                    <a:pt x="416" y="1462"/>
                  </a:cubicBezTo>
                  <a:cubicBezTo>
                    <a:pt x="186" y="1462"/>
                    <a:pt x="0" y="1649"/>
                    <a:pt x="0" y="1879"/>
                  </a:cubicBezTo>
                  <a:cubicBezTo>
                    <a:pt x="0" y="2109"/>
                    <a:pt x="186" y="2296"/>
                    <a:pt x="416" y="2296"/>
                  </a:cubicBezTo>
                  <a:cubicBezTo>
                    <a:pt x="416" y="2296"/>
                    <a:pt x="416" y="2296"/>
                    <a:pt x="416" y="2296"/>
                  </a:cubicBezTo>
                  <a:cubicBezTo>
                    <a:pt x="590" y="2296"/>
                    <a:pt x="731" y="2437"/>
                    <a:pt x="731" y="2610"/>
                  </a:cubicBezTo>
                  <a:cubicBezTo>
                    <a:pt x="731" y="2784"/>
                    <a:pt x="590" y="2925"/>
                    <a:pt x="416" y="2925"/>
                  </a:cubicBezTo>
                  <a:cubicBezTo>
                    <a:pt x="416" y="3027"/>
                    <a:pt x="416" y="3027"/>
                    <a:pt x="416" y="3027"/>
                  </a:cubicBezTo>
                  <a:cubicBezTo>
                    <a:pt x="647" y="3027"/>
                    <a:pt x="833" y="2841"/>
                    <a:pt x="833" y="2610"/>
                  </a:cubicBezTo>
                  <a:cubicBezTo>
                    <a:pt x="833" y="2380"/>
                    <a:pt x="647" y="2194"/>
                    <a:pt x="416" y="219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296" name="PA_任意多边形 32"/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>
              <a:off x="6625169" y="2042367"/>
              <a:ext cx="359833" cy="531447"/>
            </a:xfrm>
            <a:custGeom>
              <a:avLst/>
              <a:gdLst>
                <a:gd name="T0" fmla="*/ 0 w 170"/>
                <a:gd name="T1" fmla="*/ 0 h 251"/>
                <a:gd name="T2" fmla="*/ 92 w 170"/>
                <a:gd name="T3" fmla="*/ 126 h 251"/>
                <a:gd name="T4" fmla="*/ 0 w 170"/>
                <a:gd name="T5" fmla="*/ 251 h 251"/>
                <a:gd name="T6" fmla="*/ 79 w 170"/>
                <a:gd name="T7" fmla="*/ 251 h 251"/>
                <a:gd name="T8" fmla="*/ 170 w 170"/>
                <a:gd name="T9" fmla="*/ 126 h 251"/>
                <a:gd name="T10" fmla="*/ 79 w 170"/>
                <a:gd name="T11" fmla="*/ 0 h 251"/>
                <a:gd name="T12" fmla="*/ 0 w 170"/>
                <a:gd name="T13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251">
                  <a:moveTo>
                    <a:pt x="0" y="0"/>
                  </a:moveTo>
                  <a:lnTo>
                    <a:pt x="92" y="126"/>
                  </a:lnTo>
                  <a:lnTo>
                    <a:pt x="0" y="251"/>
                  </a:lnTo>
                  <a:lnTo>
                    <a:pt x="79" y="251"/>
                  </a:lnTo>
                  <a:lnTo>
                    <a:pt x="170" y="126"/>
                  </a:lnTo>
                  <a:lnTo>
                    <a:pt x="7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297" name="PA_任意多边形 33"/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5209119" y="3221713"/>
              <a:ext cx="357716" cy="531448"/>
            </a:xfrm>
            <a:custGeom>
              <a:avLst/>
              <a:gdLst>
                <a:gd name="T0" fmla="*/ 169 w 169"/>
                <a:gd name="T1" fmla="*/ 251 h 251"/>
                <a:gd name="T2" fmla="*/ 78 w 169"/>
                <a:gd name="T3" fmla="*/ 126 h 251"/>
                <a:gd name="T4" fmla="*/ 169 w 169"/>
                <a:gd name="T5" fmla="*/ 0 h 251"/>
                <a:gd name="T6" fmla="*/ 91 w 169"/>
                <a:gd name="T7" fmla="*/ 0 h 251"/>
                <a:gd name="T8" fmla="*/ 0 w 169"/>
                <a:gd name="T9" fmla="*/ 126 h 251"/>
                <a:gd name="T10" fmla="*/ 91 w 169"/>
                <a:gd name="T11" fmla="*/ 251 h 251"/>
                <a:gd name="T12" fmla="*/ 169 w 169"/>
                <a:gd name="T13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251">
                  <a:moveTo>
                    <a:pt x="169" y="251"/>
                  </a:moveTo>
                  <a:lnTo>
                    <a:pt x="78" y="126"/>
                  </a:lnTo>
                  <a:lnTo>
                    <a:pt x="169" y="0"/>
                  </a:lnTo>
                  <a:lnTo>
                    <a:pt x="91" y="0"/>
                  </a:lnTo>
                  <a:lnTo>
                    <a:pt x="0" y="126"/>
                  </a:lnTo>
                  <a:lnTo>
                    <a:pt x="91" y="251"/>
                  </a:lnTo>
                  <a:lnTo>
                    <a:pt x="169" y="25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298" name="PA_任意多边形 34"/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>
              <a:off x="5209119" y="5588877"/>
              <a:ext cx="357716" cy="531448"/>
            </a:xfrm>
            <a:custGeom>
              <a:avLst/>
              <a:gdLst>
                <a:gd name="T0" fmla="*/ 169 w 169"/>
                <a:gd name="T1" fmla="*/ 251 h 251"/>
                <a:gd name="T2" fmla="*/ 78 w 169"/>
                <a:gd name="T3" fmla="*/ 125 h 251"/>
                <a:gd name="T4" fmla="*/ 169 w 169"/>
                <a:gd name="T5" fmla="*/ 0 h 251"/>
                <a:gd name="T6" fmla="*/ 91 w 169"/>
                <a:gd name="T7" fmla="*/ 0 h 251"/>
                <a:gd name="T8" fmla="*/ 0 w 169"/>
                <a:gd name="T9" fmla="*/ 125 h 251"/>
                <a:gd name="T10" fmla="*/ 91 w 169"/>
                <a:gd name="T11" fmla="*/ 251 h 251"/>
                <a:gd name="T12" fmla="*/ 169 w 169"/>
                <a:gd name="T13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251">
                  <a:moveTo>
                    <a:pt x="169" y="251"/>
                  </a:moveTo>
                  <a:lnTo>
                    <a:pt x="78" y="125"/>
                  </a:lnTo>
                  <a:lnTo>
                    <a:pt x="169" y="0"/>
                  </a:lnTo>
                  <a:lnTo>
                    <a:pt x="91" y="0"/>
                  </a:lnTo>
                  <a:lnTo>
                    <a:pt x="0" y="125"/>
                  </a:lnTo>
                  <a:lnTo>
                    <a:pt x="91" y="251"/>
                  </a:lnTo>
                  <a:lnTo>
                    <a:pt x="169" y="25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299" name="PA_任意多边形 35"/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>
              <a:off x="6625169" y="4405295"/>
              <a:ext cx="359833" cy="531447"/>
            </a:xfrm>
            <a:custGeom>
              <a:avLst/>
              <a:gdLst>
                <a:gd name="T0" fmla="*/ 0 w 170"/>
                <a:gd name="T1" fmla="*/ 0 h 251"/>
                <a:gd name="T2" fmla="*/ 92 w 170"/>
                <a:gd name="T3" fmla="*/ 126 h 251"/>
                <a:gd name="T4" fmla="*/ 0 w 170"/>
                <a:gd name="T5" fmla="*/ 251 h 251"/>
                <a:gd name="T6" fmla="*/ 79 w 170"/>
                <a:gd name="T7" fmla="*/ 251 h 251"/>
                <a:gd name="T8" fmla="*/ 170 w 170"/>
                <a:gd name="T9" fmla="*/ 126 h 251"/>
                <a:gd name="T10" fmla="*/ 79 w 170"/>
                <a:gd name="T11" fmla="*/ 0 h 251"/>
                <a:gd name="T12" fmla="*/ 0 w 170"/>
                <a:gd name="T13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251">
                  <a:moveTo>
                    <a:pt x="0" y="0"/>
                  </a:moveTo>
                  <a:lnTo>
                    <a:pt x="92" y="126"/>
                  </a:lnTo>
                  <a:lnTo>
                    <a:pt x="0" y="251"/>
                  </a:lnTo>
                  <a:lnTo>
                    <a:pt x="79" y="251"/>
                  </a:lnTo>
                  <a:lnTo>
                    <a:pt x="170" y="126"/>
                  </a:lnTo>
                  <a:lnTo>
                    <a:pt x="7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grpSp>
          <p:nvGrpSpPr>
            <p:cNvPr id="11314" name="PA_淘宝店chenying0907 50"/>
            <p:cNvGrpSpPr>
              <a:grpSpLocks/>
            </p:cNvGrpSpPr>
            <p:nvPr>
              <p:custDataLst>
                <p:tags r:id="rId10"/>
              </p:custDataLst>
            </p:nvPr>
          </p:nvGrpSpPr>
          <p:grpSpPr bwMode="auto">
            <a:xfrm>
              <a:off x="5945717" y="3344518"/>
              <a:ext cx="302683" cy="287956"/>
              <a:chOff x="2809" y="1408"/>
              <a:chExt cx="143" cy="136"/>
            </a:xfrm>
          </p:grpSpPr>
          <p:sp>
            <p:nvSpPr>
              <p:cNvPr id="11300" name="淘宝店chenying0907 36"/>
              <p:cNvSpPr>
                <a:spLocks/>
              </p:cNvSpPr>
              <p:nvPr/>
            </p:nvSpPr>
            <p:spPr bwMode="auto">
              <a:xfrm>
                <a:off x="2884" y="1457"/>
                <a:ext cx="68" cy="66"/>
              </a:xfrm>
              <a:custGeom>
                <a:avLst/>
                <a:gdLst>
                  <a:gd name="T0" fmla="*/ 75 w 88"/>
                  <a:gd name="T1" fmla="*/ 30 h 86"/>
                  <a:gd name="T2" fmla="*/ 58 w 88"/>
                  <a:gd name="T3" fmla="*/ 30 h 86"/>
                  <a:gd name="T4" fmla="*/ 58 w 88"/>
                  <a:gd name="T5" fmla="*/ 13 h 86"/>
                  <a:gd name="T6" fmla="*/ 44 w 88"/>
                  <a:gd name="T7" fmla="*/ 0 h 86"/>
                  <a:gd name="T8" fmla="*/ 31 w 88"/>
                  <a:gd name="T9" fmla="*/ 13 h 86"/>
                  <a:gd name="T10" fmla="*/ 31 w 88"/>
                  <a:gd name="T11" fmla="*/ 30 h 86"/>
                  <a:gd name="T12" fmla="*/ 14 w 88"/>
                  <a:gd name="T13" fmla="*/ 30 h 86"/>
                  <a:gd name="T14" fmla="*/ 0 w 88"/>
                  <a:gd name="T15" fmla="*/ 43 h 86"/>
                  <a:gd name="T16" fmla="*/ 14 w 88"/>
                  <a:gd name="T17" fmla="*/ 56 h 86"/>
                  <a:gd name="T18" fmla="*/ 31 w 88"/>
                  <a:gd name="T19" fmla="*/ 56 h 86"/>
                  <a:gd name="T20" fmla="*/ 31 w 88"/>
                  <a:gd name="T21" fmla="*/ 73 h 86"/>
                  <a:gd name="T22" fmla="*/ 44 w 88"/>
                  <a:gd name="T23" fmla="*/ 86 h 86"/>
                  <a:gd name="T24" fmla="*/ 58 w 88"/>
                  <a:gd name="T25" fmla="*/ 73 h 86"/>
                  <a:gd name="T26" fmla="*/ 58 w 88"/>
                  <a:gd name="T27" fmla="*/ 56 h 86"/>
                  <a:gd name="T28" fmla="*/ 75 w 88"/>
                  <a:gd name="T29" fmla="*/ 56 h 86"/>
                  <a:gd name="T30" fmla="*/ 88 w 88"/>
                  <a:gd name="T31" fmla="*/ 43 h 86"/>
                  <a:gd name="T32" fmla="*/ 75 w 88"/>
                  <a:gd name="T33" fmla="*/ 3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8" h="86">
                    <a:moveTo>
                      <a:pt x="75" y="30"/>
                    </a:moveTo>
                    <a:cubicBezTo>
                      <a:pt x="58" y="30"/>
                      <a:pt x="58" y="30"/>
                      <a:pt x="58" y="30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6"/>
                      <a:pt x="52" y="0"/>
                      <a:pt x="44" y="0"/>
                    </a:cubicBezTo>
                    <a:cubicBezTo>
                      <a:pt x="37" y="0"/>
                      <a:pt x="31" y="6"/>
                      <a:pt x="31" y="13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6" y="30"/>
                      <a:pt x="0" y="36"/>
                      <a:pt x="0" y="43"/>
                    </a:cubicBezTo>
                    <a:cubicBezTo>
                      <a:pt x="0" y="50"/>
                      <a:pt x="6" y="56"/>
                      <a:pt x="14" y="56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1" y="73"/>
                      <a:pt x="31" y="73"/>
                      <a:pt x="31" y="73"/>
                    </a:cubicBezTo>
                    <a:cubicBezTo>
                      <a:pt x="31" y="80"/>
                      <a:pt x="37" y="86"/>
                      <a:pt x="44" y="86"/>
                    </a:cubicBezTo>
                    <a:cubicBezTo>
                      <a:pt x="52" y="86"/>
                      <a:pt x="58" y="80"/>
                      <a:pt x="58" y="73"/>
                    </a:cubicBezTo>
                    <a:cubicBezTo>
                      <a:pt x="58" y="56"/>
                      <a:pt x="58" y="56"/>
                      <a:pt x="58" y="56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82" y="56"/>
                      <a:pt x="88" y="50"/>
                      <a:pt x="88" y="43"/>
                    </a:cubicBezTo>
                    <a:cubicBezTo>
                      <a:pt x="88" y="36"/>
                      <a:pt x="82" y="30"/>
                      <a:pt x="75" y="3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1301" name="淘宝店chenying0907 37"/>
              <p:cNvSpPr>
                <a:spLocks noEditPoints="1"/>
              </p:cNvSpPr>
              <p:nvPr/>
            </p:nvSpPr>
            <p:spPr bwMode="auto">
              <a:xfrm>
                <a:off x="2809" y="1408"/>
                <a:ext cx="105" cy="136"/>
              </a:xfrm>
              <a:custGeom>
                <a:avLst/>
                <a:gdLst>
                  <a:gd name="T0" fmla="*/ 70 w 138"/>
                  <a:gd name="T1" fmla="*/ 68 h 178"/>
                  <a:gd name="T2" fmla="*/ 105 w 138"/>
                  <a:gd name="T3" fmla="*/ 34 h 178"/>
                  <a:gd name="T4" fmla="*/ 70 w 138"/>
                  <a:gd name="T5" fmla="*/ 0 h 178"/>
                  <a:gd name="T6" fmla="*/ 35 w 138"/>
                  <a:gd name="T7" fmla="*/ 34 h 178"/>
                  <a:gd name="T8" fmla="*/ 70 w 138"/>
                  <a:gd name="T9" fmla="*/ 68 h 178"/>
                  <a:gd name="T10" fmla="*/ 138 w 138"/>
                  <a:gd name="T11" fmla="*/ 165 h 178"/>
                  <a:gd name="T12" fmla="*/ 110 w 138"/>
                  <a:gd name="T13" fmla="*/ 135 h 178"/>
                  <a:gd name="T14" fmla="*/ 80 w 138"/>
                  <a:gd name="T15" fmla="*/ 108 h 178"/>
                  <a:gd name="T16" fmla="*/ 98 w 138"/>
                  <a:gd name="T17" fmla="*/ 87 h 178"/>
                  <a:gd name="T18" fmla="*/ 69 w 138"/>
                  <a:gd name="T19" fmla="*/ 78 h 178"/>
                  <a:gd name="T20" fmla="*/ 0 w 138"/>
                  <a:gd name="T21" fmla="*/ 173 h 178"/>
                  <a:gd name="T22" fmla="*/ 0 w 138"/>
                  <a:gd name="T23" fmla="*/ 178 h 178"/>
                  <a:gd name="T24" fmla="*/ 138 w 138"/>
                  <a:gd name="T25" fmla="*/ 178 h 178"/>
                  <a:gd name="T26" fmla="*/ 138 w 138"/>
                  <a:gd name="T27" fmla="*/ 173 h 178"/>
                  <a:gd name="T28" fmla="*/ 138 w 138"/>
                  <a:gd name="T29" fmla="*/ 165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8" h="178">
                    <a:moveTo>
                      <a:pt x="70" y="68"/>
                    </a:moveTo>
                    <a:cubicBezTo>
                      <a:pt x="89" y="68"/>
                      <a:pt x="105" y="53"/>
                      <a:pt x="105" y="34"/>
                    </a:cubicBezTo>
                    <a:cubicBezTo>
                      <a:pt x="105" y="15"/>
                      <a:pt x="89" y="0"/>
                      <a:pt x="70" y="0"/>
                    </a:cubicBezTo>
                    <a:cubicBezTo>
                      <a:pt x="50" y="0"/>
                      <a:pt x="35" y="15"/>
                      <a:pt x="35" y="34"/>
                    </a:cubicBezTo>
                    <a:cubicBezTo>
                      <a:pt x="35" y="53"/>
                      <a:pt x="50" y="68"/>
                      <a:pt x="70" y="68"/>
                    </a:cubicBezTo>
                    <a:close/>
                    <a:moveTo>
                      <a:pt x="138" y="165"/>
                    </a:moveTo>
                    <a:cubicBezTo>
                      <a:pt x="128" y="165"/>
                      <a:pt x="110" y="161"/>
                      <a:pt x="110" y="135"/>
                    </a:cubicBezTo>
                    <a:cubicBezTo>
                      <a:pt x="110" y="135"/>
                      <a:pt x="77" y="138"/>
                      <a:pt x="80" y="108"/>
                    </a:cubicBezTo>
                    <a:cubicBezTo>
                      <a:pt x="81" y="95"/>
                      <a:pt x="90" y="89"/>
                      <a:pt x="98" y="87"/>
                    </a:cubicBezTo>
                    <a:cubicBezTo>
                      <a:pt x="89" y="81"/>
                      <a:pt x="80" y="78"/>
                      <a:pt x="69" y="78"/>
                    </a:cubicBezTo>
                    <a:cubicBezTo>
                      <a:pt x="31" y="78"/>
                      <a:pt x="0" y="120"/>
                      <a:pt x="0" y="173"/>
                    </a:cubicBezTo>
                    <a:cubicBezTo>
                      <a:pt x="0" y="174"/>
                      <a:pt x="0" y="176"/>
                      <a:pt x="0" y="178"/>
                    </a:cubicBezTo>
                    <a:cubicBezTo>
                      <a:pt x="138" y="178"/>
                      <a:pt x="138" y="178"/>
                      <a:pt x="138" y="178"/>
                    </a:cubicBezTo>
                    <a:cubicBezTo>
                      <a:pt x="138" y="176"/>
                      <a:pt x="138" y="174"/>
                      <a:pt x="138" y="173"/>
                    </a:cubicBezTo>
                    <a:cubicBezTo>
                      <a:pt x="138" y="170"/>
                      <a:pt x="138" y="168"/>
                      <a:pt x="138" y="16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11313" name="PA_淘宝店chenying0907 49"/>
            <p:cNvGrpSpPr>
              <a:grpSpLocks/>
            </p:cNvGrpSpPr>
            <p:nvPr>
              <p:custDataLst>
                <p:tags r:id="rId11"/>
              </p:custDataLst>
            </p:nvPr>
          </p:nvGrpSpPr>
          <p:grpSpPr bwMode="auto">
            <a:xfrm>
              <a:off x="5969002" y="2137646"/>
              <a:ext cx="260351" cy="357828"/>
              <a:chOff x="2820" y="838"/>
              <a:chExt cx="123" cy="169"/>
            </a:xfrm>
          </p:grpSpPr>
          <p:sp>
            <p:nvSpPr>
              <p:cNvPr id="11302" name="淘宝店chenying0907 38"/>
              <p:cNvSpPr>
                <a:spLocks noEditPoints="1"/>
              </p:cNvSpPr>
              <p:nvPr/>
            </p:nvSpPr>
            <p:spPr bwMode="auto">
              <a:xfrm>
                <a:off x="2841" y="856"/>
                <a:ext cx="55" cy="70"/>
              </a:xfrm>
              <a:custGeom>
                <a:avLst/>
                <a:gdLst>
                  <a:gd name="T0" fmla="*/ 69 w 72"/>
                  <a:gd name="T1" fmla="*/ 17 h 91"/>
                  <a:gd name="T2" fmla="*/ 3 w 72"/>
                  <a:gd name="T3" fmla="*/ 17 h 91"/>
                  <a:gd name="T4" fmla="*/ 0 w 72"/>
                  <a:gd name="T5" fmla="*/ 20 h 91"/>
                  <a:gd name="T6" fmla="*/ 3 w 72"/>
                  <a:gd name="T7" fmla="*/ 23 h 91"/>
                  <a:gd name="T8" fmla="*/ 69 w 72"/>
                  <a:gd name="T9" fmla="*/ 23 h 91"/>
                  <a:gd name="T10" fmla="*/ 72 w 72"/>
                  <a:gd name="T11" fmla="*/ 20 h 91"/>
                  <a:gd name="T12" fmla="*/ 69 w 72"/>
                  <a:gd name="T13" fmla="*/ 17 h 91"/>
                  <a:gd name="T14" fmla="*/ 3 w 72"/>
                  <a:gd name="T15" fmla="*/ 6 h 91"/>
                  <a:gd name="T16" fmla="*/ 69 w 72"/>
                  <a:gd name="T17" fmla="*/ 6 h 91"/>
                  <a:gd name="T18" fmla="*/ 72 w 72"/>
                  <a:gd name="T19" fmla="*/ 3 h 91"/>
                  <a:gd name="T20" fmla="*/ 69 w 72"/>
                  <a:gd name="T21" fmla="*/ 0 h 91"/>
                  <a:gd name="T22" fmla="*/ 3 w 72"/>
                  <a:gd name="T23" fmla="*/ 0 h 91"/>
                  <a:gd name="T24" fmla="*/ 0 w 72"/>
                  <a:gd name="T25" fmla="*/ 3 h 91"/>
                  <a:gd name="T26" fmla="*/ 3 w 72"/>
                  <a:gd name="T27" fmla="*/ 6 h 91"/>
                  <a:gd name="T28" fmla="*/ 0 w 72"/>
                  <a:gd name="T29" fmla="*/ 37 h 91"/>
                  <a:gd name="T30" fmla="*/ 3 w 72"/>
                  <a:gd name="T31" fmla="*/ 40 h 91"/>
                  <a:gd name="T32" fmla="*/ 50 w 72"/>
                  <a:gd name="T33" fmla="*/ 40 h 91"/>
                  <a:gd name="T34" fmla="*/ 67 w 72"/>
                  <a:gd name="T35" fmla="*/ 34 h 91"/>
                  <a:gd name="T36" fmla="*/ 3 w 72"/>
                  <a:gd name="T37" fmla="*/ 34 h 91"/>
                  <a:gd name="T38" fmla="*/ 0 w 72"/>
                  <a:gd name="T39" fmla="*/ 37 h 91"/>
                  <a:gd name="T40" fmla="*/ 0 w 72"/>
                  <a:gd name="T41" fmla="*/ 54 h 91"/>
                  <a:gd name="T42" fmla="*/ 3 w 72"/>
                  <a:gd name="T43" fmla="*/ 57 h 91"/>
                  <a:gd name="T44" fmla="*/ 31 w 72"/>
                  <a:gd name="T45" fmla="*/ 57 h 91"/>
                  <a:gd name="T46" fmla="*/ 36 w 72"/>
                  <a:gd name="T47" fmla="*/ 51 h 91"/>
                  <a:gd name="T48" fmla="*/ 3 w 72"/>
                  <a:gd name="T49" fmla="*/ 51 h 91"/>
                  <a:gd name="T50" fmla="*/ 0 w 72"/>
                  <a:gd name="T51" fmla="*/ 54 h 91"/>
                  <a:gd name="T52" fmla="*/ 0 w 72"/>
                  <a:gd name="T53" fmla="*/ 71 h 91"/>
                  <a:gd name="T54" fmla="*/ 3 w 72"/>
                  <a:gd name="T55" fmla="*/ 74 h 91"/>
                  <a:gd name="T56" fmla="*/ 22 w 72"/>
                  <a:gd name="T57" fmla="*/ 74 h 91"/>
                  <a:gd name="T58" fmla="*/ 24 w 72"/>
                  <a:gd name="T59" fmla="*/ 68 h 91"/>
                  <a:gd name="T60" fmla="*/ 3 w 72"/>
                  <a:gd name="T61" fmla="*/ 68 h 91"/>
                  <a:gd name="T62" fmla="*/ 0 w 72"/>
                  <a:gd name="T63" fmla="*/ 71 h 91"/>
                  <a:gd name="T64" fmla="*/ 0 w 72"/>
                  <a:gd name="T65" fmla="*/ 88 h 91"/>
                  <a:gd name="T66" fmla="*/ 3 w 72"/>
                  <a:gd name="T67" fmla="*/ 91 h 91"/>
                  <a:gd name="T68" fmla="*/ 18 w 72"/>
                  <a:gd name="T69" fmla="*/ 91 h 91"/>
                  <a:gd name="T70" fmla="*/ 19 w 72"/>
                  <a:gd name="T71" fmla="*/ 85 h 91"/>
                  <a:gd name="T72" fmla="*/ 3 w 72"/>
                  <a:gd name="T73" fmla="*/ 85 h 91"/>
                  <a:gd name="T74" fmla="*/ 0 w 72"/>
                  <a:gd name="T75" fmla="*/ 8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2" h="91">
                    <a:moveTo>
                      <a:pt x="69" y="17"/>
                    </a:moveTo>
                    <a:cubicBezTo>
                      <a:pt x="3" y="17"/>
                      <a:pt x="3" y="17"/>
                      <a:pt x="3" y="17"/>
                    </a:cubicBezTo>
                    <a:cubicBezTo>
                      <a:pt x="1" y="17"/>
                      <a:pt x="0" y="19"/>
                      <a:pt x="0" y="20"/>
                    </a:cubicBezTo>
                    <a:cubicBezTo>
                      <a:pt x="0" y="22"/>
                      <a:pt x="1" y="23"/>
                      <a:pt x="3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71" y="23"/>
                      <a:pt x="72" y="22"/>
                      <a:pt x="72" y="20"/>
                    </a:cubicBezTo>
                    <a:cubicBezTo>
                      <a:pt x="72" y="19"/>
                      <a:pt x="71" y="17"/>
                      <a:pt x="69" y="17"/>
                    </a:cubicBezTo>
                    <a:close/>
                    <a:moveTo>
                      <a:pt x="3" y="6"/>
                    </a:moveTo>
                    <a:cubicBezTo>
                      <a:pt x="69" y="6"/>
                      <a:pt x="69" y="6"/>
                      <a:pt x="69" y="6"/>
                    </a:cubicBezTo>
                    <a:cubicBezTo>
                      <a:pt x="71" y="6"/>
                      <a:pt x="72" y="5"/>
                      <a:pt x="72" y="3"/>
                    </a:cubicBezTo>
                    <a:cubicBezTo>
                      <a:pt x="72" y="2"/>
                      <a:pt x="71" y="0"/>
                      <a:pt x="6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lose/>
                    <a:moveTo>
                      <a:pt x="0" y="37"/>
                    </a:moveTo>
                    <a:cubicBezTo>
                      <a:pt x="0" y="39"/>
                      <a:pt x="1" y="40"/>
                      <a:pt x="3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56" y="37"/>
                      <a:pt x="61" y="35"/>
                      <a:pt x="67" y="34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1" y="34"/>
                      <a:pt x="0" y="35"/>
                      <a:pt x="0" y="37"/>
                    </a:cubicBezTo>
                    <a:close/>
                    <a:moveTo>
                      <a:pt x="0" y="54"/>
                    </a:moveTo>
                    <a:cubicBezTo>
                      <a:pt x="0" y="56"/>
                      <a:pt x="1" y="57"/>
                      <a:pt x="3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2" y="55"/>
                      <a:pt x="34" y="53"/>
                      <a:pt x="36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1" y="51"/>
                      <a:pt x="0" y="52"/>
                      <a:pt x="0" y="54"/>
                    </a:cubicBezTo>
                    <a:close/>
                    <a:moveTo>
                      <a:pt x="0" y="71"/>
                    </a:moveTo>
                    <a:cubicBezTo>
                      <a:pt x="0" y="72"/>
                      <a:pt x="1" y="74"/>
                      <a:pt x="3" y="74"/>
                    </a:cubicBezTo>
                    <a:cubicBezTo>
                      <a:pt x="22" y="74"/>
                      <a:pt x="22" y="74"/>
                      <a:pt x="22" y="74"/>
                    </a:cubicBezTo>
                    <a:cubicBezTo>
                      <a:pt x="22" y="72"/>
                      <a:pt x="23" y="70"/>
                      <a:pt x="24" y="6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1" y="68"/>
                      <a:pt x="0" y="69"/>
                      <a:pt x="0" y="71"/>
                    </a:cubicBezTo>
                    <a:close/>
                    <a:moveTo>
                      <a:pt x="0" y="88"/>
                    </a:moveTo>
                    <a:cubicBezTo>
                      <a:pt x="0" y="89"/>
                      <a:pt x="1" y="91"/>
                      <a:pt x="3" y="91"/>
                    </a:cubicBezTo>
                    <a:cubicBezTo>
                      <a:pt x="18" y="91"/>
                      <a:pt x="18" y="91"/>
                      <a:pt x="18" y="91"/>
                    </a:cubicBezTo>
                    <a:cubicBezTo>
                      <a:pt x="19" y="89"/>
                      <a:pt x="19" y="87"/>
                      <a:pt x="19" y="85"/>
                    </a:cubicBezTo>
                    <a:cubicBezTo>
                      <a:pt x="3" y="85"/>
                      <a:pt x="3" y="85"/>
                      <a:pt x="3" y="85"/>
                    </a:cubicBezTo>
                    <a:cubicBezTo>
                      <a:pt x="1" y="85"/>
                      <a:pt x="0" y="86"/>
                      <a:pt x="0" y="8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1303" name="淘宝店chenying0907 39"/>
              <p:cNvSpPr>
                <a:spLocks noEditPoints="1"/>
              </p:cNvSpPr>
              <p:nvPr/>
            </p:nvSpPr>
            <p:spPr bwMode="auto">
              <a:xfrm>
                <a:off x="2860" y="887"/>
                <a:ext cx="83" cy="81"/>
              </a:xfrm>
              <a:custGeom>
                <a:avLst/>
                <a:gdLst>
                  <a:gd name="T0" fmla="*/ 90 w 109"/>
                  <a:gd name="T1" fmla="*/ 19 h 106"/>
                  <a:gd name="T2" fmla="*/ 20 w 109"/>
                  <a:gd name="T3" fmla="*/ 19 h 106"/>
                  <a:gd name="T4" fmla="*/ 20 w 109"/>
                  <a:gd name="T5" fmla="*/ 87 h 106"/>
                  <a:gd name="T6" fmla="*/ 90 w 109"/>
                  <a:gd name="T7" fmla="*/ 87 h 106"/>
                  <a:gd name="T8" fmla="*/ 90 w 109"/>
                  <a:gd name="T9" fmla="*/ 19 h 106"/>
                  <a:gd name="T10" fmla="*/ 30 w 109"/>
                  <a:gd name="T11" fmla="*/ 77 h 106"/>
                  <a:gd name="T12" fmla="*/ 30 w 109"/>
                  <a:gd name="T13" fmla="*/ 29 h 106"/>
                  <a:gd name="T14" fmla="*/ 79 w 109"/>
                  <a:gd name="T15" fmla="*/ 29 h 106"/>
                  <a:gd name="T16" fmla="*/ 79 w 109"/>
                  <a:gd name="T17" fmla="*/ 77 h 106"/>
                  <a:gd name="T18" fmla="*/ 30 w 109"/>
                  <a:gd name="T19" fmla="*/ 77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9" h="106">
                    <a:moveTo>
                      <a:pt x="90" y="19"/>
                    </a:moveTo>
                    <a:cubicBezTo>
                      <a:pt x="70" y="0"/>
                      <a:pt x="39" y="0"/>
                      <a:pt x="20" y="19"/>
                    </a:cubicBezTo>
                    <a:cubicBezTo>
                      <a:pt x="0" y="38"/>
                      <a:pt x="0" y="68"/>
                      <a:pt x="20" y="87"/>
                    </a:cubicBezTo>
                    <a:cubicBezTo>
                      <a:pt x="39" y="106"/>
                      <a:pt x="70" y="106"/>
                      <a:pt x="90" y="87"/>
                    </a:cubicBezTo>
                    <a:cubicBezTo>
                      <a:pt x="109" y="68"/>
                      <a:pt x="109" y="38"/>
                      <a:pt x="90" y="19"/>
                    </a:cubicBezTo>
                    <a:close/>
                    <a:moveTo>
                      <a:pt x="30" y="77"/>
                    </a:moveTo>
                    <a:cubicBezTo>
                      <a:pt x="17" y="64"/>
                      <a:pt x="17" y="42"/>
                      <a:pt x="30" y="29"/>
                    </a:cubicBezTo>
                    <a:cubicBezTo>
                      <a:pt x="44" y="16"/>
                      <a:pt x="66" y="16"/>
                      <a:pt x="79" y="29"/>
                    </a:cubicBezTo>
                    <a:cubicBezTo>
                      <a:pt x="92" y="42"/>
                      <a:pt x="92" y="64"/>
                      <a:pt x="79" y="77"/>
                    </a:cubicBezTo>
                    <a:cubicBezTo>
                      <a:pt x="66" y="90"/>
                      <a:pt x="44" y="90"/>
                      <a:pt x="30" y="7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1304" name="淘宝店chenying0907 40"/>
              <p:cNvSpPr>
                <a:spLocks noEditPoints="1"/>
              </p:cNvSpPr>
              <p:nvPr/>
            </p:nvSpPr>
            <p:spPr bwMode="auto">
              <a:xfrm>
                <a:off x="2820" y="955"/>
                <a:ext cx="53" cy="52"/>
              </a:xfrm>
              <a:custGeom>
                <a:avLst/>
                <a:gdLst>
                  <a:gd name="T0" fmla="*/ 65 w 69"/>
                  <a:gd name="T1" fmla="*/ 4 h 68"/>
                  <a:gd name="T2" fmla="*/ 51 w 69"/>
                  <a:gd name="T3" fmla="*/ 4 h 68"/>
                  <a:gd name="T4" fmla="*/ 51 w 69"/>
                  <a:gd name="T5" fmla="*/ 4 h 68"/>
                  <a:gd name="T6" fmla="*/ 65 w 69"/>
                  <a:gd name="T7" fmla="*/ 18 h 68"/>
                  <a:gd name="T8" fmla="*/ 65 w 69"/>
                  <a:gd name="T9" fmla="*/ 18 h 68"/>
                  <a:gd name="T10" fmla="*/ 65 w 69"/>
                  <a:gd name="T11" fmla="*/ 4 h 68"/>
                  <a:gd name="T12" fmla="*/ 4 w 69"/>
                  <a:gd name="T13" fmla="*/ 50 h 68"/>
                  <a:gd name="T14" fmla="*/ 4 w 69"/>
                  <a:gd name="T15" fmla="*/ 64 h 68"/>
                  <a:gd name="T16" fmla="*/ 18 w 69"/>
                  <a:gd name="T17" fmla="*/ 64 h 68"/>
                  <a:gd name="T18" fmla="*/ 60 w 69"/>
                  <a:gd name="T19" fmla="*/ 23 h 68"/>
                  <a:gd name="T20" fmla="*/ 46 w 69"/>
                  <a:gd name="T21" fmla="*/ 9 h 68"/>
                  <a:gd name="T22" fmla="*/ 4 w 69"/>
                  <a:gd name="T23" fmla="*/ 5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9" h="68">
                    <a:moveTo>
                      <a:pt x="65" y="4"/>
                    </a:moveTo>
                    <a:cubicBezTo>
                      <a:pt x="61" y="0"/>
                      <a:pt x="55" y="0"/>
                      <a:pt x="51" y="4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9" y="14"/>
                      <a:pt x="69" y="8"/>
                      <a:pt x="65" y="4"/>
                    </a:cubicBezTo>
                    <a:close/>
                    <a:moveTo>
                      <a:pt x="4" y="50"/>
                    </a:moveTo>
                    <a:cubicBezTo>
                      <a:pt x="0" y="54"/>
                      <a:pt x="0" y="60"/>
                      <a:pt x="4" y="64"/>
                    </a:cubicBezTo>
                    <a:cubicBezTo>
                      <a:pt x="8" y="68"/>
                      <a:pt x="14" y="68"/>
                      <a:pt x="18" y="64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46" y="9"/>
                      <a:pt x="46" y="9"/>
                      <a:pt x="46" y="9"/>
                    </a:cubicBezTo>
                    <a:lnTo>
                      <a:pt x="4" y="5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1305" name="淘宝店chenying0907 41"/>
              <p:cNvSpPr>
                <a:spLocks/>
              </p:cNvSpPr>
              <p:nvPr/>
            </p:nvSpPr>
            <p:spPr bwMode="auto">
              <a:xfrm>
                <a:off x="2823" y="838"/>
                <a:ext cx="91" cy="104"/>
              </a:xfrm>
              <a:custGeom>
                <a:avLst/>
                <a:gdLst>
                  <a:gd name="T0" fmla="*/ 57 w 119"/>
                  <a:gd name="T1" fmla="*/ 125 h 136"/>
                  <a:gd name="T2" fmla="*/ 18 w 119"/>
                  <a:gd name="T3" fmla="*/ 125 h 136"/>
                  <a:gd name="T4" fmla="*/ 11 w 119"/>
                  <a:gd name="T5" fmla="*/ 119 h 136"/>
                  <a:gd name="T6" fmla="*/ 11 w 119"/>
                  <a:gd name="T7" fmla="*/ 18 h 136"/>
                  <a:gd name="T8" fmla="*/ 18 w 119"/>
                  <a:gd name="T9" fmla="*/ 12 h 136"/>
                  <a:gd name="T10" fmla="*/ 100 w 119"/>
                  <a:gd name="T11" fmla="*/ 12 h 136"/>
                  <a:gd name="T12" fmla="*/ 107 w 119"/>
                  <a:gd name="T13" fmla="*/ 18 h 136"/>
                  <a:gd name="T14" fmla="*/ 107 w 119"/>
                  <a:gd name="T15" fmla="*/ 71 h 136"/>
                  <a:gd name="T16" fmla="*/ 119 w 119"/>
                  <a:gd name="T17" fmla="*/ 73 h 136"/>
                  <a:gd name="T18" fmla="*/ 119 w 119"/>
                  <a:gd name="T19" fmla="*/ 18 h 136"/>
                  <a:gd name="T20" fmla="*/ 100 w 119"/>
                  <a:gd name="T21" fmla="*/ 0 h 136"/>
                  <a:gd name="T22" fmla="*/ 18 w 119"/>
                  <a:gd name="T23" fmla="*/ 0 h 136"/>
                  <a:gd name="T24" fmla="*/ 0 w 119"/>
                  <a:gd name="T25" fmla="*/ 18 h 136"/>
                  <a:gd name="T26" fmla="*/ 0 w 119"/>
                  <a:gd name="T27" fmla="*/ 119 h 136"/>
                  <a:gd name="T28" fmla="*/ 18 w 119"/>
                  <a:gd name="T29" fmla="*/ 136 h 136"/>
                  <a:gd name="T30" fmla="*/ 61 w 119"/>
                  <a:gd name="T31" fmla="*/ 136 h 136"/>
                  <a:gd name="T32" fmla="*/ 57 w 119"/>
                  <a:gd name="T33" fmla="*/ 125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9" h="136">
                    <a:moveTo>
                      <a:pt x="57" y="125"/>
                    </a:moveTo>
                    <a:cubicBezTo>
                      <a:pt x="18" y="125"/>
                      <a:pt x="18" y="125"/>
                      <a:pt x="18" y="125"/>
                    </a:cubicBezTo>
                    <a:cubicBezTo>
                      <a:pt x="14" y="125"/>
                      <a:pt x="11" y="122"/>
                      <a:pt x="11" y="119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5"/>
                      <a:pt x="14" y="12"/>
                      <a:pt x="18" y="12"/>
                    </a:cubicBezTo>
                    <a:cubicBezTo>
                      <a:pt x="100" y="12"/>
                      <a:pt x="100" y="12"/>
                      <a:pt x="100" y="12"/>
                    </a:cubicBezTo>
                    <a:cubicBezTo>
                      <a:pt x="104" y="12"/>
                      <a:pt x="107" y="15"/>
                      <a:pt x="107" y="18"/>
                    </a:cubicBezTo>
                    <a:cubicBezTo>
                      <a:pt x="107" y="71"/>
                      <a:pt x="107" y="71"/>
                      <a:pt x="107" y="71"/>
                    </a:cubicBezTo>
                    <a:cubicBezTo>
                      <a:pt x="111" y="71"/>
                      <a:pt x="115" y="72"/>
                      <a:pt x="119" y="73"/>
                    </a:cubicBezTo>
                    <a:cubicBezTo>
                      <a:pt x="119" y="18"/>
                      <a:pt x="119" y="18"/>
                      <a:pt x="119" y="18"/>
                    </a:cubicBezTo>
                    <a:cubicBezTo>
                      <a:pt x="119" y="8"/>
                      <a:pt x="111" y="0"/>
                      <a:pt x="100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28"/>
                      <a:pt x="8" y="136"/>
                      <a:pt x="18" y="136"/>
                    </a:cubicBezTo>
                    <a:cubicBezTo>
                      <a:pt x="61" y="136"/>
                      <a:pt x="61" y="136"/>
                      <a:pt x="61" y="136"/>
                    </a:cubicBezTo>
                    <a:cubicBezTo>
                      <a:pt x="59" y="133"/>
                      <a:pt x="58" y="129"/>
                      <a:pt x="57" y="1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11315" name="PA_淘宝店chenying0907 51"/>
            <p:cNvGrpSpPr>
              <a:grpSpLocks/>
            </p:cNvGrpSpPr>
            <p:nvPr>
              <p:custDataLst>
                <p:tags r:id="rId12"/>
              </p:custDataLst>
            </p:nvPr>
          </p:nvGrpSpPr>
          <p:grpSpPr bwMode="auto">
            <a:xfrm>
              <a:off x="5928784" y="4555626"/>
              <a:ext cx="287867" cy="232905"/>
              <a:chOff x="2801" y="1980"/>
              <a:chExt cx="136" cy="110"/>
            </a:xfrm>
          </p:grpSpPr>
          <p:sp>
            <p:nvSpPr>
              <p:cNvPr id="11306" name="淘宝店chenying0907 42"/>
              <p:cNvSpPr>
                <a:spLocks noEditPoints="1"/>
              </p:cNvSpPr>
              <p:nvPr/>
            </p:nvSpPr>
            <p:spPr bwMode="auto">
              <a:xfrm>
                <a:off x="2801" y="2016"/>
                <a:ext cx="122" cy="74"/>
              </a:xfrm>
              <a:custGeom>
                <a:avLst/>
                <a:gdLst>
                  <a:gd name="T0" fmla="*/ 34 w 122"/>
                  <a:gd name="T1" fmla="*/ 28 h 74"/>
                  <a:gd name="T2" fmla="*/ 34 w 122"/>
                  <a:gd name="T3" fmla="*/ 74 h 74"/>
                  <a:gd name="T4" fmla="*/ 54 w 122"/>
                  <a:gd name="T5" fmla="*/ 74 h 74"/>
                  <a:gd name="T6" fmla="*/ 54 w 122"/>
                  <a:gd name="T7" fmla="*/ 29 h 74"/>
                  <a:gd name="T8" fmla="*/ 44 w 122"/>
                  <a:gd name="T9" fmla="*/ 20 h 74"/>
                  <a:gd name="T10" fmla="*/ 34 w 122"/>
                  <a:gd name="T11" fmla="*/ 28 h 74"/>
                  <a:gd name="T12" fmla="*/ 0 w 122"/>
                  <a:gd name="T13" fmla="*/ 74 h 74"/>
                  <a:gd name="T14" fmla="*/ 20 w 122"/>
                  <a:gd name="T15" fmla="*/ 74 h 74"/>
                  <a:gd name="T16" fmla="*/ 20 w 122"/>
                  <a:gd name="T17" fmla="*/ 39 h 74"/>
                  <a:gd name="T18" fmla="*/ 0 w 122"/>
                  <a:gd name="T19" fmla="*/ 56 h 74"/>
                  <a:gd name="T20" fmla="*/ 0 w 122"/>
                  <a:gd name="T21" fmla="*/ 74 h 74"/>
                  <a:gd name="T22" fmla="*/ 102 w 122"/>
                  <a:gd name="T23" fmla="*/ 18 h 74"/>
                  <a:gd name="T24" fmla="*/ 102 w 122"/>
                  <a:gd name="T25" fmla="*/ 74 h 74"/>
                  <a:gd name="T26" fmla="*/ 122 w 122"/>
                  <a:gd name="T27" fmla="*/ 74 h 74"/>
                  <a:gd name="T28" fmla="*/ 122 w 122"/>
                  <a:gd name="T29" fmla="*/ 0 h 74"/>
                  <a:gd name="T30" fmla="*/ 102 w 122"/>
                  <a:gd name="T31" fmla="*/ 18 h 74"/>
                  <a:gd name="T32" fmla="*/ 67 w 122"/>
                  <a:gd name="T33" fmla="*/ 40 h 74"/>
                  <a:gd name="T34" fmla="*/ 67 w 122"/>
                  <a:gd name="T35" fmla="*/ 74 h 74"/>
                  <a:gd name="T36" fmla="*/ 88 w 122"/>
                  <a:gd name="T37" fmla="*/ 74 h 74"/>
                  <a:gd name="T38" fmla="*/ 88 w 122"/>
                  <a:gd name="T39" fmla="*/ 29 h 74"/>
                  <a:gd name="T40" fmla="*/ 72 w 122"/>
                  <a:gd name="T41" fmla="*/ 43 h 74"/>
                  <a:gd name="T42" fmla="*/ 67 w 122"/>
                  <a:gd name="T43" fmla="*/ 4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2" h="74">
                    <a:moveTo>
                      <a:pt x="34" y="28"/>
                    </a:moveTo>
                    <a:lnTo>
                      <a:pt x="34" y="74"/>
                    </a:lnTo>
                    <a:lnTo>
                      <a:pt x="54" y="74"/>
                    </a:lnTo>
                    <a:lnTo>
                      <a:pt x="54" y="29"/>
                    </a:lnTo>
                    <a:lnTo>
                      <a:pt x="44" y="20"/>
                    </a:lnTo>
                    <a:lnTo>
                      <a:pt x="34" y="28"/>
                    </a:lnTo>
                    <a:close/>
                    <a:moveTo>
                      <a:pt x="0" y="74"/>
                    </a:moveTo>
                    <a:lnTo>
                      <a:pt x="20" y="74"/>
                    </a:lnTo>
                    <a:lnTo>
                      <a:pt x="20" y="39"/>
                    </a:lnTo>
                    <a:lnTo>
                      <a:pt x="0" y="56"/>
                    </a:lnTo>
                    <a:lnTo>
                      <a:pt x="0" y="74"/>
                    </a:lnTo>
                    <a:close/>
                    <a:moveTo>
                      <a:pt x="102" y="18"/>
                    </a:moveTo>
                    <a:lnTo>
                      <a:pt x="102" y="74"/>
                    </a:lnTo>
                    <a:lnTo>
                      <a:pt x="122" y="74"/>
                    </a:lnTo>
                    <a:lnTo>
                      <a:pt x="122" y="0"/>
                    </a:lnTo>
                    <a:lnTo>
                      <a:pt x="102" y="18"/>
                    </a:lnTo>
                    <a:close/>
                    <a:moveTo>
                      <a:pt x="67" y="40"/>
                    </a:moveTo>
                    <a:lnTo>
                      <a:pt x="67" y="74"/>
                    </a:lnTo>
                    <a:lnTo>
                      <a:pt x="88" y="74"/>
                    </a:lnTo>
                    <a:lnTo>
                      <a:pt x="88" y="29"/>
                    </a:lnTo>
                    <a:lnTo>
                      <a:pt x="72" y="43"/>
                    </a:lnTo>
                    <a:lnTo>
                      <a:pt x="67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1307" name="淘宝店chenying0907 43"/>
              <p:cNvSpPr>
                <a:spLocks/>
              </p:cNvSpPr>
              <p:nvPr/>
            </p:nvSpPr>
            <p:spPr bwMode="auto">
              <a:xfrm>
                <a:off x="2801" y="1980"/>
                <a:ext cx="136" cy="79"/>
              </a:xfrm>
              <a:custGeom>
                <a:avLst/>
                <a:gdLst>
                  <a:gd name="T0" fmla="*/ 136 w 136"/>
                  <a:gd name="T1" fmla="*/ 0 h 79"/>
                  <a:gd name="T2" fmla="*/ 96 w 136"/>
                  <a:gd name="T3" fmla="*/ 0 h 79"/>
                  <a:gd name="T4" fmla="*/ 113 w 136"/>
                  <a:gd name="T5" fmla="*/ 16 h 79"/>
                  <a:gd name="T6" fmla="*/ 72 w 136"/>
                  <a:gd name="T7" fmla="*/ 52 h 79"/>
                  <a:gd name="T8" fmla="*/ 44 w 136"/>
                  <a:gd name="T9" fmla="*/ 28 h 79"/>
                  <a:gd name="T10" fmla="*/ 0 w 136"/>
                  <a:gd name="T11" fmla="*/ 64 h 79"/>
                  <a:gd name="T12" fmla="*/ 0 w 136"/>
                  <a:gd name="T13" fmla="*/ 79 h 79"/>
                  <a:gd name="T14" fmla="*/ 44 w 136"/>
                  <a:gd name="T15" fmla="*/ 43 h 79"/>
                  <a:gd name="T16" fmla="*/ 72 w 136"/>
                  <a:gd name="T17" fmla="*/ 67 h 79"/>
                  <a:gd name="T18" fmla="*/ 122 w 136"/>
                  <a:gd name="T19" fmla="*/ 25 h 79"/>
                  <a:gd name="T20" fmla="*/ 136 w 136"/>
                  <a:gd name="T21" fmla="*/ 38 h 79"/>
                  <a:gd name="T22" fmla="*/ 136 w 136"/>
                  <a:gd name="T2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6" h="79">
                    <a:moveTo>
                      <a:pt x="136" y="0"/>
                    </a:moveTo>
                    <a:lnTo>
                      <a:pt x="96" y="0"/>
                    </a:lnTo>
                    <a:lnTo>
                      <a:pt x="113" y="16"/>
                    </a:lnTo>
                    <a:lnTo>
                      <a:pt x="72" y="52"/>
                    </a:lnTo>
                    <a:lnTo>
                      <a:pt x="44" y="28"/>
                    </a:lnTo>
                    <a:lnTo>
                      <a:pt x="0" y="64"/>
                    </a:lnTo>
                    <a:lnTo>
                      <a:pt x="0" y="79"/>
                    </a:lnTo>
                    <a:lnTo>
                      <a:pt x="44" y="43"/>
                    </a:lnTo>
                    <a:lnTo>
                      <a:pt x="72" y="67"/>
                    </a:lnTo>
                    <a:lnTo>
                      <a:pt x="122" y="25"/>
                    </a:lnTo>
                    <a:lnTo>
                      <a:pt x="136" y="38"/>
                    </a:lnTo>
                    <a:lnTo>
                      <a:pt x="13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11316" name="PA_淘宝店chenying0907 52"/>
            <p:cNvGrpSpPr>
              <a:grpSpLocks/>
            </p:cNvGrpSpPr>
            <p:nvPr>
              <p:custDataLst>
                <p:tags r:id="rId13"/>
              </p:custDataLst>
            </p:nvPr>
          </p:nvGrpSpPr>
          <p:grpSpPr bwMode="auto">
            <a:xfrm>
              <a:off x="5988051" y="5692627"/>
              <a:ext cx="237067" cy="323949"/>
              <a:chOff x="2829" y="2517"/>
              <a:chExt cx="112" cy="153"/>
            </a:xfrm>
          </p:grpSpPr>
          <p:sp>
            <p:nvSpPr>
              <p:cNvPr id="11308" name="淘宝店chenying0907 44"/>
              <p:cNvSpPr>
                <a:spLocks noEditPoints="1"/>
              </p:cNvSpPr>
              <p:nvPr/>
            </p:nvSpPr>
            <p:spPr bwMode="auto">
              <a:xfrm>
                <a:off x="2829" y="2517"/>
                <a:ext cx="112" cy="153"/>
              </a:xfrm>
              <a:custGeom>
                <a:avLst/>
                <a:gdLst>
                  <a:gd name="T0" fmla="*/ 112 w 112"/>
                  <a:gd name="T1" fmla="*/ 30 h 153"/>
                  <a:gd name="T2" fmla="*/ 82 w 112"/>
                  <a:gd name="T3" fmla="*/ 0 h 153"/>
                  <a:gd name="T4" fmla="*/ 0 w 112"/>
                  <a:gd name="T5" fmla="*/ 0 h 153"/>
                  <a:gd name="T6" fmla="*/ 0 w 112"/>
                  <a:gd name="T7" fmla="*/ 153 h 153"/>
                  <a:gd name="T8" fmla="*/ 112 w 112"/>
                  <a:gd name="T9" fmla="*/ 153 h 153"/>
                  <a:gd name="T10" fmla="*/ 112 w 112"/>
                  <a:gd name="T11" fmla="*/ 30 h 153"/>
                  <a:gd name="T12" fmla="*/ 99 w 112"/>
                  <a:gd name="T13" fmla="*/ 34 h 153"/>
                  <a:gd name="T14" fmla="*/ 79 w 112"/>
                  <a:gd name="T15" fmla="*/ 34 h 153"/>
                  <a:gd name="T16" fmla="*/ 79 w 112"/>
                  <a:gd name="T17" fmla="*/ 14 h 153"/>
                  <a:gd name="T18" fmla="*/ 99 w 112"/>
                  <a:gd name="T19" fmla="*/ 34 h 153"/>
                  <a:gd name="T20" fmla="*/ 99 w 112"/>
                  <a:gd name="T21" fmla="*/ 141 h 153"/>
                  <a:gd name="T22" fmla="*/ 12 w 112"/>
                  <a:gd name="T23" fmla="*/ 141 h 153"/>
                  <a:gd name="T24" fmla="*/ 12 w 112"/>
                  <a:gd name="T25" fmla="*/ 12 h 153"/>
                  <a:gd name="T26" fmla="*/ 67 w 112"/>
                  <a:gd name="T27" fmla="*/ 12 h 153"/>
                  <a:gd name="T28" fmla="*/ 67 w 112"/>
                  <a:gd name="T29" fmla="*/ 46 h 153"/>
                  <a:gd name="T30" fmla="*/ 99 w 112"/>
                  <a:gd name="T31" fmla="*/ 46 h 153"/>
                  <a:gd name="T32" fmla="*/ 99 w 112"/>
                  <a:gd name="T33" fmla="*/ 14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2" h="153">
                    <a:moveTo>
                      <a:pt x="112" y="30"/>
                    </a:moveTo>
                    <a:lnTo>
                      <a:pt x="82" y="0"/>
                    </a:lnTo>
                    <a:lnTo>
                      <a:pt x="0" y="0"/>
                    </a:lnTo>
                    <a:lnTo>
                      <a:pt x="0" y="153"/>
                    </a:lnTo>
                    <a:lnTo>
                      <a:pt x="112" y="153"/>
                    </a:lnTo>
                    <a:lnTo>
                      <a:pt x="112" y="30"/>
                    </a:lnTo>
                    <a:close/>
                    <a:moveTo>
                      <a:pt x="99" y="34"/>
                    </a:moveTo>
                    <a:lnTo>
                      <a:pt x="79" y="34"/>
                    </a:lnTo>
                    <a:lnTo>
                      <a:pt x="79" y="14"/>
                    </a:lnTo>
                    <a:lnTo>
                      <a:pt x="99" y="34"/>
                    </a:lnTo>
                    <a:close/>
                    <a:moveTo>
                      <a:pt x="99" y="141"/>
                    </a:moveTo>
                    <a:lnTo>
                      <a:pt x="12" y="141"/>
                    </a:lnTo>
                    <a:lnTo>
                      <a:pt x="12" y="12"/>
                    </a:lnTo>
                    <a:lnTo>
                      <a:pt x="67" y="12"/>
                    </a:lnTo>
                    <a:lnTo>
                      <a:pt x="67" y="46"/>
                    </a:lnTo>
                    <a:lnTo>
                      <a:pt x="99" y="46"/>
                    </a:lnTo>
                    <a:lnTo>
                      <a:pt x="99" y="14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1309" name="Rectangle 45"/>
              <p:cNvSpPr>
                <a:spLocks noChangeArrowheads="1"/>
              </p:cNvSpPr>
              <p:nvPr/>
            </p:nvSpPr>
            <p:spPr bwMode="auto">
              <a:xfrm>
                <a:off x="2850" y="2557"/>
                <a:ext cx="70" cy="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1310" name="Rectangle 46"/>
              <p:cNvSpPr>
                <a:spLocks noChangeArrowheads="1"/>
              </p:cNvSpPr>
              <p:nvPr/>
            </p:nvSpPr>
            <p:spPr bwMode="auto">
              <a:xfrm>
                <a:off x="2850" y="2579"/>
                <a:ext cx="70" cy="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1311" name="Rectangle 47"/>
              <p:cNvSpPr>
                <a:spLocks noChangeArrowheads="1"/>
              </p:cNvSpPr>
              <p:nvPr/>
            </p:nvSpPr>
            <p:spPr bwMode="auto">
              <a:xfrm>
                <a:off x="2850" y="2602"/>
                <a:ext cx="70" cy="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1312" name="Rectangle 48"/>
              <p:cNvSpPr>
                <a:spLocks noChangeArrowheads="1"/>
              </p:cNvSpPr>
              <p:nvPr/>
            </p:nvSpPr>
            <p:spPr bwMode="auto">
              <a:xfrm>
                <a:off x="2850" y="2625"/>
                <a:ext cx="70" cy="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7045489" y="1753559"/>
            <a:ext cx="4011712" cy="1002861"/>
            <a:chOff x="2172598" y="4856871"/>
            <a:chExt cx="4011712" cy="1002861"/>
          </a:xfrm>
        </p:grpSpPr>
        <p:sp>
          <p:nvSpPr>
            <p:cNvPr id="40" name="淘宝店chenying0907 18"/>
            <p:cNvSpPr txBox="1"/>
            <p:nvPr/>
          </p:nvSpPr>
          <p:spPr>
            <a:xfrm>
              <a:off x="2172598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444343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标题文字添加</a:t>
              </a:r>
            </a:p>
          </p:txBody>
        </p:sp>
        <p:sp>
          <p:nvSpPr>
            <p:cNvPr id="41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2598" y="5213401"/>
              <a:ext cx="401171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veniamquis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045489" y="3914825"/>
            <a:ext cx="4011712" cy="1002861"/>
            <a:chOff x="2172598" y="4856871"/>
            <a:chExt cx="4011712" cy="1002861"/>
          </a:xfrm>
        </p:grpSpPr>
        <p:sp>
          <p:nvSpPr>
            <p:cNvPr id="43" name="淘宝店chenying0907 18"/>
            <p:cNvSpPr txBox="1"/>
            <p:nvPr/>
          </p:nvSpPr>
          <p:spPr>
            <a:xfrm>
              <a:off x="2172598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444343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标题文字添加</a:t>
              </a:r>
            </a:p>
          </p:txBody>
        </p:sp>
        <p:sp>
          <p:nvSpPr>
            <p:cNvPr id="44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2598" y="5213401"/>
              <a:ext cx="401171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veniamquis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74104" y="2617651"/>
            <a:ext cx="4011712" cy="1002861"/>
            <a:chOff x="2172598" y="4856871"/>
            <a:chExt cx="4011712" cy="1002861"/>
          </a:xfrm>
        </p:grpSpPr>
        <p:sp>
          <p:nvSpPr>
            <p:cNvPr id="46" name="淘宝店chenying0907 18"/>
            <p:cNvSpPr txBox="1"/>
            <p:nvPr/>
          </p:nvSpPr>
          <p:spPr>
            <a:xfrm>
              <a:off x="4421312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rgbClr val="444343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标题文字添加</a:t>
              </a:r>
            </a:p>
          </p:txBody>
        </p:sp>
        <p:sp>
          <p:nvSpPr>
            <p:cNvPr id="47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2598" y="5213401"/>
              <a:ext cx="401171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veniamquis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74104" y="4778917"/>
            <a:ext cx="4011712" cy="1002861"/>
            <a:chOff x="2172598" y="4856871"/>
            <a:chExt cx="4011712" cy="1002861"/>
          </a:xfrm>
        </p:grpSpPr>
        <p:sp>
          <p:nvSpPr>
            <p:cNvPr id="49" name="淘宝店chenying0907 18"/>
            <p:cNvSpPr txBox="1"/>
            <p:nvPr/>
          </p:nvSpPr>
          <p:spPr>
            <a:xfrm>
              <a:off x="4421312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rgbClr val="444343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标题文字添加</a:t>
              </a:r>
            </a:p>
          </p:txBody>
        </p:sp>
        <p:sp>
          <p:nvSpPr>
            <p:cNvPr id="50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2598" y="5213401"/>
              <a:ext cx="401171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veniamquis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4311905" y="778235"/>
            <a:ext cx="356819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CF5B6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标题文字添加</a:t>
            </a:r>
          </a:p>
        </p:txBody>
      </p:sp>
    </p:spTree>
    <p:extLst>
      <p:ext uri="{BB962C8B-B14F-4D97-AF65-F5344CB8AC3E}">
        <p14:creationId xmlns:p14="http://schemas.microsoft.com/office/powerpoint/2010/main" val="41097440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85901" y="1935426"/>
            <a:ext cx="9220200" cy="2534968"/>
            <a:chOff x="1023516" y="1961486"/>
            <a:chExt cx="9954471" cy="2736847"/>
          </a:xfrm>
        </p:grpSpPr>
        <p:sp>
          <p:nvSpPr>
            <p:cNvPr id="14391" name="PA_Line 55"/>
            <p:cNvSpPr>
              <a:spLocks noChangeShapeType="1"/>
            </p:cNvSpPr>
            <p:nvPr>
              <p:custDataLst>
                <p:tags r:id="rId1"/>
              </p:custDataLst>
            </p:nvPr>
          </p:nvSpPr>
          <p:spPr bwMode="auto">
            <a:xfrm>
              <a:off x="1888067" y="4054668"/>
              <a:ext cx="0" cy="643665"/>
            </a:xfrm>
            <a:prstGeom prst="line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  <a:miter lim="800000"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94" name="PA_Line 58"/>
            <p:cNvSpPr>
              <a:spLocks noChangeShapeType="1"/>
            </p:cNvSpPr>
            <p:nvPr>
              <p:custDataLst>
                <p:tags r:id="rId2"/>
              </p:custDataLst>
            </p:nvPr>
          </p:nvSpPr>
          <p:spPr bwMode="auto">
            <a:xfrm>
              <a:off x="4694767" y="4054668"/>
              <a:ext cx="0" cy="643665"/>
            </a:xfrm>
            <a:prstGeom prst="line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  <a:miter lim="800000"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97" name="PA_Line 61"/>
            <p:cNvSpPr>
              <a:spLocks noChangeShapeType="1"/>
            </p:cNvSpPr>
            <p:nvPr>
              <p:custDataLst>
                <p:tags r:id="rId3"/>
              </p:custDataLst>
            </p:nvPr>
          </p:nvSpPr>
          <p:spPr bwMode="auto">
            <a:xfrm>
              <a:off x="7412567" y="4054668"/>
              <a:ext cx="0" cy="643665"/>
            </a:xfrm>
            <a:prstGeom prst="line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  <a:miter lim="800000"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00" name="PA_Line 64"/>
            <p:cNvSpPr>
              <a:spLocks noChangeShapeType="1"/>
            </p:cNvSpPr>
            <p:nvPr>
              <p:custDataLst>
                <p:tags r:id="rId4"/>
              </p:custDataLst>
            </p:nvPr>
          </p:nvSpPr>
          <p:spPr bwMode="auto">
            <a:xfrm>
              <a:off x="10030884" y="4054668"/>
              <a:ext cx="0" cy="643665"/>
            </a:xfrm>
            <a:prstGeom prst="line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  <a:miter lim="800000"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02" name="PA_任意多边形 66"/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>
              <a:off x="9164216" y="1961486"/>
              <a:ext cx="1813771" cy="2119860"/>
            </a:xfrm>
            <a:custGeom>
              <a:avLst/>
              <a:gdLst>
                <a:gd name="T0" fmla="*/ 526 w 586"/>
                <a:gd name="T1" fmla="*/ 0 h 685"/>
                <a:gd name="T2" fmla="*/ 467 w 586"/>
                <a:gd name="T3" fmla="*/ 119 h 685"/>
                <a:gd name="T4" fmla="*/ 490 w 586"/>
                <a:gd name="T5" fmla="*/ 119 h 685"/>
                <a:gd name="T6" fmla="*/ 490 w 586"/>
                <a:gd name="T7" fmla="*/ 403 h 685"/>
                <a:gd name="T8" fmla="*/ 281 w 586"/>
                <a:gd name="T9" fmla="*/ 613 h 685"/>
                <a:gd name="T10" fmla="*/ 72 w 586"/>
                <a:gd name="T11" fmla="*/ 403 h 685"/>
                <a:gd name="T12" fmla="*/ 0 w 586"/>
                <a:gd name="T13" fmla="*/ 403 h 685"/>
                <a:gd name="T14" fmla="*/ 281 w 586"/>
                <a:gd name="T15" fmla="*/ 685 h 685"/>
                <a:gd name="T16" fmla="*/ 562 w 586"/>
                <a:gd name="T17" fmla="*/ 403 h 685"/>
                <a:gd name="T18" fmla="*/ 562 w 586"/>
                <a:gd name="T19" fmla="*/ 119 h 685"/>
                <a:gd name="T20" fmla="*/ 586 w 586"/>
                <a:gd name="T21" fmla="*/ 119 h 685"/>
                <a:gd name="T22" fmla="*/ 526 w 586"/>
                <a:gd name="T23" fmla="*/ 0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6" h="685">
                  <a:moveTo>
                    <a:pt x="526" y="0"/>
                  </a:moveTo>
                  <a:cubicBezTo>
                    <a:pt x="467" y="119"/>
                    <a:pt x="467" y="119"/>
                    <a:pt x="467" y="119"/>
                  </a:cubicBezTo>
                  <a:cubicBezTo>
                    <a:pt x="490" y="119"/>
                    <a:pt x="490" y="119"/>
                    <a:pt x="490" y="119"/>
                  </a:cubicBezTo>
                  <a:cubicBezTo>
                    <a:pt x="490" y="403"/>
                    <a:pt x="490" y="403"/>
                    <a:pt x="490" y="403"/>
                  </a:cubicBezTo>
                  <a:cubicBezTo>
                    <a:pt x="490" y="519"/>
                    <a:pt x="397" y="613"/>
                    <a:pt x="281" y="613"/>
                  </a:cubicBezTo>
                  <a:cubicBezTo>
                    <a:pt x="165" y="613"/>
                    <a:pt x="72" y="519"/>
                    <a:pt x="72" y="403"/>
                  </a:cubicBezTo>
                  <a:cubicBezTo>
                    <a:pt x="0" y="403"/>
                    <a:pt x="0" y="403"/>
                    <a:pt x="0" y="403"/>
                  </a:cubicBezTo>
                  <a:cubicBezTo>
                    <a:pt x="0" y="559"/>
                    <a:pt x="126" y="685"/>
                    <a:pt x="281" y="685"/>
                  </a:cubicBezTo>
                  <a:cubicBezTo>
                    <a:pt x="436" y="685"/>
                    <a:pt x="562" y="559"/>
                    <a:pt x="562" y="403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86" y="119"/>
                    <a:pt x="586" y="119"/>
                    <a:pt x="586" y="119"/>
                  </a:cubicBezTo>
                  <a:lnTo>
                    <a:pt x="526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93" name="PA_任意多边形 57"/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>
              <a:off x="1023516" y="1961486"/>
              <a:ext cx="1813771" cy="2119860"/>
            </a:xfrm>
            <a:custGeom>
              <a:avLst/>
              <a:gdLst>
                <a:gd name="T0" fmla="*/ 526 w 586"/>
                <a:gd name="T1" fmla="*/ 0 h 685"/>
                <a:gd name="T2" fmla="*/ 467 w 586"/>
                <a:gd name="T3" fmla="*/ 119 h 685"/>
                <a:gd name="T4" fmla="*/ 490 w 586"/>
                <a:gd name="T5" fmla="*/ 119 h 685"/>
                <a:gd name="T6" fmla="*/ 490 w 586"/>
                <a:gd name="T7" fmla="*/ 403 h 685"/>
                <a:gd name="T8" fmla="*/ 281 w 586"/>
                <a:gd name="T9" fmla="*/ 613 h 685"/>
                <a:gd name="T10" fmla="*/ 72 w 586"/>
                <a:gd name="T11" fmla="*/ 403 h 685"/>
                <a:gd name="T12" fmla="*/ 0 w 586"/>
                <a:gd name="T13" fmla="*/ 403 h 685"/>
                <a:gd name="T14" fmla="*/ 281 w 586"/>
                <a:gd name="T15" fmla="*/ 685 h 685"/>
                <a:gd name="T16" fmla="*/ 562 w 586"/>
                <a:gd name="T17" fmla="*/ 403 h 685"/>
                <a:gd name="T18" fmla="*/ 562 w 586"/>
                <a:gd name="T19" fmla="*/ 119 h 685"/>
                <a:gd name="T20" fmla="*/ 586 w 586"/>
                <a:gd name="T21" fmla="*/ 119 h 685"/>
                <a:gd name="T22" fmla="*/ 526 w 586"/>
                <a:gd name="T23" fmla="*/ 0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6" h="685">
                  <a:moveTo>
                    <a:pt x="526" y="0"/>
                  </a:moveTo>
                  <a:cubicBezTo>
                    <a:pt x="467" y="119"/>
                    <a:pt x="467" y="119"/>
                    <a:pt x="467" y="119"/>
                  </a:cubicBezTo>
                  <a:cubicBezTo>
                    <a:pt x="490" y="119"/>
                    <a:pt x="490" y="119"/>
                    <a:pt x="490" y="119"/>
                  </a:cubicBezTo>
                  <a:cubicBezTo>
                    <a:pt x="490" y="403"/>
                    <a:pt x="490" y="403"/>
                    <a:pt x="490" y="403"/>
                  </a:cubicBezTo>
                  <a:cubicBezTo>
                    <a:pt x="490" y="519"/>
                    <a:pt x="397" y="613"/>
                    <a:pt x="281" y="613"/>
                  </a:cubicBezTo>
                  <a:cubicBezTo>
                    <a:pt x="165" y="613"/>
                    <a:pt x="72" y="519"/>
                    <a:pt x="72" y="403"/>
                  </a:cubicBezTo>
                  <a:cubicBezTo>
                    <a:pt x="0" y="403"/>
                    <a:pt x="0" y="403"/>
                    <a:pt x="0" y="403"/>
                  </a:cubicBezTo>
                  <a:cubicBezTo>
                    <a:pt x="0" y="559"/>
                    <a:pt x="126" y="685"/>
                    <a:pt x="281" y="685"/>
                  </a:cubicBezTo>
                  <a:cubicBezTo>
                    <a:pt x="436" y="685"/>
                    <a:pt x="562" y="559"/>
                    <a:pt x="562" y="403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86" y="119"/>
                    <a:pt x="586" y="119"/>
                    <a:pt x="586" y="119"/>
                  </a:cubicBezTo>
                  <a:lnTo>
                    <a:pt x="526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99" name="PA_任意多边形 63"/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6548016" y="1961486"/>
              <a:ext cx="1813771" cy="2119860"/>
            </a:xfrm>
            <a:custGeom>
              <a:avLst/>
              <a:gdLst>
                <a:gd name="T0" fmla="*/ 526 w 586"/>
                <a:gd name="T1" fmla="*/ 0 h 685"/>
                <a:gd name="T2" fmla="*/ 467 w 586"/>
                <a:gd name="T3" fmla="*/ 119 h 685"/>
                <a:gd name="T4" fmla="*/ 490 w 586"/>
                <a:gd name="T5" fmla="*/ 119 h 685"/>
                <a:gd name="T6" fmla="*/ 490 w 586"/>
                <a:gd name="T7" fmla="*/ 403 h 685"/>
                <a:gd name="T8" fmla="*/ 281 w 586"/>
                <a:gd name="T9" fmla="*/ 613 h 685"/>
                <a:gd name="T10" fmla="*/ 72 w 586"/>
                <a:gd name="T11" fmla="*/ 403 h 685"/>
                <a:gd name="T12" fmla="*/ 0 w 586"/>
                <a:gd name="T13" fmla="*/ 403 h 685"/>
                <a:gd name="T14" fmla="*/ 281 w 586"/>
                <a:gd name="T15" fmla="*/ 685 h 685"/>
                <a:gd name="T16" fmla="*/ 562 w 586"/>
                <a:gd name="T17" fmla="*/ 403 h 685"/>
                <a:gd name="T18" fmla="*/ 562 w 586"/>
                <a:gd name="T19" fmla="*/ 119 h 685"/>
                <a:gd name="T20" fmla="*/ 586 w 586"/>
                <a:gd name="T21" fmla="*/ 119 h 685"/>
                <a:gd name="T22" fmla="*/ 526 w 586"/>
                <a:gd name="T23" fmla="*/ 0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6" h="685">
                  <a:moveTo>
                    <a:pt x="526" y="0"/>
                  </a:moveTo>
                  <a:cubicBezTo>
                    <a:pt x="467" y="119"/>
                    <a:pt x="467" y="119"/>
                    <a:pt x="467" y="119"/>
                  </a:cubicBezTo>
                  <a:cubicBezTo>
                    <a:pt x="490" y="119"/>
                    <a:pt x="490" y="119"/>
                    <a:pt x="490" y="119"/>
                  </a:cubicBezTo>
                  <a:cubicBezTo>
                    <a:pt x="490" y="403"/>
                    <a:pt x="490" y="403"/>
                    <a:pt x="490" y="403"/>
                  </a:cubicBezTo>
                  <a:cubicBezTo>
                    <a:pt x="490" y="519"/>
                    <a:pt x="397" y="613"/>
                    <a:pt x="281" y="613"/>
                  </a:cubicBezTo>
                  <a:cubicBezTo>
                    <a:pt x="165" y="613"/>
                    <a:pt x="72" y="519"/>
                    <a:pt x="72" y="403"/>
                  </a:cubicBezTo>
                  <a:cubicBezTo>
                    <a:pt x="0" y="403"/>
                    <a:pt x="0" y="403"/>
                    <a:pt x="0" y="403"/>
                  </a:cubicBezTo>
                  <a:cubicBezTo>
                    <a:pt x="0" y="559"/>
                    <a:pt x="126" y="685"/>
                    <a:pt x="281" y="685"/>
                  </a:cubicBezTo>
                  <a:cubicBezTo>
                    <a:pt x="436" y="685"/>
                    <a:pt x="562" y="559"/>
                    <a:pt x="562" y="403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86" y="119"/>
                    <a:pt x="586" y="119"/>
                    <a:pt x="586" y="119"/>
                  </a:cubicBezTo>
                  <a:lnTo>
                    <a:pt x="526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96" name="PA_任意多边形 60"/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>
              <a:off x="3830216" y="1961486"/>
              <a:ext cx="1813771" cy="2119860"/>
            </a:xfrm>
            <a:custGeom>
              <a:avLst/>
              <a:gdLst>
                <a:gd name="T0" fmla="*/ 526 w 586"/>
                <a:gd name="T1" fmla="*/ 0 h 685"/>
                <a:gd name="T2" fmla="*/ 467 w 586"/>
                <a:gd name="T3" fmla="*/ 119 h 685"/>
                <a:gd name="T4" fmla="*/ 490 w 586"/>
                <a:gd name="T5" fmla="*/ 119 h 685"/>
                <a:gd name="T6" fmla="*/ 490 w 586"/>
                <a:gd name="T7" fmla="*/ 403 h 685"/>
                <a:gd name="T8" fmla="*/ 281 w 586"/>
                <a:gd name="T9" fmla="*/ 613 h 685"/>
                <a:gd name="T10" fmla="*/ 72 w 586"/>
                <a:gd name="T11" fmla="*/ 403 h 685"/>
                <a:gd name="T12" fmla="*/ 0 w 586"/>
                <a:gd name="T13" fmla="*/ 403 h 685"/>
                <a:gd name="T14" fmla="*/ 281 w 586"/>
                <a:gd name="T15" fmla="*/ 685 h 685"/>
                <a:gd name="T16" fmla="*/ 562 w 586"/>
                <a:gd name="T17" fmla="*/ 403 h 685"/>
                <a:gd name="T18" fmla="*/ 562 w 586"/>
                <a:gd name="T19" fmla="*/ 119 h 685"/>
                <a:gd name="T20" fmla="*/ 586 w 586"/>
                <a:gd name="T21" fmla="*/ 119 h 685"/>
                <a:gd name="T22" fmla="*/ 526 w 586"/>
                <a:gd name="T23" fmla="*/ 0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6" h="685">
                  <a:moveTo>
                    <a:pt x="526" y="0"/>
                  </a:moveTo>
                  <a:cubicBezTo>
                    <a:pt x="467" y="119"/>
                    <a:pt x="467" y="119"/>
                    <a:pt x="467" y="119"/>
                  </a:cubicBezTo>
                  <a:cubicBezTo>
                    <a:pt x="490" y="119"/>
                    <a:pt x="490" y="119"/>
                    <a:pt x="490" y="119"/>
                  </a:cubicBezTo>
                  <a:cubicBezTo>
                    <a:pt x="490" y="403"/>
                    <a:pt x="490" y="403"/>
                    <a:pt x="490" y="403"/>
                  </a:cubicBezTo>
                  <a:cubicBezTo>
                    <a:pt x="490" y="519"/>
                    <a:pt x="397" y="613"/>
                    <a:pt x="281" y="613"/>
                  </a:cubicBezTo>
                  <a:cubicBezTo>
                    <a:pt x="165" y="613"/>
                    <a:pt x="72" y="519"/>
                    <a:pt x="72" y="403"/>
                  </a:cubicBezTo>
                  <a:cubicBezTo>
                    <a:pt x="0" y="403"/>
                    <a:pt x="0" y="403"/>
                    <a:pt x="0" y="403"/>
                  </a:cubicBezTo>
                  <a:cubicBezTo>
                    <a:pt x="0" y="559"/>
                    <a:pt x="126" y="685"/>
                    <a:pt x="281" y="685"/>
                  </a:cubicBezTo>
                  <a:cubicBezTo>
                    <a:pt x="436" y="685"/>
                    <a:pt x="562" y="559"/>
                    <a:pt x="562" y="403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86" y="119"/>
                    <a:pt x="586" y="119"/>
                    <a:pt x="586" y="119"/>
                  </a:cubicBezTo>
                  <a:lnTo>
                    <a:pt x="526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01" name="PA_椭圆 65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9480965" y="2657418"/>
              <a:ext cx="1106739" cy="11051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33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4403" name="PA_任意多边形 67"/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9771322" y="3000670"/>
              <a:ext cx="526031" cy="465841"/>
            </a:xfrm>
            <a:custGeom>
              <a:avLst/>
              <a:gdLst>
                <a:gd name="T0" fmla="*/ 32 w 170"/>
                <a:gd name="T1" fmla="*/ 150 h 150"/>
                <a:gd name="T2" fmla="*/ 29 w 170"/>
                <a:gd name="T3" fmla="*/ 150 h 150"/>
                <a:gd name="T4" fmla="*/ 29 w 170"/>
                <a:gd name="T5" fmla="*/ 150 h 150"/>
                <a:gd name="T6" fmla="*/ 52 w 170"/>
                <a:gd name="T7" fmla="*/ 111 h 150"/>
                <a:gd name="T8" fmla="*/ 52 w 170"/>
                <a:gd name="T9" fmla="*/ 111 h 150"/>
                <a:gd name="T10" fmla="*/ 0 w 170"/>
                <a:gd name="T11" fmla="*/ 58 h 150"/>
                <a:gd name="T12" fmla="*/ 0 w 170"/>
                <a:gd name="T13" fmla="*/ 58 h 150"/>
                <a:gd name="T14" fmla="*/ 85 w 170"/>
                <a:gd name="T15" fmla="*/ 0 h 150"/>
                <a:gd name="T16" fmla="*/ 85 w 170"/>
                <a:gd name="T17" fmla="*/ 0 h 150"/>
                <a:gd name="T18" fmla="*/ 170 w 170"/>
                <a:gd name="T19" fmla="*/ 58 h 150"/>
                <a:gd name="T20" fmla="*/ 170 w 170"/>
                <a:gd name="T21" fmla="*/ 58 h 150"/>
                <a:gd name="T22" fmla="*/ 111 w 170"/>
                <a:gd name="T23" fmla="*/ 113 h 150"/>
                <a:gd name="T24" fmla="*/ 111 w 170"/>
                <a:gd name="T25" fmla="*/ 113 h 150"/>
                <a:gd name="T26" fmla="*/ 32 w 170"/>
                <a:gd name="T27" fmla="*/ 150 h 150"/>
                <a:gd name="T28" fmla="*/ 32 w 170"/>
                <a:gd name="T29" fmla="*/ 150 h 150"/>
                <a:gd name="T30" fmla="*/ 32 w 170"/>
                <a:gd name="T31" fmla="*/ 150 h 150"/>
                <a:gd name="T32" fmla="*/ 33 w 170"/>
                <a:gd name="T33" fmla="*/ 27 h 150"/>
                <a:gd name="T34" fmla="*/ 14 w 170"/>
                <a:gd name="T35" fmla="*/ 58 h 150"/>
                <a:gd name="T36" fmla="*/ 14 w 170"/>
                <a:gd name="T37" fmla="*/ 58 h 150"/>
                <a:gd name="T38" fmla="*/ 62 w 170"/>
                <a:gd name="T39" fmla="*/ 99 h 150"/>
                <a:gd name="T40" fmla="*/ 62 w 170"/>
                <a:gd name="T41" fmla="*/ 99 h 150"/>
                <a:gd name="T42" fmla="*/ 68 w 170"/>
                <a:gd name="T43" fmla="*/ 101 h 150"/>
                <a:gd name="T44" fmla="*/ 67 w 170"/>
                <a:gd name="T45" fmla="*/ 107 h 150"/>
                <a:gd name="T46" fmla="*/ 58 w 170"/>
                <a:gd name="T47" fmla="*/ 132 h 150"/>
                <a:gd name="T48" fmla="*/ 58 w 170"/>
                <a:gd name="T49" fmla="*/ 132 h 150"/>
                <a:gd name="T50" fmla="*/ 102 w 170"/>
                <a:gd name="T51" fmla="*/ 102 h 150"/>
                <a:gd name="T52" fmla="*/ 102 w 170"/>
                <a:gd name="T53" fmla="*/ 102 h 150"/>
                <a:gd name="T54" fmla="*/ 103 w 170"/>
                <a:gd name="T55" fmla="*/ 100 h 150"/>
                <a:gd name="T56" fmla="*/ 106 w 170"/>
                <a:gd name="T57" fmla="*/ 100 h 150"/>
                <a:gd name="T58" fmla="*/ 156 w 170"/>
                <a:gd name="T59" fmla="*/ 58 h 150"/>
                <a:gd name="T60" fmla="*/ 156 w 170"/>
                <a:gd name="T61" fmla="*/ 58 h 150"/>
                <a:gd name="T62" fmla="*/ 137 w 170"/>
                <a:gd name="T63" fmla="*/ 27 h 150"/>
                <a:gd name="T64" fmla="*/ 137 w 170"/>
                <a:gd name="T65" fmla="*/ 27 h 150"/>
                <a:gd name="T66" fmla="*/ 85 w 170"/>
                <a:gd name="T67" fmla="*/ 14 h 150"/>
                <a:gd name="T68" fmla="*/ 85 w 170"/>
                <a:gd name="T69" fmla="*/ 14 h 150"/>
                <a:gd name="T70" fmla="*/ 85 w 170"/>
                <a:gd name="T71" fmla="*/ 14 h 150"/>
                <a:gd name="T72" fmla="*/ 85 w 170"/>
                <a:gd name="T73" fmla="*/ 14 h 150"/>
                <a:gd name="T74" fmla="*/ 33 w 170"/>
                <a:gd name="T75" fmla="*/ 2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0" h="150">
                  <a:moveTo>
                    <a:pt x="32" y="150"/>
                  </a:moveTo>
                  <a:cubicBezTo>
                    <a:pt x="30" y="150"/>
                    <a:pt x="29" y="150"/>
                    <a:pt x="29" y="150"/>
                  </a:cubicBezTo>
                  <a:cubicBezTo>
                    <a:pt x="29" y="150"/>
                    <a:pt x="29" y="150"/>
                    <a:pt x="29" y="150"/>
                  </a:cubicBezTo>
                  <a:cubicBezTo>
                    <a:pt x="29" y="150"/>
                    <a:pt x="48" y="133"/>
                    <a:pt x="52" y="111"/>
                  </a:cubicBezTo>
                  <a:cubicBezTo>
                    <a:pt x="52" y="111"/>
                    <a:pt x="52" y="111"/>
                    <a:pt x="52" y="111"/>
                  </a:cubicBezTo>
                  <a:cubicBezTo>
                    <a:pt x="23" y="103"/>
                    <a:pt x="0" y="83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23"/>
                    <a:pt x="40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130" y="0"/>
                    <a:pt x="170" y="23"/>
                    <a:pt x="170" y="58"/>
                  </a:cubicBezTo>
                  <a:cubicBezTo>
                    <a:pt x="170" y="58"/>
                    <a:pt x="170" y="58"/>
                    <a:pt x="170" y="58"/>
                  </a:cubicBezTo>
                  <a:cubicBezTo>
                    <a:pt x="170" y="85"/>
                    <a:pt x="144" y="106"/>
                    <a:pt x="111" y="113"/>
                  </a:cubicBezTo>
                  <a:cubicBezTo>
                    <a:pt x="111" y="113"/>
                    <a:pt x="111" y="113"/>
                    <a:pt x="111" y="113"/>
                  </a:cubicBezTo>
                  <a:cubicBezTo>
                    <a:pt x="80" y="147"/>
                    <a:pt x="43" y="150"/>
                    <a:pt x="32" y="150"/>
                  </a:cubicBezTo>
                  <a:cubicBezTo>
                    <a:pt x="32" y="150"/>
                    <a:pt x="32" y="150"/>
                    <a:pt x="32" y="150"/>
                  </a:cubicBezTo>
                  <a:cubicBezTo>
                    <a:pt x="32" y="150"/>
                    <a:pt x="32" y="150"/>
                    <a:pt x="32" y="150"/>
                  </a:cubicBezTo>
                  <a:close/>
                  <a:moveTo>
                    <a:pt x="33" y="27"/>
                  </a:moveTo>
                  <a:cubicBezTo>
                    <a:pt x="21" y="36"/>
                    <a:pt x="14" y="47"/>
                    <a:pt x="14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3" y="75"/>
                    <a:pt x="32" y="93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113"/>
                    <a:pt x="64" y="123"/>
                    <a:pt x="58" y="132"/>
                  </a:cubicBezTo>
                  <a:cubicBezTo>
                    <a:pt x="58" y="132"/>
                    <a:pt x="58" y="132"/>
                    <a:pt x="58" y="132"/>
                  </a:cubicBezTo>
                  <a:cubicBezTo>
                    <a:pt x="71" y="127"/>
                    <a:pt x="87" y="119"/>
                    <a:pt x="102" y="102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106" y="100"/>
                    <a:pt x="106" y="100"/>
                    <a:pt x="106" y="100"/>
                  </a:cubicBezTo>
                  <a:cubicBezTo>
                    <a:pt x="137" y="94"/>
                    <a:pt x="157" y="76"/>
                    <a:pt x="156" y="58"/>
                  </a:cubicBezTo>
                  <a:cubicBezTo>
                    <a:pt x="156" y="58"/>
                    <a:pt x="156" y="58"/>
                    <a:pt x="156" y="58"/>
                  </a:cubicBezTo>
                  <a:cubicBezTo>
                    <a:pt x="156" y="47"/>
                    <a:pt x="149" y="36"/>
                    <a:pt x="137" y="27"/>
                  </a:cubicBezTo>
                  <a:cubicBezTo>
                    <a:pt x="137" y="27"/>
                    <a:pt x="137" y="27"/>
                    <a:pt x="137" y="27"/>
                  </a:cubicBezTo>
                  <a:cubicBezTo>
                    <a:pt x="124" y="19"/>
                    <a:pt x="105" y="14"/>
                    <a:pt x="85" y="1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65" y="14"/>
                    <a:pt x="46" y="19"/>
                    <a:pt x="33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92" name="PA_椭圆 56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1338382" y="2657418"/>
              <a:ext cx="1108625" cy="11051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33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14414" name="PA_淘宝店chenying0907 78"/>
            <p:cNvGrpSpPr>
              <a:grpSpLocks/>
            </p:cNvGrpSpPr>
            <p:nvPr>
              <p:custDataLst>
                <p:tags r:id="rId12"/>
              </p:custDataLst>
            </p:nvPr>
          </p:nvGrpSpPr>
          <p:grpSpPr bwMode="auto">
            <a:xfrm>
              <a:off x="1636278" y="2893168"/>
              <a:ext cx="512833" cy="624264"/>
              <a:chOff x="1074" y="1354"/>
              <a:chExt cx="272" cy="331"/>
            </a:xfrm>
          </p:grpSpPr>
          <p:sp>
            <p:nvSpPr>
              <p:cNvPr id="14404" name="淘宝店chenying0907 68"/>
              <p:cNvSpPr>
                <a:spLocks/>
              </p:cNvSpPr>
              <p:nvPr/>
            </p:nvSpPr>
            <p:spPr bwMode="auto">
              <a:xfrm>
                <a:off x="1144" y="1354"/>
                <a:ext cx="202" cy="208"/>
              </a:xfrm>
              <a:custGeom>
                <a:avLst/>
                <a:gdLst>
                  <a:gd name="T0" fmla="*/ 62 w 123"/>
                  <a:gd name="T1" fmla="*/ 33 h 127"/>
                  <a:gd name="T2" fmla="*/ 49 w 123"/>
                  <a:gd name="T3" fmla="*/ 30 h 127"/>
                  <a:gd name="T4" fmla="*/ 49 w 123"/>
                  <a:gd name="T5" fmla="*/ 0 h 127"/>
                  <a:gd name="T6" fmla="*/ 0 w 123"/>
                  <a:gd name="T7" fmla="*/ 48 h 127"/>
                  <a:gd name="T8" fmla="*/ 49 w 123"/>
                  <a:gd name="T9" fmla="*/ 95 h 127"/>
                  <a:gd name="T10" fmla="*/ 49 w 123"/>
                  <a:gd name="T11" fmla="*/ 65 h 127"/>
                  <a:gd name="T12" fmla="*/ 96 w 123"/>
                  <a:gd name="T13" fmla="*/ 107 h 127"/>
                  <a:gd name="T14" fmla="*/ 78 w 123"/>
                  <a:gd name="T15" fmla="*/ 127 h 127"/>
                  <a:gd name="T16" fmla="*/ 115 w 123"/>
                  <a:gd name="T17" fmla="*/ 98 h 127"/>
                  <a:gd name="T18" fmla="*/ 62 w 123"/>
                  <a:gd name="T19" fmla="*/ 3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3" h="127">
                    <a:moveTo>
                      <a:pt x="62" y="33"/>
                    </a:moveTo>
                    <a:cubicBezTo>
                      <a:pt x="57" y="31"/>
                      <a:pt x="53" y="30"/>
                      <a:pt x="49" y="3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49" y="95"/>
                      <a:pt x="49" y="95"/>
                      <a:pt x="49" y="9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86" y="67"/>
                      <a:pt x="102" y="86"/>
                      <a:pt x="96" y="107"/>
                    </a:cubicBezTo>
                    <a:cubicBezTo>
                      <a:pt x="93" y="116"/>
                      <a:pt x="86" y="123"/>
                      <a:pt x="78" y="127"/>
                    </a:cubicBezTo>
                    <a:cubicBezTo>
                      <a:pt x="96" y="123"/>
                      <a:pt x="111" y="113"/>
                      <a:pt x="115" y="98"/>
                    </a:cubicBezTo>
                    <a:cubicBezTo>
                      <a:pt x="123" y="72"/>
                      <a:pt x="99" y="43"/>
                      <a:pt x="62" y="3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405" name="淘宝店chenying0907 69"/>
              <p:cNvSpPr>
                <a:spLocks/>
              </p:cNvSpPr>
              <p:nvPr/>
            </p:nvSpPr>
            <p:spPr bwMode="auto">
              <a:xfrm>
                <a:off x="1074" y="1477"/>
                <a:ext cx="202" cy="208"/>
              </a:xfrm>
              <a:custGeom>
                <a:avLst/>
                <a:gdLst>
                  <a:gd name="T0" fmla="*/ 61 w 123"/>
                  <a:gd name="T1" fmla="*/ 94 h 127"/>
                  <a:gd name="T2" fmla="*/ 74 w 123"/>
                  <a:gd name="T3" fmla="*/ 97 h 127"/>
                  <a:gd name="T4" fmla="*/ 74 w 123"/>
                  <a:gd name="T5" fmla="*/ 127 h 127"/>
                  <a:gd name="T6" fmla="*/ 123 w 123"/>
                  <a:gd name="T7" fmla="*/ 79 h 127"/>
                  <a:gd name="T8" fmla="*/ 74 w 123"/>
                  <a:gd name="T9" fmla="*/ 31 h 127"/>
                  <a:gd name="T10" fmla="*/ 74 w 123"/>
                  <a:gd name="T11" fmla="*/ 62 h 127"/>
                  <a:gd name="T12" fmla="*/ 27 w 123"/>
                  <a:gd name="T13" fmla="*/ 20 h 127"/>
                  <a:gd name="T14" fmla="*/ 45 w 123"/>
                  <a:gd name="T15" fmla="*/ 0 h 127"/>
                  <a:gd name="T16" fmla="*/ 8 w 123"/>
                  <a:gd name="T17" fmla="*/ 29 h 127"/>
                  <a:gd name="T18" fmla="*/ 61 w 123"/>
                  <a:gd name="T19" fmla="*/ 94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3" h="127">
                    <a:moveTo>
                      <a:pt x="61" y="94"/>
                    </a:moveTo>
                    <a:cubicBezTo>
                      <a:pt x="66" y="96"/>
                      <a:pt x="70" y="96"/>
                      <a:pt x="74" y="97"/>
                    </a:cubicBezTo>
                    <a:cubicBezTo>
                      <a:pt x="74" y="127"/>
                      <a:pt x="74" y="127"/>
                      <a:pt x="74" y="127"/>
                    </a:cubicBezTo>
                    <a:cubicBezTo>
                      <a:pt x="123" y="79"/>
                      <a:pt x="123" y="79"/>
                      <a:pt x="123" y="79"/>
                    </a:cubicBezTo>
                    <a:cubicBezTo>
                      <a:pt x="74" y="31"/>
                      <a:pt x="74" y="31"/>
                      <a:pt x="74" y="31"/>
                    </a:cubicBezTo>
                    <a:cubicBezTo>
                      <a:pt x="74" y="62"/>
                      <a:pt x="74" y="62"/>
                      <a:pt x="74" y="62"/>
                    </a:cubicBezTo>
                    <a:cubicBezTo>
                      <a:pt x="37" y="59"/>
                      <a:pt x="21" y="41"/>
                      <a:pt x="27" y="20"/>
                    </a:cubicBezTo>
                    <a:cubicBezTo>
                      <a:pt x="30" y="11"/>
                      <a:pt x="37" y="4"/>
                      <a:pt x="45" y="0"/>
                    </a:cubicBezTo>
                    <a:cubicBezTo>
                      <a:pt x="27" y="4"/>
                      <a:pt x="12" y="14"/>
                      <a:pt x="8" y="29"/>
                    </a:cubicBezTo>
                    <a:cubicBezTo>
                      <a:pt x="0" y="55"/>
                      <a:pt x="24" y="84"/>
                      <a:pt x="61" y="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sp>
          <p:nvSpPr>
            <p:cNvPr id="14398" name="PA_椭圆 62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6862882" y="2657418"/>
              <a:ext cx="1108625" cy="11051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33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14415" name="PA_淘宝店chenying0907 79"/>
            <p:cNvGrpSpPr>
              <a:grpSpLocks/>
            </p:cNvGrpSpPr>
            <p:nvPr>
              <p:custDataLst>
                <p:tags r:id="rId14"/>
              </p:custDataLst>
            </p:nvPr>
          </p:nvGrpSpPr>
          <p:grpSpPr bwMode="auto">
            <a:xfrm>
              <a:off x="7183402" y="3019529"/>
              <a:ext cx="469469" cy="428121"/>
              <a:chOff x="3286" y="1421"/>
              <a:chExt cx="249" cy="227"/>
            </a:xfrm>
          </p:grpSpPr>
          <p:sp>
            <p:nvSpPr>
              <p:cNvPr id="14406" name="Rectangle 70"/>
              <p:cNvSpPr>
                <a:spLocks noChangeArrowheads="1"/>
              </p:cNvSpPr>
              <p:nvPr/>
            </p:nvSpPr>
            <p:spPr bwMode="auto">
              <a:xfrm>
                <a:off x="3322" y="1613"/>
                <a:ext cx="170" cy="1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407" name="Rectangle 71"/>
              <p:cNvSpPr>
                <a:spLocks noChangeArrowheads="1"/>
              </p:cNvSpPr>
              <p:nvPr/>
            </p:nvSpPr>
            <p:spPr bwMode="auto">
              <a:xfrm>
                <a:off x="3363" y="1449"/>
                <a:ext cx="92" cy="1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408" name="Rectangle 72"/>
              <p:cNvSpPr>
                <a:spLocks noChangeArrowheads="1"/>
              </p:cNvSpPr>
              <p:nvPr/>
            </p:nvSpPr>
            <p:spPr bwMode="auto">
              <a:xfrm>
                <a:off x="3363" y="1472"/>
                <a:ext cx="92" cy="1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409" name="Rectangle 73"/>
              <p:cNvSpPr>
                <a:spLocks noChangeArrowheads="1"/>
              </p:cNvSpPr>
              <p:nvPr/>
            </p:nvSpPr>
            <p:spPr bwMode="auto">
              <a:xfrm>
                <a:off x="3363" y="1493"/>
                <a:ext cx="92" cy="1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410" name="淘宝店chenying0907 74"/>
              <p:cNvSpPr>
                <a:spLocks noEditPoints="1"/>
              </p:cNvSpPr>
              <p:nvPr/>
            </p:nvSpPr>
            <p:spPr bwMode="auto">
              <a:xfrm>
                <a:off x="3286" y="1421"/>
                <a:ext cx="249" cy="227"/>
              </a:xfrm>
              <a:custGeom>
                <a:avLst/>
                <a:gdLst>
                  <a:gd name="T0" fmla="*/ 135 w 152"/>
                  <a:gd name="T1" fmla="*/ 70 h 138"/>
                  <a:gd name="T2" fmla="*/ 118 w 152"/>
                  <a:gd name="T3" fmla="*/ 70 h 138"/>
                  <a:gd name="T4" fmla="*/ 118 w 152"/>
                  <a:gd name="T5" fmla="*/ 0 h 138"/>
                  <a:gd name="T6" fmla="*/ 34 w 152"/>
                  <a:gd name="T7" fmla="*/ 0 h 138"/>
                  <a:gd name="T8" fmla="*/ 34 w 152"/>
                  <a:gd name="T9" fmla="*/ 70 h 138"/>
                  <a:gd name="T10" fmla="*/ 17 w 152"/>
                  <a:gd name="T11" fmla="*/ 70 h 138"/>
                  <a:gd name="T12" fmla="*/ 0 w 152"/>
                  <a:gd name="T13" fmla="*/ 87 h 138"/>
                  <a:gd name="T14" fmla="*/ 0 w 152"/>
                  <a:gd name="T15" fmla="*/ 121 h 138"/>
                  <a:gd name="T16" fmla="*/ 17 w 152"/>
                  <a:gd name="T17" fmla="*/ 138 h 138"/>
                  <a:gd name="T18" fmla="*/ 135 w 152"/>
                  <a:gd name="T19" fmla="*/ 138 h 138"/>
                  <a:gd name="T20" fmla="*/ 152 w 152"/>
                  <a:gd name="T21" fmla="*/ 121 h 138"/>
                  <a:gd name="T22" fmla="*/ 152 w 152"/>
                  <a:gd name="T23" fmla="*/ 87 h 138"/>
                  <a:gd name="T24" fmla="*/ 135 w 152"/>
                  <a:gd name="T25" fmla="*/ 70 h 138"/>
                  <a:gd name="T26" fmla="*/ 40 w 152"/>
                  <a:gd name="T27" fmla="*/ 6 h 138"/>
                  <a:gd name="T28" fmla="*/ 111 w 152"/>
                  <a:gd name="T29" fmla="*/ 6 h 138"/>
                  <a:gd name="T30" fmla="*/ 111 w 152"/>
                  <a:gd name="T31" fmla="*/ 70 h 138"/>
                  <a:gd name="T32" fmla="*/ 40 w 152"/>
                  <a:gd name="T33" fmla="*/ 70 h 138"/>
                  <a:gd name="T34" fmla="*/ 40 w 152"/>
                  <a:gd name="T35" fmla="*/ 6 h 138"/>
                  <a:gd name="T36" fmla="*/ 145 w 152"/>
                  <a:gd name="T37" fmla="*/ 121 h 138"/>
                  <a:gd name="T38" fmla="*/ 135 w 152"/>
                  <a:gd name="T39" fmla="*/ 131 h 138"/>
                  <a:gd name="T40" fmla="*/ 17 w 152"/>
                  <a:gd name="T41" fmla="*/ 131 h 138"/>
                  <a:gd name="T42" fmla="*/ 7 w 152"/>
                  <a:gd name="T43" fmla="*/ 121 h 138"/>
                  <a:gd name="T44" fmla="*/ 7 w 152"/>
                  <a:gd name="T45" fmla="*/ 87 h 138"/>
                  <a:gd name="T46" fmla="*/ 17 w 152"/>
                  <a:gd name="T47" fmla="*/ 77 h 138"/>
                  <a:gd name="T48" fmla="*/ 135 w 152"/>
                  <a:gd name="T49" fmla="*/ 77 h 138"/>
                  <a:gd name="T50" fmla="*/ 145 w 152"/>
                  <a:gd name="T51" fmla="*/ 87 h 138"/>
                  <a:gd name="T52" fmla="*/ 145 w 152"/>
                  <a:gd name="T53" fmla="*/ 121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2" h="138">
                    <a:moveTo>
                      <a:pt x="135" y="70"/>
                    </a:moveTo>
                    <a:cubicBezTo>
                      <a:pt x="118" y="70"/>
                      <a:pt x="118" y="70"/>
                      <a:pt x="118" y="7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70"/>
                      <a:pt x="34" y="70"/>
                      <a:pt x="34" y="70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8" y="70"/>
                      <a:pt x="0" y="78"/>
                      <a:pt x="0" y="87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0" y="130"/>
                      <a:pt x="8" y="138"/>
                      <a:pt x="17" y="138"/>
                    </a:cubicBezTo>
                    <a:cubicBezTo>
                      <a:pt x="135" y="138"/>
                      <a:pt x="135" y="138"/>
                      <a:pt x="135" y="138"/>
                    </a:cubicBezTo>
                    <a:cubicBezTo>
                      <a:pt x="144" y="138"/>
                      <a:pt x="152" y="130"/>
                      <a:pt x="152" y="121"/>
                    </a:cubicBezTo>
                    <a:cubicBezTo>
                      <a:pt x="152" y="87"/>
                      <a:pt x="152" y="87"/>
                      <a:pt x="152" y="87"/>
                    </a:cubicBezTo>
                    <a:cubicBezTo>
                      <a:pt x="152" y="78"/>
                      <a:pt x="144" y="70"/>
                      <a:pt x="135" y="70"/>
                    </a:cubicBezTo>
                    <a:close/>
                    <a:moveTo>
                      <a:pt x="40" y="6"/>
                    </a:moveTo>
                    <a:cubicBezTo>
                      <a:pt x="111" y="6"/>
                      <a:pt x="111" y="6"/>
                      <a:pt x="111" y="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40" y="70"/>
                      <a:pt x="40" y="70"/>
                      <a:pt x="40" y="70"/>
                    </a:cubicBezTo>
                    <a:lnTo>
                      <a:pt x="40" y="6"/>
                    </a:lnTo>
                    <a:close/>
                    <a:moveTo>
                      <a:pt x="145" y="121"/>
                    </a:moveTo>
                    <a:cubicBezTo>
                      <a:pt x="145" y="127"/>
                      <a:pt x="140" y="131"/>
                      <a:pt x="135" y="131"/>
                    </a:cubicBezTo>
                    <a:cubicBezTo>
                      <a:pt x="17" y="131"/>
                      <a:pt x="17" y="131"/>
                      <a:pt x="17" y="131"/>
                    </a:cubicBezTo>
                    <a:cubicBezTo>
                      <a:pt x="12" y="131"/>
                      <a:pt x="7" y="127"/>
                      <a:pt x="7" y="121"/>
                    </a:cubicBezTo>
                    <a:cubicBezTo>
                      <a:pt x="7" y="87"/>
                      <a:pt x="7" y="87"/>
                      <a:pt x="7" y="87"/>
                    </a:cubicBezTo>
                    <a:cubicBezTo>
                      <a:pt x="7" y="81"/>
                      <a:pt x="12" y="77"/>
                      <a:pt x="17" y="77"/>
                    </a:cubicBezTo>
                    <a:cubicBezTo>
                      <a:pt x="135" y="77"/>
                      <a:pt x="135" y="77"/>
                      <a:pt x="135" y="77"/>
                    </a:cubicBezTo>
                    <a:cubicBezTo>
                      <a:pt x="140" y="77"/>
                      <a:pt x="145" y="81"/>
                      <a:pt x="145" y="87"/>
                    </a:cubicBezTo>
                    <a:lnTo>
                      <a:pt x="145" y="1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411" name="Oval 75"/>
              <p:cNvSpPr>
                <a:spLocks noChangeArrowheads="1"/>
              </p:cNvSpPr>
              <p:nvPr/>
            </p:nvSpPr>
            <p:spPr bwMode="auto">
              <a:xfrm>
                <a:off x="3322" y="1564"/>
                <a:ext cx="16" cy="1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412" name="Oval 76"/>
              <p:cNvSpPr>
                <a:spLocks noChangeArrowheads="1"/>
              </p:cNvSpPr>
              <p:nvPr/>
            </p:nvSpPr>
            <p:spPr bwMode="auto">
              <a:xfrm>
                <a:off x="3345" y="1564"/>
                <a:ext cx="14" cy="1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sp>
          <p:nvSpPr>
            <p:cNvPr id="14395" name="PA_椭圆 59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4145082" y="2657418"/>
              <a:ext cx="1108625" cy="11051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33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4413" name="PA_任意多边形 77"/>
            <p:cNvSpPr>
              <a:spLocks noEditPoints="1"/>
            </p:cNvSpPr>
            <p:nvPr>
              <p:custDataLst>
                <p:tags r:id="rId16"/>
              </p:custDataLst>
            </p:nvPr>
          </p:nvSpPr>
          <p:spPr bwMode="auto">
            <a:xfrm>
              <a:off x="4442978" y="2970493"/>
              <a:ext cx="512833" cy="479043"/>
            </a:xfrm>
            <a:custGeom>
              <a:avLst/>
              <a:gdLst>
                <a:gd name="T0" fmla="*/ 27 w 166"/>
                <a:gd name="T1" fmla="*/ 100 h 155"/>
                <a:gd name="T2" fmla="*/ 23 w 166"/>
                <a:gd name="T3" fmla="*/ 90 h 155"/>
                <a:gd name="T4" fmla="*/ 20 w 166"/>
                <a:gd name="T5" fmla="*/ 23 h 155"/>
                <a:gd name="T6" fmla="*/ 50 w 166"/>
                <a:gd name="T7" fmla="*/ 26 h 155"/>
                <a:gd name="T8" fmla="*/ 50 w 166"/>
                <a:gd name="T9" fmla="*/ 0 h 155"/>
                <a:gd name="T10" fmla="*/ 114 w 166"/>
                <a:gd name="T11" fmla="*/ 26 h 155"/>
                <a:gd name="T12" fmla="*/ 119 w 166"/>
                <a:gd name="T13" fmla="*/ 30 h 155"/>
                <a:gd name="T14" fmla="*/ 166 w 166"/>
                <a:gd name="T15" fmla="*/ 80 h 155"/>
                <a:gd name="T16" fmla="*/ 139 w 166"/>
                <a:gd name="T17" fmla="*/ 95 h 155"/>
                <a:gd name="T18" fmla="*/ 155 w 166"/>
                <a:gd name="T19" fmla="*/ 117 h 155"/>
                <a:gd name="T20" fmla="*/ 89 w 166"/>
                <a:gd name="T21" fmla="*/ 134 h 155"/>
                <a:gd name="T22" fmla="*/ 82 w 166"/>
                <a:gd name="T23" fmla="*/ 135 h 155"/>
                <a:gd name="T24" fmla="*/ 80 w 166"/>
                <a:gd name="T25" fmla="*/ 135 h 155"/>
                <a:gd name="T26" fmla="*/ 13 w 166"/>
                <a:gd name="T27" fmla="*/ 118 h 155"/>
                <a:gd name="T28" fmla="*/ 36 w 166"/>
                <a:gd name="T29" fmla="*/ 79 h 155"/>
                <a:gd name="T30" fmla="*/ 42 w 166"/>
                <a:gd name="T31" fmla="*/ 97 h 155"/>
                <a:gd name="T32" fmla="*/ 44 w 166"/>
                <a:gd name="T33" fmla="*/ 101 h 155"/>
                <a:gd name="T34" fmla="*/ 61 w 166"/>
                <a:gd name="T35" fmla="*/ 135 h 155"/>
                <a:gd name="T36" fmla="*/ 77 w 166"/>
                <a:gd name="T37" fmla="*/ 120 h 155"/>
                <a:gd name="T38" fmla="*/ 82 w 166"/>
                <a:gd name="T39" fmla="*/ 120 h 155"/>
                <a:gd name="T40" fmla="*/ 91 w 166"/>
                <a:gd name="T41" fmla="*/ 119 h 155"/>
                <a:gd name="T42" fmla="*/ 107 w 166"/>
                <a:gd name="T43" fmla="*/ 133 h 155"/>
                <a:gd name="T44" fmla="*/ 122 w 166"/>
                <a:gd name="T45" fmla="*/ 97 h 155"/>
                <a:gd name="T46" fmla="*/ 127 w 166"/>
                <a:gd name="T47" fmla="*/ 82 h 155"/>
                <a:gd name="T48" fmla="*/ 128 w 166"/>
                <a:gd name="T49" fmla="*/ 77 h 155"/>
                <a:gd name="T50" fmla="*/ 137 w 166"/>
                <a:gd name="T51" fmla="*/ 39 h 155"/>
                <a:gd name="T52" fmla="*/ 113 w 166"/>
                <a:gd name="T53" fmla="*/ 43 h 155"/>
                <a:gd name="T54" fmla="*/ 103 w 166"/>
                <a:gd name="T55" fmla="*/ 37 h 155"/>
                <a:gd name="T56" fmla="*/ 99 w 166"/>
                <a:gd name="T57" fmla="*/ 14 h 155"/>
                <a:gd name="T58" fmla="*/ 65 w 166"/>
                <a:gd name="T59" fmla="*/ 34 h 155"/>
                <a:gd name="T60" fmla="*/ 50 w 166"/>
                <a:gd name="T61" fmla="*/ 44 h 155"/>
                <a:gd name="T62" fmla="*/ 47 w 166"/>
                <a:gd name="T63" fmla="*/ 47 h 155"/>
                <a:gd name="T64" fmla="*/ 19 w 166"/>
                <a:gd name="T65" fmla="*/ 73 h 155"/>
                <a:gd name="T66" fmla="*/ 83 w 166"/>
                <a:gd name="T67" fmla="*/ 50 h 155"/>
                <a:gd name="T68" fmla="*/ 110 w 166"/>
                <a:gd name="T69" fmla="*/ 75 h 155"/>
                <a:gd name="T70" fmla="*/ 83 w 166"/>
                <a:gd name="T71" fmla="*/ 101 h 155"/>
                <a:gd name="T72" fmla="*/ 83 w 166"/>
                <a:gd name="T73" fmla="*/ 94 h 155"/>
                <a:gd name="T74" fmla="*/ 95 w 166"/>
                <a:gd name="T75" fmla="*/ 75 h 155"/>
                <a:gd name="T76" fmla="*/ 83 w 166"/>
                <a:gd name="T77" fmla="*/ 64 h 155"/>
                <a:gd name="T78" fmla="*/ 72 w 166"/>
                <a:gd name="T79" fmla="*/ 75 h 155"/>
                <a:gd name="T80" fmla="*/ 83 w 166"/>
                <a:gd name="T81" fmla="*/ 87 h 155"/>
                <a:gd name="T82" fmla="*/ 83 w 166"/>
                <a:gd name="T83" fmla="*/ 94 h 155"/>
                <a:gd name="T84" fmla="*/ 57 w 166"/>
                <a:gd name="T85" fmla="*/ 7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6" h="155">
                  <a:moveTo>
                    <a:pt x="13" y="118"/>
                  </a:moveTo>
                  <a:cubicBezTo>
                    <a:pt x="27" y="100"/>
                    <a:pt x="27" y="100"/>
                    <a:pt x="27" y="100"/>
                  </a:cubicBezTo>
                  <a:cubicBezTo>
                    <a:pt x="25" y="97"/>
                    <a:pt x="24" y="93"/>
                    <a:pt x="23" y="90"/>
                  </a:cubicBezTo>
                  <a:cubicBezTo>
                    <a:pt x="23" y="90"/>
                    <a:pt x="23" y="90"/>
                    <a:pt x="23" y="9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5" y="29"/>
                    <a:pt x="48" y="27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6" y="27"/>
                    <a:pt x="118" y="28"/>
                    <a:pt x="119" y="30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46" y="21"/>
                    <a:pt x="146" y="21"/>
                    <a:pt x="146" y="21"/>
                  </a:cubicBezTo>
                  <a:cubicBezTo>
                    <a:pt x="166" y="80"/>
                    <a:pt x="166" y="80"/>
                    <a:pt x="166" y="80"/>
                  </a:cubicBezTo>
                  <a:cubicBezTo>
                    <a:pt x="141" y="88"/>
                    <a:pt x="141" y="88"/>
                    <a:pt x="141" y="88"/>
                  </a:cubicBezTo>
                  <a:cubicBezTo>
                    <a:pt x="140" y="91"/>
                    <a:pt x="140" y="93"/>
                    <a:pt x="139" y="95"/>
                  </a:cubicBezTo>
                  <a:cubicBezTo>
                    <a:pt x="139" y="95"/>
                    <a:pt x="139" y="95"/>
                    <a:pt x="139" y="95"/>
                  </a:cubicBezTo>
                  <a:cubicBezTo>
                    <a:pt x="155" y="117"/>
                    <a:pt x="155" y="117"/>
                    <a:pt x="155" y="117"/>
                  </a:cubicBezTo>
                  <a:cubicBezTo>
                    <a:pt x="104" y="154"/>
                    <a:pt x="104" y="154"/>
                    <a:pt x="104" y="154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7" y="135"/>
                    <a:pt x="84" y="135"/>
                    <a:pt x="82" y="135"/>
                  </a:cubicBezTo>
                  <a:cubicBezTo>
                    <a:pt x="82" y="135"/>
                    <a:pt x="82" y="135"/>
                    <a:pt x="82" y="135"/>
                  </a:cubicBezTo>
                  <a:cubicBezTo>
                    <a:pt x="81" y="135"/>
                    <a:pt x="81" y="135"/>
                    <a:pt x="80" y="135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65" y="155"/>
                    <a:pt x="65" y="155"/>
                    <a:pt x="65" y="155"/>
                  </a:cubicBezTo>
                  <a:cubicBezTo>
                    <a:pt x="13" y="118"/>
                    <a:pt x="13" y="118"/>
                    <a:pt x="13" y="118"/>
                  </a:cubicBezTo>
                  <a:close/>
                  <a:moveTo>
                    <a:pt x="19" y="73"/>
                  </a:moveTo>
                  <a:cubicBezTo>
                    <a:pt x="36" y="79"/>
                    <a:pt x="36" y="79"/>
                    <a:pt x="36" y="79"/>
                  </a:cubicBezTo>
                  <a:cubicBezTo>
                    <a:pt x="37" y="83"/>
                    <a:pt x="37" y="83"/>
                    <a:pt x="37" y="83"/>
                  </a:cubicBezTo>
                  <a:cubicBezTo>
                    <a:pt x="38" y="88"/>
                    <a:pt x="40" y="93"/>
                    <a:pt x="42" y="97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44" y="101"/>
                    <a:pt x="44" y="101"/>
                    <a:pt x="44" y="101"/>
                  </a:cubicBezTo>
                  <a:cubicBezTo>
                    <a:pt x="34" y="115"/>
                    <a:pt x="34" y="115"/>
                    <a:pt x="34" y="115"/>
                  </a:cubicBezTo>
                  <a:cubicBezTo>
                    <a:pt x="61" y="135"/>
                    <a:pt x="61" y="135"/>
                    <a:pt x="61" y="135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77" y="120"/>
                    <a:pt x="77" y="120"/>
                    <a:pt x="77" y="120"/>
                  </a:cubicBezTo>
                  <a:cubicBezTo>
                    <a:pt x="79" y="120"/>
                    <a:pt x="80" y="120"/>
                    <a:pt x="82" y="120"/>
                  </a:cubicBezTo>
                  <a:cubicBezTo>
                    <a:pt x="82" y="120"/>
                    <a:pt x="82" y="120"/>
                    <a:pt x="82" y="120"/>
                  </a:cubicBezTo>
                  <a:cubicBezTo>
                    <a:pt x="85" y="120"/>
                    <a:pt x="88" y="120"/>
                    <a:pt x="91" y="119"/>
                  </a:cubicBezTo>
                  <a:cubicBezTo>
                    <a:pt x="91" y="119"/>
                    <a:pt x="91" y="119"/>
                    <a:pt x="91" y="119"/>
                  </a:cubicBezTo>
                  <a:cubicBezTo>
                    <a:pt x="96" y="118"/>
                    <a:pt x="96" y="118"/>
                    <a:pt x="96" y="118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35" y="114"/>
                    <a:pt x="135" y="114"/>
                    <a:pt x="135" y="114"/>
                  </a:cubicBezTo>
                  <a:cubicBezTo>
                    <a:pt x="122" y="97"/>
                    <a:pt x="122" y="97"/>
                    <a:pt x="122" y="97"/>
                  </a:cubicBezTo>
                  <a:cubicBezTo>
                    <a:pt x="124" y="93"/>
                    <a:pt x="124" y="93"/>
                    <a:pt x="124" y="93"/>
                  </a:cubicBezTo>
                  <a:cubicBezTo>
                    <a:pt x="125" y="90"/>
                    <a:pt x="126" y="86"/>
                    <a:pt x="127" y="82"/>
                  </a:cubicBezTo>
                  <a:cubicBezTo>
                    <a:pt x="127" y="82"/>
                    <a:pt x="127" y="82"/>
                    <a:pt x="127" y="82"/>
                  </a:cubicBezTo>
                  <a:cubicBezTo>
                    <a:pt x="128" y="77"/>
                    <a:pt x="128" y="77"/>
                    <a:pt x="128" y="77"/>
                  </a:cubicBezTo>
                  <a:cubicBezTo>
                    <a:pt x="147" y="71"/>
                    <a:pt x="147" y="71"/>
                    <a:pt x="147" y="71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16" y="46"/>
                    <a:pt x="116" y="46"/>
                    <a:pt x="116" y="46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0" y="41"/>
                    <a:pt x="107" y="38"/>
                    <a:pt x="103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57" y="38"/>
                    <a:pt x="53" y="41"/>
                    <a:pt x="50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19" y="73"/>
                    <a:pt x="19" y="73"/>
                    <a:pt x="19" y="73"/>
                  </a:cubicBezTo>
                  <a:close/>
                  <a:moveTo>
                    <a:pt x="57" y="75"/>
                  </a:moveTo>
                  <a:cubicBezTo>
                    <a:pt x="57" y="61"/>
                    <a:pt x="69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98" y="50"/>
                    <a:pt x="110" y="61"/>
                    <a:pt x="110" y="75"/>
                  </a:cubicBezTo>
                  <a:cubicBezTo>
                    <a:pt x="110" y="75"/>
                    <a:pt x="110" y="75"/>
                    <a:pt x="110" y="75"/>
                  </a:cubicBezTo>
                  <a:cubicBezTo>
                    <a:pt x="110" y="90"/>
                    <a:pt x="98" y="101"/>
                    <a:pt x="83" y="101"/>
                  </a:cubicBezTo>
                  <a:cubicBezTo>
                    <a:pt x="83" y="101"/>
                    <a:pt x="83" y="101"/>
                    <a:pt x="83" y="101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90" y="87"/>
                    <a:pt x="95" y="82"/>
                    <a:pt x="95" y="75"/>
                  </a:cubicBezTo>
                  <a:cubicBezTo>
                    <a:pt x="95" y="75"/>
                    <a:pt x="95" y="75"/>
                    <a:pt x="95" y="75"/>
                  </a:cubicBezTo>
                  <a:cubicBezTo>
                    <a:pt x="95" y="69"/>
                    <a:pt x="90" y="64"/>
                    <a:pt x="83" y="64"/>
                  </a:cubicBezTo>
                  <a:cubicBezTo>
                    <a:pt x="83" y="64"/>
                    <a:pt x="83" y="64"/>
                    <a:pt x="83" y="64"/>
                  </a:cubicBezTo>
                  <a:cubicBezTo>
                    <a:pt x="77" y="64"/>
                    <a:pt x="72" y="69"/>
                    <a:pt x="72" y="75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72" y="82"/>
                    <a:pt x="77" y="87"/>
                    <a:pt x="83" y="87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83" y="101"/>
                    <a:pt x="83" y="101"/>
                    <a:pt x="83" y="101"/>
                  </a:cubicBezTo>
                  <a:cubicBezTo>
                    <a:pt x="69" y="101"/>
                    <a:pt x="57" y="90"/>
                    <a:pt x="57" y="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093560" y="4543516"/>
            <a:ext cx="2386240" cy="1187527"/>
            <a:chOff x="2647990" y="4856871"/>
            <a:chExt cx="2386240" cy="1187527"/>
          </a:xfrm>
        </p:grpSpPr>
        <p:sp>
          <p:nvSpPr>
            <p:cNvPr id="39" name="淘宝店chenying0907 18"/>
            <p:cNvSpPr txBox="1"/>
            <p:nvPr/>
          </p:nvSpPr>
          <p:spPr>
            <a:xfrm>
              <a:off x="2959611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rgbClr val="444343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标题文字添加</a:t>
              </a:r>
            </a:p>
          </p:txBody>
        </p:sp>
        <p:sp>
          <p:nvSpPr>
            <p:cNvPr id="40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647990" y="5213401"/>
              <a:ext cx="238624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693230" y="4543516"/>
            <a:ext cx="2386240" cy="1187527"/>
            <a:chOff x="2647990" y="4856871"/>
            <a:chExt cx="2386240" cy="1187527"/>
          </a:xfrm>
        </p:grpSpPr>
        <p:sp>
          <p:nvSpPr>
            <p:cNvPr id="42" name="淘宝店chenying0907 18"/>
            <p:cNvSpPr txBox="1"/>
            <p:nvPr/>
          </p:nvSpPr>
          <p:spPr>
            <a:xfrm>
              <a:off x="2959611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rgbClr val="444343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标题文字添加</a:t>
              </a:r>
            </a:p>
          </p:txBody>
        </p:sp>
        <p:sp>
          <p:nvSpPr>
            <p:cNvPr id="43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647990" y="5213401"/>
              <a:ext cx="238624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211872" y="4543516"/>
            <a:ext cx="2386240" cy="1187527"/>
            <a:chOff x="2647990" y="4856871"/>
            <a:chExt cx="2386240" cy="1187527"/>
          </a:xfrm>
        </p:grpSpPr>
        <p:sp>
          <p:nvSpPr>
            <p:cNvPr id="45" name="淘宝店chenying0907 18"/>
            <p:cNvSpPr txBox="1"/>
            <p:nvPr/>
          </p:nvSpPr>
          <p:spPr>
            <a:xfrm>
              <a:off x="2959611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rgbClr val="444343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标题文字添加</a:t>
              </a:r>
            </a:p>
          </p:txBody>
        </p:sp>
        <p:sp>
          <p:nvSpPr>
            <p:cNvPr id="46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647990" y="5213401"/>
              <a:ext cx="238624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635739" y="4543516"/>
            <a:ext cx="2386240" cy="1187527"/>
            <a:chOff x="2647990" y="4856871"/>
            <a:chExt cx="2386240" cy="1187527"/>
          </a:xfrm>
        </p:grpSpPr>
        <p:sp>
          <p:nvSpPr>
            <p:cNvPr id="48" name="淘宝店chenying0907 18"/>
            <p:cNvSpPr txBox="1"/>
            <p:nvPr/>
          </p:nvSpPr>
          <p:spPr>
            <a:xfrm>
              <a:off x="2959611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rgbClr val="444343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标题文字添加</a:t>
              </a:r>
            </a:p>
          </p:txBody>
        </p:sp>
        <p:sp>
          <p:nvSpPr>
            <p:cNvPr id="49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647990" y="5213401"/>
              <a:ext cx="238624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4311905" y="778235"/>
            <a:ext cx="356819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CF5B6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标题文字添加</a:t>
            </a:r>
          </a:p>
        </p:txBody>
      </p:sp>
    </p:spTree>
    <p:extLst>
      <p:ext uri="{BB962C8B-B14F-4D97-AF65-F5344CB8AC3E}">
        <p14:creationId xmlns:p14="http://schemas.microsoft.com/office/powerpoint/2010/main" val="8237947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3527998" y="2030598"/>
            <a:ext cx="7386064" cy="1614953"/>
            <a:chOff x="3527998" y="2030598"/>
            <a:chExt cx="7386064" cy="1614953"/>
          </a:xfrm>
        </p:grpSpPr>
        <p:sp>
          <p:nvSpPr>
            <p:cNvPr id="2" name="文本框 1"/>
            <p:cNvSpPr txBox="1"/>
            <p:nvPr/>
          </p:nvSpPr>
          <p:spPr>
            <a:xfrm>
              <a:off x="3527998" y="2030598"/>
              <a:ext cx="1326004" cy="132343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0" b="0" i="0" u="none" strike="noStrike" kern="1200" cap="none" spc="0" normalizeH="0" baseline="0" noProof="0" dirty="0">
                  <a:ln>
                    <a:noFill/>
                  </a:ln>
                  <a:solidFill>
                    <a:srgbClr val="CF5B6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02</a:t>
              </a:r>
              <a:endParaRPr kumimoji="0" lang="zh-CN" altLang="en-US" sz="8000" b="0" i="0" u="none" strike="noStrike" kern="1200" cap="none" spc="0" normalizeH="0" baseline="0" noProof="0" dirty="0">
                <a:ln>
                  <a:noFill/>
                </a:ln>
                <a:solidFill>
                  <a:srgbClr val="CF5B6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>
              <a:off x="3949700" y="2391349"/>
              <a:ext cx="1003300" cy="1134424"/>
            </a:xfrm>
            <a:prstGeom prst="triangle">
              <a:avLst>
                <a:gd name="adj" fmla="val 100000"/>
              </a:avLst>
            </a:prstGeom>
            <a:solidFill>
              <a:srgbClr val="FCFB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cxnSp>
          <p:nvCxnSpPr>
            <p:cNvPr id="7" name="直接连接符 6"/>
            <p:cNvCxnSpPr>
              <a:cxnSpLocks/>
            </p:cNvCxnSpPr>
            <p:nvPr/>
          </p:nvCxnSpPr>
          <p:spPr>
            <a:xfrm flipH="1">
              <a:off x="4129336" y="2391349"/>
              <a:ext cx="820213" cy="93408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29"/>
            <p:cNvSpPr txBox="1"/>
            <p:nvPr/>
          </p:nvSpPr>
          <p:spPr>
            <a:xfrm>
              <a:off x="4949548" y="2466475"/>
              <a:ext cx="356819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CF5B6E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标题文字添加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978123" y="3122331"/>
              <a:ext cx="593593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Arial"/>
                  <a:ea typeface="幼圆" panose="02010509060101010101" pitchFamily="49" charset="-122"/>
                  <a:cs typeface="+mn-cs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440489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60" b="32860"/>
          <a:stretch>
            <a:fillRect/>
          </a:stretch>
        </p:blipFill>
        <p:spPr>
          <a:xfrm>
            <a:off x="0" y="1376364"/>
            <a:ext cx="12192000" cy="2832975"/>
          </a:xfrm>
        </p:spPr>
      </p:pic>
      <p:sp>
        <p:nvSpPr>
          <p:cNvPr id="11266" name="PA_Line 2"/>
          <p:cNvSpPr>
            <a:spLocks noChangeShapeType="1"/>
          </p:cNvSpPr>
          <p:nvPr>
            <p:custDataLst>
              <p:tags r:id="rId1"/>
            </p:custDataLst>
          </p:nvPr>
        </p:nvSpPr>
        <p:spPr bwMode="auto">
          <a:xfrm flipV="1">
            <a:off x="7810500" y="4192399"/>
            <a:ext cx="0" cy="1842068"/>
          </a:xfrm>
          <a:prstGeom prst="line">
            <a:avLst/>
          </a:prstGeom>
          <a:noFill/>
          <a:ln w="6350" cmpd="sng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1271" name="PA_淘宝店chenying0907 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808384" y="1376363"/>
            <a:ext cx="2800349" cy="2832975"/>
          </a:xfrm>
          <a:prstGeom prst="rect">
            <a:avLst/>
          </a:prstGeom>
          <a:solidFill>
            <a:schemeClr val="accent4">
              <a:alpha val="89999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1273" name="PA_淘宝店chenying0907 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589622" y="4448800"/>
            <a:ext cx="2108194" cy="39070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1333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275" name="PA_淘宝店chenying0907 1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041906" y="4448800"/>
            <a:ext cx="2108194" cy="448735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1333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277" name="PA_淘宝店chenying0907 1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500539" y="4448800"/>
            <a:ext cx="2108194" cy="448735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1333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279" name="PA_Line 15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V="1">
            <a:off x="4332817" y="4192399"/>
            <a:ext cx="0" cy="1842068"/>
          </a:xfrm>
          <a:prstGeom prst="line">
            <a:avLst/>
          </a:prstGeom>
          <a:noFill/>
          <a:ln w="6350" cmpd="sng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0" name="淘宝店chenying0907 18"/>
          <p:cNvSpPr txBox="1"/>
          <p:nvPr/>
        </p:nvSpPr>
        <p:spPr>
          <a:xfrm>
            <a:off x="1762220" y="4439234"/>
            <a:ext cx="1762998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标题文字添加</a:t>
            </a:r>
          </a:p>
        </p:txBody>
      </p:sp>
      <p:sp>
        <p:nvSpPr>
          <p:cNvPr id="21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1273660" y="4982997"/>
            <a:ext cx="27401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ad</a:t>
            </a:r>
          </a:p>
        </p:txBody>
      </p:sp>
      <p:sp>
        <p:nvSpPr>
          <p:cNvPr id="22" name="淘宝店chenying0907 18"/>
          <p:cNvSpPr txBox="1"/>
          <p:nvPr/>
        </p:nvSpPr>
        <p:spPr>
          <a:xfrm>
            <a:off x="5210368" y="4439234"/>
            <a:ext cx="1762998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标题文字添加</a:t>
            </a:r>
          </a:p>
        </p:txBody>
      </p:sp>
      <p:sp>
        <p:nvSpPr>
          <p:cNvPr id="23" name="淘宝店chenying0907 18"/>
          <p:cNvSpPr txBox="1"/>
          <p:nvPr/>
        </p:nvSpPr>
        <p:spPr>
          <a:xfrm>
            <a:off x="8673137" y="4439234"/>
            <a:ext cx="1762998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标题文字添加</a:t>
            </a:r>
          </a:p>
        </p:txBody>
      </p:sp>
      <p:sp>
        <p:nvSpPr>
          <p:cNvPr id="24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4721808" y="4982997"/>
            <a:ext cx="27401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ad</a:t>
            </a:r>
          </a:p>
        </p:txBody>
      </p:sp>
      <p:sp>
        <p:nvSpPr>
          <p:cNvPr id="25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8184577" y="4982997"/>
            <a:ext cx="27401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ad</a:t>
            </a:r>
          </a:p>
        </p:txBody>
      </p:sp>
      <p:sp>
        <p:nvSpPr>
          <p:cNvPr id="34" name="椭圆 1"/>
          <p:cNvSpPr/>
          <p:nvPr/>
        </p:nvSpPr>
        <p:spPr>
          <a:xfrm>
            <a:off x="8727016" y="2354130"/>
            <a:ext cx="963084" cy="877440"/>
          </a:xfrm>
          <a:custGeom>
            <a:avLst/>
            <a:gdLst>
              <a:gd name="connsiteX0" fmla="*/ 138332 w 334963"/>
              <a:gd name="connsiteY0" fmla="*/ 262313 h 305176"/>
              <a:gd name="connsiteX1" fmla="*/ 143587 w 334963"/>
              <a:gd name="connsiteY1" fmla="*/ 267671 h 305176"/>
              <a:gd name="connsiteX2" fmla="*/ 143587 w 334963"/>
              <a:gd name="connsiteY2" fmla="*/ 279726 h 305176"/>
              <a:gd name="connsiteX3" fmla="*/ 169863 w 334963"/>
              <a:gd name="connsiteY3" fmla="*/ 291781 h 305176"/>
              <a:gd name="connsiteX4" fmla="*/ 196139 w 334963"/>
              <a:gd name="connsiteY4" fmla="*/ 279726 h 305176"/>
              <a:gd name="connsiteX5" fmla="*/ 196139 w 334963"/>
              <a:gd name="connsiteY5" fmla="*/ 267671 h 305176"/>
              <a:gd name="connsiteX6" fmla="*/ 201394 w 334963"/>
              <a:gd name="connsiteY6" fmla="*/ 262313 h 305176"/>
              <a:gd name="connsiteX7" fmla="*/ 207963 w 334963"/>
              <a:gd name="connsiteY7" fmla="*/ 267671 h 305176"/>
              <a:gd name="connsiteX8" fmla="*/ 207963 w 334963"/>
              <a:gd name="connsiteY8" fmla="*/ 283745 h 305176"/>
              <a:gd name="connsiteX9" fmla="*/ 204022 w 334963"/>
              <a:gd name="connsiteY9" fmla="*/ 289102 h 305176"/>
              <a:gd name="connsiteX10" fmla="*/ 172491 w 334963"/>
              <a:gd name="connsiteY10" fmla="*/ 303837 h 305176"/>
              <a:gd name="connsiteX11" fmla="*/ 169863 w 334963"/>
              <a:gd name="connsiteY11" fmla="*/ 305176 h 305176"/>
              <a:gd name="connsiteX12" fmla="*/ 167236 w 334963"/>
              <a:gd name="connsiteY12" fmla="*/ 303837 h 305176"/>
              <a:gd name="connsiteX13" fmla="*/ 135705 w 334963"/>
              <a:gd name="connsiteY13" fmla="*/ 289102 h 305176"/>
              <a:gd name="connsiteX14" fmla="*/ 131763 w 334963"/>
              <a:gd name="connsiteY14" fmla="*/ 283745 h 305176"/>
              <a:gd name="connsiteX15" fmla="*/ 131763 w 334963"/>
              <a:gd name="connsiteY15" fmla="*/ 267671 h 305176"/>
              <a:gd name="connsiteX16" fmla="*/ 138332 w 334963"/>
              <a:gd name="connsiteY16" fmla="*/ 262313 h 305176"/>
              <a:gd name="connsiteX17" fmla="*/ 128043 w 334963"/>
              <a:gd name="connsiteY17" fmla="*/ 230563 h 305176"/>
              <a:gd name="connsiteX18" fmla="*/ 125413 w 334963"/>
              <a:gd name="connsiteY18" fmla="*/ 233341 h 305176"/>
              <a:gd name="connsiteX19" fmla="*/ 125413 w 334963"/>
              <a:gd name="connsiteY19" fmla="*/ 238898 h 305176"/>
              <a:gd name="connsiteX20" fmla="*/ 128043 w 334963"/>
              <a:gd name="connsiteY20" fmla="*/ 241676 h 305176"/>
              <a:gd name="connsiteX21" fmla="*/ 206922 w 334963"/>
              <a:gd name="connsiteY21" fmla="*/ 241676 h 305176"/>
              <a:gd name="connsiteX22" fmla="*/ 209551 w 334963"/>
              <a:gd name="connsiteY22" fmla="*/ 238898 h 305176"/>
              <a:gd name="connsiteX23" fmla="*/ 209551 w 334963"/>
              <a:gd name="connsiteY23" fmla="*/ 233341 h 305176"/>
              <a:gd name="connsiteX24" fmla="*/ 206922 w 334963"/>
              <a:gd name="connsiteY24" fmla="*/ 230563 h 305176"/>
              <a:gd name="connsiteX25" fmla="*/ 128043 w 334963"/>
              <a:gd name="connsiteY25" fmla="*/ 230563 h 305176"/>
              <a:gd name="connsiteX26" fmla="*/ 128781 w 334963"/>
              <a:gd name="connsiteY26" fmla="*/ 219451 h 305176"/>
              <a:gd name="connsiteX27" fmla="*/ 207769 w 334963"/>
              <a:gd name="connsiteY27" fmla="*/ 219451 h 305176"/>
              <a:gd name="connsiteX28" fmla="*/ 222250 w 334963"/>
              <a:gd name="connsiteY28" fmla="*/ 233556 h 305176"/>
              <a:gd name="connsiteX29" fmla="*/ 222250 w 334963"/>
              <a:gd name="connsiteY29" fmla="*/ 238684 h 305176"/>
              <a:gd name="connsiteX30" fmla="*/ 207769 w 334963"/>
              <a:gd name="connsiteY30" fmla="*/ 252789 h 305176"/>
              <a:gd name="connsiteX31" fmla="*/ 128781 w 334963"/>
              <a:gd name="connsiteY31" fmla="*/ 252789 h 305176"/>
              <a:gd name="connsiteX32" fmla="*/ 114300 w 334963"/>
              <a:gd name="connsiteY32" fmla="*/ 238684 h 305176"/>
              <a:gd name="connsiteX33" fmla="*/ 114300 w 334963"/>
              <a:gd name="connsiteY33" fmla="*/ 233556 h 305176"/>
              <a:gd name="connsiteX34" fmla="*/ 128781 w 334963"/>
              <a:gd name="connsiteY34" fmla="*/ 219451 h 305176"/>
              <a:gd name="connsiteX35" fmla="*/ 266120 w 334963"/>
              <a:gd name="connsiteY35" fmla="*/ 168353 h 305176"/>
              <a:gd name="connsiteX36" fmla="*/ 305614 w 334963"/>
              <a:gd name="connsiteY36" fmla="*/ 198019 h 305176"/>
              <a:gd name="connsiteX37" fmla="*/ 306930 w 334963"/>
              <a:gd name="connsiteY37" fmla="*/ 205758 h 305176"/>
              <a:gd name="connsiteX38" fmla="*/ 301664 w 334963"/>
              <a:gd name="connsiteY38" fmla="*/ 208338 h 305176"/>
              <a:gd name="connsiteX39" fmla="*/ 299032 w 334963"/>
              <a:gd name="connsiteY39" fmla="*/ 207048 h 305176"/>
              <a:gd name="connsiteX40" fmla="*/ 259538 w 334963"/>
              <a:gd name="connsiteY40" fmla="*/ 178672 h 305176"/>
              <a:gd name="connsiteX41" fmla="*/ 258221 w 334963"/>
              <a:gd name="connsiteY41" fmla="*/ 169643 h 305176"/>
              <a:gd name="connsiteX42" fmla="*/ 266120 w 334963"/>
              <a:gd name="connsiteY42" fmla="*/ 168353 h 305176"/>
              <a:gd name="connsiteX43" fmla="*/ 75093 w 334963"/>
              <a:gd name="connsiteY43" fmla="*/ 166503 h 305176"/>
              <a:gd name="connsiteX44" fmla="*/ 83067 w 334963"/>
              <a:gd name="connsiteY44" fmla="*/ 167810 h 305176"/>
              <a:gd name="connsiteX45" fmla="*/ 81738 w 334963"/>
              <a:gd name="connsiteY45" fmla="*/ 175654 h 305176"/>
              <a:gd name="connsiteX46" fmla="*/ 39208 w 334963"/>
              <a:gd name="connsiteY46" fmla="*/ 207031 h 305176"/>
              <a:gd name="connsiteX47" fmla="*/ 35221 w 334963"/>
              <a:gd name="connsiteY47" fmla="*/ 208338 h 305176"/>
              <a:gd name="connsiteX48" fmla="*/ 31233 w 334963"/>
              <a:gd name="connsiteY48" fmla="*/ 205723 h 305176"/>
              <a:gd name="connsiteX49" fmla="*/ 32562 w 334963"/>
              <a:gd name="connsiteY49" fmla="*/ 197879 h 305176"/>
              <a:gd name="connsiteX50" fmla="*/ 75093 w 334963"/>
              <a:gd name="connsiteY50" fmla="*/ 166503 h 305176"/>
              <a:gd name="connsiteX51" fmla="*/ 284569 w 334963"/>
              <a:gd name="connsiteY51" fmla="*/ 98801 h 305176"/>
              <a:gd name="connsiteX52" fmla="*/ 329795 w 334963"/>
              <a:gd name="connsiteY52" fmla="*/ 98801 h 305176"/>
              <a:gd name="connsiteX53" fmla="*/ 334963 w 334963"/>
              <a:gd name="connsiteY53" fmla="*/ 104975 h 305176"/>
              <a:gd name="connsiteX54" fmla="*/ 329795 w 334963"/>
              <a:gd name="connsiteY54" fmla="*/ 109914 h 305176"/>
              <a:gd name="connsiteX55" fmla="*/ 284569 w 334963"/>
              <a:gd name="connsiteY55" fmla="*/ 109914 h 305176"/>
              <a:gd name="connsiteX56" fmla="*/ 279400 w 334963"/>
              <a:gd name="connsiteY56" fmla="*/ 104975 h 305176"/>
              <a:gd name="connsiteX57" fmla="*/ 284569 w 334963"/>
              <a:gd name="connsiteY57" fmla="*/ 98801 h 305176"/>
              <a:gd name="connsiteX58" fmla="*/ 5340 w 334963"/>
              <a:gd name="connsiteY58" fmla="*/ 98801 h 305176"/>
              <a:gd name="connsiteX59" fmla="*/ 53398 w 334963"/>
              <a:gd name="connsiteY59" fmla="*/ 98801 h 305176"/>
              <a:gd name="connsiteX60" fmla="*/ 58738 w 334963"/>
              <a:gd name="connsiteY60" fmla="*/ 104975 h 305176"/>
              <a:gd name="connsiteX61" fmla="*/ 53398 w 334963"/>
              <a:gd name="connsiteY61" fmla="*/ 109914 h 305176"/>
              <a:gd name="connsiteX62" fmla="*/ 5340 w 334963"/>
              <a:gd name="connsiteY62" fmla="*/ 109914 h 305176"/>
              <a:gd name="connsiteX63" fmla="*/ 0 w 334963"/>
              <a:gd name="connsiteY63" fmla="*/ 104975 h 305176"/>
              <a:gd name="connsiteX64" fmla="*/ 5340 w 334963"/>
              <a:gd name="connsiteY64" fmla="*/ 98801 h 305176"/>
              <a:gd name="connsiteX65" fmla="*/ 164887 w 334963"/>
              <a:gd name="connsiteY65" fmla="*/ 36888 h 305176"/>
              <a:gd name="connsiteX66" fmla="*/ 171451 w 334963"/>
              <a:gd name="connsiteY66" fmla="*/ 43604 h 305176"/>
              <a:gd name="connsiteX67" fmla="*/ 164887 w 334963"/>
              <a:gd name="connsiteY67" fmla="*/ 48977 h 305176"/>
              <a:gd name="connsiteX68" fmla="*/ 115003 w 334963"/>
              <a:gd name="connsiteY68" fmla="*/ 100022 h 305176"/>
              <a:gd name="connsiteX69" fmla="*/ 109752 w 334963"/>
              <a:gd name="connsiteY69" fmla="*/ 106738 h 305176"/>
              <a:gd name="connsiteX70" fmla="*/ 103188 w 334963"/>
              <a:gd name="connsiteY70" fmla="*/ 100022 h 305176"/>
              <a:gd name="connsiteX71" fmla="*/ 164887 w 334963"/>
              <a:gd name="connsiteY71" fmla="*/ 36888 h 305176"/>
              <a:gd name="connsiteX72" fmla="*/ 169069 w 334963"/>
              <a:gd name="connsiteY72" fmla="*/ 9901 h 305176"/>
              <a:gd name="connsiteX73" fmla="*/ 258763 w 334963"/>
              <a:gd name="connsiteY73" fmla="*/ 99286 h 305176"/>
              <a:gd name="connsiteX74" fmla="*/ 240297 w 334963"/>
              <a:gd name="connsiteY74" fmla="*/ 154495 h 305176"/>
              <a:gd name="connsiteX75" fmla="*/ 221830 w 334963"/>
              <a:gd name="connsiteY75" fmla="*/ 208389 h 305176"/>
              <a:gd name="connsiteX76" fmla="*/ 217873 w 334963"/>
              <a:gd name="connsiteY76" fmla="*/ 214962 h 305176"/>
              <a:gd name="connsiteX77" fmla="*/ 211278 w 334963"/>
              <a:gd name="connsiteY77" fmla="*/ 212333 h 305176"/>
              <a:gd name="connsiteX78" fmla="*/ 231064 w 334963"/>
              <a:gd name="connsiteY78" fmla="*/ 147923 h 305176"/>
              <a:gd name="connsiteX79" fmla="*/ 248211 w 334963"/>
              <a:gd name="connsiteY79" fmla="*/ 99286 h 305176"/>
              <a:gd name="connsiteX80" fmla="*/ 169069 w 334963"/>
              <a:gd name="connsiteY80" fmla="*/ 21731 h 305176"/>
              <a:gd name="connsiteX81" fmla="*/ 89927 w 334963"/>
              <a:gd name="connsiteY81" fmla="*/ 99286 h 305176"/>
              <a:gd name="connsiteX82" fmla="*/ 107075 w 334963"/>
              <a:gd name="connsiteY82" fmla="*/ 146608 h 305176"/>
              <a:gd name="connsiteX83" fmla="*/ 107075 w 334963"/>
              <a:gd name="connsiteY83" fmla="*/ 147923 h 305176"/>
              <a:gd name="connsiteX84" fmla="*/ 128179 w 334963"/>
              <a:gd name="connsiteY84" fmla="*/ 212333 h 305176"/>
              <a:gd name="connsiteX85" fmla="*/ 122903 w 334963"/>
              <a:gd name="connsiteY85" fmla="*/ 216276 h 305176"/>
              <a:gd name="connsiteX86" fmla="*/ 120265 w 334963"/>
              <a:gd name="connsiteY86" fmla="*/ 214962 h 305176"/>
              <a:gd name="connsiteX87" fmla="*/ 117627 w 334963"/>
              <a:gd name="connsiteY87" fmla="*/ 207075 h 305176"/>
              <a:gd name="connsiteX88" fmla="*/ 97842 w 334963"/>
              <a:gd name="connsiteY88" fmla="*/ 154495 h 305176"/>
              <a:gd name="connsiteX89" fmla="*/ 79375 w 334963"/>
              <a:gd name="connsiteY89" fmla="*/ 99286 h 305176"/>
              <a:gd name="connsiteX90" fmla="*/ 169069 w 334963"/>
              <a:gd name="connsiteY90" fmla="*/ 9901 h 305176"/>
              <a:gd name="connsiteX91" fmla="*/ 39107 w 334963"/>
              <a:gd name="connsiteY91" fmla="*/ 1482 h 305176"/>
              <a:gd name="connsiteX92" fmla="*/ 79917 w 334963"/>
              <a:gd name="connsiteY92" fmla="*/ 31115 h 305176"/>
              <a:gd name="connsiteX93" fmla="*/ 81234 w 334963"/>
              <a:gd name="connsiteY93" fmla="*/ 40544 h 305176"/>
              <a:gd name="connsiteX94" fmla="*/ 75968 w 334963"/>
              <a:gd name="connsiteY94" fmla="*/ 43238 h 305176"/>
              <a:gd name="connsiteX95" fmla="*/ 72019 w 334963"/>
              <a:gd name="connsiteY95" fmla="*/ 41891 h 305176"/>
              <a:gd name="connsiteX96" fmla="*/ 32525 w 334963"/>
              <a:gd name="connsiteY96" fmla="*/ 10911 h 305176"/>
              <a:gd name="connsiteX97" fmla="*/ 31208 w 334963"/>
              <a:gd name="connsiteY97" fmla="*/ 2829 h 305176"/>
              <a:gd name="connsiteX98" fmla="*/ 39107 w 334963"/>
              <a:gd name="connsiteY98" fmla="*/ 1482 h 305176"/>
              <a:gd name="connsiteX99" fmla="*/ 299086 w 334963"/>
              <a:gd name="connsiteY99" fmla="*/ 1451 h 305176"/>
              <a:gd name="connsiteX100" fmla="*/ 306944 w 334963"/>
              <a:gd name="connsiteY100" fmla="*/ 2782 h 305176"/>
              <a:gd name="connsiteX101" fmla="*/ 305634 w 334963"/>
              <a:gd name="connsiteY101" fmla="*/ 10771 h 305176"/>
              <a:gd name="connsiteX102" fmla="*/ 267653 w 334963"/>
              <a:gd name="connsiteY102" fmla="*/ 38732 h 305176"/>
              <a:gd name="connsiteX103" fmla="*/ 265033 w 334963"/>
              <a:gd name="connsiteY103" fmla="*/ 40063 h 305176"/>
              <a:gd name="connsiteX104" fmla="*/ 259795 w 334963"/>
              <a:gd name="connsiteY104" fmla="*/ 37400 h 305176"/>
              <a:gd name="connsiteX105" fmla="*/ 261104 w 334963"/>
              <a:gd name="connsiteY105" fmla="*/ 29411 h 305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334963" h="305176">
                <a:moveTo>
                  <a:pt x="138332" y="262313"/>
                </a:moveTo>
                <a:cubicBezTo>
                  <a:pt x="140960" y="262313"/>
                  <a:pt x="143587" y="264992"/>
                  <a:pt x="143587" y="267671"/>
                </a:cubicBezTo>
                <a:cubicBezTo>
                  <a:pt x="143587" y="267671"/>
                  <a:pt x="143587" y="267671"/>
                  <a:pt x="143587" y="279726"/>
                </a:cubicBezTo>
                <a:cubicBezTo>
                  <a:pt x="143587" y="279726"/>
                  <a:pt x="143587" y="279726"/>
                  <a:pt x="169863" y="291781"/>
                </a:cubicBezTo>
                <a:cubicBezTo>
                  <a:pt x="169863" y="291781"/>
                  <a:pt x="169863" y="291781"/>
                  <a:pt x="196139" y="279726"/>
                </a:cubicBezTo>
                <a:cubicBezTo>
                  <a:pt x="196139" y="279726"/>
                  <a:pt x="196139" y="279726"/>
                  <a:pt x="196139" y="267671"/>
                </a:cubicBezTo>
                <a:cubicBezTo>
                  <a:pt x="196139" y="264992"/>
                  <a:pt x="198767" y="262313"/>
                  <a:pt x="201394" y="262313"/>
                </a:cubicBezTo>
                <a:cubicBezTo>
                  <a:pt x="205336" y="262313"/>
                  <a:pt x="207963" y="264992"/>
                  <a:pt x="207963" y="267671"/>
                </a:cubicBezTo>
                <a:cubicBezTo>
                  <a:pt x="207963" y="267671"/>
                  <a:pt x="207963" y="267671"/>
                  <a:pt x="207963" y="283745"/>
                </a:cubicBezTo>
                <a:cubicBezTo>
                  <a:pt x="207963" y="285084"/>
                  <a:pt x="206649" y="287763"/>
                  <a:pt x="204022" y="289102"/>
                </a:cubicBezTo>
                <a:cubicBezTo>
                  <a:pt x="204022" y="289102"/>
                  <a:pt x="204022" y="289102"/>
                  <a:pt x="172491" y="303837"/>
                </a:cubicBezTo>
                <a:cubicBezTo>
                  <a:pt x="171177" y="303837"/>
                  <a:pt x="171177" y="305176"/>
                  <a:pt x="169863" y="305176"/>
                </a:cubicBezTo>
                <a:cubicBezTo>
                  <a:pt x="168549" y="305176"/>
                  <a:pt x="168549" y="303837"/>
                  <a:pt x="167236" y="303837"/>
                </a:cubicBezTo>
                <a:cubicBezTo>
                  <a:pt x="167236" y="303837"/>
                  <a:pt x="167236" y="303837"/>
                  <a:pt x="135705" y="289102"/>
                </a:cubicBezTo>
                <a:cubicBezTo>
                  <a:pt x="133077" y="287763"/>
                  <a:pt x="131763" y="286423"/>
                  <a:pt x="131763" y="283745"/>
                </a:cubicBezTo>
                <a:cubicBezTo>
                  <a:pt x="131763" y="283745"/>
                  <a:pt x="131763" y="283745"/>
                  <a:pt x="131763" y="267671"/>
                </a:cubicBezTo>
                <a:cubicBezTo>
                  <a:pt x="131763" y="264992"/>
                  <a:pt x="134391" y="262313"/>
                  <a:pt x="138332" y="262313"/>
                </a:cubicBezTo>
                <a:close/>
                <a:moveTo>
                  <a:pt x="128043" y="230563"/>
                </a:moveTo>
                <a:cubicBezTo>
                  <a:pt x="126728" y="230563"/>
                  <a:pt x="125413" y="231952"/>
                  <a:pt x="125413" y="233341"/>
                </a:cubicBezTo>
                <a:cubicBezTo>
                  <a:pt x="125413" y="233341"/>
                  <a:pt x="125413" y="233341"/>
                  <a:pt x="125413" y="238898"/>
                </a:cubicBezTo>
                <a:cubicBezTo>
                  <a:pt x="125413" y="240287"/>
                  <a:pt x="126728" y="241676"/>
                  <a:pt x="128043" y="241676"/>
                </a:cubicBezTo>
                <a:cubicBezTo>
                  <a:pt x="128043" y="241676"/>
                  <a:pt x="128043" y="241676"/>
                  <a:pt x="206922" y="241676"/>
                </a:cubicBezTo>
                <a:cubicBezTo>
                  <a:pt x="208237" y="241676"/>
                  <a:pt x="209551" y="240287"/>
                  <a:pt x="209551" y="238898"/>
                </a:cubicBezTo>
                <a:cubicBezTo>
                  <a:pt x="209551" y="238898"/>
                  <a:pt x="209551" y="238898"/>
                  <a:pt x="209551" y="233341"/>
                </a:cubicBezTo>
                <a:cubicBezTo>
                  <a:pt x="209551" y="231952"/>
                  <a:pt x="208237" y="230563"/>
                  <a:pt x="206922" y="230563"/>
                </a:cubicBezTo>
                <a:cubicBezTo>
                  <a:pt x="206922" y="230563"/>
                  <a:pt x="206922" y="230563"/>
                  <a:pt x="128043" y="230563"/>
                </a:cubicBezTo>
                <a:close/>
                <a:moveTo>
                  <a:pt x="128781" y="219451"/>
                </a:moveTo>
                <a:cubicBezTo>
                  <a:pt x="128781" y="219451"/>
                  <a:pt x="128781" y="219451"/>
                  <a:pt x="207769" y="219451"/>
                </a:cubicBezTo>
                <a:cubicBezTo>
                  <a:pt x="215668" y="219451"/>
                  <a:pt x="222250" y="225862"/>
                  <a:pt x="222250" y="233556"/>
                </a:cubicBezTo>
                <a:cubicBezTo>
                  <a:pt x="222250" y="233556"/>
                  <a:pt x="222250" y="233556"/>
                  <a:pt x="222250" y="238684"/>
                </a:cubicBezTo>
                <a:cubicBezTo>
                  <a:pt x="222250" y="246378"/>
                  <a:pt x="215668" y="252789"/>
                  <a:pt x="207769" y="252789"/>
                </a:cubicBezTo>
                <a:cubicBezTo>
                  <a:pt x="207769" y="252789"/>
                  <a:pt x="207769" y="252789"/>
                  <a:pt x="128781" y="252789"/>
                </a:cubicBezTo>
                <a:cubicBezTo>
                  <a:pt x="120883" y="252789"/>
                  <a:pt x="114300" y="246378"/>
                  <a:pt x="114300" y="238684"/>
                </a:cubicBezTo>
                <a:cubicBezTo>
                  <a:pt x="114300" y="238684"/>
                  <a:pt x="114300" y="238684"/>
                  <a:pt x="114300" y="233556"/>
                </a:cubicBezTo>
                <a:cubicBezTo>
                  <a:pt x="114300" y="225862"/>
                  <a:pt x="120883" y="219451"/>
                  <a:pt x="128781" y="219451"/>
                </a:cubicBezTo>
                <a:close/>
                <a:moveTo>
                  <a:pt x="266120" y="168353"/>
                </a:moveTo>
                <a:cubicBezTo>
                  <a:pt x="266120" y="168353"/>
                  <a:pt x="266120" y="168353"/>
                  <a:pt x="305614" y="198019"/>
                </a:cubicBezTo>
                <a:cubicBezTo>
                  <a:pt x="308247" y="199309"/>
                  <a:pt x="309563" y="203179"/>
                  <a:pt x="306930" y="205758"/>
                </a:cubicBezTo>
                <a:cubicBezTo>
                  <a:pt x="305614" y="207048"/>
                  <a:pt x="304297" y="208338"/>
                  <a:pt x="301664" y="208338"/>
                </a:cubicBezTo>
                <a:cubicBezTo>
                  <a:pt x="301664" y="208338"/>
                  <a:pt x="300348" y="208338"/>
                  <a:pt x="299032" y="207048"/>
                </a:cubicBezTo>
                <a:cubicBezTo>
                  <a:pt x="299032" y="207048"/>
                  <a:pt x="299032" y="207048"/>
                  <a:pt x="259538" y="178672"/>
                </a:cubicBezTo>
                <a:cubicBezTo>
                  <a:pt x="256905" y="176092"/>
                  <a:pt x="255588" y="172222"/>
                  <a:pt x="258221" y="169643"/>
                </a:cubicBezTo>
                <a:cubicBezTo>
                  <a:pt x="259538" y="167063"/>
                  <a:pt x="263487" y="167063"/>
                  <a:pt x="266120" y="168353"/>
                </a:cubicBezTo>
                <a:close/>
                <a:moveTo>
                  <a:pt x="75093" y="166503"/>
                </a:moveTo>
                <a:cubicBezTo>
                  <a:pt x="77751" y="163888"/>
                  <a:pt x="81738" y="165195"/>
                  <a:pt x="83067" y="167810"/>
                </a:cubicBezTo>
                <a:cubicBezTo>
                  <a:pt x="85725" y="170425"/>
                  <a:pt x="84396" y="174347"/>
                  <a:pt x="81738" y="175654"/>
                </a:cubicBezTo>
                <a:cubicBezTo>
                  <a:pt x="81738" y="175654"/>
                  <a:pt x="81738" y="175654"/>
                  <a:pt x="39208" y="207031"/>
                </a:cubicBezTo>
                <a:cubicBezTo>
                  <a:pt x="37879" y="208338"/>
                  <a:pt x="36550" y="208338"/>
                  <a:pt x="35221" y="208338"/>
                </a:cubicBezTo>
                <a:cubicBezTo>
                  <a:pt x="33892" y="208338"/>
                  <a:pt x="31233" y="207031"/>
                  <a:pt x="31233" y="205723"/>
                </a:cubicBezTo>
                <a:cubicBezTo>
                  <a:pt x="28575" y="203109"/>
                  <a:pt x="29904" y="199187"/>
                  <a:pt x="32562" y="197879"/>
                </a:cubicBezTo>
                <a:cubicBezTo>
                  <a:pt x="32562" y="197879"/>
                  <a:pt x="32562" y="197879"/>
                  <a:pt x="75093" y="166503"/>
                </a:cubicBezTo>
                <a:close/>
                <a:moveTo>
                  <a:pt x="284569" y="98801"/>
                </a:moveTo>
                <a:cubicBezTo>
                  <a:pt x="284569" y="98801"/>
                  <a:pt x="284569" y="98801"/>
                  <a:pt x="329795" y="98801"/>
                </a:cubicBezTo>
                <a:cubicBezTo>
                  <a:pt x="332379" y="98801"/>
                  <a:pt x="334963" y="101271"/>
                  <a:pt x="334963" y="104975"/>
                </a:cubicBezTo>
                <a:cubicBezTo>
                  <a:pt x="334963" y="107444"/>
                  <a:pt x="332379" y="109914"/>
                  <a:pt x="329795" y="109914"/>
                </a:cubicBezTo>
                <a:cubicBezTo>
                  <a:pt x="329795" y="109914"/>
                  <a:pt x="329795" y="109914"/>
                  <a:pt x="284569" y="109914"/>
                </a:cubicBezTo>
                <a:cubicBezTo>
                  <a:pt x="281985" y="109914"/>
                  <a:pt x="279400" y="107444"/>
                  <a:pt x="279400" y="104975"/>
                </a:cubicBezTo>
                <a:cubicBezTo>
                  <a:pt x="279400" y="101271"/>
                  <a:pt x="281985" y="98801"/>
                  <a:pt x="284569" y="98801"/>
                </a:cubicBezTo>
                <a:close/>
                <a:moveTo>
                  <a:pt x="5340" y="98801"/>
                </a:moveTo>
                <a:cubicBezTo>
                  <a:pt x="5340" y="98801"/>
                  <a:pt x="5340" y="98801"/>
                  <a:pt x="53398" y="98801"/>
                </a:cubicBezTo>
                <a:cubicBezTo>
                  <a:pt x="56068" y="98801"/>
                  <a:pt x="58738" y="101271"/>
                  <a:pt x="58738" y="104975"/>
                </a:cubicBezTo>
                <a:cubicBezTo>
                  <a:pt x="58738" y="107444"/>
                  <a:pt x="56068" y="109914"/>
                  <a:pt x="53398" y="109914"/>
                </a:cubicBezTo>
                <a:cubicBezTo>
                  <a:pt x="53398" y="109914"/>
                  <a:pt x="53398" y="109914"/>
                  <a:pt x="5340" y="109914"/>
                </a:cubicBezTo>
                <a:cubicBezTo>
                  <a:pt x="2670" y="109914"/>
                  <a:pt x="0" y="107444"/>
                  <a:pt x="0" y="104975"/>
                </a:cubicBezTo>
                <a:cubicBezTo>
                  <a:pt x="0" y="101271"/>
                  <a:pt x="2670" y="98801"/>
                  <a:pt x="5340" y="98801"/>
                </a:cubicBezTo>
                <a:close/>
                <a:moveTo>
                  <a:pt x="164887" y="36888"/>
                </a:moveTo>
                <a:cubicBezTo>
                  <a:pt x="168826" y="36888"/>
                  <a:pt x="171451" y="40918"/>
                  <a:pt x="171451" y="43604"/>
                </a:cubicBezTo>
                <a:cubicBezTo>
                  <a:pt x="171451" y="46291"/>
                  <a:pt x="168826" y="48977"/>
                  <a:pt x="164887" y="48977"/>
                </a:cubicBezTo>
                <a:cubicBezTo>
                  <a:pt x="137320" y="48977"/>
                  <a:pt x="115003" y="71813"/>
                  <a:pt x="115003" y="100022"/>
                </a:cubicBezTo>
                <a:cubicBezTo>
                  <a:pt x="115003" y="104051"/>
                  <a:pt x="112377" y="106738"/>
                  <a:pt x="109752" y="106738"/>
                </a:cubicBezTo>
                <a:cubicBezTo>
                  <a:pt x="105814" y="106738"/>
                  <a:pt x="103188" y="104051"/>
                  <a:pt x="103188" y="100022"/>
                </a:cubicBezTo>
                <a:cubicBezTo>
                  <a:pt x="103188" y="65097"/>
                  <a:pt x="130756" y="36888"/>
                  <a:pt x="164887" y="36888"/>
                </a:cubicBezTo>
                <a:close/>
                <a:moveTo>
                  <a:pt x="169069" y="9901"/>
                </a:moveTo>
                <a:cubicBezTo>
                  <a:pt x="219192" y="9901"/>
                  <a:pt x="258763" y="50650"/>
                  <a:pt x="258763" y="99286"/>
                </a:cubicBezTo>
                <a:cubicBezTo>
                  <a:pt x="258763" y="120318"/>
                  <a:pt x="253487" y="138721"/>
                  <a:pt x="240297" y="154495"/>
                </a:cubicBezTo>
                <a:cubicBezTo>
                  <a:pt x="215235" y="189986"/>
                  <a:pt x="221830" y="207075"/>
                  <a:pt x="221830" y="208389"/>
                </a:cubicBezTo>
                <a:cubicBezTo>
                  <a:pt x="223149" y="211018"/>
                  <a:pt x="221830" y="213647"/>
                  <a:pt x="217873" y="214962"/>
                </a:cubicBezTo>
                <a:cubicBezTo>
                  <a:pt x="215235" y="216276"/>
                  <a:pt x="212597" y="214962"/>
                  <a:pt x="211278" y="212333"/>
                </a:cubicBezTo>
                <a:cubicBezTo>
                  <a:pt x="209959" y="211018"/>
                  <a:pt x="200726" y="188672"/>
                  <a:pt x="231064" y="147923"/>
                </a:cubicBezTo>
                <a:cubicBezTo>
                  <a:pt x="241616" y="133463"/>
                  <a:pt x="248211" y="117689"/>
                  <a:pt x="248211" y="99286"/>
                </a:cubicBezTo>
                <a:cubicBezTo>
                  <a:pt x="248211" y="55908"/>
                  <a:pt x="212597" y="21731"/>
                  <a:pt x="169069" y="21731"/>
                </a:cubicBezTo>
                <a:cubicBezTo>
                  <a:pt x="125541" y="21731"/>
                  <a:pt x="89927" y="55908"/>
                  <a:pt x="89927" y="99286"/>
                </a:cubicBezTo>
                <a:cubicBezTo>
                  <a:pt x="89927" y="116375"/>
                  <a:pt x="96523" y="133463"/>
                  <a:pt x="107075" y="146608"/>
                </a:cubicBezTo>
                <a:cubicBezTo>
                  <a:pt x="107075" y="147923"/>
                  <a:pt x="107075" y="147923"/>
                  <a:pt x="107075" y="147923"/>
                </a:cubicBezTo>
                <a:cubicBezTo>
                  <a:pt x="137413" y="189986"/>
                  <a:pt x="129498" y="211018"/>
                  <a:pt x="128179" y="212333"/>
                </a:cubicBezTo>
                <a:cubicBezTo>
                  <a:pt x="126860" y="214962"/>
                  <a:pt x="124222" y="216276"/>
                  <a:pt x="122903" y="216276"/>
                </a:cubicBezTo>
                <a:cubicBezTo>
                  <a:pt x="121584" y="216276"/>
                  <a:pt x="120265" y="216276"/>
                  <a:pt x="120265" y="214962"/>
                </a:cubicBezTo>
                <a:cubicBezTo>
                  <a:pt x="117627" y="213647"/>
                  <a:pt x="116308" y="211018"/>
                  <a:pt x="117627" y="207075"/>
                </a:cubicBezTo>
                <a:cubicBezTo>
                  <a:pt x="117627" y="207075"/>
                  <a:pt x="124222" y="191301"/>
                  <a:pt x="97842" y="154495"/>
                </a:cubicBezTo>
                <a:cubicBezTo>
                  <a:pt x="84651" y="138721"/>
                  <a:pt x="79375" y="120318"/>
                  <a:pt x="79375" y="99286"/>
                </a:cubicBezTo>
                <a:cubicBezTo>
                  <a:pt x="79375" y="50650"/>
                  <a:pt x="118946" y="9901"/>
                  <a:pt x="169069" y="9901"/>
                </a:cubicBezTo>
                <a:close/>
                <a:moveTo>
                  <a:pt x="39107" y="1482"/>
                </a:moveTo>
                <a:cubicBezTo>
                  <a:pt x="39107" y="1482"/>
                  <a:pt x="39107" y="1482"/>
                  <a:pt x="79917" y="31115"/>
                </a:cubicBezTo>
                <a:cubicBezTo>
                  <a:pt x="82550" y="33809"/>
                  <a:pt x="82550" y="37850"/>
                  <a:pt x="81234" y="40544"/>
                </a:cubicBezTo>
                <a:cubicBezTo>
                  <a:pt x="79917" y="41891"/>
                  <a:pt x="78601" y="43238"/>
                  <a:pt x="75968" y="43238"/>
                </a:cubicBezTo>
                <a:cubicBezTo>
                  <a:pt x="74651" y="43238"/>
                  <a:pt x="73335" y="41891"/>
                  <a:pt x="72019" y="41891"/>
                </a:cubicBezTo>
                <a:lnTo>
                  <a:pt x="32525" y="10911"/>
                </a:lnTo>
                <a:cubicBezTo>
                  <a:pt x="29892" y="8217"/>
                  <a:pt x="28575" y="5523"/>
                  <a:pt x="31208" y="2829"/>
                </a:cubicBezTo>
                <a:cubicBezTo>
                  <a:pt x="32525" y="135"/>
                  <a:pt x="36474" y="-1212"/>
                  <a:pt x="39107" y="1482"/>
                </a:cubicBezTo>
                <a:close/>
                <a:moveTo>
                  <a:pt x="299086" y="1451"/>
                </a:moveTo>
                <a:cubicBezTo>
                  <a:pt x="301705" y="-1212"/>
                  <a:pt x="305634" y="119"/>
                  <a:pt x="306944" y="2782"/>
                </a:cubicBezTo>
                <a:cubicBezTo>
                  <a:pt x="309563" y="5445"/>
                  <a:pt x="308254" y="8108"/>
                  <a:pt x="305634" y="10771"/>
                </a:cubicBezTo>
                <a:cubicBezTo>
                  <a:pt x="305634" y="10771"/>
                  <a:pt x="305634" y="10771"/>
                  <a:pt x="267653" y="38732"/>
                </a:cubicBezTo>
                <a:cubicBezTo>
                  <a:pt x="266343" y="40063"/>
                  <a:pt x="265033" y="40063"/>
                  <a:pt x="265033" y="40063"/>
                </a:cubicBezTo>
                <a:cubicBezTo>
                  <a:pt x="262414" y="40063"/>
                  <a:pt x="261104" y="38732"/>
                  <a:pt x="259795" y="37400"/>
                </a:cubicBezTo>
                <a:cubicBezTo>
                  <a:pt x="257175" y="34737"/>
                  <a:pt x="258485" y="30743"/>
                  <a:pt x="261104" y="294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4311905" y="401378"/>
            <a:ext cx="356819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CF5B6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标题文字添加</a:t>
            </a:r>
          </a:p>
        </p:txBody>
      </p:sp>
    </p:spTree>
    <p:extLst>
      <p:ext uri="{BB962C8B-B14F-4D97-AF65-F5344CB8AC3E}">
        <p14:creationId xmlns:p14="http://schemas.microsoft.com/office/powerpoint/2010/main" val="10967211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  <p:bldP spid="11271" grpId="0" animBg="1"/>
      <p:bldP spid="11273" grpId="0" animBg="1"/>
      <p:bldP spid="11275" grpId="0" animBg="1"/>
      <p:bldP spid="11277" grpId="0" animBg="1"/>
      <p:bldP spid="11279" grpId="0" animBg="1"/>
      <p:bldP spid="20" grpId="0"/>
      <p:bldP spid="21" grpId="0"/>
      <p:bldP spid="22" grpId="0"/>
      <p:bldP spid="23" grpId="0"/>
      <p:bldP spid="24" grpId="0"/>
      <p:bldP spid="25" grpId="0"/>
      <p:bldP spid="3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​​">
  <a:themeElements>
    <a:clrScheme name="自定义 2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F5B6E"/>
      </a:accent1>
      <a:accent2>
        <a:srgbClr val="F2A6A6"/>
      </a:accent2>
      <a:accent3>
        <a:srgbClr val="8C9E61"/>
      </a:accent3>
      <a:accent4>
        <a:srgbClr val="7E7D5F"/>
      </a:accent4>
      <a:accent5>
        <a:srgbClr val="CF5B6E"/>
      </a:accent5>
      <a:accent6>
        <a:srgbClr val="F2A6A6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1752</Words>
  <Application>Microsoft Office PowerPoint</Application>
  <PresentationFormat>宽屏</PresentationFormat>
  <Paragraphs>187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等线</vt:lpstr>
      <vt:lpstr>时尚中黑简体</vt:lpstr>
      <vt:lpstr>微软雅黑 Light</vt:lpstr>
      <vt:lpstr>幼圆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逆流的小鱼</dc:creator>
  <cp:lastModifiedBy>Administrator</cp:lastModifiedBy>
  <cp:revision>31</cp:revision>
  <dcterms:created xsi:type="dcterms:W3CDTF">2017-06-13T09:41:04Z</dcterms:created>
  <dcterms:modified xsi:type="dcterms:W3CDTF">2019-03-28T10:35:14Z</dcterms:modified>
</cp:coreProperties>
</file>