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41"/>
  </p:notesMasterIdLst>
  <p:sldIdLst>
    <p:sldId id="524" r:id="rId2"/>
    <p:sldId id="575" r:id="rId3"/>
    <p:sldId id="527" r:id="rId4"/>
    <p:sldId id="573" r:id="rId5"/>
    <p:sldId id="572" r:id="rId6"/>
    <p:sldId id="567" r:id="rId7"/>
    <p:sldId id="568" r:id="rId8"/>
    <p:sldId id="569" r:id="rId9"/>
    <p:sldId id="530" r:id="rId10"/>
    <p:sldId id="531" r:id="rId11"/>
    <p:sldId id="532" r:id="rId12"/>
    <p:sldId id="533" r:id="rId13"/>
    <p:sldId id="534" r:id="rId14"/>
    <p:sldId id="536" r:id="rId15"/>
    <p:sldId id="537" r:id="rId16"/>
    <p:sldId id="538" r:id="rId17"/>
    <p:sldId id="539" r:id="rId18"/>
    <p:sldId id="540" r:id="rId19"/>
    <p:sldId id="541" r:id="rId20"/>
    <p:sldId id="542" r:id="rId21"/>
    <p:sldId id="543" r:id="rId22"/>
    <p:sldId id="545" r:id="rId23"/>
    <p:sldId id="546" r:id="rId24"/>
    <p:sldId id="570" r:id="rId25"/>
    <p:sldId id="547" r:id="rId26"/>
    <p:sldId id="548" r:id="rId27"/>
    <p:sldId id="549" r:id="rId28"/>
    <p:sldId id="550" r:id="rId29"/>
    <p:sldId id="551" r:id="rId30"/>
    <p:sldId id="577" r:id="rId31"/>
    <p:sldId id="553" r:id="rId32"/>
    <p:sldId id="554" r:id="rId33"/>
    <p:sldId id="556" r:id="rId34"/>
    <p:sldId id="557" r:id="rId35"/>
    <p:sldId id="576" r:id="rId36"/>
    <p:sldId id="558" r:id="rId37"/>
    <p:sldId id="559" r:id="rId38"/>
    <p:sldId id="571" r:id="rId39"/>
    <p:sldId id="561" r:id="rId40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93" userDrawn="1">
          <p15:clr>
            <a:srgbClr val="A4A3A4"/>
          </p15:clr>
        </p15:guide>
        <p15:guide id="2" pos="644" userDrawn="1">
          <p15:clr>
            <a:srgbClr val="A4A3A4"/>
          </p15:clr>
        </p15:guide>
        <p15:guide id="3" pos="9596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368" userDrawn="1">
          <p15:clr>
            <a:srgbClr val="A4A3A4"/>
          </p15:clr>
        </p15:guide>
        <p15:guide id="6" orient="horz" pos="300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120" userDrawn="1">
          <p15:clr>
            <a:srgbClr val="A4A3A4"/>
          </p15:clr>
        </p15:guide>
        <p15:guide id="9" orient="horz" pos="2668" userDrawn="1">
          <p15:clr>
            <a:srgbClr val="A4A3A4"/>
          </p15:clr>
        </p15:guide>
        <p15:guide id="11" orient="horz" pos="3906" userDrawn="1">
          <p15:clr>
            <a:srgbClr val="A4A3A4"/>
          </p15:clr>
        </p15:guide>
        <p15:guide id="12" orient="horz" pos="2886" userDrawn="1">
          <p15:clr>
            <a:srgbClr val="A4A3A4"/>
          </p15:clr>
        </p15:guide>
        <p15:guide id="13" orient="horz" pos="3680" userDrawn="1">
          <p15:clr>
            <a:srgbClr val="A4A3A4"/>
          </p15:clr>
        </p15:guide>
        <p15:guide id="14" orient="horz" pos="1026" userDrawn="1">
          <p15:clr>
            <a:srgbClr val="A4A3A4"/>
          </p15:clr>
        </p15:guide>
        <p15:guide id="15" orient="horz" pos="4088" userDrawn="1">
          <p15:clr>
            <a:srgbClr val="A4A3A4"/>
          </p15:clr>
        </p15:guide>
        <p15:guide id="16" orient="horz" userDrawn="1">
          <p15:clr>
            <a:srgbClr val="A4A3A4"/>
          </p15:clr>
        </p15:guide>
        <p15:guide id="17" orient="horz" pos="2931" userDrawn="1">
          <p15:clr>
            <a:srgbClr val="A4A3A4"/>
          </p15:clr>
        </p15:guide>
        <p15:guide id="18" pos="483" userDrawn="1">
          <p15:clr>
            <a:srgbClr val="A4A3A4"/>
          </p15:clr>
        </p15:guide>
        <p15:guide id="19" pos="7197" userDrawn="1">
          <p15:clr>
            <a:srgbClr val="A4A3A4"/>
          </p15:clr>
        </p15:guide>
        <p15:guide id="20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9C9D"/>
    <a:srgbClr val="677081"/>
    <a:srgbClr val="ACBEC5"/>
    <a:srgbClr val="ABB7B8"/>
    <a:srgbClr val="519315"/>
    <a:srgbClr val="C91D90"/>
    <a:srgbClr val="FF3BBE"/>
    <a:srgbClr val="22ADDE"/>
    <a:srgbClr val="42C0FF"/>
    <a:srgbClr val="CC3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99" autoAdjust="0"/>
    <p:restoredTop sz="94424" autoAdjust="0"/>
  </p:normalViewPr>
  <p:slideViewPr>
    <p:cSldViewPr snapToGrid="0" showGuides="1">
      <p:cViewPr varScale="1">
        <p:scale>
          <a:sx n="105" d="100"/>
          <a:sy n="105" d="100"/>
        </p:scale>
        <p:origin x="696" y="96"/>
      </p:cViewPr>
      <p:guideLst>
        <p:guide orient="horz" pos="3793"/>
        <p:guide pos="644"/>
        <p:guide pos="9596"/>
        <p:guide orient="horz" pos="4876"/>
        <p:guide orient="horz" pos="1368"/>
        <p:guide orient="horz" pos="300"/>
        <p:guide orient="horz" pos="5480"/>
        <p:guide pos="5120"/>
        <p:guide orient="horz" pos="2668"/>
        <p:guide orient="horz" pos="3906"/>
        <p:guide orient="horz" pos="2886"/>
        <p:guide orient="horz" pos="3680"/>
        <p:guide orient="horz" pos="1026"/>
        <p:guide orient="horz" pos="4088"/>
        <p:guide orient="horz"/>
        <p:guide orient="horz" pos="2931"/>
        <p:guide pos="483"/>
        <p:guide pos="719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  <a:pPr/>
              <a:t>2019/3/28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76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167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332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498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664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583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87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921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7399"/>
            <a:ext cx="12232639" cy="7645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380" y="1394141"/>
            <a:ext cx="775412" cy="7687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2104">
            <a:off x="1528910" y="2828755"/>
            <a:ext cx="847435" cy="69317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023" y="5853490"/>
            <a:ext cx="730664" cy="7711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76526">
            <a:off x="9708117" y="1940957"/>
            <a:ext cx="1066903" cy="79946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3709">
            <a:off x="9068802" y="4272433"/>
            <a:ext cx="1066903" cy="7994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940">
            <a:off x="7801415" y="1514931"/>
            <a:ext cx="562540" cy="42231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92339">
            <a:off x="7003628" y="1176725"/>
            <a:ext cx="467691" cy="3511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30247">
            <a:off x="1287981" y="2017925"/>
            <a:ext cx="566293" cy="44517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338" y="3978231"/>
            <a:ext cx="269024" cy="2667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174" y="4629574"/>
            <a:ext cx="269024" cy="2667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68594">
            <a:off x="916086" y="2428428"/>
            <a:ext cx="245144" cy="19271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12529">
            <a:off x="6059325" y="5409202"/>
            <a:ext cx="431682" cy="33935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09741">
            <a:off x="2813368" y="6057112"/>
            <a:ext cx="596965" cy="41782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42851">
            <a:off x="2409415" y="6311262"/>
            <a:ext cx="229680" cy="1607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71018">
            <a:off x="7561532" y="5463699"/>
            <a:ext cx="456961" cy="3592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491" y="6305304"/>
            <a:ext cx="193168" cy="203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92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559" y="-406400"/>
            <a:ext cx="12402659" cy="7751663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88686" y="151039"/>
            <a:ext cx="11814628" cy="655592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5213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chemeClr val="bg1">
                  <a:lumMod val="85000"/>
                </a:schemeClr>
              </a:gs>
              <a:gs pos="100000">
                <a:srgbClr val="D1D1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A96E64-783D-463C-BA44-F5AF67B46485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8C676CA-DACA-4216-AE75-62203F8377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712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5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 flipH="1">
            <a:off x="4555856" y="4235450"/>
            <a:ext cx="3080288" cy="381661"/>
          </a:xfrm>
          <a:custGeom>
            <a:avLst/>
            <a:gdLst>
              <a:gd name="connsiteX0" fmla="*/ 2953069 w 3080288"/>
              <a:gd name="connsiteY0" fmla="*/ 0 h 381661"/>
              <a:gd name="connsiteX1" fmla="*/ 2279394 w 3080288"/>
              <a:gd name="connsiteY1" fmla="*/ 0 h 381661"/>
              <a:gd name="connsiteX2" fmla="*/ 800894 w 3080288"/>
              <a:gd name="connsiteY2" fmla="*/ 0 h 381661"/>
              <a:gd name="connsiteX3" fmla="*/ 127219 w 3080288"/>
              <a:gd name="connsiteY3" fmla="*/ 0 h 381661"/>
              <a:gd name="connsiteX4" fmla="*/ 0 w 3080288"/>
              <a:gd name="connsiteY4" fmla="*/ 190831 h 381661"/>
              <a:gd name="connsiteX5" fmla="*/ 127219 w 3080288"/>
              <a:gd name="connsiteY5" fmla="*/ 381661 h 381661"/>
              <a:gd name="connsiteX6" fmla="*/ 800894 w 3080288"/>
              <a:gd name="connsiteY6" fmla="*/ 381661 h 381661"/>
              <a:gd name="connsiteX7" fmla="*/ 2279394 w 3080288"/>
              <a:gd name="connsiteY7" fmla="*/ 381661 h 381661"/>
              <a:gd name="connsiteX8" fmla="*/ 2953069 w 3080288"/>
              <a:gd name="connsiteY8" fmla="*/ 381661 h 381661"/>
              <a:gd name="connsiteX9" fmla="*/ 3080288 w 3080288"/>
              <a:gd name="connsiteY9" fmla="*/ 190831 h 38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80288" h="381661">
                <a:moveTo>
                  <a:pt x="2953069" y="0"/>
                </a:moveTo>
                <a:lnTo>
                  <a:pt x="2279394" y="0"/>
                </a:lnTo>
                <a:lnTo>
                  <a:pt x="800894" y="0"/>
                </a:lnTo>
                <a:lnTo>
                  <a:pt x="127219" y="0"/>
                </a:lnTo>
                <a:lnTo>
                  <a:pt x="0" y="190831"/>
                </a:lnTo>
                <a:lnTo>
                  <a:pt x="127219" y="381661"/>
                </a:lnTo>
                <a:lnTo>
                  <a:pt x="800894" y="381661"/>
                </a:lnTo>
                <a:lnTo>
                  <a:pt x="2279394" y="381661"/>
                </a:lnTo>
                <a:lnTo>
                  <a:pt x="2953069" y="381661"/>
                </a:lnTo>
                <a:lnTo>
                  <a:pt x="3080288" y="190831"/>
                </a:lnTo>
                <a:close/>
              </a:path>
            </a:pathLst>
          </a:custGeom>
          <a:solidFill>
            <a:srgbClr val="AC9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2" name="d - 大调卡农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95988" y="7278688"/>
            <a:ext cx="609600" cy="609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67853" y="3429000"/>
            <a:ext cx="42562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AC9C9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教育课件</a:t>
            </a:r>
            <a:r>
              <a:rPr lang="en-US" altLang="zh-CN" sz="4000" b="1" dirty="0">
                <a:solidFill>
                  <a:srgbClr val="AC9C9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>
                <a:solidFill>
                  <a:srgbClr val="AC9C9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46401" y="2991882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AC9C9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>
                <a:solidFill>
                  <a:srgbClr val="AC9C9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AC9C9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>
                <a:solidFill>
                  <a:srgbClr val="AC9C9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AC9C9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dirty="0">
                <a:solidFill>
                  <a:srgbClr val="AC9C9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>
                <a:solidFill>
                  <a:srgbClr val="AC9C9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928053" y="4265031"/>
            <a:ext cx="23358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三年级语文 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丁丁老师</a:t>
            </a:r>
          </a:p>
        </p:txBody>
      </p:sp>
    </p:spTree>
    <p:extLst>
      <p:ext uri="{BB962C8B-B14F-4D97-AF65-F5344CB8AC3E}">
        <p14:creationId xmlns:p14="http://schemas.microsoft.com/office/powerpoint/2010/main" val="312641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25" grpId="0" animBg="1"/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5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grpSp>
        <p:nvGrpSpPr>
          <p:cNvPr id="77" name="Group 105"/>
          <p:cNvGrpSpPr/>
          <p:nvPr/>
        </p:nvGrpSpPr>
        <p:grpSpPr>
          <a:xfrm>
            <a:off x="9902477" y="1739195"/>
            <a:ext cx="1589617" cy="2786878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74"/>
          <p:cNvGrpSpPr/>
          <p:nvPr/>
        </p:nvGrpSpPr>
        <p:grpSpPr>
          <a:xfrm>
            <a:off x="5151666" y="1047911"/>
            <a:ext cx="1589617" cy="2786879"/>
            <a:chOff x="346652" y="843540"/>
            <a:chExt cx="1192213" cy="2090159"/>
          </a:xfrm>
        </p:grpSpPr>
        <p:cxnSp>
          <p:nvCxnSpPr>
            <p:cNvPr id="83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90"/>
          <p:cNvGrpSpPr/>
          <p:nvPr/>
        </p:nvGrpSpPr>
        <p:grpSpPr>
          <a:xfrm>
            <a:off x="7441137" y="1124721"/>
            <a:ext cx="1589617" cy="4040348"/>
            <a:chOff x="346652" y="-96562"/>
            <a:chExt cx="1192213" cy="3030261"/>
          </a:xfrm>
        </p:grpSpPr>
        <p:cxnSp>
          <p:nvCxnSpPr>
            <p:cNvPr id="88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915785" y="817483"/>
            <a:ext cx="1589617" cy="3094116"/>
            <a:chOff x="346652" y="613112"/>
            <a:chExt cx="1192213" cy="232058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7" name="Group 66"/>
          <p:cNvGrpSpPr/>
          <p:nvPr/>
        </p:nvGrpSpPr>
        <p:grpSpPr>
          <a:xfrm>
            <a:off x="3151874" y="1124720"/>
            <a:ext cx="1589617" cy="4040348"/>
            <a:chOff x="346652" y="-96562"/>
            <a:chExt cx="1192213" cy="3030261"/>
          </a:xfrm>
        </p:grpSpPr>
        <p:cxnSp>
          <p:nvCxnSpPr>
            <p:cNvPr id="98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102" name="Freeform 22"/>
          <p:cNvSpPr>
            <a:spLocks/>
          </p:cNvSpPr>
          <p:nvPr/>
        </p:nvSpPr>
        <p:spPr bwMode="auto">
          <a:xfrm rot="10800000">
            <a:off x="2118" y="-7296"/>
            <a:ext cx="12187767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AC9C9D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103" name="Freeform 23"/>
          <p:cNvSpPr>
            <a:spLocks/>
          </p:cNvSpPr>
          <p:nvPr/>
        </p:nvSpPr>
        <p:spPr bwMode="auto">
          <a:xfrm rot="10800000">
            <a:off x="2118" y="-7295"/>
            <a:ext cx="12187767" cy="2385484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ACBEC5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104" name="矩形 3"/>
          <p:cNvSpPr>
            <a:spLocks noChangeArrowheads="1"/>
          </p:cNvSpPr>
          <p:nvPr/>
        </p:nvSpPr>
        <p:spPr bwMode="auto">
          <a:xfrm>
            <a:off x="7766974" y="569220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05" name="文本框 37"/>
          <p:cNvSpPr txBox="1"/>
          <p:nvPr/>
        </p:nvSpPr>
        <p:spPr>
          <a:xfrm>
            <a:off x="7554183" y="1132738"/>
            <a:ext cx="2870464" cy="307768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106" name="TextBox 59"/>
          <p:cNvSpPr txBox="1">
            <a:spLocks noChangeArrowheads="1"/>
          </p:cNvSpPr>
          <p:nvPr/>
        </p:nvSpPr>
        <p:spPr bwMode="auto">
          <a:xfrm flipH="1">
            <a:off x="3070262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648200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08" name="TextBox 59"/>
          <p:cNvSpPr txBox="1">
            <a:spLocks noChangeArrowheads="1"/>
          </p:cNvSpPr>
          <p:nvPr/>
        </p:nvSpPr>
        <p:spPr bwMode="auto">
          <a:xfrm flipH="1">
            <a:off x="7359525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6937463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10" name="TextBox 59"/>
          <p:cNvSpPr txBox="1">
            <a:spLocks noChangeArrowheads="1"/>
          </p:cNvSpPr>
          <p:nvPr/>
        </p:nvSpPr>
        <p:spPr bwMode="auto">
          <a:xfrm flipH="1">
            <a:off x="851008" y="4031245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428946" y="4487319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12" name="TextBox 59"/>
          <p:cNvSpPr txBox="1">
            <a:spLocks noChangeArrowheads="1"/>
          </p:cNvSpPr>
          <p:nvPr/>
        </p:nvSpPr>
        <p:spPr bwMode="auto">
          <a:xfrm flipH="1">
            <a:off x="5098050" y="3932823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4675988" y="4388897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 flipH="1">
            <a:off x="9863862" y="4640019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9441800" y="5096093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325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4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6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71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8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5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4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6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71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8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5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" y="4783236"/>
            <a:ext cx="1020657" cy="1099169"/>
          </a:xfrm>
          <a:prstGeom prst="rect">
            <a:avLst/>
          </a:prstGeom>
          <a:solidFill>
            <a:srgbClr val="ACBEC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04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" y="3684068"/>
            <a:ext cx="1020657" cy="1099169"/>
          </a:xfrm>
          <a:prstGeom prst="rect">
            <a:avLst/>
          </a:prstGeom>
          <a:solidFill>
            <a:srgbClr val="AC9C9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03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584657"/>
            <a:ext cx="1020657" cy="1110202"/>
          </a:xfrm>
          <a:prstGeom prst="rect">
            <a:avLst/>
          </a:prstGeom>
          <a:solidFill>
            <a:srgbClr val="ACBEC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02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" y="1501194"/>
            <a:ext cx="1020657" cy="1094496"/>
          </a:xfrm>
          <a:prstGeom prst="rect">
            <a:avLst/>
          </a:prstGeom>
          <a:solidFill>
            <a:srgbClr val="AC9C9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alibri" panose="020F0502020204030204" pitchFamily="34" charset="0"/>
                <a:ea typeface="微软雅黑" panose="020B0503020204020204" pitchFamily="34" charset="-122"/>
              </a:rPr>
              <a:t> 01</a:t>
            </a:r>
            <a:endParaRPr lang="zh-CN" altLang="en-US" sz="28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28"/>
          <p:cNvSpPr/>
          <p:nvPr/>
        </p:nvSpPr>
        <p:spPr>
          <a:xfrm>
            <a:off x="1020658" y="1501190"/>
            <a:ext cx="1991709" cy="139626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AC9C9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5" name="矩形 28"/>
          <p:cNvSpPr/>
          <p:nvPr/>
        </p:nvSpPr>
        <p:spPr>
          <a:xfrm>
            <a:off x="1020659" y="2597764"/>
            <a:ext cx="1995171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3980"/>
              <a:gd name="connsiteY0" fmla="*/ 0 h 1007543"/>
              <a:gd name="connsiteX1" fmla="*/ 1829887 w 1833980"/>
              <a:gd name="connsiteY1" fmla="*/ 273050 h 1007543"/>
              <a:gd name="connsiteX2" fmla="*/ 1833856 w 1833980"/>
              <a:gd name="connsiteY2" fmla="*/ 1001193 h 1007543"/>
              <a:gd name="connsiteX3" fmla="*/ 0 w 1833980"/>
              <a:gd name="connsiteY3" fmla="*/ 1007543 h 1007543"/>
              <a:gd name="connsiteX4" fmla="*/ 0 w 1833980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9093 w 1829887"/>
              <a:gd name="connsiteY2" fmla="*/ 1003575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ACBEC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6" name="矩形 28"/>
          <p:cNvSpPr/>
          <p:nvPr/>
        </p:nvSpPr>
        <p:spPr>
          <a:xfrm>
            <a:off x="1020659" y="3688800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048"/>
              <a:gd name="connsiteY0" fmla="*/ 5556 h 1003574"/>
              <a:gd name="connsiteX1" fmla="*/ 1832268 w 1834048"/>
              <a:gd name="connsiteY1" fmla="*/ 0 h 1003574"/>
              <a:gd name="connsiteX2" fmla="*/ 1833856 w 1834048"/>
              <a:gd name="connsiteY2" fmla="*/ 720999 h 1003574"/>
              <a:gd name="connsiteX3" fmla="*/ 0 w 1834048"/>
              <a:gd name="connsiteY3" fmla="*/ 1003574 h 1003574"/>
              <a:gd name="connsiteX4" fmla="*/ 0 w 1834048"/>
              <a:gd name="connsiteY4" fmla="*/ 5556 h 100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AC9C9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1015353" y="4468863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649"/>
              <a:gd name="connsiteY0" fmla="*/ 793 h 1003574"/>
              <a:gd name="connsiteX1" fmla="*/ 1834649 w 1834649"/>
              <a:gd name="connsiteY1" fmla="*/ 0 h 1003574"/>
              <a:gd name="connsiteX2" fmla="*/ 1831474 w 1834649"/>
              <a:gd name="connsiteY2" fmla="*/ 720999 h 1003574"/>
              <a:gd name="connsiteX3" fmla="*/ 2381 w 1834649"/>
              <a:gd name="connsiteY3" fmla="*/ 1003574 h 1003574"/>
              <a:gd name="connsiteX4" fmla="*/ 0 w 1834649"/>
              <a:gd name="connsiteY4" fmla="*/ 793 h 1003574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31474 w 1834649"/>
              <a:gd name="connsiteY2" fmla="*/ 1004368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29093 w 1834649"/>
              <a:gd name="connsiteY2" fmla="*/ 721000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229 w 1834878"/>
              <a:gd name="connsiteY0" fmla="*/ 284162 h 1289324"/>
              <a:gd name="connsiteX1" fmla="*/ 1834878 w 1834878"/>
              <a:gd name="connsiteY1" fmla="*/ 0 h 1289324"/>
              <a:gd name="connsiteX2" fmla="*/ 1829322 w 1834878"/>
              <a:gd name="connsiteY2" fmla="*/ 721000 h 1289324"/>
              <a:gd name="connsiteX3" fmla="*/ 229 w 1834878"/>
              <a:gd name="connsiteY3" fmla="*/ 1289324 h 1289324"/>
              <a:gd name="connsiteX4" fmla="*/ 229 w 1834878"/>
              <a:gd name="connsiteY4" fmla="*/ 284162 h 1289324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1579 w 1837135"/>
              <a:gd name="connsiteY2" fmla="*/ 721000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6342 w 1837135"/>
              <a:gd name="connsiteY2" fmla="*/ 728144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ACBEC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black">
          <a:xfrm>
            <a:off x="1789008" y="2928049"/>
            <a:ext cx="373969" cy="660051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  <a:extLst/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 sz="1400"/>
          </a:p>
        </p:txBody>
      </p:sp>
      <p:pic>
        <p:nvPicPr>
          <p:cNvPr id="39" name="Picture 34" descr="Efficienc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0855" y="3795978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roup 173"/>
          <p:cNvGrpSpPr>
            <a:grpSpLocks noChangeAspect="1"/>
          </p:cNvGrpSpPr>
          <p:nvPr/>
        </p:nvGrpSpPr>
        <p:grpSpPr>
          <a:xfrm>
            <a:off x="1700231" y="4720235"/>
            <a:ext cx="551519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-1333500" y="3128964"/>
              <a:ext cx="77787" cy="79374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7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</p:grpSp>
      <p:sp>
        <p:nvSpPr>
          <p:cNvPr id="48" name="Freeform 89"/>
          <p:cNvSpPr>
            <a:spLocks noEditPoints="1"/>
          </p:cNvSpPr>
          <p:nvPr/>
        </p:nvSpPr>
        <p:spPr bwMode="black">
          <a:xfrm>
            <a:off x="1600780" y="2105268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49" name="等腰三角形 66"/>
          <p:cNvSpPr/>
          <p:nvPr/>
        </p:nvSpPr>
        <p:spPr>
          <a:xfrm rot="5400000">
            <a:off x="4166957" y="950679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AC9C9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0" name="等腰三角形 67"/>
          <p:cNvSpPr/>
          <p:nvPr/>
        </p:nvSpPr>
        <p:spPr>
          <a:xfrm rot="5400000">
            <a:off x="4166957" y="174258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ACBEC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1" name="等腰三角形 68"/>
          <p:cNvSpPr/>
          <p:nvPr/>
        </p:nvSpPr>
        <p:spPr>
          <a:xfrm rot="5400000">
            <a:off x="4172110" y="2529337"/>
            <a:ext cx="781879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AC9C9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2" name="等腰三角形 69"/>
          <p:cNvSpPr/>
          <p:nvPr/>
        </p:nvSpPr>
        <p:spPr>
          <a:xfrm rot="5400000">
            <a:off x="4166957" y="3316090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ACBEC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3" name="TextBox 85"/>
          <p:cNvSpPr txBox="1"/>
          <p:nvPr/>
        </p:nvSpPr>
        <p:spPr>
          <a:xfrm>
            <a:off x="6359357" y="2144847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4" name="TextBox 86"/>
          <p:cNvSpPr txBox="1"/>
          <p:nvPr/>
        </p:nvSpPr>
        <p:spPr>
          <a:xfrm>
            <a:off x="6359357" y="2920394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5" name="TextBox 87"/>
          <p:cNvSpPr txBox="1"/>
          <p:nvPr/>
        </p:nvSpPr>
        <p:spPr>
          <a:xfrm>
            <a:off x="6359357" y="3709955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6" name="TextBox 88"/>
          <p:cNvSpPr txBox="1"/>
          <p:nvPr/>
        </p:nvSpPr>
        <p:spPr>
          <a:xfrm>
            <a:off x="6359357" y="4506530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7" name="任意多边形 56"/>
          <p:cNvSpPr/>
          <p:nvPr/>
        </p:nvSpPr>
        <p:spPr>
          <a:xfrm rot="16200000">
            <a:off x="10816941" y="2801294"/>
            <a:ext cx="1065700" cy="1780672"/>
          </a:xfrm>
          <a:custGeom>
            <a:avLst/>
            <a:gdLst>
              <a:gd name="connsiteX0" fmla="*/ 1065700 w 1065700"/>
              <a:gd name="connsiteY0" fmla="*/ 234445 h 1849430"/>
              <a:gd name="connsiteX1" fmla="*/ 1065700 w 1065700"/>
              <a:gd name="connsiteY1" fmla="*/ 1849430 h 1849430"/>
              <a:gd name="connsiteX2" fmla="*/ 0 w 1065700"/>
              <a:gd name="connsiteY2" fmla="*/ 1849430 h 1849430"/>
              <a:gd name="connsiteX3" fmla="*/ 0 w 1065700"/>
              <a:gd name="connsiteY3" fmla="*/ 234445 h 1849430"/>
              <a:gd name="connsiteX4" fmla="*/ 396873 w 1065700"/>
              <a:gd name="connsiteY4" fmla="*/ 234445 h 1849430"/>
              <a:gd name="connsiteX5" fmla="*/ 532851 w 1065700"/>
              <a:gd name="connsiteY5" fmla="*/ 0 h 1849430"/>
              <a:gd name="connsiteX6" fmla="*/ 668829 w 1065700"/>
              <a:gd name="connsiteY6" fmla="*/ 234445 h 184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5700" h="1849430">
                <a:moveTo>
                  <a:pt x="1065700" y="234445"/>
                </a:moveTo>
                <a:lnTo>
                  <a:pt x="1065700" y="1849430"/>
                </a:lnTo>
                <a:lnTo>
                  <a:pt x="0" y="1849430"/>
                </a:lnTo>
                <a:lnTo>
                  <a:pt x="0" y="234445"/>
                </a:lnTo>
                <a:lnTo>
                  <a:pt x="396873" y="234445"/>
                </a:lnTo>
                <a:lnTo>
                  <a:pt x="532851" y="0"/>
                </a:lnTo>
                <a:lnTo>
                  <a:pt x="668829" y="234445"/>
                </a:lnTo>
                <a:close/>
              </a:path>
            </a:pathLst>
          </a:custGeom>
          <a:solidFill>
            <a:srgbClr val="ABB7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8" name="TextBox 89"/>
          <p:cNvSpPr txBox="1"/>
          <p:nvPr/>
        </p:nvSpPr>
        <p:spPr>
          <a:xfrm>
            <a:off x="10930131" y="3306907"/>
            <a:ext cx="1067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306012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89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8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67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 animBg="1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1438746" y="3219462"/>
            <a:ext cx="9405532" cy="228600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79534" y="3250498"/>
            <a:ext cx="166533" cy="1665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4947" y="3250498"/>
            <a:ext cx="166533" cy="1665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55310" y="3250498"/>
            <a:ext cx="166533" cy="1665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99174" y="3250498"/>
            <a:ext cx="166533" cy="1665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79166" y="2010869"/>
            <a:ext cx="962021" cy="962022"/>
            <a:chOff x="4341368" y="2343128"/>
            <a:chExt cx="962021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rgbClr val="AC9C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412016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494" y="2010866"/>
            <a:ext cx="962021" cy="962021"/>
            <a:chOff x="1784435" y="2343128"/>
            <a:chExt cx="962021" cy="962021"/>
          </a:xfrm>
          <a:solidFill>
            <a:srgbClr val="ABB7B8"/>
          </a:solidFill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57563" y="2010869"/>
            <a:ext cx="962021" cy="962022"/>
            <a:chOff x="9455232" y="2343128"/>
            <a:chExt cx="962021" cy="962021"/>
          </a:xfrm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rgbClr val="AC9C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5891" y="2010868"/>
            <a:ext cx="962021" cy="962022"/>
            <a:chOff x="6898301" y="2343128"/>
            <a:chExt cx="962021" cy="962021"/>
          </a:xfrm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rgbClr val="ABB7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169575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38396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17992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86813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704900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393107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09872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78693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4" name="矩形 33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65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520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34" grpId="0"/>
      <p:bldP spid="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3339186" y="3335608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AC9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1800398" y="3155337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AC9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2627163" y="3981218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ACBE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2608112" y="2326390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ABB7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2986292" y="1982631"/>
            <a:ext cx="351692" cy="293077"/>
          </a:xfrm>
          <a:prstGeom prst="heart">
            <a:avLst/>
          </a:prstGeom>
          <a:solidFill>
            <a:srgbClr val="ABB7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17003" y="3449533"/>
            <a:ext cx="224872" cy="564609"/>
            <a:chOff x="3114596" y="2996938"/>
            <a:chExt cx="224872" cy="564609"/>
          </a:xfrm>
          <a:solidFill>
            <a:srgbClr val="AC9C9D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08533" y="3537136"/>
            <a:ext cx="439857" cy="311768"/>
            <a:chOff x="4979939" y="3638125"/>
            <a:chExt cx="439857" cy="311768"/>
          </a:xfrm>
          <a:solidFill>
            <a:srgbClr val="AC9C9D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28203" y="5122596"/>
            <a:ext cx="465358" cy="418456"/>
            <a:chOff x="2928203" y="5369694"/>
            <a:chExt cx="465358" cy="418456"/>
          </a:xfrm>
          <a:solidFill>
            <a:srgbClr val="ACBEC5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989934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989934" y="2537008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777006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777005" y="2537008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2" name="矩形 71"/>
          <p:cNvSpPr/>
          <p:nvPr/>
        </p:nvSpPr>
        <p:spPr>
          <a:xfrm>
            <a:off x="5989934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989934" y="459604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4" name="矩形 73"/>
          <p:cNvSpPr/>
          <p:nvPr/>
        </p:nvSpPr>
        <p:spPr>
          <a:xfrm>
            <a:off x="8777006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777005" y="4596044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71349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9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4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90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63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9743" y="2071722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rgbClr val="ACBE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rgbClr val="AC9C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rgbClr val="AC9C9D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519315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0"/>
          <p:cNvSpPr>
            <a:spLocks/>
          </p:cNvSpPr>
          <p:nvPr/>
        </p:nvSpPr>
        <p:spPr bwMode="auto">
          <a:xfrm>
            <a:off x="4589262" y="2149396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Freeform 11"/>
          <p:cNvSpPr>
            <a:spLocks/>
          </p:cNvSpPr>
          <p:nvPr/>
        </p:nvSpPr>
        <p:spPr bwMode="auto">
          <a:xfrm>
            <a:off x="5037598" y="4120756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Freeform 12"/>
          <p:cNvSpPr>
            <a:spLocks/>
          </p:cNvSpPr>
          <p:nvPr/>
        </p:nvSpPr>
        <p:spPr bwMode="auto">
          <a:xfrm>
            <a:off x="1974244" y="2453619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3253071" y="302016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519315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000" dirty="0">
              <a:solidFill>
                <a:srgbClr val="51931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000" b="1" dirty="0">
                <a:solidFill>
                  <a:srgbClr val="519315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en-US" altLang="zh-CN" sz="4000" b="1" dirty="0">
              <a:solidFill>
                <a:srgbClr val="51931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791557" y="1914026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084469" y="4394638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1027242" y="2237337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518860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518860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在此录入上述图表的描述说明，在此录入上述图表的描述说明，在此录入上述图表的描述说明，在此录入上述图表的描述说明，在此录入描述说明。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7580237" y="5227259"/>
            <a:ext cx="294350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7890005" y="4913168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199774" y="5153189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8509543" y="4769147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8819312" y="4961168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129081" y="4913168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9438850" y="5153189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9748622" y="5227260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74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75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21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1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3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5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7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9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81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3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5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68" grpId="0"/>
      <p:bldP spid="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63595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64878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63595" y="4207027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64878" y="4207027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66941" y="1636313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>
              <a:spLocks/>
            </p:cNvSpPr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FFE2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66941" y="4192285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>
              <a:spLocks/>
            </p:cNvSpPr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42C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5"/>
            <p:cNvSpPr>
              <a:spLocks/>
            </p:cNvSpPr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41153" y="1654018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>
              <a:spLocks/>
            </p:cNvSpPr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>
                <a:spLocks/>
              </p:cNvSpPr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48087" y="4192284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>
              <a:spLocks/>
            </p:cNvSpPr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FF3B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>
              <a:spLocks/>
            </p:cNvSpPr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588788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075235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987759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74206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588788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075235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987759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474206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8" name="矩形 37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50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001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5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5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5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5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50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1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5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5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8" grpId="0"/>
      <p:bldP spid="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Block Arc 38"/>
          <p:cNvSpPr/>
          <p:nvPr/>
        </p:nvSpPr>
        <p:spPr>
          <a:xfrm>
            <a:off x="6866791" y="238178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4987260" y="2378904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3109826" y="239872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8" name="TextBox 107"/>
          <p:cNvSpPr txBox="1"/>
          <p:nvPr/>
        </p:nvSpPr>
        <p:spPr>
          <a:xfrm>
            <a:off x="1034781" y="5802815"/>
            <a:ext cx="1012244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。</a:t>
            </a:r>
          </a:p>
        </p:txBody>
      </p:sp>
      <p:cxnSp>
        <p:nvCxnSpPr>
          <p:cNvPr id="39" name="Straight Connector 108"/>
          <p:cNvCxnSpPr/>
          <p:nvPr/>
        </p:nvCxnSpPr>
        <p:spPr>
          <a:xfrm>
            <a:off x="1042975" y="5678620"/>
            <a:ext cx="10106051" cy="0"/>
          </a:xfrm>
          <a:prstGeom prst="line">
            <a:avLst/>
          </a:prstGeom>
          <a:ln w="19050">
            <a:solidFill>
              <a:srgbClr val="519315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Block Arc 51"/>
          <p:cNvSpPr/>
          <p:nvPr/>
        </p:nvSpPr>
        <p:spPr>
          <a:xfrm>
            <a:off x="1229243" y="238178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AC9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4987260" y="238178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AC9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8745276" y="238178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AC9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1703321" y="2868629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2000" b="1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3583341" y="2868629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5463361" y="2868629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343381" y="2868629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AC9C9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AC9C9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223403" y="2868629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AC9C9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AC9C9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1229242" y="237890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3109828" y="2378904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AC9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8745276" y="2378904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6866793" y="2378904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AC9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86552" y="137041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361651" y="1758709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5439468" y="137041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114567" y="1758709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9192287" y="137041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867386" y="1758709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3562036" y="46019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237135" y="499023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7314953" y="46019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990052" y="499023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31479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00"/>
                            </p:stCondLst>
                            <p:childTnLst>
                              <p:par>
                                <p:cTn id="10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500"/>
                            </p:stCondLst>
                            <p:childTnLst>
                              <p:par>
                                <p:cTn id="11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0" grpId="0"/>
      <p:bldP spid="35" grpId="0" animBg="1"/>
      <p:bldP spid="36" grpId="0" animBg="1"/>
      <p:bldP spid="37" grpId="0" animBg="1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0"/>
          <p:cNvSpPr>
            <a:spLocks noChangeArrowheads="1"/>
          </p:cNvSpPr>
          <p:nvPr/>
        </p:nvSpPr>
        <p:spPr bwMode="auto">
          <a:xfrm>
            <a:off x="1358583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1814494" y="4435173"/>
            <a:ext cx="214012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4" name="矩形 59"/>
          <p:cNvSpPr>
            <a:spLocks noChangeArrowheads="1"/>
          </p:cNvSpPr>
          <p:nvPr/>
        </p:nvSpPr>
        <p:spPr bwMode="auto">
          <a:xfrm>
            <a:off x="4591047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5" name="矩形 62"/>
          <p:cNvSpPr>
            <a:spLocks noChangeArrowheads="1"/>
          </p:cNvSpPr>
          <p:nvPr/>
        </p:nvSpPr>
        <p:spPr bwMode="auto">
          <a:xfrm>
            <a:off x="7823511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5015959" y="4435173"/>
            <a:ext cx="216008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8181082" y="4435173"/>
            <a:ext cx="22558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947342" y="1862329"/>
            <a:ext cx="2297317" cy="2289309"/>
            <a:chOff x="3131707" y="1925083"/>
            <a:chExt cx="2882188" cy="2872143"/>
          </a:xfrm>
          <a:solidFill>
            <a:srgbClr val="519315">
              <a:alpha val="40000"/>
            </a:srgbClr>
          </a:solidFill>
          <a:effectLst/>
        </p:grpSpPr>
        <p:sp>
          <p:nvSpPr>
            <p:cNvPr id="9" name="新月形 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FF3BBE">
                    <a:alpha val="0"/>
                  </a:srgbClr>
                </a:gs>
                <a:gs pos="0">
                  <a:srgbClr val="FF3BBE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0" name="新月形 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FFE22C">
                    <a:alpha val="0"/>
                  </a:srgbClr>
                </a:gs>
                <a:gs pos="0">
                  <a:srgbClr val="FFE22C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1" name="新月形 1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42C0FF">
                    <a:alpha val="0"/>
                  </a:srgbClr>
                </a:gs>
                <a:gs pos="0">
                  <a:srgbClr val="42C0F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35896" y="1862329"/>
            <a:ext cx="2297317" cy="2289309"/>
            <a:chOff x="3131707" y="1925083"/>
            <a:chExt cx="2882188" cy="2872143"/>
          </a:xfrm>
          <a:solidFill>
            <a:schemeClr val="bg1">
              <a:lumMod val="95000"/>
              <a:alpha val="40000"/>
            </a:schemeClr>
          </a:solidFill>
          <a:effectLst/>
        </p:grpSpPr>
        <p:sp>
          <p:nvSpPr>
            <p:cNvPr id="14" name="新月形 13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FF3BBE">
                    <a:alpha val="0"/>
                  </a:srgbClr>
                </a:gs>
                <a:gs pos="0">
                  <a:srgbClr val="FF3BBE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5" name="新月形 14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FFE22C">
                    <a:alpha val="0"/>
                  </a:srgbClr>
                </a:gs>
                <a:gs pos="0">
                  <a:srgbClr val="FFE22C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6" name="新月形 15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7" name="新月形 16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42C0FF">
                    <a:alpha val="0"/>
                  </a:srgbClr>
                </a:gs>
                <a:gs pos="0">
                  <a:srgbClr val="42C0F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0364" y="1862329"/>
            <a:ext cx="2297317" cy="2289309"/>
            <a:chOff x="3131707" y="1925083"/>
            <a:chExt cx="2882188" cy="2872143"/>
          </a:xfrm>
          <a:solidFill>
            <a:srgbClr val="519315">
              <a:alpha val="40000"/>
            </a:srgbClr>
          </a:solidFill>
          <a:effectLst/>
        </p:grpSpPr>
        <p:sp>
          <p:nvSpPr>
            <p:cNvPr id="19" name="新月形 1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FF3BBE">
                    <a:alpha val="0"/>
                  </a:srgbClr>
                </a:gs>
                <a:gs pos="0">
                  <a:srgbClr val="FF3BBE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0" name="新月形 1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FFE22C">
                    <a:alpha val="0"/>
                  </a:srgbClr>
                </a:gs>
                <a:gs pos="0">
                  <a:srgbClr val="FFE22C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1" name="新月形 2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2" name="新月形 2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42C0FF">
                    <a:alpha val="0"/>
                  </a:srgbClr>
                </a:gs>
                <a:gs pos="0">
                  <a:srgbClr val="42C0F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8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23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70"/>
          <p:cNvSpPr/>
          <p:nvPr/>
        </p:nvSpPr>
        <p:spPr>
          <a:xfrm>
            <a:off x="8943760" y="2988511"/>
            <a:ext cx="3248240" cy="1095109"/>
          </a:xfrm>
          <a:prstGeom prst="rect">
            <a:avLst/>
          </a:prstGeom>
          <a:solidFill>
            <a:srgbClr val="AC9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71"/>
          <p:cNvSpPr/>
          <p:nvPr/>
        </p:nvSpPr>
        <p:spPr>
          <a:xfrm>
            <a:off x="10264463" y="4076914"/>
            <a:ext cx="1927537" cy="1095109"/>
          </a:xfrm>
          <a:prstGeom prst="rect">
            <a:avLst/>
          </a:pr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椭圆 26"/>
          <p:cNvSpPr/>
          <p:nvPr/>
        </p:nvSpPr>
        <p:spPr>
          <a:xfrm>
            <a:off x="6821067" y="787322"/>
            <a:ext cx="2824619" cy="2824619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ACBE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11435" y="1649663"/>
            <a:ext cx="1650961" cy="1650961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AC9C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7543" y="3001155"/>
            <a:ext cx="2824619" cy="2824619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ABB7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62396" y="2566389"/>
            <a:ext cx="1652400" cy="1652400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ABB7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97792" y="3387210"/>
            <a:ext cx="2824619" cy="2824619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AC9C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0821" y="4310034"/>
            <a:ext cx="1650961" cy="1650961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ACBE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79007" y="2075005"/>
            <a:ext cx="1650961" cy="1650961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ACBE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912845" y="209225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1912846" y="2531871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912845" y="358160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1912846" y="4021219"/>
            <a:ext cx="315735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1912845" y="4831414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1912846" y="5271034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82492" y="4868053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rgbClr val="ACBE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82492" y="3620978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rgbClr val="AC9C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82492" y="2140461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rgbClr val="ABB7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/>
            <p:cNvSpPr>
              <a:spLocks/>
            </p:cNvSpPr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44720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3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5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2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750"/>
                            </p:stCondLst>
                            <p:childTnLst>
                              <p:par>
                                <p:cTn id="7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2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55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839403" y="3916716"/>
            <a:ext cx="9370739" cy="1087001"/>
            <a:chOff x="1855445" y="3927410"/>
            <a:chExt cx="9370739" cy="1087001"/>
          </a:xfrm>
        </p:grpSpPr>
        <p:sp>
          <p:nvSpPr>
            <p:cNvPr id="32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B82E2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2531517" y="4024681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45166" y="4380825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" y="3916719"/>
            <a:ext cx="2135209" cy="1087000"/>
            <a:chOff x="1" y="3916719"/>
            <a:chExt cx="2135209" cy="1087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ABB7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5816" y="2673080"/>
            <a:ext cx="9370739" cy="1087000"/>
            <a:chOff x="949774" y="2662385"/>
            <a:chExt cx="9370739" cy="1087000"/>
          </a:xfrm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AC9C9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224214" y="2783634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68773" y="3139778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113483" y="3215200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7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41147" y="2673080"/>
            <a:ext cx="2150661" cy="1087001"/>
            <a:chOff x="10041147" y="2673080"/>
            <a:chExt cx="2150661" cy="1087001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AC9C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>
              <a:spLocks/>
            </p:cNvSpPr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5816" y="5160353"/>
            <a:ext cx="9370739" cy="1087000"/>
            <a:chOff x="949774" y="5192437"/>
            <a:chExt cx="9370739" cy="1087000"/>
          </a:xfrm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AC9C9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224214" y="526572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068773" y="562187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041340" y="5162064"/>
            <a:ext cx="2150661" cy="1087001"/>
            <a:chOff x="10041340" y="5162064"/>
            <a:chExt cx="2150661" cy="1087001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AC9C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39403" y="1429443"/>
            <a:ext cx="9370739" cy="1087001"/>
            <a:chOff x="1855445" y="1397359"/>
            <a:chExt cx="9370739" cy="1087001"/>
          </a:xfrm>
        </p:grpSpPr>
        <p:sp>
          <p:nvSpPr>
            <p:cNvPr id="71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64822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2499433" y="154258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13082" y="189873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1" y="1429445"/>
            <a:ext cx="2135209" cy="1087000"/>
            <a:chOff x="1" y="1429445"/>
            <a:chExt cx="2135209" cy="1087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ABB7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7" dirty="0"/>
            </a:p>
          </p:txBody>
        </p:sp>
        <p:sp>
          <p:nvSpPr>
            <p:cNvPr id="77" name="任意多边形 76"/>
            <p:cNvSpPr>
              <a:spLocks/>
            </p:cNvSpPr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127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9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3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5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6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55" grpId="0"/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55" grpId="0"/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/>
          <p:nvPr/>
        </p:nvGrpSpPr>
        <p:grpSpPr>
          <a:xfrm>
            <a:off x="8016236" y="4394564"/>
            <a:ext cx="980017" cy="1134533"/>
            <a:chOff x="5028984" y="2913471"/>
            <a:chExt cx="735013" cy="85090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rgbClr val="ACBEC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rgbClr val="AC9C9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3280415" y="4335905"/>
            <a:ext cx="895352" cy="1270000"/>
            <a:chOff x="2050833" y="2869478"/>
            <a:chExt cx="671514" cy="952500"/>
          </a:xfrm>
        </p:grpSpPr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rgbClr val="AC9C9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0"/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rgbClr val="ABB7B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77"/>
          <p:cNvGrpSpPr/>
          <p:nvPr/>
        </p:nvGrpSpPr>
        <p:grpSpPr>
          <a:xfrm>
            <a:off x="1655329" y="4565724"/>
            <a:ext cx="984251" cy="1193800"/>
            <a:chOff x="942759" y="2869021"/>
            <a:chExt cx="738188" cy="895350"/>
          </a:xfrm>
        </p:grpSpPr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rgbClr val="ACBEC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rgbClr val="AC9C9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9345372" y="4878992"/>
            <a:ext cx="898333" cy="880533"/>
            <a:chOff x="6224853" y="3161578"/>
            <a:chExt cx="673750" cy="660400"/>
          </a:xfrm>
        </p:grpSpPr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rgbClr val="ACBEC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rgbClr val="AC9C9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Freeform 5"/>
          <p:cNvSpPr>
            <a:spLocks/>
          </p:cNvSpPr>
          <p:nvPr/>
        </p:nvSpPr>
        <p:spPr bwMode="auto">
          <a:xfrm>
            <a:off x="5173139" y="2464518"/>
            <a:ext cx="184572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>
            <a:spLocks/>
          </p:cNvSpPr>
          <p:nvPr/>
        </p:nvSpPr>
        <p:spPr bwMode="auto">
          <a:xfrm>
            <a:off x="0" y="5413676"/>
            <a:ext cx="12192000" cy="1444324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1034780" y="5819149"/>
            <a:ext cx="10122441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在此录入图表的综合描述说明。在此录入上述图表的综合描述说明，在此录入上述图表</a:t>
            </a:r>
            <a:endParaRPr lang="en-US" altLang="zh-CN" dirty="0">
              <a:solidFill>
                <a:schemeClr val="bg1">
                  <a:lumMod val="95000"/>
                </a:schemeClr>
              </a:solidFill>
              <a:sym typeface="微软雅黑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978822" y="1899452"/>
            <a:ext cx="3033063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985369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8002585" y="3367855"/>
            <a:ext cx="3033063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996252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018741" y="3367855"/>
            <a:ext cx="3194604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002756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018741" y="1899452"/>
            <a:ext cx="3194604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  <a:p>
            <a:pPr algn="r">
              <a:lnSpc>
                <a:spcPct val="113000"/>
              </a:lnSpc>
              <a:spcBef>
                <a:spcPts val="0"/>
              </a:spcBef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002756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710476" y="1888212"/>
            <a:ext cx="1113973" cy="1113971"/>
            <a:chOff x="6710476" y="1888212"/>
            <a:chExt cx="1113973" cy="1113971"/>
          </a:xfrm>
          <a:solidFill>
            <a:srgbClr val="FFE22C"/>
          </a:solidFill>
        </p:grpSpPr>
        <p:sp>
          <p:nvSpPr>
            <p:cNvPr id="63" name="Oval 13"/>
            <p:cNvSpPr/>
            <p:nvPr/>
          </p:nvSpPr>
          <p:spPr>
            <a:xfrm>
              <a:off x="6710476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ACBEC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5" name="Group 55"/>
            <p:cNvGrpSpPr/>
            <p:nvPr/>
          </p:nvGrpSpPr>
          <p:grpSpPr>
            <a:xfrm>
              <a:off x="7004202" y="2137989"/>
              <a:ext cx="526521" cy="518164"/>
              <a:chOff x="1587575" y="2265358"/>
              <a:chExt cx="314468" cy="309477"/>
            </a:xfrm>
            <a:grpFill/>
          </p:grpSpPr>
          <p:sp>
            <p:nvSpPr>
              <p:cNvPr id="116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solidFill>
                <a:srgbClr val="AC9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solidFill>
                <a:srgbClr val="AC9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367552" y="1888212"/>
            <a:ext cx="1113973" cy="1113971"/>
            <a:chOff x="4367552" y="1888212"/>
            <a:chExt cx="1113973" cy="1113971"/>
          </a:xfrm>
          <a:solidFill>
            <a:srgbClr val="A3C718"/>
          </a:solidFill>
        </p:grpSpPr>
        <p:sp>
          <p:nvSpPr>
            <p:cNvPr id="64" name="Oval 14"/>
            <p:cNvSpPr/>
            <p:nvPr/>
          </p:nvSpPr>
          <p:spPr>
            <a:xfrm>
              <a:off x="4367552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ABB7B8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4764643" y="2181656"/>
              <a:ext cx="319790" cy="43083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solidFill>
              <a:srgbClr val="ACBEC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3237" y="1371135"/>
            <a:ext cx="1788893" cy="1788891"/>
            <a:chOff x="5173139" y="1322888"/>
            <a:chExt cx="1788893" cy="1788891"/>
          </a:xfrm>
          <a:solidFill>
            <a:srgbClr val="FF3BBE"/>
          </a:solidFill>
        </p:grpSpPr>
        <p:sp>
          <p:nvSpPr>
            <p:cNvPr id="69" name="Oval 11"/>
            <p:cNvSpPr/>
            <p:nvPr/>
          </p:nvSpPr>
          <p:spPr>
            <a:xfrm>
              <a:off x="5173139" y="1322888"/>
              <a:ext cx="1788893" cy="1788891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rgbClr val="ACBEC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3" name="Group 47"/>
            <p:cNvGrpSpPr/>
            <p:nvPr/>
          </p:nvGrpSpPr>
          <p:grpSpPr>
            <a:xfrm>
              <a:off x="5744854" y="1812677"/>
              <a:ext cx="645463" cy="809312"/>
              <a:chOff x="5106627" y="2260366"/>
              <a:chExt cx="324452" cy="406813"/>
            </a:xfrm>
            <a:grpFill/>
          </p:grpSpPr>
          <p:sp>
            <p:nvSpPr>
              <p:cNvPr id="104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solidFill>
                <a:srgbClr val="AC9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solidFill>
                <a:srgbClr val="AC9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solidFill>
                <a:srgbClr val="AC9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solidFill>
                <a:srgbClr val="AC9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39023" y="2756378"/>
            <a:ext cx="1459644" cy="1459644"/>
            <a:chOff x="6339023" y="2756378"/>
            <a:chExt cx="1459644" cy="1459644"/>
          </a:xfrm>
          <a:solidFill>
            <a:srgbClr val="519315"/>
          </a:solidFill>
        </p:grpSpPr>
        <p:sp>
          <p:nvSpPr>
            <p:cNvPr id="70" name="Oval 12"/>
            <p:cNvSpPr/>
            <p:nvPr/>
          </p:nvSpPr>
          <p:spPr>
            <a:xfrm>
              <a:off x="633902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ABB7B8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21920"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6" name="Group 101"/>
            <p:cNvGrpSpPr/>
            <p:nvPr/>
          </p:nvGrpSpPr>
          <p:grpSpPr>
            <a:xfrm>
              <a:off x="6726845" y="3144200"/>
              <a:ext cx="684000" cy="684000"/>
              <a:chOff x="6352022" y="2360197"/>
              <a:chExt cx="406813" cy="406813"/>
            </a:xfrm>
            <a:grpFill/>
          </p:grpSpPr>
          <p:sp>
            <p:nvSpPr>
              <p:cNvPr id="127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rgbClr val="AC9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rgbClr val="AC9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79103" y="2756378"/>
            <a:ext cx="1459644" cy="1459644"/>
            <a:chOff x="4379103" y="2756378"/>
            <a:chExt cx="1459644" cy="1459644"/>
          </a:xfrm>
          <a:solidFill>
            <a:srgbClr val="42C0FF"/>
          </a:solidFill>
        </p:grpSpPr>
        <p:sp>
          <p:nvSpPr>
            <p:cNvPr id="71" name="Oval 15"/>
            <p:cNvSpPr/>
            <p:nvPr/>
          </p:nvSpPr>
          <p:spPr>
            <a:xfrm>
              <a:off x="437910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AC9C9D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Group 52"/>
            <p:cNvGrpSpPr/>
            <p:nvPr/>
          </p:nvGrpSpPr>
          <p:grpSpPr>
            <a:xfrm>
              <a:off x="4883442" y="3199655"/>
              <a:ext cx="488611" cy="635193"/>
              <a:chOff x="6421904" y="4798576"/>
              <a:chExt cx="299494" cy="389342"/>
            </a:xfrm>
            <a:grpFill/>
          </p:grpSpPr>
          <p:sp>
            <p:nvSpPr>
              <p:cNvPr id="111" name="Freeform 170"/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rgbClr val="ABB7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71"/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ABB7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6" name="矩形 65"/>
          <p:cNvSpPr/>
          <p:nvPr/>
        </p:nvSpPr>
        <p:spPr>
          <a:xfrm>
            <a:off x="1308713" y="740711"/>
            <a:ext cx="23816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68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417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50"/>
                            </p:stCondLst>
                            <p:childTnLst>
                              <p:par>
                                <p:cTn id="6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75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250"/>
                            </p:stCondLst>
                            <p:childTnLst>
                              <p:par>
                                <p:cTn id="8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7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9" grpId="0" animBg="1"/>
      <p:bldP spid="6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66" grpId="0"/>
      <p:bldP spid="6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74733" y="3973735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28956" y="4464430"/>
            <a:ext cx="4521785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，在此录入图表的综合描述说明，在此录入图表的综合描述说明。在此录入图表的综合描述说明，在此录入图表的综合描述说明，在此录入图表的综合描述说明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106204" y="1340228"/>
            <a:ext cx="214453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95229" y="1783973"/>
            <a:ext cx="2934532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89750" y="127906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2578" y="4758911"/>
            <a:ext cx="2182903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52577" y="5197173"/>
            <a:ext cx="2765967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88221" y="4692271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36544" y="1816322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52577" y="2254583"/>
            <a:ext cx="3203094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706299" y="1749683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86713" y="1783973"/>
            <a:ext cx="1620000" cy="1620000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rgbClr val="AC9C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70727" y="2323973"/>
              <a:ext cx="337232" cy="540000"/>
              <a:chOff x="8912226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>
                <a:spLocks/>
              </p:cNvSpPr>
              <p:nvPr/>
            </p:nvSpPr>
            <p:spPr bwMode="auto">
              <a:xfrm>
                <a:off x="8912226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>
                <a:spLocks/>
              </p:cNvSpPr>
              <p:nvPr/>
            </p:nvSpPr>
            <p:spPr bwMode="auto">
              <a:xfrm>
                <a:off x="8977313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025226" y="3568774"/>
            <a:ext cx="2083094" cy="2083092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rgbClr val="ACBE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>
                <a:spLocks/>
              </p:cNvSpPr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>
                <a:spLocks/>
              </p:cNvSpPr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>
                <a:spLocks/>
              </p:cNvSpPr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267445" y="1320881"/>
            <a:ext cx="2083094" cy="2083092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rgbClr val="ABB7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98585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5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287399" y="1311555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4654091" y="1946504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rgbClr val="ACBEC5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5412221" y="653941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4654092" y="676492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135447" y="4059243"/>
            <a:ext cx="2300089" cy="1261914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rgbClr val="ABB7B8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942098" y="2835258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609531" y="2835258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4744943" y="4010152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rgbClr val="ACBEC5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6358998" y="1825261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5192714" y="1825261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rgbClr val="AC9C9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5753515" y="3050116"/>
            <a:ext cx="763863" cy="88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rgbClr val="AC9C9D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rgbClr val="AC9C9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rgbClr val="AC9C9D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rgbClr val="AC9C9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4828700" y="1446687"/>
            <a:ext cx="789062" cy="68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rgbClr val="519315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rgbClr val="519315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rgbClr val="519315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rgbClr val="519315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239146" y="5506692"/>
            <a:ext cx="9713709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1" name="矩形 30"/>
          <p:cNvSpPr/>
          <p:nvPr/>
        </p:nvSpPr>
        <p:spPr>
          <a:xfrm>
            <a:off x="2412418" y="40763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675629" y="4491945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350373" y="8951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50372" y="1310745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9039050" y="40763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540452" y="4491945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64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9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4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9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3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8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300"/>
                            </p:stCondLst>
                            <p:childTnLst>
                              <p:par>
                                <p:cTn id="8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700"/>
                            </p:stCondLst>
                            <p:childTnLst>
                              <p:par>
                                <p:cTn id="9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28" grpId="0" animBg="1"/>
      <p:bldP spid="13" grpId="0" animBg="1"/>
      <p:bldP spid="15" grpId="0" animBg="1"/>
      <p:bldP spid="16" grpId="0"/>
      <p:bldP spid="17" grpId="0"/>
      <p:bldP spid="30" grpId="0"/>
      <p:bldP spid="31" grpId="0"/>
      <p:bldP spid="32" grpId="0"/>
      <p:bldP spid="35" grpId="0"/>
      <p:bldP spid="36" grpId="0"/>
      <p:bldP spid="37" grpId="0"/>
      <p:bldP spid="38" grpId="0"/>
      <p:bldP spid="21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13680" y="1931126"/>
            <a:ext cx="5164640" cy="4944623"/>
            <a:chOff x="3513680" y="1931126"/>
            <a:chExt cx="5164640" cy="4944623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6131"/>
            <a:stretch/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31408" y="3452388"/>
            <a:ext cx="1484148" cy="148414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AC9C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270150" y="4604902"/>
            <a:ext cx="1484148" cy="1484148"/>
            <a:chOff x="7270150" y="46049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ACBE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492345" y="1461936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8492347" y="1913377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836261" y="1734532"/>
            <a:ext cx="1484148" cy="148414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ABB7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934540" y="467283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934542" y="5124274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856640" y="344410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45432" y="3895549"/>
            <a:ext cx="262437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5" name="矩形 24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6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5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1" y="4380831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Rectangle 11"/>
          <p:cNvSpPr/>
          <p:nvPr/>
        </p:nvSpPr>
        <p:spPr>
          <a:xfrm>
            <a:off x="-12196" y="4380830"/>
            <a:ext cx="12226779" cy="684000"/>
          </a:xfrm>
          <a:prstGeom prst="rect">
            <a:avLst/>
          </a:prstGeom>
          <a:solidFill>
            <a:srgbClr val="ACBE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4327743" y="2145630"/>
            <a:ext cx="3536515" cy="2133600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3958" y="2145630"/>
            <a:ext cx="3536515" cy="2133600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1527" y="2145630"/>
            <a:ext cx="3536515" cy="2133600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5454" y="1457557"/>
            <a:ext cx="9593177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点击在此录入上述图表的综合描述说明，在此录入上述图表的综合描述说明。在此录入上述图表的综合描述说明，在此录入上述图表的综合描述说明，在此录入上述图表的综合描述说明。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703507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77900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157291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931685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611075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385469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29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5025348"/>
            <a:ext cx="12192000" cy="1845948"/>
          </a:xfrm>
          <a:prstGeom prst="rect">
            <a:avLst/>
          </a:prstGeom>
          <a:solidFill>
            <a:srgbClr val="6770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sp>
        <p:nvSpPr>
          <p:cNvPr id="24" name="TextBox 65"/>
          <p:cNvSpPr txBox="1"/>
          <p:nvPr/>
        </p:nvSpPr>
        <p:spPr>
          <a:xfrm>
            <a:off x="1326552" y="5250056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2"/>
          <p:cNvSpPr txBox="1"/>
          <p:nvPr/>
        </p:nvSpPr>
        <p:spPr>
          <a:xfrm>
            <a:off x="3428820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5531087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7633354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735621" y="5250056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85"/>
          <p:cNvCxnSpPr/>
          <p:nvPr/>
        </p:nvCxnSpPr>
        <p:spPr>
          <a:xfrm>
            <a:off x="1890810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/>
          <p:nvPr/>
        </p:nvCxnSpPr>
        <p:spPr>
          <a:xfrm>
            <a:off x="3993077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/>
          <p:nvPr/>
        </p:nvCxnSpPr>
        <p:spPr>
          <a:xfrm>
            <a:off x="6095344" y="2957552"/>
            <a:ext cx="0" cy="20403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/>
          <p:nvPr/>
        </p:nvCxnSpPr>
        <p:spPr>
          <a:xfrm>
            <a:off x="10299878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/>
          <p:nvPr/>
        </p:nvCxnSpPr>
        <p:spPr>
          <a:xfrm>
            <a:off x="8197611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1062768" y="4206455"/>
            <a:ext cx="1656087" cy="384047"/>
          </a:xfrm>
          <a:prstGeom prst="round2SameRect">
            <a:avLst/>
          </a:prstGeom>
          <a:solidFill>
            <a:srgbClr val="ABB7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165034" y="3976027"/>
            <a:ext cx="1656087" cy="384047"/>
          </a:xfrm>
          <a:prstGeom prst="round2SameRect">
            <a:avLst/>
          </a:prstGeom>
          <a:solidFill>
            <a:srgbClr val="ACBE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267301" y="3621990"/>
            <a:ext cx="1656087" cy="384047"/>
          </a:xfrm>
          <a:prstGeom prst="round2SameRect">
            <a:avLst/>
          </a:prstGeom>
          <a:solidFill>
            <a:srgbClr val="ACBE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369568" y="3976027"/>
            <a:ext cx="1656087" cy="384047"/>
          </a:xfrm>
          <a:prstGeom prst="round2SameRect">
            <a:avLst/>
          </a:prstGeom>
          <a:solidFill>
            <a:srgbClr val="ACBE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471835" y="4206455"/>
            <a:ext cx="1656087" cy="384047"/>
          </a:xfrm>
          <a:prstGeom prst="round2SameRect">
            <a:avLst/>
          </a:prstGeom>
          <a:solidFill>
            <a:srgbClr val="ACBE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0" y="2689797"/>
            <a:ext cx="1080000" cy="1080000"/>
            <a:chOff x="2860786" y="2746713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3"/>
              <a:ext cx="1248842" cy="1248840"/>
            </a:xfrm>
            <a:prstGeom prst="ellipse">
              <a:avLst/>
            </a:prstGeom>
            <a:solidFill>
              <a:srgbClr val="AC9C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>
                <a:spLocks/>
              </p:cNvSpPr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208765"/>
            <a:ext cx="1080000" cy="1080000"/>
            <a:chOff x="4587607" y="2746710"/>
            <a:chExt cx="1248842" cy="124884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rgbClr val="ACBE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187746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rgbClr val="AC9C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208765"/>
            <a:ext cx="1080000" cy="1080000"/>
            <a:chOff x="8141267" y="2746712"/>
            <a:chExt cx="1248840" cy="1248840"/>
          </a:xfrm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rgbClr val="677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8" y="268979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rgbClr val="AC9C9D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>
                <a:spLocks/>
              </p:cNvSpPr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1" name="Freeform 14"/>
              <p:cNvSpPr>
                <a:spLocks/>
              </p:cNvSpPr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2" name="Freeform 15"/>
              <p:cNvSpPr>
                <a:spLocks/>
              </p:cNvSpPr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3" name="Freeform 16"/>
              <p:cNvSpPr>
                <a:spLocks/>
              </p:cNvSpPr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4" name="Freeform 17"/>
              <p:cNvSpPr>
                <a:spLocks/>
              </p:cNvSpPr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3" y="4895665"/>
            <a:ext cx="252455" cy="252452"/>
          </a:xfrm>
          <a:prstGeom prst="ellipse">
            <a:avLst/>
          </a:prstGeom>
          <a:solidFill>
            <a:srgbClr val="AC9C9D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0" y="4895665"/>
            <a:ext cx="252455" cy="252452"/>
          </a:xfrm>
          <a:prstGeom prst="ellipse">
            <a:avLst/>
          </a:prstGeom>
          <a:solidFill>
            <a:srgbClr val="ACBEC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17" y="4895665"/>
            <a:ext cx="252455" cy="252452"/>
          </a:xfrm>
          <a:prstGeom prst="ellipse">
            <a:avLst/>
          </a:prstGeom>
          <a:solidFill>
            <a:srgbClr val="ACBEC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1" y="4895665"/>
            <a:ext cx="252455" cy="252452"/>
          </a:xfrm>
          <a:prstGeom prst="ellipse">
            <a:avLst/>
          </a:prstGeom>
          <a:solidFill>
            <a:srgbClr val="AC9C9D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4" y="4895665"/>
            <a:ext cx="252455" cy="252452"/>
          </a:xfrm>
          <a:prstGeom prst="ellipse">
            <a:avLst/>
          </a:prstGeom>
          <a:solidFill>
            <a:srgbClr val="ABB7B8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B0F0"/>
              </a:solidFill>
            </a:endParaRPr>
          </a:p>
        </p:txBody>
      </p:sp>
      <p:sp>
        <p:nvSpPr>
          <p:cNvPr id="80" name="文本框 13"/>
          <p:cNvSpPr txBox="1"/>
          <p:nvPr/>
        </p:nvSpPr>
        <p:spPr>
          <a:xfrm>
            <a:off x="104126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1" name="文本框 13"/>
          <p:cNvSpPr txBox="1"/>
          <p:nvPr/>
        </p:nvSpPr>
        <p:spPr>
          <a:xfrm>
            <a:off x="942883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2" name="文本框 13"/>
          <p:cNvSpPr txBox="1"/>
          <p:nvPr/>
        </p:nvSpPr>
        <p:spPr>
          <a:xfrm>
            <a:off x="7331945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3" name="文本框 13"/>
          <p:cNvSpPr txBox="1"/>
          <p:nvPr/>
        </p:nvSpPr>
        <p:spPr>
          <a:xfrm>
            <a:off x="5235053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4" name="文本框 13"/>
          <p:cNvSpPr txBox="1"/>
          <p:nvPr/>
        </p:nvSpPr>
        <p:spPr>
          <a:xfrm>
            <a:off x="3138161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257133" y="1198949"/>
            <a:ext cx="967773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26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1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6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6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7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9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91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1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4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6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8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9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9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20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6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7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9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9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1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4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9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20" grpId="0"/>
          <p:bldP spid="2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308713" y="740711"/>
            <a:ext cx="34396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19" name="Straight Connector 247"/>
          <p:cNvCxnSpPr/>
          <p:nvPr/>
        </p:nvCxnSpPr>
        <p:spPr>
          <a:xfrm>
            <a:off x="1042975" y="5477608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74"/>
          <p:cNvGrpSpPr/>
          <p:nvPr/>
        </p:nvGrpSpPr>
        <p:grpSpPr>
          <a:xfrm>
            <a:off x="2178725" y="1739195"/>
            <a:ext cx="1228949" cy="3456420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ABB7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692627" y="1477217"/>
              <a:ext cx="804548" cy="2108390"/>
              <a:chOff x="1692627" y="1477217"/>
              <a:chExt cx="804548" cy="2108390"/>
            </a:xfrm>
          </p:grpSpPr>
          <p:sp>
            <p:nvSpPr>
              <p:cNvPr id="27" name="Text Placeholder 3"/>
              <p:cNvSpPr txBox="1">
                <a:spLocks/>
              </p:cNvSpPr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3830125" y="2276860"/>
            <a:ext cx="1228949" cy="2918755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rgbClr val="AC9C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25892" y="1825998"/>
              <a:ext cx="804548" cy="1759608"/>
              <a:chOff x="1692627" y="1750267"/>
              <a:chExt cx="804548" cy="1759608"/>
            </a:xfrm>
          </p:grpSpPr>
          <p:sp>
            <p:nvSpPr>
              <p:cNvPr id="43" name="Text Placeholder 3"/>
              <p:cNvSpPr txBox="1">
                <a:spLocks/>
              </p:cNvSpPr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692627" y="175026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80%</a:t>
                </a: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5434725" y="971102"/>
            <a:ext cx="1326003" cy="4224513"/>
            <a:chOff x="4071423" y="728326"/>
            <a:chExt cx="994503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rgbClr val="ABB7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F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071423" y="958754"/>
              <a:ext cx="994503" cy="2626851"/>
              <a:chOff x="1603186" y="1174197"/>
              <a:chExt cx="994503" cy="2626851"/>
            </a:xfrm>
          </p:grpSpPr>
          <p:sp>
            <p:nvSpPr>
              <p:cNvPr id="51" name="Text Placeholder 3"/>
              <p:cNvSpPr txBox="1">
                <a:spLocks/>
              </p:cNvSpPr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03186" y="1174197"/>
                <a:ext cx="994503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8784325" y="1739195"/>
            <a:ext cx="1228949" cy="3456420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ABB7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41543" y="1477217"/>
              <a:ext cx="804548" cy="2108388"/>
              <a:chOff x="1692627" y="1477217"/>
              <a:chExt cx="804548" cy="2108388"/>
            </a:xfrm>
          </p:grpSpPr>
          <p:sp>
            <p:nvSpPr>
              <p:cNvPr id="59" name="Text Placeholder 3"/>
              <p:cNvSpPr txBox="1">
                <a:spLocks/>
              </p:cNvSpPr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132925" y="2507288"/>
            <a:ext cx="1228949" cy="2663083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rgbClr val="AC9C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06112" y="1960262"/>
              <a:ext cx="804548" cy="1840285"/>
              <a:chOff x="5406112" y="1960262"/>
              <a:chExt cx="804548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06112" y="1960262"/>
                <a:ext cx="804548" cy="1610449"/>
                <a:chOff x="1692626" y="1865481"/>
                <a:chExt cx="804548" cy="1610449"/>
              </a:xfrm>
            </p:grpSpPr>
            <p:sp>
              <p:nvSpPr>
                <p:cNvPr id="68" name="Text Placeholder 3"/>
                <p:cNvSpPr txBox="1">
                  <a:spLocks/>
                </p:cNvSpPr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9170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692626" y="1865481"/>
                  <a:ext cx="804548" cy="438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9170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72" name="TextBox 107"/>
          <p:cNvSpPr txBox="1"/>
          <p:nvPr/>
        </p:nvSpPr>
        <p:spPr>
          <a:xfrm>
            <a:off x="1034781" y="5612315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3" name="文本框 13"/>
          <p:cNvSpPr txBox="1"/>
          <p:nvPr/>
        </p:nvSpPr>
        <p:spPr>
          <a:xfrm>
            <a:off x="2271306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4" name="文本框 13"/>
          <p:cNvSpPr txBox="1"/>
          <p:nvPr/>
        </p:nvSpPr>
        <p:spPr>
          <a:xfrm>
            <a:off x="390826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5" name="文本框 13"/>
          <p:cNvSpPr txBox="1"/>
          <p:nvPr/>
        </p:nvSpPr>
        <p:spPr>
          <a:xfrm>
            <a:off x="8870594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6" name="文本框 13"/>
          <p:cNvSpPr txBox="1"/>
          <p:nvPr/>
        </p:nvSpPr>
        <p:spPr>
          <a:xfrm>
            <a:off x="723024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7" name="文本框 13"/>
          <p:cNvSpPr txBox="1"/>
          <p:nvPr/>
        </p:nvSpPr>
        <p:spPr>
          <a:xfrm>
            <a:off x="5562251" y="2055347"/>
            <a:ext cx="1058228" cy="15327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</a:p>
        </p:txBody>
      </p:sp>
    </p:spTree>
    <p:extLst>
      <p:ext uri="{BB962C8B-B14F-4D97-AF65-F5344CB8AC3E}">
        <p14:creationId xmlns:p14="http://schemas.microsoft.com/office/powerpoint/2010/main" val="114605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2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0890" y="5045192"/>
            <a:ext cx="607234" cy="597494"/>
            <a:chOff x="1622288" y="2631136"/>
            <a:chExt cx="60723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rgbClr val="677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632621" y="2719391"/>
              <a:ext cx="385763" cy="292100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1843759" y="2871791"/>
              <a:ext cx="385763" cy="293688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303" y="5045192"/>
            <a:ext cx="597494" cy="597494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rgbClr val="677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65908" y="1478148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01333" y="1380690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1976" y="5045192"/>
            <a:ext cx="597494" cy="597494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rgbClr val="677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1741647" y="4091456"/>
              <a:ext cx="366713" cy="279400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1835310" y="4085111"/>
              <a:ext cx="180975" cy="303213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6431" y="1556140"/>
            <a:ext cx="2603872" cy="3214160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AC9C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2"/>
              <a:srcRect/>
              <a:stretch>
                <a:fillRect l="-13314" r="-5103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94064" y="1556140"/>
            <a:ext cx="2603872" cy="3214160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677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3"/>
              <a:srcRect/>
              <a:stretch>
                <a:fillRect l="-30746" r="-3354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81697" y="1556140"/>
            <a:ext cx="2603872" cy="3214160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ABB7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/>
              <a:srcRect/>
              <a:stretch>
                <a:fillRect t="-10377" b="-1037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53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08667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086674" y="5391355"/>
            <a:ext cx="214849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537876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378764" y="5391355"/>
            <a:ext cx="215118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8676063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676063" y="5391355"/>
            <a:ext cx="231038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57932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/>
        </p:nvSpPr>
        <p:spPr bwMode="auto">
          <a:xfrm>
            <a:off x="5129505" y="1555505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rgbClr val="AC9C9D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3483136" y="1568847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rgbClr val="67708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27"/>
          <p:cNvSpPr>
            <a:spLocks/>
          </p:cNvSpPr>
          <p:nvPr/>
        </p:nvSpPr>
        <p:spPr bwMode="auto">
          <a:xfrm>
            <a:off x="4288976" y="2816298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3025 w 10000"/>
              <a:gd name="connsiteY8" fmla="*/ 4286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rgbClr val="ABB7B8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052620" y="2896873"/>
            <a:ext cx="747328" cy="52595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4288976" y="2071162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7" name="Group 52"/>
          <p:cNvGrpSpPr/>
          <p:nvPr/>
        </p:nvGrpSpPr>
        <p:grpSpPr>
          <a:xfrm flipH="1">
            <a:off x="5141100" y="4764191"/>
            <a:ext cx="898644" cy="911405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2362821" y="1000361"/>
            <a:ext cx="626447" cy="273256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7282" y="15555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2" y="1943803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18" y="307374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8992"/>
              <a:gd name="connsiteY0" fmla="*/ 0 h 2732562"/>
              <a:gd name="connsiteX1" fmla="*/ 628992 w 628992"/>
              <a:gd name="connsiteY1" fmla="*/ 842968 h 2732562"/>
              <a:gd name="connsiteX2" fmla="*/ 626447 w 628992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1094" y="52971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01094" y="5685403"/>
            <a:ext cx="344192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075591" y="3894033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8843" y="224659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3" y="2634896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6" name="矩形 25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05864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3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8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6" grpId="0"/>
      <p:bldP spid="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67600" y="1784092"/>
            <a:ext cx="3755477" cy="3755477"/>
            <a:chOff x="5258945" y="977070"/>
            <a:chExt cx="5044439" cy="5044439"/>
          </a:xfrm>
          <a:solidFill>
            <a:srgbClr val="FFE22C"/>
          </a:solidFill>
        </p:grpSpPr>
        <p:sp>
          <p:nvSpPr>
            <p:cNvPr id="17" name="正五边形 16"/>
            <p:cNvSpPr/>
            <p:nvPr/>
          </p:nvSpPr>
          <p:spPr>
            <a:xfrm rot="2880000">
              <a:off x="5258945" y="1097176"/>
              <a:ext cx="5044439" cy="4804228"/>
            </a:xfrm>
            <a:prstGeom prst="pentagon">
              <a:avLst/>
            </a:prstGeom>
            <a:solidFill>
              <a:srgbClr val="677081"/>
            </a:solidFill>
            <a:ln w="38100">
              <a:solidFill>
                <a:srgbClr val="ABB7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5" y="1097176"/>
              <a:ext cx="5044439" cy="4804228"/>
            </a:xfrm>
            <a:prstGeom prst="pentagon">
              <a:avLst/>
            </a:prstGeom>
            <a:solidFill>
              <a:srgbClr val="677081"/>
            </a:solidFill>
            <a:ln w="38100">
              <a:solidFill>
                <a:srgbClr val="ABB7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5" y="1097176"/>
              <a:ext cx="5044439" cy="4804228"/>
            </a:xfrm>
            <a:prstGeom prst="pentagon">
              <a:avLst/>
            </a:prstGeom>
            <a:solidFill>
              <a:srgbClr val="677081"/>
            </a:solidFill>
            <a:ln w="38100">
              <a:solidFill>
                <a:srgbClr val="ABB7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4" y="1617403"/>
              <a:ext cx="4283999" cy="4283999"/>
            </a:xfrm>
            <a:prstGeom prst="ellipse">
              <a:avLst/>
            </a:prstGeom>
            <a:solidFill>
              <a:srgbClr val="677081"/>
            </a:solidFill>
            <a:ln w="38100">
              <a:solidFill>
                <a:srgbClr val="ABB7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2348" y="1784091"/>
            <a:ext cx="3755477" cy="3755477"/>
            <a:chOff x="5258944" y="977069"/>
            <a:chExt cx="5044439" cy="5044439"/>
          </a:xfrm>
          <a:solidFill>
            <a:srgbClr val="A3C718"/>
          </a:solidFill>
        </p:grpSpPr>
        <p:sp>
          <p:nvSpPr>
            <p:cNvPr id="34" name="正五边形 33"/>
            <p:cNvSpPr/>
            <p:nvPr/>
          </p:nvSpPr>
          <p:spPr>
            <a:xfrm rot="2880000">
              <a:off x="5258944" y="1097175"/>
              <a:ext cx="5044439" cy="4804228"/>
            </a:xfrm>
            <a:prstGeom prst="pentagon">
              <a:avLst/>
            </a:prstGeom>
            <a:solidFill>
              <a:srgbClr val="ACBEC5"/>
            </a:solidFill>
            <a:ln w="38100">
              <a:solidFill>
                <a:srgbClr val="AC9C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7"/>
              <a:ext cx="5044439" cy="4804228"/>
            </a:xfrm>
            <a:prstGeom prst="pentagon">
              <a:avLst/>
            </a:prstGeom>
            <a:solidFill>
              <a:srgbClr val="ACBEC5"/>
            </a:solidFill>
            <a:ln w="38100">
              <a:solidFill>
                <a:srgbClr val="AC9C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7"/>
              <a:ext cx="5044439" cy="4804228"/>
            </a:xfrm>
            <a:prstGeom prst="pentagon">
              <a:avLst/>
            </a:prstGeom>
            <a:solidFill>
              <a:srgbClr val="ACBEC5"/>
            </a:solidFill>
            <a:ln w="38100">
              <a:solidFill>
                <a:srgbClr val="AC9C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1" cy="4283999"/>
            </a:xfrm>
            <a:prstGeom prst="ellipse">
              <a:avLst/>
            </a:prstGeom>
            <a:solidFill>
              <a:srgbClr val="ACBEC5"/>
            </a:solidFill>
            <a:ln w="38100">
              <a:solidFill>
                <a:srgbClr val="AC9C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36251" y="3263179"/>
            <a:ext cx="2192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VS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62648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037041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8033467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07860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864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4" grpId="0"/>
      <p:bldP spid="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六边形 40"/>
          <p:cNvSpPr/>
          <p:nvPr/>
        </p:nvSpPr>
        <p:spPr>
          <a:xfrm>
            <a:off x="4508519" y="943983"/>
            <a:ext cx="1724083" cy="1486279"/>
          </a:xfrm>
          <a:prstGeom prst="hexag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2" name="六边形 41"/>
          <p:cNvSpPr/>
          <p:nvPr/>
        </p:nvSpPr>
        <p:spPr>
          <a:xfrm>
            <a:off x="5955026" y="1746869"/>
            <a:ext cx="1724083" cy="1486279"/>
          </a:xfrm>
          <a:prstGeom prst="hexagon">
            <a:avLst/>
          </a:prstGeom>
          <a:solidFill>
            <a:srgbClr val="6770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4508519" y="2528622"/>
            <a:ext cx="1724083" cy="1486279"/>
          </a:xfrm>
          <a:prstGeom prst="hexagon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7396842" y="2549915"/>
            <a:ext cx="1724083" cy="1486279"/>
          </a:xfrm>
          <a:prstGeom prst="hexagon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5955026" y="3320924"/>
            <a:ext cx="1724083" cy="1486279"/>
          </a:xfrm>
          <a:prstGeom prst="hexag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6" name="六边形 45"/>
          <p:cNvSpPr/>
          <p:nvPr/>
        </p:nvSpPr>
        <p:spPr>
          <a:xfrm>
            <a:off x="8841003" y="1750444"/>
            <a:ext cx="1724083" cy="1486279"/>
          </a:xfrm>
          <a:prstGeom prst="hexag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7" name="六边形 46"/>
          <p:cNvSpPr/>
          <p:nvPr/>
        </p:nvSpPr>
        <p:spPr>
          <a:xfrm>
            <a:off x="3064355" y="1750444"/>
            <a:ext cx="1724083" cy="1486279"/>
          </a:xfrm>
          <a:prstGeom prst="hexagon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7396842" y="4113261"/>
            <a:ext cx="1724083" cy="1486279"/>
          </a:xfrm>
          <a:prstGeom prst="hexagon">
            <a:avLst/>
          </a:prstGeom>
          <a:solidFill>
            <a:srgbClr val="ACBE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9" name="六边形 48"/>
          <p:cNvSpPr/>
          <p:nvPr/>
        </p:nvSpPr>
        <p:spPr>
          <a:xfrm>
            <a:off x="8841003" y="3308497"/>
            <a:ext cx="1724083" cy="1486279"/>
          </a:xfrm>
          <a:prstGeom prst="hexagon">
            <a:avLst/>
          </a:prstGeom>
          <a:solidFill>
            <a:srgbClr val="AC9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0" name="六边形 49"/>
          <p:cNvSpPr/>
          <p:nvPr/>
        </p:nvSpPr>
        <p:spPr>
          <a:xfrm>
            <a:off x="3064355" y="3308497"/>
            <a:ext cx="1724083" cy="1486279"/>
          </a:xfrm>
          <a:prstGeom prst="hexagon">
            <a:avLst/>
          </a:prstGeom>
          <a:solidFill>
            <a:srgbClr val="6770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1" name="六边形 50"/>
          <p:cNvSpPr/>
          <p:nvPr/>
        </p:nvSpPr>
        <p:spPr>
          <a:xfrm>
            <a:off x="1620193" y="2549915"/>
            <a:ext cx="1724083" cy="1486279"/>
          </a:xfrm>
          <a:prstGeom prst="hexagon">
            <a:avLst/>
          </a:prstGeom>
          <a:solidFill>
            <a:srgbClr val="ACBE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3" name="TextBox 40"/>
          <p:cNvSpPr txBox="1"/>
          <p:nvPr/>
        </p:nvSpPr>
        <p:spPr>
          <a:xfrm>
            <a:off x="1448557" y="5713942"/>
            <a:ext cx="929488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六边形 53"/>
          <p:cNvSpPr/>
          <p:nvPr/>
        </p:nvSpPr>
        <p:spPr>
          <a:xfrm>
            <a:off x="4508519" y="4113261"/>
            <a:ext cx="1724083" cy="1486279"/>
          </a:xfrm>
          <a:prstGeom prst="hexagon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2791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1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0" grpId="0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/>
      <p:bldP spid="54" grpId="0" animBg="1"/>
      <p:bldP spid="5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1239145" y="3836041"/>
            <a:ext cx="3085531" cy="1828463"/>
          </a:xfrm>
          <a:prstGeom prst="rect">
            <a:avLst/>
          </a:prstGeom>
          <a:solidFill>
            <a:srgbClr val="ABB7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Rectangle 2"/>
          <p:cNvSpPr/>
          <p:nvPr/>
        </p:nvSpPr>
        <p:spPr>
          <a:xfrm>
            <a:off x="4537288" y="3839362"/>
            <a:ext cx="3085531" cy="1828463"/>
          </a:xfrm>
          <a:prstGeom prst="rect">
            <a:avLst/>
          </a:prstGeom>
          <a:solidFill>
            <a:srgbClr val="AC9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3"/>
          <p:cNvSpPr/>
          <p:nvPr/>
        </p:nvSpPr>
        <p:spPr>
          <a:xfrm>
            <a:off x="7867323" y="3831390"/>
            <a:ext cx="3085531" cy="1828463"/>
          </a:xfrm>
          <a:prstGeom prst="rect">
            <a:avLst/>
          </a:prstGeom>
          <a:solidFill>
            <a:srgbClr val="ACBE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31" name="Straight Connector 6"/>
          <p:cNvCxnSpPr/>
          <p:nvPr/>
        </p:nvCxnSpPr>
        <p:spPr>
          <a:xfrm>
            <a:off x="1239145" y="3233213"/>
            <a:ext cx="9713709" cy="0"/>
          </a:xfrm>
          <a:prstGeom prst="line">
            <a:avLst/>
          </a:prstGeom>
          <a:ln w="41275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239146" y="1836960"/>
            <a:ext cx="97137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125329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565912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423472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864055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753507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194090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308713" y="740711"/>
            <a:ext cx="23816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AC9C9D"/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rgbClr val="AC9C9D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rgbClr val="AC9C9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6747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3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768" y="1576758"/>
            <a:ext cx="6253537" cy="1003334"/>
            <a:chOff x="4911768" y="1576758"/>
            <a:chExt cx="6253537" cy="100333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768" y="2853252"/>
            <a:ext cx="6253537" cy="1003334"/>
            <a:chOff x="4911768" y="2853252"/>
            <a:chExt cx="6253537" cy="100333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768" y="4129746"/>
            <a:ext cx="6253537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768" y="5406241"/>
            <a:ext cx="6253537" cy="1003334"/>
            <a:chOff x="4911768" y="5406241"/>
            <a:chExt cx="6253537" cy="1003334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4427724" y="189808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FFE2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17" name="Oval 35"/>
          <p:cNvSpPr/>
          <p:nvPr/>
        </p:nvSpPr>
        <p:spPr>
          <a:xfrm>
            <a:off x="4427724" y="3178240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A3C7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2" name="Oval 51"/>
          <p:cNvSpPr/>
          <p:nvPr/>
        </p:nvSpPr>
        <p:spPr>
          <a:xfrm>
            <a:off x="4427724" y="445839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42C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7" name="Oval 64"/>
          <p:cNvSpPr/>
          <p:nvPr/>
        </p:nvSpPr>
        <p:spPr>
          <a:xfrm>
            <a:off x="4427724" y="5738551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FF3B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grpSp>
        <p:nvGrpSpPr>
          <p:cNvPr id="2" name="组合 1"/>
          <p:cNvGrpSpPr/>
          <p:nvPr/>
        </p:nvGrpSpPr>
        <p:grpSpPr>
          <a:xfrm>
            <a:off x="1329315" y="1508768"/>
            <a:ext cx="3098410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rgbClr val="FFE2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7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cxnSp>
            <p:nvCxnSpPr>
              <p:cNvPr id="8" name="Straight Connector 24"/>
              <p:cNvCxnSpPr>
                <a:endCxn id="9" idx="2"/>
              </p:cNvCxnSpPr>
              <p:nvPr/>
            </p:nvCxnSpPr>
            <p:spPr>
              <a:xfrm flipV="1">
                <a:off x="2991445" y="1636635"/>
                <a:ext cx="670723" cy="2"/>
              </a:xfrm>
              <a:prstGeom prst="line">
                <a:avLst/>
              </a:prstGeom>
              <a:ln w="19050">
                <a:solidFill>
                  <a:srgbClr val="FFE22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6759" y="4069078"/>
            <a:ext cx="3100964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42C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cxnSp>
            <p:nvCxnSpPr>
              <p:cNvPr id="21" name="Straight Connector 50"/>
              <p:cNvCxnSpPr>
                <a:endCxn id="22" idx="2"/>
              </p:cNvCxnSpPr>
              <p:nvPr/>
            </p:nvCxnSpPr>
            <p:spPr>
              <a:xfrm>
                <a:off x="2991444" y="1636635"/>
                <a:ext cx="670724" cy="1"/>
              </a:xfrm>
              <a:prstGeom prst="line">
                <a:avLst/>
              </a:prstGeom>
              <a:ln w="19050">
                <a:solidFill>
                  <a:srgbClr val="42C0F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>
              <a:spLocks/>
            </p:cNvSpPr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315" y="2788923"/>
            <a:ext cx="3098408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A3C7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cxnSp>
            <p:nvCxnSpPr>
              <p:cNvPr id="16" name="Straight Connector 34"/>
              <p:cNvCxnSpPr>
                <a:endCxn id="1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A3C718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6760" y="5349234"/>
            <a:ext cx="3100963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FF3B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cxnSp>
            <p:nvCxnSpPr>
              <p:cNvPr id="26" name="Straight Connector 63"/>
              <p:cNvCxnSpPr>
                <a:endCxn id="2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FF3BBE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>
                <a:spLocks/>
              </p:cNvSpPr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58" name="矩形 57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59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1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1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1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2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29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30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7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44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45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2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59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60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2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7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58" grpId="0"/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2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7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2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2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7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58" grpId="0"/>
          <p:bldP spid="59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618" y="1328097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空心弧 2"/>
          <p:cNvSpPr/>
          <p:nvPr/>
        </p:nvSpPr>
        <p:spPr>
          <a:xfrm rot="5400000">
            <a:off x="4268892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4268892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FF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142057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142057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42C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4578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5787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44578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45787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65911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159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65911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159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27" name="矩形 26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61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50"/>
                            </p:stCondLst>
                            <p:childTnLst>
                              <p:par>
                                <p:cTn id="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7" grpId="0"/>
      <p:bldP spid="4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23"/>
          <p:cNvSpPr>
            <a:spLocks noChangeArrowheads="1"/>
          </p:cNvSpPr>
          <p:nvPr/>
        </p:nvSpPr>
        <p:spPr bwMode="auto">
          <a:xfrm>
            <a:off x="5944328" y="5333307"/>
            <a:ext cx="385233" cy="738717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 rot="-744809">
            <a:off x="1816828" y="4914207"/>
            <a:ext cx="8640233" cy="385233"/>
            <a:chOff x="0" y="0"/>
            <a:chExt cx="6480000" cy="288000"/>
          </a:xfrm>
        </p:grpSpPr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19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sp>
        <p:nvSpPr>
          <p:cNvPr id="20" name="TextBox 15"/>
          <p:cNvSpPr>
            <a:spLocks noChangeArrowheads="1"/>
          </p:cNvSpPr>
          <p:nvPr/>
        </p:nvSpPr>
        <p:spPr bwMode="auto">
          <a:xfrm rot="-709074">
            <a:off x="1644660" y="4775989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>
                <a:solidFill>
                  <a:srgbClr val="AC9C9D"/>
                </a:solidFill>
                <a:sym typeface="Impact" pitchFamily="34" charset="0"/>
              </a:rPr>
              <a:t>关键字</a:t>
            </a:r>
          </a:p>
        </p:txBody>
      </p:sp>
      <p:sp>
        <p:nvSpPr>
          <p:cNvPr id="21" name="TextBox 45"/>
          <p:cNvSpPr>
            <a:spLocks noChangeArrowheads="1"/>
          </p:cNvSpPr>
          <p:nvPr/>
        </p:nvSpPr>
        <p:spPr bwMode="auto">
          <a:xfrm rot="-709074">
            <a:off x="8323801" y="3355706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>
                <a:solidFill>
                  <a:srgbClr val="677081"/>
                </a:solidFill>
                <a:sym typeface="Impact" pitchFamily="34" charset="0"/>
              </a:rPr>
              <a:t>关键字</a:t>
            </a:r>
          </a:p>
        </p:txBody>
      </p:sp>
      <p:grpSp>
        <p:nvGrpSpPr>
          <p:cNvPr id="22" name="Group 11"/>
          <p:cNvGrpSpPr>
            <a:grpSpLocks/>
          </p:cNvGrpSpPr>
          <p:nvPr/>
        </p:nvGrpSpPr>
        <p:grpSpPr bwMode="auto">
          <a:xfrm>
            <a:off x="1490861" y="2343275"/>
            <a:ext cx="3458633" cy="1883236"/>
            <a:chOff x="0" y="-174063"/>
            <a:chExt cx="2594714" cy="1412882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4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99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在此录入上述图片的描述说明，在此录入上述图片的描述说明，在此录入上述图片的描述说明，在此录入上述图片的描述说明。</a:t>
              </a:r>
            </a:p>
          </p:txBody>
        </p:sp>
        <p:sp>
          <p:nvSpPr>
            <p:cNvPr id="25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083646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AC9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3BBE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7862028" y="1260840"/>
            <a:ext cx="3458633" cy="1684866"/>
            <a:chOff x="0" y="0"/>
            <a:chExt cx="2594714" cy="1263610"/>
          </a:xfrm>
        </p:grpSpPr>
        <p:sp>
          <p:nvSpPr>
            <p:cNvPr id="2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在此录入上述图片的描述说明，在此录入上述图片的描述说明，在此录入上述图片的描述说明。</a:t>
              </a:r>
            </a:p>
          </p:txBody>
        </p:sp>
        <p:sp>
          <p:nvSpPr>
            <p:cNvPr id="29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6770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43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1998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69 -0.22963 L 8.33333E-7 -4.44444E-6 " pathEditMode="relative" rAng="0" ptsTypes="AA">
                                      <p:cBhvr>
                                        <p:cTn id="32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148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1.48148E-6 L 4.375E-6 0.16134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5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440000">
                                      <p:cBhvr>
                                        <p:cTn id="3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1440000">
                                      <p:cBhvr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0" grpId="1"/>
      <p:bldP spid="21" grpId="0"/>
      <p:bldP spid="21" grpId="1"/>
      <p:bldP spid="37" grpId="0"/>
      <p:bldP spid="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02624" y="1728773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5152065" y="2246039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在此录入上述图表的详细描述说明，在此录入图表的描述说明。</a:t>
            </a:r>
          </a:p>
        </p:txBody>
      </p:sp>
      <p:sp>
        <p:nvSpPr>
          <p:cNvPr id="4" name="矩形 3"/>
          <p:cNvSpPr/>
          <p:nvPr/>
        </p:nvSpPr>
        <p:spPr>
          <a:xfrm>
            <a:off x="5502624" y="3932242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7"/>
          <p:cNvSpPr>
            <a:spLocks noChangeArrowheads="1"/>
          </p:cNvSpPr>
          <p:nvPr/>
        </p:nvSpPr>
        <p:spPr bwMode="auto">
          <a:xfrm>
            <a:off x="5152065" y="4478592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在此录入上述图表的详细描述说明，在此录入图表的综合描述说明，在此录入上述图表的详细描述说明。</a:t>
            </a:r>
          </a:p>
        </p:txBody>
      </p:sp>
      <p:sp>
        <p:nvSpPr>
          <p:cNvPr id="16" name="任意多边形 15"/>
          <p:cNvSpPr/>
          <p:nvPr/>
        </p:nvSpPr>
        <p:spPr>
          <a:xfrm rot="2947859">
            <a:off x="1676504" y="1059130"/>
            <a:ext cx="3094630" cy="3166616"/>
          </a:xfrm>
          <a:custGeom>
            <a:avLst/>
            <a:gdLst>
              <a:gd name="connsiteX0" fmla="*/ 0 w 3094630"/>
              <a:gd name="connsiteY0" fmla="*/ 1945535 h 3166616"/>
              <a:gd name="connsiteX1" fmla="*/ 1683435 w 3094630"/>
              <a:gd name="connsiteY1" fmla="*/ 0 h 3166616"/>
              <a:gd name="connsiteX2" fmla="*/ 3094630 w 3094630"/>
              <a:gd name="connsiteY2" fmla="*/ 1221081 h 3166616"/>
              <a:gd name="connsiteX3" fmla="*/ 1411196 w 3094630"/>
              <a:gd name="connsiteY3" fmla="*/ 3166616 h 3166616"/>
              <a:gd name="connsiteX4" fmla="*/ 1017834 w 3094630"/>
              <a:gd name="connsiteY4" fmla="*/ 2826249 h 3166616"/>
              <a:gd name="connsiteX5" fmla="*/ 1030774 w 3094630"/>
              <a:gd name="connsiteY5" fmla="*/ 2826249 h 3166616"/>
              <a:gd name="connsiteX6" fmla="*/ 1030774 w 3094630"/>
              <a:gd name="connsiteY6" fmla="*/ 1866789 h 3166616"/>
              <a:gd name="connsiteX7" fmla="*/ 1857420 w 3094630"/>
              <a:gd name="connsiteY7" fmla="*/ 1866789 h 3166616"/>
              <a:gd name="connsiteX8" fmla="*/ 1857420 w 3094630"/>
              <a:gd name="connsiteY8" fmla="*/ 675846 h 3166616"/>
              <a:gd name="connsiteX9" fmla="*/ 1971181 w 3094630"/>
              <a:gd name="connsiteY9" fmla="*/ 675846 h 3166616"/>
              <a:gd name="connsiteX10" fmla="*/ 1781187 w 3094630"/>
              <a:gd name="connsiteY10" fmla="*/ 403356 h 3166616"/>
              <a:gd name="connsiteX11" fmla="*/ 1591193 w 3094630"/>
              <a:gd name="connsiteY11" fmla="*/ 675846 h 3166616"/>
              <a:gd name="connsiteX12" fmla="*/ 1704953 w 3094630"/>
              <a:gd name="connsiteY12" fmla="*/ 675846 h 3166616"/>
              <a:gd name="connsiteX13" fmla="*/ 1704953 w 3094630"/>
              <a:gd name="connsiteY13" fmla="*/ 1714321 h 3166616"/>
              <a:gd name="connsiteX14" fmla="*/ 871681 w 3094630"/>
              <a:gd name="connsiteY14" fmla="*/ 1714321 h 3166616"/>
              <a:gd name="connsiteX15" fmla="*/ 871681 w 3094630"/>
              <a:gd name="connsiteY15" fmla="*/ 1716230 h 3166616"/>
              <a:gd name="connsiteX16" fmla="*/ 871679 w 3094630"/>
              <a:gd name="connsiteY16" fmla="*/ 1716230 h 3166616"/>
              <a:gd name="connsiteX17" fmla="*/ 871679 w 3094630"/>
              <a:gd name="connsiteY17" fmla="*/ 2699783 h 3166616"/>
              <a:gd name="connsiteX18" fmla="*/ 0 w 3094630"/>
              <a:gd name="connsiteY18" fmla="*/ 1945535 h 316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94630" h="3166616">
                <a:moveTo>
                  <a:pt x="0" y="1945535"/>
                </a:moveTo>
                <a:lnTo>
                  <a:pt x="1683435" y="0"/>
                </a:lnTo>
                <a:lnTo>
                  <a:pt x="3094630" y="1221081"/>
                </a:lnTo>
                <a:lnTo>
                  <a:pt x="1411196" y="3166616"/>
                </a:lnTo>
                <a:lnTo>
                  <a:pt x="1017834" y="2826249"/>
                </a:lnTo>
                <a:lnTo>
                  <a:pt x="1030774" y="2826249"/>
                </a:lnTo>
                <a:lnTo>
                  <a:pt x="1030774" y="1866789"/>
                </a:lnTo>
                <a:lnTo>
                  <a:pt x="1857420" y="1866789"/>
                </a:lnTo>
                <a:lnTo>
                  <a:pt x="1857420" y="675846"/>
                </a:lnTo>
                <a:lnTo>
                  <a:pt x="1971181" y="675846"/>
                </a:lnTo>
                <a:lnTo>
                  <a:pt x="1781187" y="403356"/>
                </a:lnTo>
                <a:lnTo>
                  <a:pt x="1591193" y="675846"/>
                </a:lnTo>
                <a:lnTo>
                  <a:pt x="1704953" y="675846"/>
                </a:lnTo>
                <a:lnTo>
                  <a:pt x="1704953" y="1714321"/>
                </a:lnTo>
                <a:lnTo>
                  <a:pt x="871681" y="1714321"/>
                </a:lnTo>
                <a:lnTo>
                  <a:pt x="871681" y="1716230"/>
                </a:lnTo>
                <a:lnTo>
                  <a:pt x="871679" y="1716230"/>
                </a:lnTo>
                <a:lnTo>
                  <a:pt x="871679" y="2699783"/>
                </a:lnTo>
                <a:lnTo>
                  <a:pt x="0" y="1945535"/>
                </a:lnTo>
                <a:close/>
              </a:path>
            </a:pathLst>
          </a:custGeom>
          <a:solidFill>
            <a:srgbClr val="AC9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 dirty="0">
              <a:ea typeface="微软雅黑" panose="020B0503020204020204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 rot="18652141" flipV="1">
            <a:off x="1676503" y="3305232"/>
            <a:ext cx="3094631" cy="3166616"/>
          </a:xfrm>
          <a:custGeom>
            <a:avLst/>
            <a:gdLst>
              <a:gd name="connsiteX0" fmla="*/ 1411196 w 3094631"/>
              <a:gd name="connsiteY0" fmla="*/ 3166616 h 3166616"/>
              <a:gd name="connsiteX1" fmla="*/ 3094631 w 3094631"/>
              <a:gd name="connsiteY1" fmla="*/ 1221081 h 3166616"/>
              <a:gd name="connsiteX2" fmla="*/ 1683435 w 3094631"/>
              <a:gd name="connsiteY2" fmla="*/ 0 h 3166616"/>
              <a:gd name="connsiteX3" fmla="*/ 0 w 3094631"/>
              <a:gd name="connsiteY3" fmla="*/ 1945535 h 3166616"/>
              <a:gd name="connsiteX4" fmla="*/ 844524 w 3094631"/>
              <a:gd name="connsiteY4" fmla="*/ 2676285 h 3166616"/>
              <a:gd name="connsiteX5" fmla="*/ 844525 w 3094631"/>
              <a:gd name="connsiteY5" fmla="*/ 1831003 h 3166616"/>
              <a:gd name="connsiteX6" fmla="*/ 844526 w 3094631"/>
              <a:gd name="connsiteY6" fmla="*/ 1831003 h 3166616"/>
              <a:gd name="connsiteX7" fmla="*/ 844526 w 3094631"/>
              <a:gd name="connsiteY7" fmla="*/ 1829093 h 3166616"/>
              <a:gd name="connsiteX8" fmla="*/ 1677798 w 3094631"/>
              <a:gd name="connsiteY8" fmla="*/ 1829093 h 3166616"/>
              <a:gd name="connsiteX9" fmla="*/ 1677798 w 3094631"/>
              <a:gd name="connsiteY9" fmla="*/ 790618 h 3166616"/>
              <a:gd name="connsiteX10" fmla="*/ 1564039 w 3094631"/>
              <a:gd name="connsiteY10" fmla="*/ 790618 h 3166616"/>
              <a:gd name="connsiteX11" fmla="*/ 1754032 w 3094631"/>
              <a:gd name="connsiteY11" fmla="*/ 518129 h 3166616"/>
              <a:gd name="connsiteX12" fmla="*/ 1944025 w 3094631"/>
              <a:gd name="connsiteY12" fmla="*/ 790618 h 3166616"/>
              <a:gd name="connsiteX13" fmla="*/ 1830264 w 3094631"/>
              <a:gd name="connsiteY13" fmla="*/ 790618 h 3166616"/>
              <a:gd name="connsiteX14" fmla="*/ 1830264 w 3094631"/>
              <a:gd name="connsiteY14" fmla="*/ 1981561 h 3166616"/>
              <a:gd name="connsiteX15" fmla="*/ 1003619 w 3094631"/>
              <a:gd name="connsiteY15" fmla="*/ 1981561 h 3166616"/>
              <a:gd name="connsiteX16" fmla="*/ 1003619 w 3094631"/>
              <a:gd name="connsiteY16" fmla="*/ 2813947 h 3166616"/>
              <a:gd name="connsiteX17" fmla="*/ 1411196 w 3094631"/>
              <a:gd name="connsiteY17" fmla="*/ 3166616 h 316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094631" h="3166616">
                <a:moveTo>
                  <a:pt x="1411196" y="3166616"/>
                </a:moveTo>
                <a:lnTo>
                  <a:pt x="3094631" y="1221081"/>
                </a:lnTo>
                <a:lnTo>
                  <a:pt x="1683435" y="0"/>
                </a:lnTo>
                <a:lnTo>
                  <a:pt x="0" y="1945535"/>
                </a:lnTo>
                <a:lnTo>
                  <a:pt x="844524" y="2676285"/>
                </a:lnTo>
                <a:lnTo>
                  <a:pt x="844525" y="1831003"/>
                </a:lnTo>
                <a:lnTo>
                  <a:pt x="844526" y="1831003"/>
                </a:lnTo>
                <a:lnTo>
                  <a:pt x="844526" y="1829093"/>
                </a:lnTo>
                <a:lnTo>
                  <a:pt x="1677798" y="1829093"/>
                </a:lnTo>
                <a:lnTo>
                  <a:pt x="1677798" y="790618"/>
                </a:lnTo>
                <a:lnTo>
                  <a:pt x="1564039" y="790618"/>
                </a:lnTo>
                <a:lnTo>
                  <a:pt x="1754032" y="518129"/>
                </a:lnTo>
                <a:lnTo>
                  <a:pt x="1944025" y="790618"/>
                </a:lnTo>
                <a:lnTo>
                  <a:pt x="1830264" y="790618"/>
                </a:lnTo>
                <a:lnTo>
                  <a:pt x="1830264" y="1981561"/>
                </a:lnTo>
                <a:lnTo>
                  <a:pt x="1003619" y="1981561"/>
                </a:lnTo>
                <a:lnTo>
                  <a:pt x="1003619" y="2813947"/>
                </a:lnTo>
                <a:lnTo>
                  <a:pt x="1411196" y="3166616"/>
                </a:lnTo>
                <a:close/>
              </a:path>
            </a:pathLst>
          </a:custGeom>
          <a:solidFill>
            <a:srgbClr val="ACBE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 dirty="0"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6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6" grpId="0" animBg="1"/>
      <p:bldP spid="20" grpId="0" animBg="1"/>
      <p:bldP spid="8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>
            <a:spLocks/>
          </p:cNvSpPr>
          <p:nvPr/>
        </p:nvSpPr>
        <p:spPr bwMode="auto">
          <a:xfrm rot="20192702" flipH="1">
            <a:off x="7697827" y="795840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36"/>
          <p:cNvSpPr>
            <a:spLocks/>
          </p:cNvSpPr>
          <p:nvPr/>
        </p:nvSpPr>
        <p:spPr bwMode="auto">
          <a:xfrm rot="1695130">
            <a:off x="9273187" y="1636908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ACBE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 rot="19798984">
            <a:off x="7773616" y="994011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36"/>
          <p:cNvSpPr>
            <a:spLocks/>
          </p:cNvSpPr>
          <p:nvPr/>
        </p:nvSpPr>
        <p:spPr bwMode="auto">
          <a:xfrm rot="20742510">
            <a:off x="7421299" y="1633653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6770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30"/>
          <p:cNvSpPr>
            <a:spLocks/>
          </p:cNvSpPr>
          <p:nvPr/>
        </p:nvSpPr>
        <p:spPr bwMode="auto">
          <a:xfrm rot="1801016" flipH="1">
            <a:off x="7046482" y="3364673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29"/>
          <p:cNvSpPr>
            <a:spLocks/>
          </p:cNvSpPr>
          <p:nvPr/>
        </p:nvSpPr>
        <p:spPr bwMode="auto">
          <a:xfrm>
            <a:off x="7939845" y="2568796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Freeform 31"/>
          <p:cNvSpPr>
            <a:spLocks/>
          </p:cNvSpPr>
          <p:nvPr/>
        </p:nvSpPr>
        <p:spPr bwMode="auto">
          <a:xfrm>
            <a:off x="7104138" y="1527190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" name="Freeform 24"/>
          <p:cNvSpPr>
            <a:spLocks/>
          </p:cNvSpPr>
          <p:nvPr/>
        </p:nvSpPr>
        <p:spPr bwMode="auto">
          <a:xfrm>
            <a:off x="6643893" y="3380280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Freeform 25"/>
          <p:cNvSpPr>
            <a:spLocks/>
          </p:cNvSpPr>
          <p:nvPr/>
        </p:nvSpPr>
        <p:spPr bwMode="auto">
          <a:xfrm>
            <a:off x="8248694" y="3789049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26"/>
          <p:cNvSpPr>
            <a:spLocks/>
          </p:cNvSpPr>
          <p:nvPr/>
        </p:nvSpPr>
        <p:spPr bwMode="auto">
          <a:xfrm>
            <a:off x="7894425" y="3307610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737758" y="5042771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Freeform 28"/>
          <p:cNvSpPr>
            <a:spLocks/>
          </p:cNvSpPr>
          <p:nvPr/>
        </p:nvSpPr>
        <p:spPr bwMode="auto">
          <a:xfrm>
            <a:off x="5142139" y="1913810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rgbClr val="AC9C9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Freeform 30"/>
          <p:cNvSpPr>
            <a:spLocks/>
          </p:cNvSpPr>
          <p:nvPr/>
        </p:nvSpPr>
        <p:spPr bwMode="auto">
          <a:xfrm>
            <a:off x="8160883" y="1957155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AC9C9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5" name="Freeform 32"/>
          <p:cNvSpPr>
            <a:spLocks/>
          </p:cNvSpPr>
          <p:nvPr/>
        </p:nvSpPr>
        <p:spPr bwMode="auto">
          <a:xfrm>
            <a:off x="7088997" y="3041152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Freeform 33"/>
          <p:cNvSpPr>
            <a:spLocks/>
          </p:cNvSpPr>
          <p:nvPr/>
        </p:nvSpPr>
        <p:spPr bwMode="auto">
          <a:xfrm>
            <a:off x="7052132" y="2410879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Freeform 34"/>
          <p:cNvSpPr>
            <a:spLocks/>
          </p:cNvSpPr>
          <p:nvPr/>
        </p:nvSpPr>
        <p:spPr bwMode="auto">
          <a:xfrm>
            <a:off x="6249107" y="1615592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rgbClr val="ACBE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Freeform 35"/>
          <p:cNvSpPr>
            <a:spLocks/>
          </p:cNvSpPr>
          <p:nvPr/>
        </p:nvSpPr>
        <p:spPr bwMode="auto">
          <a:xfrm>
            <a:off x="8269888" y="3558927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rgbClr val="ACBE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6"/>
          <p:cNvSpPr>
            <a:spLocks/>
          </p:cNvSpPr>
          <p:nvPr/>
        </p:nvSpPr>
        <p:spPr bwMode="auto">
          <a:xfrm>
            <a:off x="6824389" y="1889312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7"/>
          <p:cNvSpPr>
            <a:spLocks/>
          </p:cNvSpPr>
          <p:nvPr/>
        </p:nvSpPr>
        <p:spPr bwMode="auto">
          <a:xfrm>
            <a:off x="6752899" y="873158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33"/>
          <p:cNvSpPr>
            <a:spLocks/>
          </p:cNvSpPr>
          <p:nvPr/>
        </p:nvSpPr>
        <p:spPr bwMode="auto">
          <a:xfrm>
            <a:off x="5400801" y="1466999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27" name="Straight Connector 66"/>
          <p:cNvCxnSpPr/>
          <p:nvPr/>
        </p:nvCxnSpPr>
        <p:spPr>
          <a:xfrm>
            <a:off x="8039765" y="5902967"/>
            <a:ext cx="223229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479138" y="4620237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313153" y="3455069"/>
            <a:ext cx="0" cy="116297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366373" y="3225789"/>
            <a:ext cx="233074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921615" y="3164768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21614" y="3717766"/>
            <a:ext cx="2815681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在此录入上述图表的综合描述说明，在此录入上述图表的综合描述说明，在此录入上述图表的综合描述说明。在此录入上述图表的综合描述说明。</a:t>
            </a: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410859" y="3404567"/>
            <a:ext cx="1750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454566" y="3784648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564871" y="4657524"/>
            <a:ext cx="2538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564871" y="5037605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10003570" y="1963380"/>
            <a:ext cx="1707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0003570" y="2343461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45" name="矩形 44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58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64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1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1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6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1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8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300"/>
                            </p:stCondLst>
                            <p:childTnLst>
                              <p:par>
                                <p:cTn id="104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000"/>
                            </p:stCondLst>
                            <p:childTnLst>
                              <p:par>
                                <p:cTn id="10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5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1117600" y="2400715"/>
            <a:ext cx="4978400" cy="1930400"/>
          </a:xfrm>
          <a:prstGeom prst="rect">
            <a:avLst/>
          </a:prstGeom>
          <a:solidFill>
            <a:srgbClr val="AC9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1117600" y="4331115"/>
            <a:ext cx="4978400" cy="1930400"/>
          </a:xfrm>
          <a:prstGeom prst="rect">
            <a:avLst/>
          </a:prstGeom>
          <a:solidFill>
            <a:srgbClr val="6770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096000" y="2400715"/>
            <a:ext cx="4978400" cy="1930400"/>
          </a:xfrm>
          <a:prstGeom prst="rect">
            <a:avLst/>
          </a:prstGeom>
          <a:solidFill>
            <a:srgbClr val="6770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096000" y="4331115"/>
            <a:ext cx="4978400" cy="1930400"/>
          </a:xfrm>
          <a:prstGeom prst="rect">
            <a:avLst/>
          </a:prstGeom>
          <a:solidFill>
            <a:srgbClr val="AC9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5689600" y="3944815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058400" y="2935573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>
              <a:spLocks/>
            </p:cNvSpPr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2" name="Freeform 90"/>
            <p:cNvSpPr>
              <a:spLocks/>
            </p:cNvSpPr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3" name="Freeform 91"/>
            <p:cNvSpPr>
              <a:spLocks/>
            </p:cNvSpPr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012061" y="4870582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6" name="Freeform 102"/>
            <p:cNvSpPr>
              <a:spLocks/>
            </p:cNvSpPr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1412763" y="2977186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1422561" y="4847908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0" name="Freeform 130"/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1" name="Freeform 131"/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2614182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2614182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4" name="矩形 153"/>
          <p:cNvSpPr/>
          <p:nvPr/>
        </p:nvSpPr>
        <p:spPr>
          <a:xfrm>
            <a:off x="7218295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558443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6" name="矩形 155"/>
          <p:cNvSpPr/>
          <p:nvPr/>
        </p:nvSpPr>
        <p:spPr>
          <a:xfrm>
            <a:off x="2614182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2614182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8" name="矩形 157"/>
          <p:cNvSpPr/>
          <p:nvPr/>
        </p:nvSpPr>
        <p:spPr>
          <a:xfrm>
            <a:off x="7218295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6558443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60" name="TextBox 107"/>
          <p:cNvSpPr txBox="1"/>
          <p:nvPr/>
        </p:nvSpPr>
        <p:spPr>
          <a:xfrm>
            <a:off x="1034781" y="1344584"/>
            <a:ext cx="10122441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0" name="矩形 29"/>
          <p:cNvSpPr/>
          <p:nvPr/>
        </p:nvSpPr>
        <p:spPr>
          <a:xfrm>
            <a:off x="1117600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123679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1915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50"/>
                            </p:stCondLst>
                            <p:childTnLst>
                              <p:par>
                                <p:cTn id="6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5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750"/>
                            </p:stCondLst>
                            <p:childTnLst>
                              <p:par>
                                <p:cTn id="8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0" grpId="0"/>
      <p:bldP spid="3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248210" y="1880315"/>
            <a:ext cx="1599292" cy="1599292"/>
          </a:xfrm>
          <a:prstGeom prst="ellipse">
            <a:avLst/>
          </a:prstGeom>
          <a:solidFill>
            <a:srgbClr val="AC9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 dirty="0">
              <a:ea typeface="微软雅黑" panose="020B0503020204020204" pitchFamily="3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747132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itchFamily="2" charset="-122"/>
                <a:ea typeface="方正大黑简体" pitchFamily="2" charset="-122"/>
              </a:defRPr>
            </a:lvl1pPr>
          </a:lstStyle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n-lt"/>
                <a:ea typeface="微软雅黑" pitchFamily="3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90191" y="3826145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309596" y="1880315"/>
            <a:ext cx="1599292" cy="1599292"/>
          </a:xfrm>
          <a:prstGeom prst="ellipse">
            <a:avLst/>
          </a:prstGeom>
          <a:solidFill>
            <a:srgbClr val="677081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808519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0982" y="1880315"/>
            <a:ext cx="1599292" cy="1599292"/>
          </a:xfrm>
          <a:prstGeom prst="ellipse">
            <a:avLst/>
          </a:prstGeom>
          <a:solidFill>
            <a:srgbClr val="ACBEC5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869905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5850916" y="3826145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11640" y="3826145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374918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23044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9" name="矩形 48"/>
          <p:cNvSpPr/>
          <p:nvPr/>
        </p:nvSpPr>
        <p:spPr>
          <a:xfrm>
            <a:off x="5491351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939477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51" name="矩形 50"/>
          <p:cNvSpPr/>
          <p:nvPr/>
        </p:nvSpPr>
        <p:spPr>
          <a:xfrm>
            <a:off x="8576787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024913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66" name="矩形 65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72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0801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632188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756314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</p:spTree>
    <p:extLst>
      <p:ext uri="{BB962C8B-B14F-4D97-AF65-F5344CB8AC3E}">
        <p14:creationId xmlns:p14="http://schemas.microsoft.com/office/powerpoint/2010/main" val="284173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7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66" grpId="0"/>
          <p:bldP spid="72" grpId="0"/>
          <p:bldP spid="3" grpId="0"/>
          <p:bldP spid="42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7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66" grpId="0"/>
          <p:bldP spid="72" grpId="0"/>
          <p:bldP spid="3" grpId="0"/>
          <p:bldP spid="42" grpId="0"/>
          <p:bldP spid="43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Group 5"/>
          <p:cNvGrpSpPr>
            <a:grpSpLocks/>
          </p:cNvGrpSpPr>
          <p:nvPr/>
        </p:nvGrpSpPr>
        <p:grpSpPr bwMode="auto">
          <a:xfrm>
            <a:off x="1955979" y="3799101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67708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47" name="Group 10"/>
          <p:cNvGrpSpPr>
            <a:grpSpLocks/>
          </p:cNvGrpSpPr>
          <p:nvPr/>
        </p:nvGrpSpPr>
        <p:grpSpPr bwMode="auto">
          <a:xfrm>
            <a:off x="3266462" y="2107500"/>
            <a:ext cx="1741708" cy="1742012"/>
            <a:chOff x="0" y="0"/>
            <a:chExt cx="1080120" cy="1080120"/>
          </a:xfrm>
        </p:grpSpPr>
        <p:grpSp>
          <p:nvGrpSpPr>
            <p:cNvPr id="48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AC9C9D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2" name="Group 15"/>
          <p:cNvGrpSpPr>
            <a:grpSpLocks/>
          </p:cNvGrpSpPr>
          <p:nvPr/>
        </p:nvGrpSpPr>
        <p:grpSpPr bwMode="auto">
          <a:xfrm>
            <a:off x="5571937" y="3799101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ACBEC5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/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7" name="Group 20"/>
          <p:cNvGrpSpPr>
            <a:grpSpLocks/>
          </p:cNvGrpSpPr>
          <p:nvPr/>
        </p:nvGrpSpPr>
        <p:grpSpPr bwMode="auto">
          <a:xfrm>
            <a:off x="7399517" y="1345718"/>
            <a:ext cx="2286808" cy="2287208"/>
            <a:chOff x="0" y="0"/>
            <a:chExt cx="1080120" cy="1080120"/>
          </a:xfrm>
        </p:grpSpPr>
        <p:grpSp>
          <p:nvGrpSpPr>
            <p:cNvPr id="58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67708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6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039490" y="3594399"/>
            <a:ext cx="482037" cy="390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4892055" y="3373401"/>
            <a:ext cx="908431" cy="65428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6902954" y="3296846"/>
            <a:ext cx="830717" cy="731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1742458" y="3700529"/>
            <a:ext cx="399422" cy="28477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5398458" y="5131415"/>
            <a:ext cx="402028" cy="3707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9686325" y="2489322"/>
            <a:ext cx="558374" cy="374768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1628194" y="5081804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3209357" y="3884987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5481233" y="5406680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7659767" y="3662802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7919040" y="4442127"/>
            <a:ext cx="309772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>
                <a:solidFill>
                  <a:srgbClr val="677081"/>
                </a:solidFill>
                <a:sym typeface="微软雅黑" pitchFamily="34" charset="-122"/>
              </a:rPr>
              <a:t>添加主要观点</a:t>
            </a:r>
            <a:endParaRPr lang="zh-CN" altLang="en-US" sz="2200" dirty="0">
              <a:solidFill>
                <a:srgbClr val="677081"/>
              </a:solidFill>
              <a:latin typeface="Arial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7410719" y="4917021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1278026" y="3296846"/>
            <a:ext cx="511499" cy="511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4837581" y="5405617"/>
            <a:ext cx="657108" cy="6590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0133432" y="2752803"/>
            <a:ext cx="759781" cy="7599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676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4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7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50"/>
                            </p:stCondLst>
                            <p:childTnLst>
                              <p:par>
                                <p:cTn id="7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4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6" grpId="0"/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3375004"/>
            <a:ext cx="6738599" cy="36742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225105" y="1996939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FFE2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rgbClr val="FFE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19844" y="1429322"/>
            <a:ext cx="2313111" cy="2313111"/>
            <a:chOff x="6864438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6864438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AC9C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V="1">
            <a:off x="0" y="4078417"/>
            <a:ext cx="4596196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4027945" y="4628891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A3C7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rgbClr val="A3C7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3454765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ACBE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flipV="1">
            <a:off x="6990445" y="4078417"/>
            <a:ext cx="5201555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6519441" y="4644933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9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rgbClr val="5193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5899060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677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2640523" y="1874542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351882" y="2247365"/>
            <a:ext cx="3970298" cy="81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8238563" y="4602706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8438769" y="4988772"/>
            <a:ext cx="258762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990699" y="4572205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17"/>
          <p:cNvSpPr>
            <a:spLocks noChangeArrowheads="1"/>
          </p:cNvSpPr>
          <p:nvPr/>
        </p:nvSpPr>
        <p:spPr bwMode="auto">
          <a:xfrm>
            <a:off x="1351882" y="4958272"/>
            <a:ext cx="186024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886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6" grpId="0"/>
      <p:bldP spid="18" grpId="0" animBg="1"/>
      <p:bldP spid="19" grpId="0"/>
      <p:bldP spid="23" grpId="0" animBg="1"/>
      <p:bldP spid="24" grpId="0"/>
      <p:bldP spid="28" grpId="0" animBg="1"/>
      <p:bldP spid="31" grpId="0"/>
      <p:bldP spid="35" grpId="0"/>
      <p:bldP spid="37" grpId="0"/>
      <p:bldP spid="38" grpId="0"/>
      <p:bldP spid="39" grpId="0"/>
      <p:bldP spid="40" grpId="0"/>
      <p:bldP spid="4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flipH="1">
            <a:off x="4555856" y="4235421"/>
            <a:ext cx="3080288" cy="381661"/>
          </a:xfrm>
          <a:custGeom>
            <a:avLst/>
            <a:gdLst>
              <a:gd name="connsiteX0" fmla="*/ 2953069 w 3080288"/>
              <a:gd name="connsiteY0" fmla="*/ 0 h 381661"/>
              <a:gd name="connsiteX1" fmla="*/ 2279394 w 3080288"/>
              <a:gd name="connsiteY1" fmla="*/ 0 h 381661"/>
              <a:gd name="connsiteX2" fmla="*/ 800894 w 3080288"/>
              <a:gd name="connsiteY2" fmla="*/ 0 h 381661"/>
              <a:gd name="connsiteX3" fmla="*/ 127219 w 3080288"/>
              <a:gd name="connsiteY3" fmla="*/ 0 h 381661"/>
              <a:gd name="connsiteX4" fmla="*/ 0 w 3080288"/>
              <a:gd name="connsiteY4" fmla="*/ 190831 h 381661"/>
              <a:gd name="connsiteX5" fmla="*/ 127219 w 3080288"/>
              <a:gd name="connsiteY5" fmla="*/ 381661 h 381661"/>
              <a:gd name="connsiteX6" fmla="*/ 800894 w 3080288"/>
              <a:gd name="connsiteY6" fmla="*/ 381661 h 381661"/>
              <a:gd name="connsiteX7" fmla="*/ 2279394 w 3080288"/>
              <a:gd name="connsiteY7" fmla="*/ 381661 h 381661"/>
              <a:gd name="connsiteX8" fmla="*/ 2953069 w 3080288"/>
              <a:gd name="connsiteY8" fmla="*/ 381661 h 381661"/>
              <a:gd name="connsiteX9" fmla="*/ 3080288 w 3080288"/>
              <a:gd name="connsiteY9" fmla="*/ 190831 h 38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80288" h="381661">
                <a:moveTo>
                  <a:pt x="2953069" y="0"/>
                </a:moveTo>
                <a:lnTo>
                  <a:pt x="2279394" y="0"/>
                </a:lnTo>
                <a:lnTo>
                  <a:pt x="800894" y="0"/>
                </a:lnTo>
                <a:lnTo>
                  <a:pt x="127219" y="0"/>
                </a:lnTo>
                <a:lnTo>
                  <a:pt x="0" y="190831"/>
                </a:lnTo>
                <a:lnTo>
                  <a:pt x="127219" y="381661"/>
                </a:lnTo>
                <a:lnTo>
                  <a:pt x="800894" y="381661"/>
                </a:lnTo>
                <a:lnTo>
                  <a:pt x="2279394" y="381661"/>
                </a:lnTo>
                <a:lnTo>
                  <a:pt x="2953069" y="381661"/>
                </a:lnTo>
                <a:lnTo>
                  <a:pt x="3080288" y="190831"/>
                </a:lnTo>
                <a:close/>
              </a:path>
            </a:pathLst>
          </a:custGeom>
          <a:solidFill>
            <a:srgbClr val="6770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951825" y="2310277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AC9C9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046401" y="3847490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928053" y="4265002"/>
            <a:ext cx="23358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三年级语文 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丁丁老师</a:t>
            </a:r>
          </a:p>
        </p:txBody>
      </p:sp>
    </p:spTree>
    <p:extLst>
      <p:ext uri="{BB962C8B-B14F-4D97-AF65-F5344CB8AC3E}">
        <p14:creationId xmlns:p14="http://schemas.microsoft.com/office/powerpoint/2010/main" val="4271728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3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318" fill="hold">
                                          <p:stCondLst>
                                            <p:cond delay="31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9" decel="50000" autoRev="1" fill="hold">
                                          <p:stCondLst>
                                            <p:cond delay="31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5" fill="hold">
                                          <p:stCondLst>
                                            <p:cond delay="60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308713" y="740711"/>
            <a:ext cx="23816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8682585" y="2604069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AC9C9D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6109822" y="3619234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AC9C9D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723302" y="1995961"/>
            <a:ext cx="1840882" cy="1833732"/>
          </a:xfrm>
          <a:prstGeom prst="ellipse">
            <a:avLst/>
          </a:prstGeom>
          <a:solidFill>
            <a:srgbClr val="ABB7B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092347" y="1903023"/>
            <a:ext cx="2287698" cy="2280548"/>
          </a:xfrm>
          <a:prstGeom prst="ellipse">
            <a:avLst/>
          </a:prstGeom>
          <a:solidFill>
            <a:srgbClr val="AC9C9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298801" y="3121937"/>
            <a:ext cx="1915947" cy="1923095"/>
          </a:xfrm>
          <a:prstGeom prst="ellipse">
            <a:avLst/>
          </a:prstGeom>
          <a:solidFill>
            <a:srgbClr val="ACBEC5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4" name="Freeform 15"/>
          <p:cNvSpPr>
            <a:spLocks/>
          </p:cNvSpPr>
          <p:nvPr/>
        </p:nvSpPr>
        <p:spPr bwMode="auto">
          <a:xfrm>
            <a:off x="7389921" y="3218609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AC9C9D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302941" y="3132458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7604795" y="263679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8895672" y="2044421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28493" y="3295396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729226" y="4312692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5729226" y="46747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5729225" y="5088752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</p:spTree>
    <p:extLst>
      <p:ext uri="{BB962C8B-B14F-4D97-AF65-F5344CB8AC3E}">
        <p14:creationId xmlns:p14="http://schemas.microsoft.com/office/powerpoint/2010/main" val="352838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50"/>
                            </p:stCondLst>
                            <p:childTnLst>
                              <p:par>
                                <p:cTn id="33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0" grpId="0"/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581" y="1029234"/>
            <a:ext cx="5760640" cy="5379140"/>
          </a:xfrm>
          <a:prstGeom prst="rect">
            <a:avLst/>
          </a:prstGeom>
        </p:spPr>
      </p:pic>
      <p:sp>
        <p:nvSpPr>
          <p:cNvPr id="46" name="TextBox 24"/>
          <p:cNvSpPr txBox="1"/>
          <p:nvPr/>
        </p:nvSpPr>
        <p:spPr>
          <a:xfrm rot="20963661" flipH="1">
            <a:off x="4726578" y="2006216"/>
            <a:ext cx="75175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B4890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01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B48900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7" name="TextBox 25"/>
          <p:cNvSpPr txBox="1"/>
          <p:nvPr/>
        </p:nvSpPr>
        <p:spPr>
          <a:xfrm rot="21106525" flipH="1">
            <a:off x="5182096" y="2046477"/>
            <a:ext cx="9840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B4890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文本</a:t>
            </a:r>
          </a:p>
        </p:txBody>
      </p:sp>
      <p:sp>
        <p:nvSpPr>
          <p:cNvPr id="48" name="TextBox 26"/>
          <p:cNvSpPr txBox="1"/>
          <p:nvPr/>
        </p:nvSpPr>
        <p:spPr>
          <a:xfrm rot="21153244" flipH="1">
            <a:off x="4913397" y="2537559"/>
            <a:ext cx="1448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9672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点击添加文本。</a:t>
            </a:r>
            <a:endParaRPr lang="en-US" altLang="zh-CN" sz="1400" kern="0" dirty="0">
              <a:solidFill>
                <a:srgbClr val="967200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" name="TextBox 27"/>
          <p:cNvSpPr txBox="1"/>
          <p:nvPr/>
        </p:nvSpPr>
        <p:spPr>
          <a:xfrm rot="20963661" flipH="1">
            <a:off x="6208049" y="1921401"/>
            <a:ext cx="8923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02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BBB59">
                  <a:lumMod val="75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0" name="TextBox 28"/>
          <p:cNvSpPr txBox="1"/>
          <p:nvPr/>
        </p:nvSpPr>
        <p:spPr>
          <a:xfrm rot="21106525" flipH="1">
            <a:off x="6700167" y="1941489"/>
            <a:ext cx="9840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文本</a:t>
            </a:r>
          </a:p>
        </p:txBody>
      </p:sp>
      <p:sp>
        <p:nvSpPr>
          <p:cNvPr id="51" name="TextBox 29"/>
          <p:cNvSpPr txBox="1"/>
          <p:nvPr/>
        </p:nvSpPr>
        <p:spPr>
          <a:xfrm rot="21153244" flipH="1">
            <a:off x="6463712" y="2432571"/>
            <a:ext cx="1448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点击添加文本。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2" name="TextBox 30"/>
          <p:cNvSpPr txBox="1"/>
          <p:nvPr/>
        </p:nvSpPr>
        <p:spPr>
          <a:xfrm rot="20963661" flipH="1">
            <a:off x="5133182" y="3641632"/>
            <a:ext cx="75175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03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3" name="TextBox 31"/>
          <p:cNvSpPr txBox="1"/>
          <p:nvPr/>
        </p:nvSpPr>
        <p:spPr>
          <a:xfrm rot="21106525" flipH="1">
            <a:off x="5588700" y="3681893"/>
            <a:ext cx="9840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文本</a:t>
            </a:r>
          </a:p>
        </p:txBody>
      </p:sp>
      <p:sp>
        <p:nvSpPr>
          <p:cNvPr id="54" name="TextBox 32"/>
          <p:cNvSpPr txBox="1"/>
          <p:nvPr/>
        </p:nvSpPr>
        <p:spPr>
          <a:xfrm rot="21153244" flipH="1">
            <a:off x="5320001" y="4172975"/>
            <a:ext cx="1448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点击添加文本。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5" name="TextBox 33"/>
          <p:cNvSpPr txBox="1"/>
          <p:nvPr/>
        </p:nvSpPr>
        <p:spPr>
          <a:xfrm rot="20963661" flipH="1">
            <a:off x="6658897" y="3424085"/>
            <a:ext cx="8923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04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6" name="TextBox 34"/>
          <p:cNvSpPr txBox="1"/>
          <p:nvPr/>
        </p:nvSpPr>
        <p:spPr>
          <a:xfrm rot="21106525" flipH="1">
            <a:off x="7165763" y="3444173"/>
            <a:ext cx="9840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文本</a:t>
            </a:r>
          </a:p>
        </p:txBody>
      </p:sp>
      <p:sp>
        <p:nvSpPr>
          <p:cNvPr id="57" name="TextBox 35"/>
          <p:cNvSpPr txBox="1"/>
          <p:nvPr/>
        </p:nvSpPr>
        <p:spPr>
          <a:xfrm rot="21153244" flipH="1">
            <a:off x="6914560" y="3979499"/>
            <a:ext cx="1448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点击添加文本。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8" name="TextBox 36"/>
          <p:cNvSpPr txBox="1"/>
          <p:nvPr/>
        </p:nvSpPr>
        <p:spPr>
          <a:xfrm rot="2207549" flipH="1">
            <a:off x="3497532" y="1568935"/>
            <a:ext cx="9840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主题</a:t>
            </a:r>
          </a:p>
        </p:txBody>
      </p:sp>
      <p:sp>
        <p:nvSpPr>
          <p:cNvPr id="59" name="TextBox 37"/>
          <p:cNvSpPr txBox="1"/>
          <p:nvPr/>
        </p:nvSpPr>
        <p:spPr>
          <a:xfrm rot="2207549" flipH="1">
            <a:off x="6950458" y="1256185"/>
            <a:ext cx="9840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主题</a:t>
            </a:r>
          </a:p>
        </p:txBody>
      </p:sp>
      <p:sp>
        <p:nvSpPr>
          <p:cNvPr id="60" name="TextBox 38"/>
          <p:cNvSpPr txBox="1"/>
          <p:nvPr/>
        </p:nvSpPr>
        <p:spPr>
          <a:xfrm rot="17842535" flipH="1">
            <a:off x="4452561" y="5472692"/>
            <a:ext cx="9840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主题</a:t>
            </a:r>
          </a:p>
        </p:txBody>
      </p:sp>
      <p:sp>
        <p:nvSpPr>
          <p:cNvPr id="61" name="TextBox 39"/>
          <p:cNvSpPr txBox="1"/>
          <p:nvPr/>
        </p:nvSpPr>
        <p:spPr>
          <a:xfrm rot="2207549" flipH="1">
            <a:off x="7902557" y="4684135"/>
            <a:ext cx="9840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主题</a:t>
            </a: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878548" y="127429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8171389" y="988745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1611905" y="4996690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9027806" y="4047962"/>
            <a:ext cx="1778091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76" name="矩形 75"/>
          <p:cNvSpPr/>
          <p:nvPr/>
        </p:nvSpPr>
        <p:spPr>
          <a:xfrm>
            <a:off x="1308713" y="740711"/>
            <a:ext cx="23816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77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81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5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4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8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6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4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8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200"/>
                            </p:stCondLst>
                            <p:childTnLst>
                              <p:par>
                                <p:cTn id="8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3" grpId="0"/>
      <p:bldP spid="65" grpId="0"/>
      <p:bldP spid="66" grpId="0"/>
      <p:bldP spid="67" grpId="0"/>
      <p:bldP spid="76" grpId="0"/>
      <p:bldP spid="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202A36"/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84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ectangle 5"/>
          <p:cNvSpPr/>
          <p:nvPr/>
        </p:nvSpPr>
        <p:spPr>
          <a:xfrm>
            <a:off x="5948262" y="2346036"/>
            <a:ext cx="295476" cy="4511964"/>
          </a:xfrm>
          <a:prstGeom prst="rect">
            <a:avLst/>
          </a:prstGeom>
          <a:solidFill>
            <a:srgbClr val="AC9C9D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81" name="Group 44"/>
          <p:cNvGrpSpPr/>
          <p:nvPr/>
        </p:nvGrpSpPr>
        <p:grpSpPr>
          <a:xfrm>
            <a:off x="6045200" y="24363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2" name="Straight Connector 9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11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4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5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6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8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9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1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3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5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6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27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28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29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30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31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2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3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34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35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7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39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45"/>
          <p:cNvSpPr txBox="1"/>
          <p:nvPr/>
        </p:nvSpPr>
        <p:spPr>
          <a:xfrm>
            <a:off x="5890465" y="3866922"/>
            <a:ext cx="428322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Raleway" panose="020B0003030101060003" pitchFamily="34" charset="0"/>
              </a:rPr>
              <a:t>2014</a:t>
            </a:r>
          </a:p>
        </p:txBody>
      </p:sp>
      <p:sp>
        <p:nvSpPr>
          <p:cNvPr id="116" name="Oval 113"/>
          <p:cNvSpPr/>
          <p:nvPr/>
        </p:nvSpPr>
        <p:spPr>
          <a:xfrm>
            <a:off x="5785691" y="1819052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rgbClr val="458B7C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7" name="TextBox 4"/>
          <p:cNvSpPr txBox="1"/>
          <p:nvPr/>
        </p:nvSpPr>
        <p:spPr>
          <a:xfrm>
            <a:off x="5763216" y="1997721"/>
            <a:ext cx="6655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TODAY</a:t>
            </a:r>
          </a:p>
        </p:txBody>
      </p:sp>
      <p:sp>
        <p:nvSpPr>
          <p:cNvPr id="118" name="Rectangle 116"/>
          <p:cNvSpPr/>
          <p:nvPr/>
        </p:nvSpPr>
        <p:spPr>
          <a:xfrm rot="2700000">
            <a:off x="6210407" y="279891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9" name="Rectangle 117"/>
          <p:cNvSpPr/>
          <p:nvPr/>
        </p:nvSpPr>
        <p:spPr>
          <a:xfrm rot="2700000">
            <a:off x="5909883" y="32952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6" name="Rectangle 124"/>
          <p:cNvSpPr/>
          <p:nvPr/>
        </p:nvSpPr>
        <p:spPr>
          <a:xfrm rot="2700000">
            <a:off x="5909883" y="502628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0" name="Group 165"/>
          <p:cNvGrpSpPr/>
          <p:nvPr/>
        </p:nvGrpSpPr>
        <p:grpSpPr>
          <a:xfrm>
            <a:off x="6045200" y="4158222"/>
            <a:ext cx="101600" cy="2870192"/>
            <a:chOff x="6045200" y="4158222"/>
            <a:chExt cx="101600" cy="2870192"/>
          </a:xfrm>
        </p:grpSpPr>
        <p:grpSp>
          <p:nvGrpSpPr>
            <p:cNvPr id="131" name="Group 47"/>
            <p:cNvGrpSpPr/>
            <p:nvPr/>
          </p:nvGrpSpPr>
          <p:grpSpPr>
            <a:xfrm>
              <a:off x="6045200" y="4158222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5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28"/>
            <p:cNvGrpSpPr/>
            <p:nvPr/>
          </p:nvGrpSpPr>
          <p:grpSpPr>
            <a:xfrm>
              <a:off x="6045200" y="5618081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33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7" name="Rectangle 161"/>
          <p:cNvSpPr/>
          <p:nvPr/>
        </p:nvSpPr>
        <p:spPr>
          <a:xfrm rot="2700000">
            <a:off x="6210407" y="5744455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4" name="椭圆 203"/>
          <p:cNvSpPr/>
          <p:nvPr/>
        </p:nvSpPr>
        <p:spPr>
          <a:xfrm>
            <a:off x="6842303" y="2168767"/>
            <a:ext cx="1561196" cy="1561196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4145074" y="2734540"/>
            <a:ext cx="1234167" cy="1234167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6842303" y="5163226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1219217" y="4336933"/>
            <a:ext cx="1869416" cy="1869416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2637584" y="26556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1326768" y="3060461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0" name="矩形 209"/>
          <p:cNvSpPr/>
          <p:nvPr/>
        </p:nvSpPr>
        <p:spPr>
          <a:xfrm>
            <a:off x="3197603" y="467080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197603" y="5075598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2" name="矩形 211"/>
          <p:cNvSpPr/>
          <p:nvPr/>
        </p:nvSpPr>
        <p:spPr>
          <a:xfrm>
            <a:off x="8567952" y="22982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8567952" y="2703041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4" name="矩形 213"/>
          <p:cNvSpPr/>
          <p:nvPr/>
        </p:nvSpPr>
        <p:spPr>
          <a:xfrm>
            <a:off x="8264361" y="51322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8264361" y="5537040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43982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3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50"/>
                            </p:stCondLst>
                            <p:childTnLst>
                              <p:par>
                                <p:cTn id="4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300"/>
                            </p:stCondLst>
                            <p:childTnLst>
                              <p:par>
                                <p:cTn id="5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5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3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5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50"/>
                            </p:stCondLst>
                            <p:childTnLst>
                              <p:par>
                                <p:cTn id="7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6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800"/>
                            </p:stCondLst>
                            <p:childTnLst>
                              <p:par>
                                <p:cTn id="8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1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3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84" grpId="0"/>
      <p:bldP spid="80" grpId="0" animBg="1"/>
      <p:bldP spid="115" grpId="0"/>
      <p:bldP spid="116" grpId="0" animBg="1"/>
      <p:bldP spid="117" grpId="0"/>
      <p:bldP spid="118" grpId="0" animBg="1"/>
      <p:bldP spid="119" grpId="0" animBg="1"/>
      <p:bldP spid="126" grpId="0" animBg="1"/>
      <p:bldP spid="197" grpId="0" animBg="1"/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6"/>
            <a:ext cx="295476" cy="6888845"/>
          </a:xfrm>
          <a:prstGeom prst="rect">
            <a:avLst/>
          </a:prstGeom>
          <a:solidFill>
            <a:srgbClr val="AC9C9D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" name="Group 44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45"/>
          <p:cNvSpPr txBox="1"/>
          <p:nvPr/>
        </p:nvSpPr>
        <p:spPr>
          <a:xfrm>
            <a:off x="5890465" y="188610"/>
            <a:ext cx="428322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Raleway" panose="020B0003030101060003" pitchFamily="34" charset="0"/>
              </a:rPr>
              <a:t>2013</a:t>
            </a:r>
          </a:p>
        </p:txBody>
      </p:sp>
      <p:sp>
        <p:nvSpPr>
          <p:cNvPr id="10" name="Rectangle 116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ectangle 117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Rectangle 12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" name="Group 1"/>
          <p:cNvGrpSpPr/>
          <p:nvPr/>
        </p:nvGrpSpPr>
        <p:grpSpPr>
          <a:xfrm>
            <a:off x="6045200" y="479910"/>
            <a:ext cx="101600" cy="2870192"/>
            <a:chOff x="6045200" y="479910"/>
            <a:chExt cx="101600" cy="2870192"/>
          </a:xfrm>
        </p:grpSpPr>
        <p:grpSp>
          <p:nvGrpSpPr>
            <p:cNvPr id="14" name="Group 47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48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28"/>
            <p:cNvGrpSpPr/>
            <p:nvPr/>
          </p:nvGrpSpPr>
          <p:grpSpPr>
            <a:xfrm>
              <a:off x="6045200" y="1939769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Rectangle 161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1" name="TextBox 165"/>
          <p:cNvSpPr txBox="1"/>
          <p:nvPr/>
        </p:nvSpPr>
        <p:spPr>
          <a:xfrm>
            <a:off x="5891266" y="3356008"/>
            <a:ext cx="426720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Raleway" panose="020B0003030101060003" pitchFamily="34" charset="0"/>
              </a:rPr>
              <a:t>2012</a:t>
            </a:r>
          </a:p>
        </p:txBody>
      </p:sp>
      <p:grpSp>
        <p:nvGrpSpPr>
          <p:cNvPr id="82" name="Group 166"/>
          <p:cNvGrpSpPr/>
          <p:nvPr/>
        </p:nvGrpSpPr>
        <p:grpSpPr>
          <a:xfrm>
            <a:off x="6045200" y="36197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3" name="Straight Connector 167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68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69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70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71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2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73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74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75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76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7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78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79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80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181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182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83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84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85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86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87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88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89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90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91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92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93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94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9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9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9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9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199"/>
          <p:cNvSpPr txBox="1"/>
          <p:nvPr/>
        </p:nvSpPr>
        <p:spPr>
          <a:xfrm>
            <a:off x="5896877" y="5049488"/>
            <a:ext cx="415498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Raleway" panose="020B0003030101060003" pitchFamily="34" charset="0"/>
              </a:rPr>
              <a:t>2011</a:t>
            </a:r>
          </a:p>
        </p:txBody>
      </p:sp>
      <p:grpSp>
        <p:nvGrpSpPr>
          <p:cNvPr id="116" name="Group 233"/>
          <p:cNvGrpSpPr/>
          <p:nvPr/>
        </p:nvGrpSpPr>
        <p:grpSpPr>
          <a:xfrm>
            <a:off x="6045200" y="5311129"/>
            <a:ext cx="101600" cy="1552192"/>
            <a:chOff x="6045200" y="479910"/>
            <a:chExt cx="101600" cy="1552192"/>
          </a:xfrm>
        </p:grpSpPr>
        <p:grpSp>
          <p:nvGrpSpPr>
            <p:cNvPr id="117" name="Group 234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22" name="Straight Connector 26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6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27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7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27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27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27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27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27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27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27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28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28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28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28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28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28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28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28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28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28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29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29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29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29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29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29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29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29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29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29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235"/>
            <p:cNvGrpSpPr/>
            <p:nvPr/>
          </p:nvGrpSpPr>
          <p:grpSpPr>
            <a:xfrm>
              <a:off x="6045200" y="1939769"/>
              <a:ext cx="101600" cy="92333"/>
              <a:chOff x="2955636" y="2798618"/>
              <a:chExt cx="101600" cy="92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19" name="Straight Connector 236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237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38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Rectangle 300"/>
          <p:cNvSpPr/>
          <p:nvPr/>
        </p:nvSpPr>
        <p:spPr>
          <a:xfrm rot="2700000">
            <a:off x="5909883" y="465907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5" name="Rectangle 301"/>
          <p:cNvSpPr/>
          <p:nvPr/>
        </p:nvSpPr>
        <p:spPr>
          <a:xfrm rot="2700000">
            <a:off x="6210407" y="584105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5" name="椭圆 184"/>
          <p:cNvSpPr/>
          <p:nvPr/>
        </p:nvSpPr>
        <p:spPr>
          <a:xfrm>
            <a:off x="6504360" y="966159"/>
            <a:ext cx="1561878" cy="1561878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>
            <a:off x="4413571" y="2052630"/>
            <a:ext cx="1234167" cy="1234167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331824" y="474817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1505869" y="3916238"/>
            <a:ext cx="1869416" cy="1869416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6699590" y="5311129"/>
            <a:ext cx="1234167" cy="1234167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8988528" y="3114445"/>
            <a:ext cx="1869416" cy="1869416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2909410" y="20860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1598594" y="2490863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93" name="矩形 192"/>
          <p:cNvSpPr/>
          <p:nvPr/>
        </p:nvSpPr>
        <p:spPr>
          <a:xfrm>
            <a:off x="3646183" y="4544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矩形 47"/>
          <p:cNvSpPr>
            <a:spLocks noChangeArrowheads="1"/>
          </p:cNvSpPr>
          <p:nvPr/>
        </p:nvSpPr>
        <p:spPr bwMode="auto">
          <a:xfrm>
            <a:off x="3646183" y="85926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95" name="矩形 194"/>
          <p:cNvSpPr/>
          <p:nvPr/>
        </p:nvSpPr>
        <p:spPr>
          <a:xfrm>
            <a:off x="8182912" y="117912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8182912" y="1583912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97" name="矩形 196"/>
          <p:cNvSpPr/>
          <p:nvPr/>
        </p:nvSpPr>
        <p:spPr>
          <a:xfrm>
            <a:off x="7323547" y="324837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6394093" y="3653169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99" name="矩形 198"/>
          <p:cNvSpPr/>
          <p:nvPr/>
        </p:nvSpPr>
        <p:spPr>
          <a:xfrm>
            <a:off x="3519987" y="42541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矩形 47"/>
          <p:cNvSpPr>
            <a:spLocks noChangeArrowheads="1"/>
          </p:cNvSpPr>
          <p:nvPr/>
        </p:nvSpPr>
        <p:spPr bwMode="auto">
          <a:xfrm>
            <a:off x="3519987" y="4658919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201" name="矩形 200"/>
          <p:cNvSpPr/>
          <p:nvPr/>
        </p:nvSpPr>
        <p:spPr>
          <a:xfrm>
            <a:off x="8089680" y="535731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8089680" y="5762100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</p:spTree>
    <p:extLst>
      <p:ext uri="{BB962C8B-B14F-4D97-AF65-F5344CB8AC3E}">
        <p14:creationId xmlns:p14="http://schemas.microsoft.com/office/powerpoint/2010/main" val="10854858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5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7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750"/>
                            </p:stCondLst>
                            <p:childTnLst>
                              <p:par>
                                <p:cTn id="9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80" grpId="0" animBg="1"/>
      <p:bldP spid="81" grpId="0"/>
      <p:bldP spid="115" grpId="0"/>
      <p:bldP spid="154" grpId="0" animBg="1"/>
      <p:bldP spid="155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5"/>
            <a:ext cx="295476" cy="4676664"/>
          </a:xfrm>
          <a:prstGeom prst="rect">
            <a:avLst/>
          </a:prstGeom>
          <a:solidFill>
            <a:srgbClr val="AC9C9D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" name="Group 200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201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0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06"/>
          <p:cNvSpPr txBox="1"/>
          <p:nvPr/>
        </p:nvSpPr>
        <p:spPr>
          <a:xfrm>
            <a:off x="5886457" y="188610"/>
            <a:ext cx="436338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Raleway" panose="020B0003030101060003" pitchFamily="34" charset="0"/>
              </a:rPr>
              <a:t>2010</a:t>
            </a:r>
          </a:p>
        </p:txBody>
      </p:sp>
      <p:grpSp>
        <p:nvGrpSpPr>
          <p:cNvPr id="10" name="Group 207"/>
          <p:cNvGrpSpPr/>
          <p:nvPr/>
        </p:nvGrpSpPr>
        <p:grpSpPr>
          <a:xfrm>
            <a:off x="6045200" y="485902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" name="Straight Connector 20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1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1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1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1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1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2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2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2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2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2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28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29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0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1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2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39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40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41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4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4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46"/>
          <p:cNvSpPr txBox="1"/>
          <p:nvPr/>
        </p:nvSpPr>
        <p:spPr>
          <a:xfrm>
            <a:off x="5877641" y="1905001"/>
            <a:ext cx="453971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Raleway" panose="020B0003030101060003" pitchFamily="34" charset="0"/>
              </a:rPr>
              <a:t>2009</a:t>
            </a:r>
          </a:p>
        </p:txBody>
      </p:sp>
      <p:grpSp>
        <p:nvGrpSpPr>
          <p:cNvPr id="44" name="Group 247"/>
          <p:cNvGrpSpPr/>
          <p:nvPr/>
        </p:nvGrpSpPr>
        <p:grpSpPr>
          <a:xfrm>
            <a:off x="6045200" y="2152500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5" name="Straight Connector 24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5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5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5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5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5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5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5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6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6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6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6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6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6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6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20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321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22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23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324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25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26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27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328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29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330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31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338"/>
          <p:cNvGrpSpPr/>
          <p:nvPr/>
        </p:nvGrpSpPr>
        <p:grpSpPr>
          <a:xfrm>
            <a:off x="6045200" y="3839779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78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344"/>
          <p:cNvSpPr txBox="1"/>
          <p:nvPr/>
        </p:nvSpPr>
        <p:spPr>
          <a:xfrm>
            <a:off x="5876839" y="3585890"/>
            <a:ext cx="455574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Raleway" panose="020B0003030101060003" pitchFamily="34" charset="0"/>
              </a:rPr>
              <a:t>2008</a:t>
            </a:r>
          </a:p>
        </p:txBody>
      </p:sp>
      <p:grpSp>
        <p:nvGrpSpPr>
          <p:cNvPr id="86" name="Group 353"/>
          <p:cNvGrpSpPr/>
          <p:nvPr/>
        </p:nvGrpSpPr>
        <p:grpSpPr>
          <a:xfrm>
            <a:off x="6045200" y="434777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7" name="Straight Connector 354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35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5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5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5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359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Oval 360"/>
          <p:cNvSpPr/>
          <p:nvPr/>
        </p:nvSpPr>
        <p:spPr>
          <a:xfrm>
            <a:off x="5785691" y="4562803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rgbClr val="458B7C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4" name="TextBox 361"/>
          <p:cNvSpPr txBox="1"/>
          <p:nvPr/>
        </p:nvSpPr>
        <p:spPr>
          <a:xfrm>
            <a:off x="5779246" y="4741472"/>
            <a:ext cx="6335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Raleway" panose="020B0003030101060003" pitchFamily="34" charset="0"/>
              </a:rPr>
              <a:t>START</a:t>
            </a:r>
          </a:p>
        </p:txBody>
      </p:sp>
      <p:sp>
        <p:nvSpPr>
          <p:cNvPr id="95" name="Rectangle 362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6" name="Rectangle 363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7" name="Rectangle 36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8" name="Rectangle 365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3" name="椭圆 112"/>
          <p:cNvSpPr/>
          <p:nvPr/>
        </p:nvSpPr>
        <p:spPr>
          <a:xfrm>
            <a:off x="6532496" y="952091"/>
            <a:ext cx="1561878" cy="1561878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4399503" y="2094834"/>
            <a:ext cx="1234167" cy="1234167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317756" y="517021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8988528" y="3142581"/>
            <a:ext cx="1869416" cy="1869416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2909410" y="21282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1598594" y="2533067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19" name="矩形 118"/>
          <p:cNvSpPr/>
          <p:nvPr/>
        </p:nvSpPr>
        <p:spPr>
          <a:xfrm>
            <a:off x="3646183" y="49667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3646183" y="901468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21" name="矩形 120"/>
          <p:cNvSpPr/>
          <p:nvPr/>
        </p:nvSpPr>
        <p:spPr>
          <a:xfrm>
            <a:off x="8182912" y="10947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8182912" y="149950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23" name="矩形 122"/>
          <p:cNvSpPr/>
          <p:nvPr/>
        </p:nvSpPr>
        <p:spPr>
          <a:xfrm>
            <a:off x="7323547" y="337499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6394093" y="3779781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grpSp>
        <p:nvGrpSpPr>
          <p:cNvPr id="111" name="Group 338"/>
          <p:cNvGrpSpPr/>
          <p:nvPr/>
        </p:nvGrpSpPr>
        <p:grpSpPr>
          <a:xfrm>
            <a:off x="6045200" y="406955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2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2331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7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4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3152816" y="2067097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AC9C9D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2595984" y="3045108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ABB7B8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9" name="Freeform 7"/>
          <p:cNvSpPr>
            <a:spLocks/>
          </p:cNvSpPr>
          <p:nvPr/>
        </p:nvSpPr>
        <p:spPr bwMode="auto">
          <a:xfrm>
            <a:off x="2043086" y="4020829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ACBEC5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>
            <a:off x="1486255" y="4994257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AC9C9D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945179" y="5297451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2945179" y="4322878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283593" y="3348302"/>
            <a:ext cx="2186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443488" y="2371436"/>
            <a:ext cx="18663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5162860" y="2414629"/>
            <a:ext cx="282947" cy="282947"/>
          </a:xfrm>
          <a:prstGeom prst="ellipse">
            <a:avLst/>
          </a:prstGeom>
          <a:solidFill>
            <a:srgbClr val="FFE22C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5723806" y="3391495"/>
            <a:ext cx="282947" cy="282947"/>
          </a:xfrm>
          <a:prstGeom prst="ellipse">
            <a:avLst/>
          </a:prstGeom>
          <a:solidFill>
            <a:srgbClr val="A3C718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291751" y="4366071"/>
            <a:ext cx="282947" cy="282947"/>
          </a:xfrm>
          <a:prstGeom prst="ellipse">
            <a:avLst/>
          </a:prstGeom>
          <a:solidFill>
            <a:srgbClr val="42C0FF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6848730" y="5340644"/>
            <a:ext cx="282947" cy="282947"/>
          </a:xfrm>
          <a:prstGeom prst="ellipse">
            <a:avLst/>
          </a:prstGeom>
          <a:solidFill>
            <a:srgbClr val="519315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6194499" y="946143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200551"/>
              <a:gd name="connsiteX1" fmla="*/ 626447 w 626447"/>
              <a:gd name="connsiteY1" fmla="*/ 464024 h 2200551"/>
              <a:gd name="connsiteX2" fmla="*/ 622250 w 626447"/>
              <a:gd name="connsiteY2" fmla="*/ 2200551 h 22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76723" y="13180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876723" y="1668275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605709" y="2395682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084046"/>
              <a:gd name="connsiteX1" fmla="*/ 626447 w 626447"/>
              <a:gd name="connsiteY1" fmla="*/ 464024 h 2084046"/>
              <a:gd name="connsiteX2" fmla="*/ 626446 w 626447"/>
              <a:gd name="connsiteY2" fmla="*/ 2084046 h 20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876723" y="26036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876723" y="2953816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574698" y="4499723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7131677" y="5458269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7876723" y="394370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876723" y="4293899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7876723" y="528383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876723" y="5634032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16796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45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9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4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9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9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25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75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6" grpId="0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cfe325ac88af4cb1e315171a86c19382325f4f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5742</TotalTime>
  <Words>4176</Words>
  <Application>Microsoft Office PowerPoint</Application>
  <PresentationFormat>宽屏</PresentationFormat>
  <Paragraphs>447</Paragraphs>
  <Slides>39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7" baseType="lpstr">
      <vt:lpstr>Raleway</vt:lpstr>
      <vt:lpstr>微软雅黑</vt:lpstr>
      <vt:lpstr>Arial</vt:lpstr>
      <vt:lpstr>Arial Rounded MT Bold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1743</cp:revision>
  <dcterms:created xsi:type="dcterms:W3CDTF">2014-10-29T09:18:14Z</dcterms:created>
  <dcterms:modified xsi:type="dcterms:W3CDTF">2019-03-28T12:18:45Z</dcterms:modified>
  <cp:category>https://shop114556147.taobao.com</cp:category>
</cp:coreProperties>
</file>