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273" r:id="rId2"/>
    <p:sldId id="3274" r:id="rId3"/>
    <p:sldId id="3275" r:id="rId4"/>
    <p:sldId id="3225" r:id="rId5"/>
    <p:sldId id="3230" r:id="rId6"/>
    <p:sldId id="3245" r:id="rId7"/>
    <p:sldId id="3238" r:id="rId8"/>
    <p:sldId id="3276" r:id="rId9"/>
    <p:sldId id="3226" r:id="rId10"/>
    <p:sldId id="3227" r:id="rId11"/>
    <p:sldId id="3247" r:id="rId12"/>
    <p:sldId id="3222" r:id="rId13"/>
    <p:sldId id="3277" r:id="rId14"/>
    <p:sldId id="3244" r:id="rId15"/>
    <p:sldId id="3224" r:id="rId16"/>
    <p:sldId id="3231" r:id="rId17"/>
    <p:sldId id="3228" r:id="rId18"/>
    <p:sldId id="3278" r:id="rId19"/>
    <p:sldId id="3246" r:id="rId20"/>
    <p:sldId id="3229" r:id="rId21"/>
    <p:sldId id="3223" r:id="rId22"/>
    <p:sldId id="3279" r:id="rId23"/>
  </p:sldIdLst>
  <p:sldSz cx="12858750" cy="723265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>
          <p15:clr>
            <a:srgbClr val="A4A3A4"/>
          </p15:clr>
        </p15:guide>
        <p15:guide id="2" pos="4050">
          <p15:clr>
            <a:srgbClr val="A4A3A4"/>
          </p15:clr>
        </p15:guide>
        <p15:guide id="3" orient="horz" pos="4183">
          <p15:clr>
            <a:srgbClr val="A4A3A4"/>
          </p15:clr>
        </p15:guide>
        <p15:guide id="4" pos="7588">
          <p15:clr>
            <a:srgbClr val="A4A3A4"/>
          </p15:clr>
        </p15:guide>
        <p15:guide id="5" pos="376">
          <p15:clr>
            <a:srgbClr val="A4A3A4"/>
          </p15:clr>
        </p15:guide>
        <p15:guide id="6" pos="135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7D00"/>
    <a:srgbClr val="6B1686"/>
    <a:srgbClr val="0B54A2"/>
    <a:srgbClr val="0E70D8"/>
    <a:srgbClr val="298EC0"/>
    <a:srgbClr val="26A244"/>
    <a:srgbClr val="900000"/>
    <a:srgbClr val="0FC7D3"/>
    <a:srgbClr val="EC206C"/>
    <a:srgbClr val="BC14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32" autoAdjust="0"/>
    <p:restoredTop sz="92986" autoAdjust="0"/>
  </p:normalViewPr>
  <p:slideViewPr>
    <p:cSldViewPr>
      <p:cViewPr varScale="1">
        <p:scale>
          <a:sx n="105" d="100"/>
          <a:sy n="105" d="100"/>
        </p:scale>
        <p:origin x="918" y="150"/>
      </p:cViewPr>
      <p:guideLst>
        <p:guide orient="horz" pos="328"/>
        <p:guide pos="4050"/>
        <p:guide orient="horz" pos="4183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yyyy/m/d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175B-4006-86FF-083C3C0866B1}"/>
            </c:ext>
          </c:extLst>
        </c:ser>
        <c:ser>
          <c:idx val="1"/>
          <c:order val="1"/>
          <c:spPr>
            <a:solidFill>
              <a:schemeClr val="bg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yyyy/m/d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175B-4006-86FF-083C3C0866B1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yyyy/m/d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175B-4006-86FF-083C3C0866B1}"/>
            </c:ext>
          </c:extLst>
        </c:ser>
        <c:ser>
          <c:idx val="3"/>
          <c:order val="3"/>
          <c:spPr>
            <a:solidFill>
              <a:schemeClr val="bg2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yyyy/m/d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175B-4006-86FF-083C3C0866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35141296"/>
        <c:axId val="1535141856"/>
      </c:areaChart>
      <c:catAx>
        <c:axId val="1535141296"/>
        <c:scaling>
          <c:orientation val="minMax"/>
        </c:scaling>
        <c:delete val="1"/>
        <c:axPos val="b"/>
        <c:numFmt formatCode="yyyy/m/d" sourceLinked="1"/>
        <c:majorTickMark val="out"/>
        <c:minorTickMark val="none"/>
        <c:tickLblPos val="none"/>
        <c:crossAx val="1535141856"/>
        <c:crosses val="autoZero"/>
        <c:auto val="1"/>
        <c:lblAlgn val="ctr"/>
        <c:lblOffset val="100"/>
        <c:noMultiLvlLbl val="1"/>
      </c:catAx>
      <c:valAx>
        <c:axId val="153514185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535141296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lang="zh-CN"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09D-4DD5-BB8D-F32DF815D07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09D-4DD5-BB8D-F32DF815D07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09D-4DD5-BB8D-F32DF815D07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09D-4DD5-BB8D-F32DF815D07D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5.6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109D-4DD5-BB8D-F32DF815D0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BBA-4A30-994E-7E4D29B924F5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BBA-4A30-994E-7E4D29B924F5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BBA-4A30-994E-7E4D29B924F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BBA-4A30-994E-7E4D29B924F5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5.5</c:v>
                </c:pt>
                <c:pt idx="1">
                  <c:v>3.3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0BBA-4A30-994E-7E4D29B924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109-4CD6-9D91-DBB5F9C0B0EF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109-4CD6-9D91-DBB5F9C0B0EF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109-4CD6-9D91-DBB5F9C0B0E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109-4CD6-9D91-DBB5F9C0B0EF}"/>
              </c:ext>
            </c:extLst>
          </c:dPt>
          <c:val>
            <c:numRef>
              <c:f>Sheet1!$B$2:$B$5</c:f>
              <c:numCache>
                <c:formatCode>General</c:formatCode>
                <c:ptCount val="4"/>
                <c:pt idx="0">
                  <c:v>3.3</c:v>
                </c:pt>
                <c:pt idx="1">
                  <c:v>4.8</c:v>
                </c:pt>
                <c:pt idx="2">
                  <c:v>3.8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Sheet1!$A$2:$A$5</c15:sqref>
                        </c15:formulaRef>
                      </c:ext>
                    </c:extLst>
                    <c:strCache>
                      <c:ptCount val="3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0109-4CD6-9D91-DBB5F9C0B0E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18109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t>2019/3/27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76159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376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/>
              <a:t>更多模板请关注：https://haosc.taobao.com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22949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8560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0706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19345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65265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956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057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658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83011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92173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7076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18292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1566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69397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3991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02207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9824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09643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8582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43202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23471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41605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5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2019/3/27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3.jpe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slideLayout" Target="../slideLayouts/slideLayout3.xml"/><Relationship Id="rId5" Type="http://schemas.openxmlformats.org/officeDocument/2006/relationships/tags" Target="../tags/tag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9" name="TextBox 23"/>
          <p:cNvSpPr txBox="1"/>
          <p:nvPr/>
        </p:nvSpPr>
        <p:spPr>
          <a:xfrm>
            <a:off x="452710" y="3688333"/>
            <a:ext cx="5087807" cy="572979"/>
          </a:xfrm>
          <a:prstGeom prst="rect">
            <a:avLst/>
          </a:prstGeom>
          <a:noFill/>
        </p:spPr>
        <p:txBody>
          <a:bodyPr wrap="none" lIns="128526" tIns="64263" rIns="128526" bIns="64263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400" cap="all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适用于工作总结</a:t>
            </a:r>
            <a:r>
              <a:rPr lang="en-US" altLang="zh-CN" sz="2400" cap="all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/</a:t>
            </a:r>
            <a:r>
              <a:rPr lang="zh-CN" altLang="en-US" sz="2400" cap="all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工作汇报</a:t>
            </a:r>
            <a:r>
              <a:rPr lang="en-US" altLang="zh-CN" sz="2400" cap="all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/</a:t>
            </a:r>
            <a:r>
              <a:rPr lang="zh-CN" altLang="en-US" sz="2400" cap="all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工作计划</a:t>
            </a:r>
            <a:endParaRPr lang="zh-CN" altLang="zh-CN" sz="24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38" name="TextBox 1"/>
          <p:cNvSpPr txBox="1"/>
          <p:nvPr/>
        </p:nvSpPr>
        <p:spPr>
          <a:xfrm>
            <a:off x="452711" y="2912736"/>
            <a:ext cx="5976664" cy="960778"/>
          </a:xfrm>
          <a:prstGeom prst="rect">
            <a:avLst/>
          </a:prstGeom>
          <a:noFill/>
        </p:spPr>
        <p:txBody>
          <a:bodyPr wrap="square" lIns="128526" tIns="64263" rIns="128526" bIns="64263" rtlCol="0">
            <a:spAutoFit/>
          </a:bodyPr>
          <a:lstStyle/>
          <a:p>
            <a:r>
              <a:rPr lang="zh-CN" altLang="en-US" sz="5400" dirty="0">
                <a:solidFill>
                  <a:schemeClr val="accent2">
                    <a:lumMod val="75000"/>
                  </a:schemeClr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教师说课计划教学</a:t>
            </a:r>
          </a:p>
        </p:txBody>
      </p:sp>
      <p:sp>
        <p:nvSpPr>
          <p:cNvPr id="297" name="TextBox 5"/>
          <p:cNvSpPr txBox="1"/>
          <p:nvPr/>
        </p:nvSpPr>
        <p:spPr>
          <a:xfrm>
            <a:off x="524510" y="4251960"/>
            <a:ext cx="5904865" cy="362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600" cap="all" spc="300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汇报人：       时间：</a:t>
            </a:r>
            <a:r>
              <a:rPr lang="en-US" altLang="zh-CN" sz="1600" cap="all" spc="300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2019</a:t>
            </a:r>
            <a:r>
              <a:rPr lang="zh-CN" altLang="en-US" sz="1600" cap="all" spc="300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年10月30日</a:t>
            </a:r>
          </a:p>
        </p:txBody>
      </p:sp>
      <p:pic>
        <p:nvPicPr>
          <p:cNvPr id="3" name="Position Music - Nox Trigger - 纯音乐版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124575" y="-988333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6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17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3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 animBg="1"/>
      <p:bldP spid="199" grpId="0"/>
      <p:bldP spid="238" grpId="0"/>
      <p:bldP spid="29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550191" y="1698171"/>
            <a:ext cx="3372480" cy="2915834"/>
            <a:chOff x="524164" y="1385451"/>
            <a:chExt cx="3717636" cy="3214255"/>
          </a:xfrm>
        </p:grpSpPr>
        <p:graphicFrame>
          <p:nvGraphicFramePr>
            <p:cNvPr id="7" name="Chart 6"/>
            <p:cNvGraphicFramePr/>
            <p:nvPr/>
          </p:nvGraphicFramePr>
          <p:xfrm>
            <a:off x="524164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7" name="TextBox 16"/>
            <p:cNvSpPr txBox="1"/>
            <p:nvPr/>
          </p:nvSpPr>
          <p:spPr>
            <a:xfrm>
              <a:off x="139396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6185" y="2336680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06027" y="3485403"/>
              <a:ext cx="953905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743136" y="1698171"/>
            <a:ext cx="3372480" cy="2915834"/>
            <a:chOff x="4237182" y="1385451"/>
            <a:chExt cx="3717636" cy="3214255"/>
          </a:xfrm>
        </p:grpSpPr>
        <p:graphicFrame>
          <p:nvGraphicFramePr>
            <p:cNvPr id="10" name="Chart 9"/>
            <p:cNvGraphicFramePr/>
            <p:nvPr/>
          </p:nvGraphicFramePr>
          <p:xfrm>
            <a:off x="4237182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8" name="TextBox 17"/>
            <p:cNvSpPr txBox="1"/>
            <p:nvPr/>
          </p:nvSpPr>
          <p:spPr>
            <a:xfrm>
              <a:off x="6231240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49896" y="2399364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310957" y="3487232"/>
              <a:ext cx="977540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926910" y="1698171"/>
            <a:ext cx="3372480" cy="2915834"/>
            <a:chOff x="7950201" y="1385451"/>
            <a:chExt cx="3717636" cy="3214255"/>
          </a:xfrm>
        </p:grpSpPr>
        <p:graphicFrame>
          <p:nvGraphicFramePr>
            <p:cNvPr id="11" name="Chart 10"/>
            <p:cNvGraphicFramePr/>
            <p:nvPr/>
          </p:nvGraphicFramePr>
          <p:xfrm>
            <a:off x="7950201" y="1385451"/>
            <a:ext cx="3717636" cy="321425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1" name="TextBox 20"/>
            <p:cNvSpPr txBox="1"/>
            <p:nvPr/>
          </p:nvSpPr>
          <p:spPr>
            <a:xfrm>
              <a:off x="8751365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912284" y="2359405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9452420" y="3442893"/>
              <a:ext cx="952631" cy="5903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52972" y="4850922"/>
            <a:ext cx="2366919" cy="1501707"/>
            <a:chOff x="1260763" y="4599710"/>
            <a:chExt cx="2244436" cy="2036618"/>
          </a:xfrm>
        </p:grpSpPr>
        <p:sp>
          <p:nvSpPr>
            <p:cNvPr id="13" name="Rounded Rectangle 12"/>
            <p:cNvSpPr/>
            <p:nvPr/>
          </p:nvSpPr>
          <p:spPr>
            <a:xfrm>
              <a:off x="1260763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393046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699568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0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245917" y="4850922"/>
            <a:ext cx="2366919" cy="1501707"/>
            <a:chOff x="4973782" y="4599710"/>
            <a:chExt cx="2244436" cy="2036618"/>
          </a:xfrm>
        </p:grpSpPr>
        <p:sp>
          <p:nvSpPr>
            <p:cNvPr id="15" name="Rounded Rectangle 14"/>
            <p:cNvSpPr/>
            <p:nvPr/>
          </p:nvSpPr>
          <p:spPr>
            <a:xfrm>
              <a:off x="4973782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5106065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5412587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0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429691" y="4850922"/>
            <a:ext cx="2366919" cy="1501707"/>
            <a:chOff x="8686801" y="4599710"/>
            <a:chExt cx="2244436" cy="2036618"/>
          </a:xfrm>
        </p:grpSpPr>
        <p:sp>
          <p:nvSpPr>
            <p:cNvPr id="16" name="Rounded Rectangle 15"/>
            <p:cNvSpPr/>
            <p:nvPr/>
          </p:nvSpPr>
          <p:spPr>
            <a:xfrm>
              <a:off x="8686801" y="4599710"/>
              <a:ext cx="2244436" cy="2036618"/>
            </a:xfrm>
            <a:prstGeom prst="roundRect">
              <a:avLst>
                <a:gd name="adj" fmla="val 1041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8819084" y="5419826"/>
              <a:ext cx="1979870" cy="7078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125606" y="4917434"/>
              <a:ext cx="1366830" cy="445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defRPr sz="1860" b="0" i="0" u="none" strike="noStrike" kern="1200" spc="0" baseline="0">
                  <a:solidFill>
                    <a:srgbClr val="000000">
                      <a:lumMod val="65000"/>
                      <a:lumOff val="35000"/>
                    </a:srgb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defRPr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/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/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/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/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/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/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/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/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/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/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/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/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/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/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/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/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/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/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/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/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/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/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/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/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/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/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/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/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/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/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/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/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/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/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/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/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/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/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/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/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/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/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/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/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/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/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/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/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/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/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/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/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/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/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/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/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/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/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/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/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/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/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/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/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/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/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/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/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/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/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/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/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/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/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/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/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/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/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/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/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/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/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/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/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/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/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/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/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/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83743" tIns="41872" rIns="83743" bIns="41872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1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0300" y="2429493"/>
            <a:ext cx="9430363" cy="18395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9819836" y="2314776"/>
            <a:ext cx="2953568" cy="2069021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59772" y="2972839"/>
            <a:ext cx="2536851" cy="752897"/>
            <a:chOff x="8305802" y="2818812"/>
            <a:chExt cx="2405575" cy="713936"/>
          </a:xfrm>
        </p:grpSpPr>
        <p:sp>
          <p:nvSpPr>
            <p:cNvPr id="11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740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05664" y="2972838"/>
            <a:ext cx="2536851" cy="752897"/>
            <a:chOff x="858128" y="2818811"/>
            <a:chExt cx="2405575" cy="713936"/>
          </a:xfrm>
        </p:grpSpPr>
        <p:sp>
          <p:nvSpPr>
            <p:cNvPr id="8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8814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23701" y="2972839"/>
            <a:ext cx="2536851" cy="752897"/>
            <a:chOff x="3340686" y="2818812"/>
            <a:chExt cx="2405575" cy="713936"/>
          </a:xfrm>
        </p:grpSpPr>
        <p:sp>
          <p:nvSpPr>
            <p:cNvPr id="9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6980" y="3066168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41736" y="2972839"/>
            <a:ext cx="2536851" cy="752897"/>
            <a:chOff x="5823244" y="2818812"/>
            <a:chExt cx="2405575" cy="713936"/>
          </a:xfrm>
        </p:grpSpPr>
        <p:sp>
          <p:nvSpPr>
            <p:cNvPr id="10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979" y="3058814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2432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4236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6039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7843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327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236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0398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843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Freeform 10"/>
          <p:cNvSpPr/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</a:ln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18" name="Freeform 7"/>
          <p:cNvSpPr/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</a:ln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19" name="Freeform 8"/>
          <p:cNvSpPr/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7" name="TextBox 48"/>
          <p:cNvSpPr txBox="1"/>
          <p:nvPr/>
        </p:nvSpPr>
        <p:spPr>
          <a:xfrm>
            <a:off x="5997352" y="4696445"/>
            <a:ext cx="432024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3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27660" y="2371193"/>
            <a:ext cx="2963463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900" cap="all" spc="3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03</a:t>
            </a:r>
            <a:endParaRPr lang="zh-CN" altLang="en-US" sz="19900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943402" y="5232639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832212" y="5232639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402" y="554355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832212" y="554355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49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49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89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89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289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89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49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49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89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89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289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89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-1" fmla="*/ 424422 w 2801257"/>
              <a:gd name="connsiteY0-2" fmla="*/ 313631 h 3802743"/>
              <a:gd name="connsiteX1-3" fmla="*/ 2801257 w 2801257"/>
              <a:gd name="connsiteY1-4" fmla="*/ 0 h 3802743"/>
              <a:gd name="connsiteX2-5" fmla="*/ 2801257 w 2801257"/>
              <a:gd name="connsiteY2-6" fmla="*/ 3802743 h 3802743"/>
              <a:gd name="connsiteX3-7" fmla="*/ 0 w 2801257"/>
              <a:gd name="connsiteY3-8" fmla="*/ 3802743 h 3802743"/>
              <a:gd name="connsiteX4-9" fmla="*/ 424422 w 2801257"/>
              <a:gd name="connsiteY4-10" fmla="*/ 313631 h 3802743"/>
              <a:gd name="connsiteX0-11" fmla="*/ 424422 w 3256770"/>
              <a:gd name="connsiteY0-12" fmla="*/ 313631 h 3806294"/>
              <a:gd name="connsiteX1-13" fmla="*/ 2801257 w 3256770"/>
              <a:gd name="connsiteY1-14" fmla="*/ 0 h 3806294"/>
              <a:gd name="connsiteX2-15" fmla="*/ 3256770 w 3256770"/>
              <a:gd name="connsiteY2-16" fmla="*/ 3806294 h 3806294"/>
              <a:gd name="connsiteX3-17" fmla="*/ 0 w 3256770"/>
              <a:gd name="connsiteY3-18" fmla="*/ 3802743 h 3806294"/>
              <a:gd name="connsiteX4-19" fmla="*/ 424422 w 3256770"/>
              <a:gd name="connsiteY4-20" fmla="*/ 313631 h 38062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240">
              <a:defRPr/>
            </a:pPr>
            <a:endParaRPr lang="zh-CN" altLang="en-US" sz="253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240">
              <a:defRPr/>
            </a:pPr>
            <a:endParaRPr lang="zh-CN" altLang="en-US" sz="253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-1" fmla="*/ 424422 w 2801257"/>
              <a:gd name="connsiteY0-2" fmla="*/ 313631 h 3802743"/>
              <a:gd name="connsiteX1-3" fmla="*/ 2801257 w 2801257"/>
              <a:gd name="connsiteY1-4" fmla="*/ 0 h 3802743"/>
              <a:gd name="connsiteX2-5" fmla="*/ 2801257 w 2801257"/>
              <a:gd name="connsiteY2-6" fmla="*/ 3802743 h 3802743"/>
              <a:gd name="connsiteX3-7" fmla="*/ 0 w 2801257"/>
              <a:gd name="connsiteY3-8" fmla="*/ 3802743 h 3802743"/>
              <a:gd name="connsiteX4-9" fmla="*/ 424422 w 2801257"/>
              <a:gd name="connsiteY4-10" fmla="*/ 313631 h 3802743"/>
              <a:gd name="connsiteX0-11" fmla="*/ 424422 w 3256770"/>
              <a:gd name="connsiteY0-12" fmla="*/ 313631 h 3806294"/>
              <a:gd name="connsiteX1-13" fmla="*/ 2801257 w 3256770"/>
              <a:gd name="connsiteY1-14" fmla="*/ 0 h 3806294"/>
              <a:gd name="connsiteX2-15" fmla="*/ 3256770 w 3256770"/>
              <a:gd name="connsiteY2-16" fmla="*/ 3806294 h 3806294"/>
              <a:gd name="connsiteX3-17" fmla="*/ 0 w 3256770"/>
              <a:gd name="connsiteY3-18" fmla="*/ 3802743 h 3806294"/>
              <a:gd name="connsiteX4-19" fmla="*/ 424422 w 3256770"/>
              <a:gd name="connsiteY4-20" fmla="*/ 313631 h 38062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240">
              <a:defRPr/>
            </a:pPr>
            <a:endParaRPr lang="zh-CN" altLang="en-US" sz="253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240">
              <a:defRPr/>
            </a:pPr>
            <a:endParaRPr lang="zh-CN" altLang="en-US" sz="253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-1" fmla="*/ 424422 w 2801257"/>
              <a:gd name="connsiteY0-2" fmla="*/ 313631 h 3802743"/>
              <a:gd name="connsiteX1-3" fmla="*/ 2801257 w 2801257"/>
              <a:gd name="connsiteY1-4" fmla="*/ 0 h 3802743"/>
              <a:gd name="connsiteX2-5" fmla="*/ 2801257 w 2801257"/>
              <a:gd name="connsiteY2-6" fmla="*/ 3802743 h 3802743"/>
              <a:gd name="connsiteX3-7" fmla="*/ 0 w 2801257"/>
              <a:gd name="connsiteY3-8" fmla="*/ 3802743 h 3802743"/>
              <a:gd name="connsiteX4-9" fmla="*/ 424422 w 2801257"/>
              <a:gd name="connsiteY4-10" fmla="*/ 313631 h 3802743"/>
              <a:gd name="connsiteX0-11" fmla="*/ 424422 w 3256770"/>
              <a:gd name="connsiteY0-12" fmla="*/ 313631 h 3806294"/>
              <a:gd name="connsiteX1-13" fmla="*/ 2801257 w 3256770"/>
              <a:gd name="connsiteY1-14" fmla="*/ 0 h 3806294"/>
              <a:gd name="connsiteX2-15" fmla="*/ 3256770 w 3256770"/>
              <a:gd name="connsiteY2-16" fmla="*/ 3806294 h 3806294"/>
              <a:gd name="connsiteX3-17" fmla="*/ 0 w 3256770"/>
              <a:gd name="connsiteY3-18" fmla="*/ 3802743 h 3806294"/>
              <a:gd name="connsiteX4-19" fmla="*/ 424422 w 3256770"/>
              <a:gd name="connsiteY4-20" fmla="*/ 313631 h 38062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240">
              <a:defRPr/>
            </a:pPr>
            <a:endParaRPr lang="zh-CN" altLang="en-US" sz="253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240">
              <a:defRPr/>
            </a:pPr>
            <a:endParaRPr lang="zh-CN" altLang="en-US" sz="253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/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3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0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6930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6930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6930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6930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6930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6930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6930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accent1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6930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/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8915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/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8915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8915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8915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8915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/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8915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/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8915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/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8915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</a:p>
        </p:txBody>
      </p:sp>
      <p:sp>
        <p:nvSpPr>
          <p:cNvPr id="41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/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/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/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/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/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/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/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/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/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/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/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/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/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/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/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/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/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/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/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/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/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/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/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/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/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/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/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/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/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/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/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128580" tIns="64290" rIns="128580" bIns="64290" numCol="1" anchor="t" anchorCtr="0" compatLnSpc="1"/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/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8580" tIns="64290" rIns="128580" bIns="64290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/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/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/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/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/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sp>
        <p:nvSpPr>
          <p:cNvPr id="170" name="Text Placeholder 3"/>
          <p:cNvSpPr txBox="1"/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24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/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/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/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/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/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/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24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</a:p>
          </p:txBody>
        </p:sp>
      </p:grpSp>
      <p:sp>
        <p:nvSpPr>
          <p:cNvPr id="180" name="Text Placeholder 3"/>
          <p:cNvSpPr txBox="1"/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24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/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24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/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240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6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Freeform 10"/>
          <p:cNvSpPr/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</a:ln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18" name="Freeform 7"/>
          <p:cNvSpPr/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</a:ln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19" name="Freeform 8"/>
          <p:cNvSpPr/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7" name="TextBox 48"/>
          <p:cNvSpPr txBox="1"/>
          <p:nvPr/>
        </p:nvSpPr>
        <p:spPr>
          <a:xfrm>
            <a:off x="5997352" y="4696445"/>
            <a:ext cx="432024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3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27660" y="2371193"/>
            <a:ext cx="2963463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900" cap="all" spc="3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04</a:t>
            </a:r>
            <a:endParaRPr lang="zh-CN" altLang="en-US" sz="19900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943402" y="5232639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832212" y="5232639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402" y="554355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832212" y="554355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49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49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89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89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289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89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49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49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89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89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289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89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/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/>
          <a:lstStyle/>
          <a:p>
            <a:pPr>
              <a:defRPr/>
            </a:pPr>
            <a:endParaRPr lang="es-ES" sz="2670">
              <a:cs typeface="Calibri" panose="020F0502020204030204" pitchFamily="34" charset="0"/>
            </a:endParaRPr>
          </a:p>
        </p:txBody>
      </p:sp>
      <p:sp>
        <p:nvSpPr>
          <p:cNvPr id="12290" name="AutoShape 2"/>
          <p:cNvSpPr/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</a:ln>
          <a:effectLst/>
        </p:spPr>
        <p:txBody>
          <a:bodyPr lIns="0" tIns="0" rIns="0" bIns="0"/>
          <a:lstStyle/>
          <a:p>
            <a:pPr>
              <a:defRPr/>
            </a:pPr>
            <a:endParaRPr lang="es-ES" sz="2670">
              <a:cs typeface="Calibri" panose="020F0502020204030204" pitchFamily="34" charset="0"/>
            </a:endParaRPr>
          </a:p>
        </p:txBody>
      </p:sp>
      <p:sp>
        <p:nvSpPr>
          <p:cNvPr id="12299" name="AutoShape 11"/>
          <p:cNvSpPr/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</p:spPr>
        <p:txBody>
          <a:bodyPr lIns="0" tIns="0" rIns="0" bIns="0"/>
          <a:lstStyle/>
          <a:p>
            <a:pPr>
              <a:defRPr/>
            </a:pPr>
            <a:endParaRPr lang="es-ES" sz="2670">
              <a:cs typeface="Calibri" panose="020F0502020204030204" pitchFamily="34" charset="0"/>
            </a:endParaRPr>
          </a:p>
        </p:txBody>
      </p:sp>
      <p:sp>
        <p:nvSpPr>
          <p:cNvPr id="12301" name="AutoShape 13"/>
          <p:cNvSpPr/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</p:spPr>
        <p:txBody>
          <a:bodyPr lIns="0" tIns="0" rIns="0" bIns="0"/>
          <a:lstStyle/>
          <a:p>
            <a:pPr>
              <a:defRPr/>
            </a:pPr>
            <a:endParaRPr lang="es-ES" sz="2670">
              <a:cs typeface="Calibri" panose="020F0502020204030204" pitchFamily="34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49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49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49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99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99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49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10"/>
          <p:cNvSpPr/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blipFill dpi="0"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</a:ln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632667" y="2142717"/>
            <a:ext cx="379646" cy="379646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1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1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486312" y="2246173"/>
            <a:ext cx="2251058" cy="24622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632667" y="3036057"/>
            <a:ext cx="379646" cy="379646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1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1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486312" y="3139513"/>
            <a:ext cx="2251058" cy="24622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6632667" y="3929397"/>
            <a:ext cx="379646" cy="379646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1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1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7486312" y="4032853"/>
            <a:ext cx="2251058" cy="24622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6632667" y="4822736"/>
            <a:ext cx="379646" cy="379646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1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1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7486312" y="4926192"/>
            <a:ext cx="2251058" cy="24622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2017460" y="1203645"/>
            <a:ext cx="1877980" cy="83099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zh-CN" altLang="en-US" sz="5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>
            <a:off x="1791507" y="2062764"/>
            <a:ext cx="2329889" cy="492571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7"/>
          <p:cNvSpPr/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</a:ln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25" name="Freeform 8"/>
          <p:cNvSpPr/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11" grpId="0" animBg="1"/>
          <p:bldP spid="12" grpId="0"/>
          <p:bldP spid="13" grpId="0" animBg="1"/>
          <p:bldP spid="14" grpId="0"/>
          <p:bldP spid="15" grpId="0" animBg="1"/>
          <p:bldP spid="16" grpId="0"/>
          <p:bldP spid="17" grpId="0" animBg="1"/>
          <p:bldP spid="18" grpId="0"/>
          <p:bldP spid="19" grpId="0"/>
          <p:bldP spid="20" grpId="0"/>
          <p:bldP spid="24" grpId="0" animBg="1"/>
          <p:bldP spid="2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11" grpId="0" animBg="1"/>
          <p:bldP spid="12" grpId="0"/>
          <p:bldP spid="13" grpId="0" animBg="1"/>
          <p:bldP spid="14" grpId="0"/>
          <p:bldP spid="15" grpId="0" animBg="1"/>
          <p:bldP spid="16" grpId="0"/>
          <p:bldP spid="17" grpId="0" animBg="1"/>
          <p:bldP spid="18" grpId="0"/>
          <p:bldP spid="19" grpId="0"/>
          <p:bldP spid="20" grpId="0"/>
          <p:bldP spid="24" grpId="0" animBg="1"/>
          <p:bldP spid="25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/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/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/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/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/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/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/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/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/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/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/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/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/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/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/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/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/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2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9" name="TextBox 23"/>
          <p:cNvSpPr txBox="1"/>
          <p:nvPr/>
        </p:nvSpPr>
        <p:spPr>
          <a:xfrm>
            <a:off x="452710" y="3688333"/>
            <a:ext cx="5087807" cy="572979"/>
          </a:xfrm>
          <a:prstGeom prst="rect">
            <a:avLst/>
          </a:prstGeom>
          <a:noFill/>
        </p:spPr>
        <p:txBody>
          <a:bodyPr wrap="none" lIns="128526" tIns="64263" rIns="128526" bIns="64263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400" cap="all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适用于工作总结</a:t>
            </a:r>
            <a:r>
              <a:rPr lang="en-US" altLang="zh-CN" sz="2400" cap="all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/</a:t>
            </a:r>
            <a:r>
              <a:rPr lang="zh-CN" altLang="en-US" sz="2400" cap="all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工作汇报</a:t>
            </a:r>
            <a:r>
              <a:rPr lang="en-US" altLang="zh-CN" sz="2400" cap="all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/</a:t>
            </a:r>
            <a:r>
              <a:rPr lang="zh-CN" altLang="en-US" sz="2400" cap="all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工作计划</a:t>
            </a:r>
            <a:endParaRPr lang="zh-CN" altLang="zh-CN" sz="24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38" name="TextBox 1"/>
          <p:cNvSpPr txBox="1"/>
          <p:nvPr/>
        </p:nvSpPr>
        <p:spPr>
          <a:xfrm>
            <a:off x="452755" y="2912745"/>
            <a:ext cx="6297295" cy="951230"/>
          </a:xfrm>
          <a:prstGeom prst="rect">
            <a:avLst/>
          </a:prstGeom>
          <a:noFill/>
        </p:spPr>
        <p:txBody>
          <a:bodyPr wrap="square" lIns="128526" tIns="64263" rIns="128526" bIns="64263" rtlCol="0">
            <a:spAutoFit/>
          </a:bodyPr>
          <a:lstStyle/>
          <a:p>
            <a:r>
              <a:rPr lang="zh-CN" altLang="en-US" sz="5400" dirty="0">
                <a:solidFill>
                  <a:schemeClr val="accent2">
                    <a:lumMod val="75000"/>
                  </a:schemeClr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感谢聆听 批评指导</a:t>
            </a:r>
          </a:p>
        </p:txBody>
      </p:sp>
      <p:sp>
        <p:nvSpPr>
          <p:cNvPr id="297" name="TextBox 5"/>
          <p:cNvSpPr txBox="1"/>
          <p:nvPr/>
        </p:nvSpPr>
        <p:spPr>
          <a:xfrm>
            <a:off x="524510" y="4251960"/>
            <a:ext cx="6001385" cy="362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1600" cap="all" spc="300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汇报人：       时间：</a:t>
            </a:r>
            <a:r>
              <a:rPr lang="en-US" altLang="zh-CN" sz="1600" cap="all" spc="300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2019</a:t>
            </a:r>
            <a:r>
              <a:rPr lang="zh-CN" altLang="en-US" sz="1600" cap="all" spc="300" dirty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年10月30日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6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133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99" grpId="0"/>
      <p:bldP spid="238" grpId="0"/>
      <p:bldP spid="29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Freeform 10"/>
          <p:cNvSpPr/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</a:ln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18" name="Freeform 7"/>
          <p:cNvSpPr/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</a:ln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19" name="Freeform 8"/>
          <p:cNvSpPr/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7" name="TextBox 48"/>
          <p:cNvSpPr txBox="1"/>
          <p:nvPr/>
        </p:nvSpPr>
        <p:spPr>
          <a:xfrm>
            <a:off x="5997352" y="4696445"/>
            <a:ext cx="432024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3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27660" y="2371193"/>
            <a:ext cx="2963463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900" cap="all" spc="3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01</a:t>
            </a:r>
            <a:endParaRPr lang="zh-CN" altLang="en-US" sz="19900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943402" y="5232639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832212" y="5232639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402" y="554355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832212" y="554355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49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49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89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89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289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89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49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49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89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89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289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89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GB" sz="95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/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/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/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/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/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/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/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/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/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/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/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/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/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/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/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/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/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/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/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/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/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/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/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/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/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/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/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/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/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/>
              <a:lstStyle/>
              <a:p>
                <a:pPr algn="just">
                  <a:lnSpc>
                    <a:spcPct val="120000"/>
                  </a:lnSpc>
                </a:pPr>
                <a:endParaRPr lang="en-GB" sz="95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/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8218" tIns="24109" rIns="48218" bIns="24109">
            <a:spAutoFit/>
          </a:bodyPr>
          <a:lstStyle/>
          <a:p>
            <a:pPr algn="just" defTabSz="114744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8218" tIns="24109" rIns="48218" bIns="24109">
            <a:spAutoFit/>
          </a:bodyPr>
          <a:lstStyle/>
          <a:p>
            <a:pPr algn="just" defTabSz="114744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8218" tIns="24109" rIns="48218" bIns="24109">
            <a:spAutoFit/>
          </a:bodyPr>
          <a:lstStyle/>
          <a:p>
            <a:pPr algn="just" defTabSz="114744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8218" tIns="24109" rIns="48218" bIns="24109">
            <a:spAutoFit/>
          </a:bodyPr>
          <a:lstStyle/>
          <a:p>
            <a:pPr algn="just" defTabSz="1147445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/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/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/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5" tIns="48218" rIns="96435" bIns="48218" numCol="1" anchor="t" anchorCtr="0" compatLnSpc="1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73391" y="1285805"/>
            <a:ext cx="11552149" cy="533407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2" name="矩形 1"/>
          <p:cNvSpPr/>
          <p:nvPr/>
        </p:nvSpPr>
        <p:spPr>
          <a:xfrm>
            <a:off x="1028775" y="1744117"/>
            <a:ext cx="7992888" cy="446449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>
            <a:off x="9137261" y="2245876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2"/>
          <p:cNvSpPr txBox="1"/>
          <p:nvPr/>
        </p:nvSpPr>
        <p:spPr>
          <a:xfrm>
            <a:off x="9043704" y="1888133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Content Placeholder 2"/>
          <p:cNvSpPr txBox="1"/>
          <p:nvPr/>
        </p:nvSpPr>
        <p:spPr>
          <a:xfrm>
            <a:off x="9043704" y="2245876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9137261" y="3694430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/>
          <p:cNvSpPr txBox="1"/>
          <p:nvPr/>
        </p:nvSpPr>
        <p:spPr>
          <a:xfrm>
            <a:off x="9043704" y="3336687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/>
          <p:nvPr/>
        </p:nvSpPr>
        <p:spPr>
          <a:xfrm>
            <a:off x="9043704" y="3694430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9137261" y="5124878"/>
            <a:ext cx="2617146" cy="1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/>
          <p:nvPr/>
        </p:nvSpPr>
        <p:spPr>
          <a:xfrm>
            <a:off x="9043704" y="4767135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/>
          <p:nvPr/>
        </p:nvSpPr>
        <p:spPr>
          <a:xfrm>
            <a:off x="9043704" y="5124878"/>
            <a:ext cx="2804260" cy="96201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7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1"/>
          <p:cNvGrpSpPr/>
          <p:nvPr/>
        </p:nvGrpSpPr>
        <p:grpSpPr bwMode="auto">
          <a:xfrm>
            <a:off x="353" y="1665296"/>
            <a:ext cx="2571609" cy="5058390"/>
            <a:chOff x="-1" y="0"/>
            <a:chExt cx="1829063" cy="3596384"/>
          </a:xfrm>
        </p:grpSpPr>
        <p:sp>
          <p:nvSpPr>
            <p:cNvPr id="19458" name="AutoShape 2" descr="pic12.jpg"/>
            <p:cNvSpPr/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9459" name="AutoShape 3"/>
            <p:cNvSpPr/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19460" name="AutoShape 4"/>
            <p:cNvSpPr/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9461" name="AutoShape 5"/>
            <p:cNvSpPr/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19465" name="AutoShape 9"/>
          <p:cNvSpPr/>
          <p:nvPr/>
        </p:nvSpPr>
        <p:spPr bwMode="auto">
          <a:xfrm>
            <a:off x="5344478" y="5170006"/>
            <a:ext cx="2021001" cy="91524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64289" tIns="64289" rIns="64289" bIns="64289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9466" name="AutoShape 10"/>
          <p:cNvSpPr/>
          <p:nvPr/>
        </p:nvSpPr>
        <p:spPr bwMode="auto">
          <a:xfrm>
            <a:off x="5342247" y="4774890"/>
            <a:ext cx="1620649" cy="4330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</p:spPr>
        <p:txBody>
          <a:bodyPr lIns="0" tIns="0" rIns="0" bIns="0" anchor="ctr"/>
          <a:lstStyle/>
          <a:p>
            <a:pPr>
              <a:defRPr/>
            </a:pPr>
            <a:r>
              <a:rPr lang="es-ES" sz="1685" b="1">
                <a:solidFill>
                  <a:srgbClr val="FFFFFF"/>
                </a:solidFill>
                <a:latin typeface="Open Sans" panose="020B0606030504020204" charset="0"/>
                <a:cs typeface="Open Sans" panose="020B0606030504020204" charset="0"/>
                <a:sym typeface="Open Sans" panose="020B0606030504020204" charset="0"/>
              </a:rPr>
              <a:t>Portfolio 4</a:t>
            </a:r>
            <a:endParaRPr lang="es-ES" sz="2670">
              <a:cs typeface="Calibri" panose="020F0502020204030204" pitchFamily="34" charset="0"/>
            </a:endParaRPr>
          </a:p>
        </p:txBody>
      </p:sp>
      <p:sp>
        <p:nvSpPr>
          <p:cNvPr id="29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  <p:grpSp>
        <p:nvGrpSpPr>
          <p:cNvPr id="31" name="Group 1"/>
          <p:cNvGrpSpPr/>
          <p:nvPr/>
        </p:nvGrpSpPr>
        <p:grpSpPr bwMode="auto">
          <a:xfrm>
            <a:off x="2591153" y="1665296"/>
            <a:ext cx="2571609" cy="5058390"/>
            <a:chOff x="-1" y="0"/>
            <a:chExt cx="1829063" cy="3596384"/>
          </a:xfrm>
        </p:grpSpPr>
        <p:sp>
          <p:nvSpPr>
            <p:cNvPr id="32" name="AutoShape 2" descr="pic12.jpg"/>
            <p:cNvSpPr/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33" name="AutoShape 3"/>
            <p:cNvSpPr/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34" name="AutoShape 4"/>
            <p:cNvSpPr/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5" name="AutoShape 5"/>
            <p:cNvSpPr/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36" name="Group 1"/>
          <p:cNvGrpSpPr/>
          <p:nvPr/>
        </p:nvGrpSpPr>
        <p:grpSpPr bwMode="auto">
          <a:xfrm>
            <a:off x="5181953" y="1665296"/>
            <a:ext cx="2571609" cy="5058390"/>
            <a:chOff x="-1" y="0"/>
            <a:chExt cx="1829063" cy="3596384"/>
          </a:xfrm>
        </p:grpSpPr>
        <p:sp>
          <p:nvSpPr>
            <p:cNvPr id="37" name="AutoShape 2" descr="pic12.jpg"/>
            <p:cNvSpPr/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38" name="AutoShape 3"/>
            <p:cNvSpPr/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39" name="AutoShape 4"/>
            <p:cNvSpPr/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0" name="AutoShape 5"/>
            <p:cNvSpPr/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41" name="Group 1"/>
          <p:cNvGrpSpPr/>
          <p:nvPr/>
        </p:nvGrpSpPr>
        <p:grpSpPr bwMode="auto">
          <a:xfrm>
            <a:off x="7772753" y="1665296"/>
            <a:ext cx="2571609" cy="5058390"/>
            <a:chOff x="-1" y="0"/>
            <a:chExt cx="1829063" cy="3596384"/>
          </a:xfrm>
        </p:grpSpPr>
        <p:sp>
          <p:nvSpPr>
            <p:cNvPr id="42" name="AutoShape 2" descr="pic12.jpg"/>
            <p:cNvSpPr/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43" name="AutoShape 3"/>
            <p:cNvSpPr/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44" name="AutoShape 4"/>
            <p:cNvSpPr/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45" name="AutoShape 5"/>
            <p:cNvSpPr/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46" name="Group 1"/>
          <p:cNvGrpSpPr/>
          <p:nvPr/>
        </p:nvGrpSpPr>
        <p:grpSpPr bwMode="auto">
          <a:xfrm>
            <a:off x="10363553" y="1665296"/>
            <a:ext cx="2571609" cy="5058390"/>
            <a:chOff x="-1" y="0"/>
            <a:chExt cx="1829063" cy="3596384"/>
          </a:xfrm>
        </p:grpSpPr>
        <p:sp>
          <p:nvSpPr>
            <p:cNvPr id="47" name="AutoShape 2" descr="pic12.jpg"/>
            <p:cNvSpPr/>
            <p:nvPr/>
          </p:nvSpPr>
          <p:spPr bwMode="auto">
            <a:xfrm>
              <a:off x="-1" y="0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blipFill dpi="0"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48" name="AutoShape 3"/>
            <p:cNvSpPr/>
            <p:nvPr/>
          </p:nvSpPr>
          <p:spPr bwMode="auto">
            <a:xfrm>
              <a:off x="-1" y="1798192"/>
              <a:ext cx="1829063" cy="179819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70">
                <a:solidFill>
                  <a:srgbClr val="FFFFFF"/>
                </a:solidFill>
                <a:cs typeface="Calibri" panose="020F0502020204030204" pitchFamily="34" charset="0"/>
              </a:endParaRPr>
            </a:p>
          </p:txBody>
        </p:sp>
        <p:sp>
          <p:nvSpPr>
            <p:cNvPr id="49" name="AutoShape 4"/>
            <p:cNvSpPr/>
            <p:nvPr/>
          </p:nvSpPr>
          <p:spPr bwMode="auto">
            <a:xfrm>
              <a:off x="188939" y="2493345"/>
              <a:ext cx="1436893" cy="64912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64289" tIns="64289" rIns="64289" bIns="64289"/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50" name="AutoShape 5"/>
            <p:cNvSpPr/>
            <p:nvPr/>
          </p:nvSpPr>
          <p:spPr bwMode="auto">
            <a:xfrm>
              <a:off x="187351" y="2212427"/>
              <a:ext cx="1260656" cy="3063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txBody>
            <a:bodyPr lIns="0" tIns="0" rIns="0" bIns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199"/>
            <a:ext cx="12858044" cy="7232253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16" name="Freeform 10"/>
          <p:cNvSpPr/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0">
            <a:noFill/>
            <a:prstDash val="solid"/>
            <a:round/>
          </a:ln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18" name="Freeform 7"/>
          <p:cNvSpPr/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</a:ln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19" name="Freeform 8"/>
          <p:cNvSpPr/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/>
          <a:lstStyle/>
          <a:p>
            <a:endParaRPr lang="zh-CN" altLang="en-US" sz="2000"/>
          </a:p>
        </p:txBody>
      </p:sp>
      <p:sp>
        <p:nvSpPr>
          <p:cNvPr id="7" name="TextBox 48"/>
          <p:cNvSpPr txBox="1"/>
          <p:nvPr/>
        </p:nvSpPr>
        <p:spPr>
          <a:xfrm>
            <a:off x="5997352" y="4696445"/>
            <a:ext cx="4320242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altLang="zh-CN" sz="3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227660" y="2371193"/>
            <a:ext cx="2963463" cy="3154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9900" cap="all" spc="300" dirty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02</a:t>
            </a:r>
            <a:endParaRPr lang="zh-CN" altLang="en-US" sz="19900" cap="all" spc="300" dirty="0">
              <a:solidFill>
                <a:schemeClr val="accent1"/>
              </a:solidFill>
              <a:latin typeface="Impact" panose="020B080603090205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5943402" y="5232639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7832212" y="5232639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3402" y="554355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7832212" y="5543553"/>
            <a:ext cx="1837346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49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49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89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89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289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89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1049"/>
                                </p:stCondLst>
                                <p:childTnLst>
                                  <p:par>
                                    <p:cTn id="2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29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30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1549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2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36" presetClass="emph" presetSubtype="0" fill="hold" grpId="1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30000"/>
                                      </p:iterate>
                                      <p:childTnLst>
                                        <p:animScale>
                                          <p:cBhvr>
                                            <p:cTn id="36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</p:cBhvr>
                                          <p:to x="80000" y="100000"/>
                                        </p:animScale>
                                        <p:anim by="(#ppt_w*0.10)" calcmode="lin" valueType="num">
                                          <p:cBhvr>
                                            <p:cTn id="37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by="(-#ppt_w*0.10)" calcmode="lin" valueType="num">
                                          <p:cBhvr>
                                            <p:cTn id="38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-480000">
                                          <p:cBhvr>
                                            <p:cTn id="39" dur="5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89"/>
                                </p:stCondLst>
                                <p:childTnLst>
                                  <p:par>
                                    <p:cTn id="4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789"/>
                                </p:stCondLst>
                                <p:childTnLst>
                                  <p:par>
                                    <p:cTn id="4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3289"/>
                                </p:stCondLst>
                                <p:childTnLst>
                                  <p:par>
                                    <p:cTn id="5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789"/>
                                </p:stCondLst>
                                <p:childTnLst>
                                  <p:par>
                                    <p:cTn id="56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18" grpId="0" animBg="1"/>
          <p:bldP spid="19" grpId="0" animBg="1"/>
          <p:bldP spid="7" grpId="0"/>
          <p:bldP spid="7" grpId="1"/>
          <p:bldP spid="9" grpId="0"/>
          <p:bldP spid="9" grpId="1"/>
          <p:bldP spid="10" grpId="0"/>
          <p:bldP spid="11" grpId="0"/>
          <p:bldP spid="12" grpId="0"/>
          <p:bldP spid="13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/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/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/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/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/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rgbClr val="AC7D00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/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/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/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/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/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/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/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/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/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/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/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/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/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/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/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6430" tIns="48216" rIns="96430" bIns="48216" numCol="1" anchor="t" anchorCtr="0" compatLnSpc="1"/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/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/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0665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50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Content Placeholder 2"/>
          <p:cNvSpPr txBox="1"/>
          <p:nvPr/>
        </p:nvSpPr>
        <p:spPr>
          <a:xfrm>
            <a:off x="4896644" y="269591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/>
          <p:nvPr/>
        </p:nvSpPr>
        <p:spPr>
          <a:xfrm>
            <a:off x="5269063" y="584201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heme/theme1.xml><?xml version="1.0" encoding="utf-8"?>
<a:theme xmlns:a="http://schemas.openxmlformats.org/drawingml/2006/main" name="1_自定义设计方案">
  <a:themeElements>
    <a:clrScheme name="自定义 28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FC7D3"/>
      </a:accent1>
      <a:accent2>
        <a:srgbClr val="7EC565"/>
      </a:accent2>
      <a:accent3>
        <a:srgbClr val="0FC7D3"/>
      </a:accent3>
      <a:accent4>
        <a:srgbClr val="7EC565"/>
      </a:accent4>
      <a:accent5>
        <a:srgbClr val="0FC7D3"/>
      </a:accent5>
      <a:accent6>
        <a:srgbClr val="7EC565"/>
      </a:accent6>
      <a:hlink>
        <a:srgbClr val="0FC7D3"/>
      </a:hlink>
      <a:folHlink>
        <a:srgbClr val="7EC565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2821</Words>
  <Application>Microsoft Office PowerPoint</Application>
  <PresentationFormat>自定义</PresentationFormat>
  <Paragraphs>254</Paragraphs>
  <Slides>22</Slides>
  <Notes>22</Notes>
  <HiddenSlides>0</HiddenSlides>
  <MMClips>1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1" baseType="lpstr">
      <vt:lpstr>方正粗谭黑简体</vt:lpstr>
      <vt:lpstr>方正正准黑简体</vt:lpstr>
      <vt:lpstr>Arial</vt:lpstr>
      <vt:lpstr>Calibri</vt:lpstr>
      <vt:lpstr>Calibri Light</vt:lpstr>
      <vt:lpstr>Impact</vt:lpstr>
      <vt:lpstr>Open Sans</vt:lpstr>
      <vt:lpstr>微软雅黑</vt:lpstr>
      <vt:lpstr>1_自定义设计方案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3</cp:revision>
  <dcterms:created xsi:type="dcterms:W3CDTF">2016-10-17T14:00:00Z</dcterms:created>
  <dcterms:modified xsi:type="dcterms:W3CDTF">2019-03-27T12:42:51Z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