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88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0"/>
    <a:srgbClr val="FFFFCC"/>
    <a:srgbClr val="DDDDDD"/>
    <a:srgbClr val="B2B2B2"/>
    <a:srgbClr val="000000"/>
    <a:srgbClr val="000066"/>
    <a:srgbClr val="FFFFFF"/>
    <a:srgbClr val="EEE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35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C87AA9D-4638-4116-9755-DB67299CDA7B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CC2CCABF-1879-4D47-8496-5F4F93DADA4C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71F5A96-02DB-4F63-A0AE-09ECC3599962}" type="slidenum">
              <a:rPr lang="en-US" altLang="zh-CN"/>
              <a:t>16</a:t>
            </a:fld>
            <a:endParaRPr lang="en-US" altLang="zh-CN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4588" y="685800"/>
            <a:ext cx="4572000" cy="3429000"/>
          </a:xfrm>
        </p:spPr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mtClean="0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138" y="374650"/>
            <a:ext cx="2071687" cy="499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7847013" y="239713"/>
            <a:ext cx="1196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000">
                <a:solidFill>
                  <a:srgbClr val="FFFFFF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L/O/G/O</a:t>
            </a:r>
          </a:p>
        </p:txBody>
      </p:sp>
      <p:pic>
        <p:nvPicPr>
          <p:cNvPr id="6" name="Picture 30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98"/>
          <a:stretch>
            <a:fillRect/>
          </a:stretch>
        </p:blipFill>
        <p:spPr bwMode="auto">
          <a:xfrm>
            <a:off x="314325" y="692150"/>
            <a:ext cx="1973263" cy="364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9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25"/>
          <a:stretch>
            <a:fillRect/>
          </a:stretch>
        </p:blipFill>
        <p:spPr bwMode="auto">
          <a:xfrm>
            <a:off x="5062538" y="1268413"/>
            <a:ext cx="179546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8" descr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34"/>
          <a:stretch>
            <a:fillRect/>
          </a:stretch>
        </p:blipFill>
        <p:spPr bwMode="auto">
          <a:xfrm>
            <a:off x="7164388" y="908050"/>
            <a:ext cx="1979612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41"/>
          <p:cNvGrpSpPr/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10" name="Rectangle 24"/>
            <p:cNvSpPr>
              <a:spLocks noChangeArrowheads="1"/>
            </p:cNvSpPr>
            <p:nvPr userDrawn="1"/>
          </p:nvSpPr>
          <p:spPr bwMode="auto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" name="Rectangle 25"/>
            <p:cNvSpPr>
              <a:spLocks noChangeArrowheads="1"/>
            </p:cNvSpPr>
            <p:nvPr userDrawn="1"/>
          </p:nvSpPr>
          <p:spPr bwMode="auto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2" name="Rectangle 26"/>
            <p:cNvSpPr>
              <a:spLocks noChangeArrowheads="1"/>
            </p:cNvSpPr>
            <p:nvPr userDrawn="1"/>
          </p:nvSpPr>
          <p:spPr bwMode="auto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3" name="Rectangle 27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Group 34"/>
          <p:cNvGrpSpPr/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15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40"/>
          <p:cNvGrpSpPr/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20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38"/>
            <p:cNvGrpSpPr/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22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3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39"/>
          <p:cNvGrpSpPr/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26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7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35"/>
          <p:cNvGrpSpPr/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30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1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2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anose="02020603050405020304" pitchFamily="18" charset="0"/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3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fld id="{C41CFB4D-CCE6-4F9D-9D67-32D9003529BC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6B4E2-513F-4264-BE52-EBA332964023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58763"/>
            <a:ext cx="2057400" cy="59182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58763"/>
            <a:ext cx="6019800" cy="591820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6C871-5969-46FD-8F53-7A82F512AAEC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98248-C27B-4B5D-8BD3-5380619AF088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4C432-67D8-48C5-AFA6-ECA5C9969B63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E399C-6BE7-4346-9881-58A39ABDEA6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BF049-E963-4D1C-A44A-4F9C4F883AB0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0258C-69A9-46C5-9EEE-53A4825202D5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0247E-FC48-4780-AF73-5665AC91BA80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4DAF5-30CC-4262-8DF6-22B0029DFDA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7DBB1-7D98-48A4-AC1C-17A57C13F6A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EA7AC-AA3D-4E45-8104-73A8CA408445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5823E-0DED-4312-82DE-C9317ECBC8B3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2BA4E-BF3D-46A3-865F-84134226440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5A09E-47FE-43E2-A3A6-7A4B2B0A34E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/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35" name="Group 11"/>
          <p:cNvGrpSpPr/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2" name="Rectangle 12"/>
            <p:cNvSpPr>
              <a:spLocks noChangeArrowheads="1"/>
            </p:cNvSpPr>
            <p:nvPr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39" name="Group 15"/>
          <p:cNvGrpSpPr/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040" name="Rectangle 16"/>
            <p:cNvSpPr>
              <a:spLocks noChangeArrowheads="1"/>
            </p:cNvSpPr>
            <p:nvPr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036" name="Group 17"/>
            <p:cNvGrpSpPr/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042" name="Rectangle 18"/>
              <p:cNvSpPr>
                <a:spLocks noChangeArrowheads="1"/>
              </p:cNvSpPr>
              <p:nvPr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45" name="Group 21"/>
          <p:cNvGrpSpPr/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3" name="Rectangle 22"/>
            <p:cNvSpPr>
              <a:spLocks noChangeArrowheads="1"/>
            </p:cNvSpPr>
            <p:nvPr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" name="Rectangle 23"/>
            <p:cNvSpPr>
              <a:spLocks noChangeArrowheads="1"/>
            </p:cNvSpPr>
            <p:nvPr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5" name="Rectangle 24"/>
            <p:cNvSpPr>
              <a:spLocks noChangeArrowheads="1"/>
            </p:cNvSpPr>
            <p:nvPr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" name="Rectangle 25"/>
            <p:cNvSpPr>
              <a:spLocks noChangeArrowheads="1"/>
            </p:cNvSpPr>
            <p:nvPr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69" name="Group 45"/>
          <p:cNvGrpSpPr/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1046" name="Rectangle 26"/>
            <p:cNvSpPr>
              <a:spLocks noChangeArrowheads="1"/>
            </p:cNvSpPr>
            <p:nvPr userDrawn="1"/>
          </p:nvSpPr>
          <p:spPr bwMode="auto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47" name="Rectangle 27"/>
            <p:cNvSpPr>
              <a:spLocks noChangeArrowheads="1"/>
            </p:cNvSpPr>
            <p:nvPr userDrawn="1"/>
          </p:nvSpPr>
          <p:spPr bwMode="auto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48" name="Rectangle 28"/>
            <p:cNvSpPr>
              <a:spLocks noChangeArrowheads="1"/>
            </p:cNvSpPr>
            <p:nvPr userDrawn="1"/>
          </p:nvSpPr>
          <p:spPr bwMode="auto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49" name="Rectangle 29"/>
            <p:cNvSpPr>
              <a:spLocks noChangeArrowheads="1"/>
            </p:cNvSpPr>
            <p:nvPr userDrawn="1"/>
          </p:nvSpPr>
          <p:spPr bwMode="auto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50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524000"/>
            <a:ext cx="82296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24841F4B-8189-4552-AAF8-1786A043F8B2}" type="slidenum">
              <a:rPr lang="en-US" altLang="zh-CN"/>
              <a:t>‹#›</a:t>
            </a:fld>
            <a:endParaRPr lang="en-US" altLang="zh-CN"/>
          </a:p>
        </p:txBody>
      </p:sp>
      <p:grpSp>
        <p:nvGrpSpPr>
          <p:cNvPr id="1054" name="Group 46"/>
          <p:cNvGrpSpPr/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1063" name="Rectangle 39"/>
            <p:cNvSpPr>
              <a:spLocks noChangeArrowheads="1"/>
            </p:cNvSpPr>
            <p:nvPr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056" name="Group 44"/>
            <p:cNvGrpSpPr/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auto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/>
            </p:nvSpPr>
            <p:spPr bwMode="hidden">
              <a:xfrm rot="-5400000">
                <a:off x="1753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auto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60" name="Rectangle 2"/>
          <p:cNvSpPr>
            <a:spLocks noGrp="1" noChangeArrowheads="1"/>
          </p:cNvSpPr>
          <p:nvPr>
            <p:ph type="title" idx="9"/>
          </p:nvPr>
        </p:nvSpPr>
        <p:spPr bwMode="auto">
          <a:xfrm>
            <a:off x="457200" y="258763"/>
            <a:ext cx="7315200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61" name="Rectangle 47"/>
          <p:cNvSpPr>
            <a:spLocks noChangeArrowheads="1"/>
          </p:cNvSpPr>
          <p:nvPr/>
        </p:nvSpPr>
        <p:spPr bwMode="auto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mtClean="0">
                <a:solidFill>
                  <a:schemeClr val="accent1"/>
                </a:solidFill>
                <a:ea typeface="宋体" panose="02010600030101010101" pitchFamily="2" charset="-122"/>
              </a:rPr>
              <a:t>T</a:t>
            </a:r>
            <a:r>
              <a:rPr lang="en-US" altLang="zh-CN" smtClean="0">
                <a:ea typeface="宋体" panose="02010600030101010101" pitchFamily="2" charset="-122"/>
              </a:rPr>
              <a:t>heme</a:t>
            </a:r>
            <a:r>
              <a:rPr lang="en-US" altLang="zh-CN" smtClean="0">
                <a:solidFill>
                  <a:schemeClr val="accent2"/>
                </a:solidFill>
                <a:ea typeface="宋体" panose="02010600030101010101" pitchFamily="2" charset="-122"/>
              </a:rPr>
              <a:t>G</a:t>
            </a:r>
            <a:r>
              <a:rPr lang="en-US" altLang="zh-CN" smtClean="0">
                <a:ea typeface="宋体" panose="02010600030101010101" pitchFamily="2" charset="-122"/>
              </a:rPr>
              <a:t>allery </a:t>
            </a:r>
            <a:r>
              <a:rPr lang="en-US" altLang="zh-CN" smtClean="0">
                <a:solidFill>
                  <a:schemeClr val="hlink"/>
                </a:solidFill>
                <a:ea typeface="宋体" panose="02010600030101010101" pitchFamily="2" charset="-122"/>
              </a:rPr>
              <a:t>P</a:t>
            </a:r>
            <a:r>
              <a:rPr lang="en-US" altLang="zh-CN" smtClean="0">
                <a:ea typeface="宋体" panose="02010600030101010101" pitchFamily="2" charset="-122"/>
              </a:rPr>
              <a:t>ower</a:t>
            </a:r>
            <a:r>
              <a:rPr lang="en-US" altLang="zh-CN" smtClean="0">
                <a:solidFill>
                  <a:schemeClr val="folHlink"/>
                </a:solidFill>
                <a:ea typeface="宋体" panose="02010600030101010101" pitchFamily="2" charset="-122"/>
              </a:rPr>
              <a:t>T</a:t>
            </a:r>
            <a:r>
              <a:rPr lang="en-US" altLang="zh-CN" smtClean="0">
                <a:ea typeface="宋体" panose="02010600030101010101" pitchFamily="2" charset="-122"/>
              </a:rPr>
              <a:t>emplate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www.themegallery.com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14338" name="AutoShape 3"/>
          <p:cNvSpPr>
            <a:spLocks noChangeArrowheads="1"/>
          </p:cNvSpPr>
          <p:nvPr/>
        </p:nvSpPr>
        <p:spPr bwMode="auto">
          <a:xfrm>
            <a:off x="2439988" y="2014538"/>
            <a:ext cx="3830637" cy="3897312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608 w 21600"/>
              <a:gd name="T11" fmla="*/ 10800 h 21600"/>
              <a:gd name="T12" fmla="*/ 10800 w 21600"/>
              <a:gd name="T13" fmla="*/ 20992 h 21600"/>
              <a:gd name="T14" fmla="*/ 20992 w 21600"/>
              <a:gd name="T15" fmla="*/ 10800 h 21600"/>
              <a:gd name="T16" fmla="*/ 10800 w 21600"/>
              <a:gd name="T17" fmla="*/ 608 h 21600"/>
              <a:gd name="T18" fmla="*/ 608 w 21600"/>
              <a:gd name="T19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08" y="10800"/>
                </a:moveTo>
                <a:cubicBezTo>
                  <a:pt x="608" y="16429"/>
                  <a:pt x="5171" y="20992"/>
                  <a:pt x="10800" y="20992"/>
                </a:cubicBezTo>
                <a:cubicBezTo>
                  <a:pt x="16429" y="20992"/>
                  <a:pt x="20992" y="16429"/>
                  <a:pt x="20992" y="10800"/>
                </a:cubicBezTo>
                <a:cubicBezTo>
                  <a:pt x="20992" y="5171"/>
                  <a:pt x="16429" y="608"/>
                  <a:pt x="10800" y="608"/>
                </a:cubicBezTo>
                <a:cubicBezTo>
                  <a:pt x="5171" y="608"/>
                  <a:pt x="608" y="5171"/>
                  <a:pt x="608" y="10800"/>
                </a:cubicBezTo>
                <a:close/>
              </a:path>
            </a:pathLst>
          </a:custGeom>
          <a:solidFill>
            <a:srgbClr val="000066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4339" name="Group 4"/>
          <p:cNvGrpSpPr/>
          <p:nvPr/>
        </p:nvGrpSpPr>
        <p:grpSpPr bwMode="auto">
          <a:xfrm>
            <a:off x="2776538" y="2338388"/>
            <a:ext cx="3162300" cy="3232150"/>
            <a:chOff x="1632" y="1333"/>
            <a:chExt cx="2501" cy="2555"/>
          </a:xfrm>
        </p:grpSpPr>
        <p:sp>
          <p:nvSpPr>
            <p:cNvPr id="14340" name="AutoShape 5"/>
            <p:cNvSpPr>
              <a:spLocks noChangeArrowheads="1"/>
            </p:cNvSpPr>
            <p:nvPr/>
          </p:nvSpPr>
          <p:spPr bwMode="auto">
            <a:xfrm flipV="1">
              <a:off x="1632" y="1392"/>
              <a:ext cx="2496" cy="2496"/>
            </a:xfrm>
            <a:custGeom>
              <a:avLst/>
              <a:gdLst>
                <a:gd name="T0" fmla="*/ 5400 w 21600"/>
                <a:gd name="T1" fmla="*/ 10800 h 21600"/>
                <a:gd name="T2" fmla="*/ 10800 w 21600"/>
                <a:gd name="T3" fmla="*/ 5400 h 21600"/>
                <a:gd name="T4" fmla="*/ 16200 w 21600"/>
                <a:gd name="T5" fmla="*/ 10799 h 21600"/>
                <a:gd name="T6" fmla="*/ 21600 w 21600"/>
                <a:gd name="T7" fmla="*/ 10800 h 21600"/>
                <a:gd name="T8" fmla="*/ 10800 w 21600"/>
                <a:gd name="T9" fmla="*/ 0 h 21600"/>
                <a:gd name="T10" fmla="*/ 0 w 21600"/>
                <a:gd name="T11" fmla="*/ 10800 h 21600"/>
                <a:gd name="T12" fmla="*/ 5400 w 21600"/>
                <a:gd name="T13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4341" name="AutoShape 6"/>
            <p:cNvSpPr>
              <a:spLocks noChangeArrowheads="1"/>
            </p:cNvSpPr>
            <p:nvPr/>
          </p:nvSpPr>
          <p:spPr bwMode="auto">
            <a:xfrm>
              <a:off x="1637" y="1333"/>
              <a:ext cx="2496" cy="2496"/>
            </a:xfrm>
            <a:custGeom>
              <a:avLst/>
              <a:gdLst>
                <a:gd name="T0" fmla="*/ 5400 w 21600"/>
                <a:gd name="T1" fmla="*/ 10800 h 21600"/>
                <a:gd name="T2" fmla="*/ 10800 w 21600"/>
                <a:gd name="T3" fmla="*/ 5400 h 21600"/>
                <a:gd name="T4" fmla="*/ 16200 w 21600"/>
                <a:gd name="T5" fmla="*/ 10799 h 21600"/>
                <a:gd name="T6" fmla="*/ 21600 w 21600"/>
                <a:gd name="T7" fmla="*/ 10800 h 21600"/>
                <a:gd name="T8" fmla="*/ 10800 w 21600"/>
                <a:gd name="T9" fmla="*/ 0 h 21600"/>
                <a:gd name="T10" fmla="*/ 0 w 21600"/>
                <a:gd name="T11" fmla="*/ 10800 h 21600"/>
                <a:gd name="T12" fmla="*/ 5400 w 21600"/>
                <a:gd name="T13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14342" name="Group 7"/>
          <p:cNvGrpSpPr/>
          <p:nvPr/>
        </p:nvGrpSpPr>
        <p:grpSpPr bwMode="auto">
          <a:xfrm>
            <a:off x="3827463" y="1577975"/>
            <a:ext cx="1074737" cy="1050925"/>
            <a:chOff x="480" y="1200"/>
            <a:chExt cx="1042" cy="1019"/>
          </a:xfrm>
        </p:grpSpPr>
        <p:grpSp>
          <p:nvGrpSpPr>
            <p:cNvPr id="14343" name="Group 8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44" name="Picture 9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18" name="Oval 10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4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4346" name="Picture 11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47" name="Text Box 12"/>
          <p:cNvSpPr txBox="1">
            <a:spLocks noChangeArrowheads="1"/>
          </p:cNvSpPr>
          <p:nvPr/>
        </p:nvSpPr>
        <p:spPr bwMode="auto">
          <a:xfrm>
            <a:off x="3886200" y="1852613"/>
            <a:ext cx="9525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grpSp>
        <p:nvGrpSpPr>
          <p:cNvPr id="14348" name="Group 13"/>
          <p:cNvGrpSpPr/>
          <p:nvPr/>
        </p:nvGrpSpPr>
        <p:grpSpPr bwMode="auto">
          <a:xfrm>
            <a:off x="2049463" y="3416300"/>
            <a:ext cx="1074737" cy="1050925"/>
            <a:chOff x="480" y="1200"/>
            <a:chExt cx="1042" cy="1019"/>
          </a:xfrm>
        </p:grpSpPr>
        <p:grpSp>
          <p:nvGrpSpPr>
            <p:cNvPr id="14349" name="Group 14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50" name="Picture 15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24" name="Oval 16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4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4352" name="Picture 17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53" name="Text Box 18"/>
          <p:cNvSpPr txBox="1">
            <a:spLocks noChangeArrowheads="1"/>
          </p:cNvSpPr>
          <p:nvPr/>
        </p:nvSpPr>
        <p:spPr bwMode="auto">
          <a:xfrm>
            <a:off x="2117725" y="3690938"/>
            <a:ext cx="9525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grpSp>
        <p:nvGrpSpPr>
          <p:cNvPr id="14354" name="Group 19"/>
          <p:cNvGrpSpPr/>
          <p:nvPr/>
        </p:nvGrpSpPr>
        <p:grpSpPr bwMode="auto">
          <a:xfrm>
            <a:off x="5586413" y="3406775"/>
            <a:ext cx="1074737" cy="1050925"/>
            <a:chOff x="480" y="1200"/>
            <a:chExt cx="1042" cy="1019"/>
          </a:xfrm>
        </p:grpSpPr>
        <p:grpSp>
          <p:nvGrpSpPr>
            <p:cNvPr id="14355" name="Group 20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56" name="Picture 21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30" name="Oval 2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4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4358" name="Picture 23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59" name="Text Box 24"/>
          <p:cNvSpPr txBox="1">
            <a:spLocks noChangeArrowheads="1"/>
          </p:cNvSpPr>
          <p:nvPr/>
        </p:nvSpPr>
        <p:spPr bwMode="auto">
          <a:xfrm>
            <a:off x="5645150" y="3681413"/>
            <a:ext cx="9509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grpSp>
        <p:nvGrpSpPr>
          <p:cNvPr id="14360" name="Group 25"/>
          <p:cNvGrpSpPr/>
          <p:nvPr/>
        </p:nvGrpSpPr>
        <p:grpSpPr bwMode="auto">
          <a:xfrm>
            <a:off x="3827463" y="5229225"/>
            <a:ext cx="1074737" cy="1050925"/>
            <a:chOff x="480" y="1200"/>
            <a:chExt cx="1042" cy="1019"/>
          </a:xfrm>
        </p:grpSpPr>
        <p:grpSp>
          <p:nvGrpSpPr>
            <p:cNvPr id="14361" name="Group 2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4362" name="Picture 27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36" name="Oval 2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4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4364" name="Picture 29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65" name="Text Box 30"/>
          <p:cNvSpPr txBox="1">
            <a:spLocks noChangeArrowheads="1"/>
          </p:cNvSpPr>
          <p:nvPr/>
        </p:nvSpPr>
        <p:spPr bwMode="auto">
          <a:xfrm>
            <a:off x="3886200" y="5503863"/>
            <a:ext cx="9525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black">
          <a:xfrm>
            <a:off x="3541713" y="3592513"/>
            <a:ext cx="16081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zh-CN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Title in here</a:t>
            </a:r>
          </a:p>
        </p:txBody>
      </p:sp>
      <p:sp>
        <p:nvSpPr>
          <p:cNvPr id="14367" name="WordArt 32"/>
          <p:cNvSpPr>
            <a:spLocks noChangeArrowheads="1" noChangeShapeType="1" noTextEdit="1"/>
          </p:cNvSpPr>
          <p:nvPr/>
        </p:nvSpPr>
        <p:spPr bwMode="auto">
          <a:xfrm>
            <a:off x="3252788" y="2857500"/>
            <a:ext cx="2197100" cy="2028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1570944"/>
              </a:avLst>
            </a:prstTxWarp>
          </a:bodyPr>
          <a:lstStyle/>
          <a:p>
            <a:pPr algn="ctr"/>
            <a:r>
              <a:rPr lang="en-US" altLang="zh-CN" b="1" kern="1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Description of the contents</a:t>
            </a:r>
            <a:endParaRPr lang="zh-CN" altLang="en-US" b="1" kern="10">
              <a:solidFill>
                <a:srgbClr val="333333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4368" name="WordArt 33"/>
          <p:cNvSpPr>
            <a:spLocks noChangeArrowheads="1" noChangeShapeType="1" noTextEdit="1"/>
          </p:cNvSpPr>
          <p:nvPr/>
        </p:nvSpPr>
        <p:spPr bwMode="auto">
          <a:xfrm>
            <a:off x="3260725" y="2994025"/>
            <a:ext cx="2197100" cy="2028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Down">
              <a:avLst>
                <a:gd name="adj" fmla="val 835312"/>
              </a:avLst>
            </a:prstTxWarp>
          </a:bodyPr>
          <a:lstStyle/>
          <a:p>
            <a:pPr algn="ctr"/>
            <a:r>
              <a:rPr lang="en-US" altLang="zh-CN" b="1" kern="10">
                <a:solidFill>
                  <a:srgbClr val="333333"/>
                </a:solidFill>
                <a:latin typeface="Arial" panose="020B0604020202020204"/>
                <a:cs typeface="Arial" panose="020B0604020202020204"/>
              </a:rPr>
              <a:t>Description of the contents</a:t>
            </a:r>
            <a:endParaRPr lang="zh-CN" altLang="en-US" b="1" kern="10">
              <a:solidFill>
                <a:srgbClr val="333333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4369" name="Text Box 34"/>
          <p:cNvSpPr txBox="1">
            <a:spLocks noChangeArrowheads="1"/>
          </p:cNvSpPr>
          <p:nvPr/>
        </p:nvSpPr>
        <p:spPr bwMode="auto">
          <a:xfrm>
            <a:off x="960438" y="2260600"/>
            <a:ext cx="22066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sp>
        <p:nvSpPr>
          <p:cNvPr id="14370" name="Text Box 35"/>
          <p:cNvSpPr txBox="1">
            <a:spLocks noChangeArrowheads="1"/>
          </p:cNvSpPr>
          <p:nvPr/>
        </p:nvSpPr>
        <p:spPr bwMode="auto">
          <a:xfrm>
            <a:off x="5562600" y="2260600"/>
            <a:ext cx="22066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sp>
        <p:nvSpPr>
          <p:cNvPr id="14371" name="Text Box 36"/>
          <p:cNvSpPr txBox="1">
            <a:spLocks noChangeArrowheads="1"/>
          </p:cNvSpPr>
          <p:nvPr/>
        </p:nvSpPr>
        <p:spPr bwMode="auto">
          <a:xfrm>
            <a:off x="685800" y="4910138"/>
            <a:ext cx="22066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sp>
        <p:nvSpPr>
          <p:cNvPr id="14372" name="Text Box 37"/>
          <p:cNvSpPr txBox="1">
            <a:spLocks noChangeArrowheads="1"/>
          </p:cNvSpPr>
          <p:nvPr/>
        </p:nvSpPr>
        <p:spPr bwMode="auto">
          <a:xfrm>
            <a:off x="5859463" y="4965700"/>
            <a:ext cx="22066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pic>
        <p:nvPicPr>
          <p:cNvPr id="14373" name="Picture 38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34"/>
          <a:stretch>
            <a:fillRect/>
          </a:stretch>
        </p:blipFill>
        <p:spPr bwMode="auto">
          <a:xfrm>
            <a:off x="7281863" y="1600200"/>
            <a:ext cx="1862137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Oval 2"/>
          <p:cNvSpPr>
            <a:spLocks noChangeArrowheads="1"/>
          </p:cNvSpPr>
          <p:nvPr/>
        </p:nvSpPr>
        <p:spPr bwMode="auto">
          <a:xfrm>
            <a:off x="5314950" y="1981200"/>
            <a:ext cx="2867025" cy="2968625"/>
          </a:xfrm>
          <a:prstGeom prst="ellipse">
            <a:avLst/>
          </a:prstGeom>
          <a:noFill/>
          <a:ln w="57150">
            <a:solidFill>
              <a:schemeClr val="tx2">
                <a:alpha val="39999"/>
              </a:schemeClr>
            </a:solidFill>
            <a:round/>
          </a:ln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15363" name="Oval 4"/>
          <p:cNvSpPr>
            <a:spLocks noChangeArrowheads="1"/>
          </p:cNvSpPr>
          <p:nvPr/>
        </p:nvSpPr>
        <p:spPr bwMode="auto">
          <a:xfrm>
            <a:off x="931863" y="1981200"/>
            <a:ext cx="2867025" cy="2968625"/>
          </a:xfrm>
          <a:prstGeom prst="ellipse">
            <a:avLst/>
          </a:prstGeom>
          <a:noFill/>
          <a:ln w="57150">
            <a:solidFill>
              <a:schemeClr val="tx2">
                <a:alpha val="39999"/>
              </a:schemeClr>
            </a:solidFill>
            <a:round/>
          </a:ln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5364" name="Group 5"/>
          <p:cNvGrpSpPr/>
          <p:nvPr/>
        </p:nvGrpSpPr>
        <p:grpSpPr bwMode="auto">
          <a:xfrm>
            <a:off x="3051175" y="2852738"/>
            <a:ext cx="1368425" cy="1266825"/>
            <a:chOff x="2226" y="2171"/>
            <a:chExt cx="798" cy="741"/>
          </a:xfrm>
        </p:grpSpPr>
        <p:sp>
          <p:nvSpPr>
            <p:cNvPr id="18438" name="AutoShape 6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FEFEFE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8439" name="Freeform 7"/>
            <p:cNvSpPr/>
            <p:nvPr/>
          </p:nvSpPr>
          <p:spPr bwMode="gray">
            <a:xfrm>
              <a:off x="2256" y="2208"/>
              <a:ext cx="397" cy="370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0392"/>
                    <a:invGamma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3048000" y="3086100"/>
            <a:ext cx="13763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8F8F8"/>
                </a:solidFill>
                <a:ea typeface="宋体" panose="02010600030101010101" pitchFamily="2" charset="-122"/>
              </a:rPr>
              <a:t>Title in here</a:t>
            </a: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1447800" y="3222625"/>
            <a:ext cx="16462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sp>
        <p:nvSpPr>
          <p:cNvPr id="15369" name="AutoShape 10"/>
          <p:cNvSpPr>
            <a:spLocks noChangeArrowheads="1"/>
          </p:cNvSpPr>
          <p:nvPr/>
        </p:nvSpPr>
        <p:spPr bwMode="auto">
          <a:xfrm>
            <a:off x="3841750" y="2286000"/>
            <a:ext cx="1333500" cy="471488"/>
          </a:xfrm>
          <a:prstGeom prst="curvedDownArrow">
            <a:avLst>
              <a:gd name="adj1" fmla="val 35013"/>
              <a:gd name="adj2" fmla="val 91579"/>
              <a:gd name="adj3" fmla="val 54880"/>
            </a:avLst>
          </a:prstGeom>
          <a:solidFill>
            <a:schemeClr val="tx1">
              <a:alpha val="3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5370" name="Group 11"/>
          <p:cNvGrpSpPr/>
          <p:nvPr/>
        </p:nvGrpSpPr>
        <p:grpSpPr bwMode="auto">
          <a:xfrm>
            <a:off x="4570413" y="2852738"/>
            <a:ext cx="1368425" cy="1266825"/>
            <a:chOff x="2226" y="2171"/>
            <a:chExt cx="798" cy="741"/>
          </a:xfrm>
        </p:grpSpPr>
        <p:sp>
          <p:nvSpPr>
            <p:cNvPr id="18444" name="AutoShape 12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FEFEFE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8445" name="Freeform 13"/>
            <p:cNvSpPr/>
            <p:nvPr/>
          </p:nvSpPr>
          <p:spPr bwMode="gray">
            <a:xfrm>
              <a:off x="2256" y="2208"/>
              <a:ext cx="397" cy="370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0392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5373" name="Text Box 14"/>
          <p:cNvSpPr txBox="1">
            <a:spLocks noChangeArrowheads="1"/>
          </p:cNvSpPr>
          <p:nvPr/>
        </p:nvSpPr>
        <p:spPr bwMode="auto">
          <a:xfrm>
            <a:off x="4567238" y="3086100"/>
            <a:ext cx="13763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8F8F8"/>
                </a:solidFill>
                <a:ea typeface="宋体" panose="02010600030101010101" pitchFamily="2" charset="-122"/>
              </a:rPr>
              <a:t>Title in here</a:t>
            </a:r>
          </a:p>
        </p:txBody>
      </p:sp>
      <p:grpSp>
        <p:nvGrpSpPr>
          <p:cNvPr id="15374" name="Group 15"/>
          <p:cNvGrpSpPr/>
          <p:nvPr/>
        </p:nvGrpSpPr>
        <p:grpSpPr bwMode="auto">
          <a:xfrm>
            <a:off x="1165225" y="1524000"/>
            <a:ext cx="1196975" cy="1171575"/>
            <a:chOff x="480" y="1200"/>
            <a:chExt cx="1042" cy="1019"/>
          </a:xfrm>
        </p:grpSpPr>
        <p:grpSp>
          <p:nvGrpSpPr>
            <p:cNvPr id="15375" name="Group 1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376" name="Picture 17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50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5378" name="Picture 19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79" name="Group 20"/>
          <p:cNvGrpSpPr/>
          <p:nvPr/>
        </p:nvGrpSpPr>
        <p:grpSpPr bwMode="auto">
          <a:xfrm>
            <a:off x="304800" y="2895600"/>
            <a:ext cx="1196975" cy="1171575"/>
            <a:chOff x="480" y="1200"/>
            <a:chExt cx="1042" cy="1019"/>
          </a:xfrm>
        </p:grpSpPr>
        <p:grpSp>
          <p:nvGrpSpPr>
            <p:cNvPr id="15380" name="Group 21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381" name="Picture 22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55" name="Oval 23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5383" name="Picture 24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84" name="Group 25"/>
          <p:cNvGrpSpPr/>
          <p:nvPr/>
        </p:nvGrpSpPr>
        <p:grpSpPr bwMode="auto">
          <a:xfrm>
            <a:off x="1165225" y="4191000"/>
            <a:ext cx="1196975" cy="1171575"/>
            <a:chOff x="480" y="1200"/>
            <a:chExt cx="1042" cy="1019"/>
          </a:xfrm>
        </p:grpSpPr>
        <p:grpSp>
          <p:nvGrpSpPr>
            <p:cNvPr id="15385" name="Group 2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386" name="Picture 27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60" name="Oval 2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5388" name="Picture 29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89" name="Text Box 30"/>
          <p:cNvSpPr txBox="1">
            <a:spLocks noChangeArrowheads="1"/>
          </p:cNvSpPr>
          <p:nvPr/>
        </p:nvSpPr>
        <p:spPr bwMode="auto">
          <a:xfrm>
            <a:off x="1230313" y="1830388"/>
            <a:ext cx="10604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5390" name="Text Box 31"/>
          <p:cNvSpPr txBox="1">
            <a:spLocks noChangeArrowheads="1"/>
          </p:cNvSpPr>
          <p:nvPr/>
        </p:nvSpPr>
        <p:spPr bwMode="auto">
          <a:xfrm>
            <a:off x="346075" y="3217863"/>
            <a:ext cx="10604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5391" name="Text Box 32"/>
          <p:cNvSpPr txBox="1">
            <a:spLocks noChangeArrowheads="1"/>
          </p:cNvSpPr>
          <p:nvPr/>
        </p:nvSpPr>
        <p:spPr bwMode="auto">
          <a:xfrm>
            <a:off x="1233488" y="4483100"/>
            <a:ext cx="10604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grpSp>
        <p:nvGrpSpPr>
          <p:cNvPr id="15392" name="Group 33"/>
          <p:cNvGrpSpPr/>
          <p:nvPr/>
        </p:nvGrpSpPr>
        <p:grpSpPr bwMode="auto">
          <a:xfrm>
            <a:off x="6678613" y="1524000"/>
            <a:ext cx="1196975" cy="1171575"/>
            <a:chOff x="480" y="1200"/>
            <a:chExt cx="1042" cy="1019"/>
          </a:xfrm>
        </p:grpSpPr>
        <p:grpSp>
          <p:nvGrpSpPr>
            <p:cNvPr id="15393" name="Group 34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394" name="Picture 35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68" name="Oval 36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5396" name="Picture 37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97" name="Text Box 38"/>
          <p:cNvSpPr txBox="1">
            <a:spLocks noChangeArrowheads="1"/>
          </p:cNvSpPr>
          <p:nvPr/>
        </p:nvSpPr>
        <p:spPr bwMode="auto">
          <a:xfrm>
            <a:off x="6743700" y="1830388"/>
            <a:ext cx="10604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grpSp>
        <p:nvGrpSpPr>
          <p:cNvPr id="15398" name="Group 39"/>
          <p:cNvGrpSpPr/>
          <p:nvPr/>
        </p:nvGrpSpPr>
        <p:grpSpPr bwMode="auto">
          <a:xfrm>
            <a:off x="7572375" y="2895600"/>
            <a:ext cx="1196975" cy="1171575"/>
            <a:chOff x="480" y="1200"/>
            <a:chExt cx="1042" cy="1019"/>
          </a:xfrm>
        </p:grpSpPr>
        <p:grpSp>
          <p:nvGrpSpPr>
            <p:cNvPr id="15399" name="Group 40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400" name="Picture 41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74" name="Oval 4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5402" name="Picture 43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403" name="Text Box 44"/>
          <p:cNvSpPr txBox="1">
            <a:spLocks noChangeArrowheads="1"/>
          </p:cNvSpPr>
          <p:nvPr/>
        </p:nvSpPr>
        <p:spPr bwMode="auto">
          <a:xfrm>
            <a:off x="7613650" y="3217863"/>
            <a:ext cx="10604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grpSp>
        <p:nvGrpSpPr>
          <p:cNvPr id="15404" name="Group 45"/>
          <p:cNvGrpSpPr/>
          <p:nvPr/>
        </p:nvGrpSpPr>
        <p:grpSpPr bwMode="auto">
          <a:xfrm>
            <a:off x="6678613" y="4173538"/>
            <a:ext cx="1196975" cy="1171575"/>
            <a:chOff x="480" y="1200"/>
            <a:chExt cx="1042" cy="1019"/>
          </a:xfrm>
        </p:grpSpPr>
        <p:grpSp>
          <p:nvGrpSpPr>
            <p:cNvPr id="15405" name="Group 46"/>
            <p:cNvGrpSpPr/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406" name="Picture 47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" y="120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80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5408" name="Picture 49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" y="12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409" name="Text Box 50"/>
          <p:cNvSpPr txBox="1">
            <a:spLocks noChangeArrowheads="1"/>
          </p:cNvSpPr>
          <p:nvPr/>
        </p:nvSpPr>
        <p:spPr bwMode="auto">
          <a:xfrm>
            <a:off x="6743700" y="4479925"/>
            <a:ext cx="10604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5410" name="AutoShape 51"/>
          <p:cNvSpPr>
            <a:spLocks noChangeArrowheads="1"/>
          </p:cNvSpPr>
          <p:nvPr/>
        </p:nvSpPr>
        <p:spPr bwMode="auto">
          <a:xfrm rot="10800000" flipV="1">
            <a:off x="3865563" y="4271963"/>
            <a:ext cx="1333500" cy="493712"/>
          </a:xfrm>
          <a:prstGeom prst="curvedUpArrow">
            <a:avLst>
              <a:gd name="adj1" fmla="val 37626"/>
              <a:gd name="adj2" fmla="val 91645"/>
              <a:gd name="adj3" fmla="val 33329"/>
            </a:avLst>
          </a:prstGeom>
          <a:solidFill>
            <a:schemeClr val="tx1">
              <a:alpha val="3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411" name="Text Box 52"/>
          <p:cNvSpPr txBox="1">
            <a:spLocks noChangeArrowheads="1"/>
          </p:cNvSpPr>
          <p:nvPr/>
        </p:nvSpPr>
        <p:spPr bwMode="auto">
          <a:xfrm>
            <a:off x="5973763" y="3222625"/>
            <a:ext cx="16462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sp>
        <p:nvSpPr>
          <p:cNvPr id="15412" name="Rectangle 53"/>
          <p:cNvSpPr>
            <a:spLocks noChangeArrowheads="1"/>
          </p:cNvSpPr>
          <p:nvPr/>
        </p:nvSpPr>
        <p:spPr bwMode="auto">
          <a:xfrm>
            <a:off x="1614488" y="5489575"/>
            <a:ext cx="5808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zh-CN" b="1"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16386" name="Freeform 3"/>
          <p:cNvSpPr>
            <a:spLocks noChangeArrowheads="1"/>
          </p:cNvSpPr>
          <p:nvPr/>
        </p:nvSpPr>
        <p:spPr bwMode="auto">
          <a:xfrm>
            <a:off x="2336800" y="3570288"/>
            <a:ext cx="1900238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87" name="Freeform 4"/>
          <p:cNvSpPr>
            <a:spLocks noChangeArrowheads="1"/>
          </p:cNvSpPr>
          <p:nvPr/>
        </p:nvSpPr>
        <p:spPr bwMode="auto">
          <a:xfrm>
            <a:off x="4256088" y="3505200"/>
            <a:ext cx="366712" cy="156210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88" name="Freeform 5"/>
          <p:cNvSpPr>
            <a:spLocks noChangeArrowheads="1"/>
          </p:cNvSpPr>
          <p:nvPr/>
        </p:nvSpPr>
        <p:spPr bwMode="auto">
          <a:xfrm flipH="1">
            <a:off x="4656138" y="3570288"/>
            <a:ext cx="1900237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6389" name="Group 6"/>
          <p:cNvGrpSpPr/>
          <p:nvPr/>
        </p:nvGrpSpPr>
        <p:grpSpPr bwMode="auto">
          <a:xfrm>
            <a:off x="1974850" y="2343150"/>
            <a:ext cx="1362075" cy="1322388"/>
            <a:chOff x="4320" y="1152"/>
            <a:chExt cx="414" cy="402"/>
          </a:xfrm>
        </p:grpSpPr>
        <p:sp>
          <p:nvSpPr>
            <p:cNvPr id="20487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0488" name="Freeform 8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2200275" y="272415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here</a:t>
            </a:r>
          </a:p>
        </p:txBody>
      </p:sp>
      <p:grpSp>
        <p:nvGrpSpPr>
          <p:cNvPr id="16393" name="Group 10"/>
          <p:cNvGrpSpPr/>
          <p:nvPr/>
        </p:nvGrpSpPr>
        <p:grpSpPr bwMode="auto">
          <a:xfrm>
            <a:off x="3754438" y="2343150"/>
            <a:ext cx="1362075" cy="1322388"/>
            <a:chOff x="4320" y="1152"/>
            <a:chExt cx="414" cy="402"/>
          </a:xfrm>
        </p:grpSpPr>
        <p:sp>
          <p:nvSpPr>
            <p:cNvPr id="20491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0492" name="Freeform 12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396" name="Group 13"/>
          <p:cNvGrpSpPr/>
          <p:nvPr/>
        </p:nvGrpSpPr>
        <p:grpSpPr bwMode="auto">
          <a:xfrm>
            <a:off x="5541963" y="2352675"/>
            <a:ext cx="1362075" cy="1322388"/>
            <a:chOff x="4320" y="1152"/>
            <a:chExt cx="414" cy="402"/>
          </a:xfrm>
        </p:grpSpPr>
        <p:sp>
          <p:nvSpPr>
            <p:cNvPr id="20494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0495" name="Freeform 15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6399" name="Rectangle 16"/>
          <p:cNvSpPr>
            <a:spLocks noChangeArrowheads="1"/>
          </p:cNvSpPr>
          <p:nvPr/>
        </p:nvSpPr>
        <p:spPr bwMode="auto">
          <a:xfrm>
            <a:off x="3935413" y="272415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here</a:t>
            </a:r>
          </a:p>
        </p:txBody>
      </p:sp>
      <p:sp>
        <p:nvSpPr>
          <p:cNvPr id="16400" name="Rectangle 17"/>
          <p:cNvSpPr>
            <a:spLocks noChangeArrowheads="1"/>
          </p:cNvSpPr>
          <p:nvPr/>
        </p:nvSpPr>
        <p:spPr bwMode="auto">
          <a:xfrm>
            <a:off x="5753100" y="2733675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Text in </a:t>
            </a:r>
          </a:p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here</a:t>
            </a:r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black">
          <a:xfrm>
            <a:off x="1427163" y="1430338"/>
            <a:ext cx="6477000" cy="99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b="1">
                <a:solidFill>
                  <a:schemeClr val="tx2"/>
                </a:solidFill>
                <a:ea typeface="宋体" panose="02010600030101010101" pitchFamily="2" charset="-122"/>
              </a:rPr>
              <a:t>ThemeGallery  is a Design Digital Content &amp; Contents mall developed by Guild Design Inc.</a:t>
            </a:r>
          </a:p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endParaRPr lang="en-US" altLang="zh-CN" b="1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16402" name="AutoShape 19"/>
          <p:cNvSpPr>
            <a:spLocks noChangeArrowheads="1"/>
          </p:cNvSpPr>
          <p:nvPr/>
        </p:nvSpPr>
        <p:spPr bwMode="auto">
          <a:xfrm>
            <a:off x="1325563" y="5157788"/>
            <a:ext cx="6238875" cy="9763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  <a:round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403" name="Rectangle 20"/>
          <p:cNvSpPr>
            <a:spLocks noChangeArrowheads="1"/>
          </p:cNvSpPr>
          <p:nvPr/>
        </p:nvSpPr>
        <p:spPr bwMode="auto">
          <a:xfrm>
            <a:off x="1589088" y="5313363"/>
            <a:ext cx="5808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zh-CN" b="1"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  <p:pic>
        <p:nvPicPr>
          <p:cNvPr id="16404" name="Picture 21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9"/>
          <a:stretch>
            <a:fillRect/>
          </a:stretch>
        </p:blipFill>
        <p:spPr bwMode="auto">
          <a:xfrm>
            <a:off x="7508875" y="3200400"/>
            <a:ext cx="1525588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Oval 2"/>
          <p:cNvSpPr>
            <a:spLocks noChangeArrowheads="1"/>
          </p:cNvSpPr>
          <p:nvPr/>
        </p:nvSpPr>
        <p:spPr bwMode="auto">
          <a:xfrm>
            <a:off x="3389313" y="2878138"/>
            <a:ext cx="2211387" cy="2211387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7410" name="Oval 3"/>
          <p:cNvSpPr>
            <a:spLocks noChangeArrowheads="1"/>
          </p:cNvSpPr>
          <p:nvPr/>
        </p:nvSpPr>
        <p:spPr bwMode="auto">
          <a:xfrm>
            <a:off x="3679825" y="3160713"/>
            <a:ext cx="1624013" cy="1622425"/>
          </a:xfrm>
          <a:prstGeom prst="ellipse">
            <a:avLst/>
          </a:prstGeom>
          <a:gradFill rotWithShape="1">
            <a:gsLst>
              <a:gs pos="0">
                <a:srgbClr val="A1A1A1"/>
              </a:gs>
              <a:gs pos="50000">
                <a:srgbClr val="FFFFFF"/>
              </a:gs>
              <a:gs pos="100000">
                <a:srgbClr val="A1A1A1"/>
              </a:gs>
            </a:gsLst>
            <a:lin ang="2700000" scaled="1"/>
          </a:grad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gray">
          <a:xfrm>
            <a:off x="3668713" y="3527425"/>
            <a:ext cx="166211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zh-CN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Description of the contents</a:t>
            </a:r>
            <a:endParaRPr lang="en-US" altLang="zh-CN" sz="200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3013" name="Oval 5"/>
          <p:cNvSpPr>
            <a:spLocks noChangeArrowheads="1"/>
          </p:cNvSpPr>
          <p:nvPr/>
        </p:nvSpPr>
        <p:spPr bwMode="gray">
          <a:xfrm>
            <a:off x="6089650" y="4595813"/>
            <a:ext cx="1439863" cy="14255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3176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7413" name="Picture 6" descr="cir_lighteffect0"/>
          <p:cNvPicPr>
            <a:picLocks noChangeAspect="1" noChangeArrowheads="1"/>
          </p:cNvPicPr>
          <p:nvPr/>
        </p:nvPicPr>
        <p:blipFill>
          <a:blip r:embed="rId2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4530725"/>
            <a:ext cx="15113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Rectangle 7"/>
          <p:cNvSpPr>
            <a:spLocks noChangeArrowheads="1"/>
          </p:cNvSpPr>
          <p:nvPr/>
        </p:nvSpPr>
        <p:spPr bwMode="white">
          <a:xfrm>
            <a:off x="6072188" y="5065713"/>
            <a:ext cx="1493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zh-CN" sz="2000" b="1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Title in here</a:t>
            </a:r>
            <a:endParaRPr lang="en-US" altLang="zh-CN" sz="200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3022" name="Oval 14"/>
          <p:cNvSpPr>
            <a:spLocks noChangeArrowheads="1"/>
          </p:cNvSpPr>
          <p:nvPr/>
        </p:nvSpPr>
        <p:spPr bwMode="gray">
          <a:xfrm>
            <a:off x="1516063" y="4719638"/>
            <a:ext cx="1441450" cy="142557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3176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7416" name="Picture 15" descr="cir_lighteffect0"/>
          <p:cNvPicPr>
            <a:picLocks noChangeAspect="1" noChangeArrowheads="1"/>
          </p:cNvPicPr>
          <p:nvPr/>
        </p:nvPicPr>
        <p:blipFill>
          <a:blip r:embed="rId2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654550"/>
            <a:ext cx="15113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4" name="Rectangle 16"/>
          <p:cNvSpPr>
            <a:spLocks noChangeArrowheads="1"/>
          </p:cNvSpPr>
          <p:nvPr/>
        </p:nvSpPr>
        <p:spPr bwMode="white">
          <a:xfrm>
            <a:off x="1498600" y="5167313"/>
            <a:ext cx="14938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zh-CN" sz="2000" b="1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Title in here</a:t>
            </a:r>
            <a:endParaRPr lang="en-US" altLang="zh-CN" sz="200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3026" name="Oval 18"/>
          <p:cNvSpPr>
            <a:spLocks noChangeArrowheads="1"/>
          </p:cNvSpPr>
          <p:nvPr/>
        </p:nvSpPr>
        <p:spPr bwMode="gray">
          <a:xfrm>
            <a:off x="1458913" y="1855788"/>
            <a:ext cx="1439862" cy="1423987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7419" name="Picture 19" descr="cir_lighteffect0"/>
          <p:cNvPicPr>
            <a:picLocks noChangeAspect="1" noChangeArrowheads="1"/>
          </p:cNvPicPr>
          <p:nvPr/>
        </p:nvPicPr>
        <p:blipFill>
          <a:blip r:embed="rId2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38" y="1790700"/>
            <a:ext cx="1511300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8" name="Rectangle 20"/>
          <p:cNvSpPr>
            <a:spLocks noChangeArrowheads="1"/>
          </p:cNvSpPr>
          <p:nvPr/>
        </p:nvSpPr>
        <p:spPr bwMode="white">
          <a:xfrm>
            <a:off x="1441450" y="2282825"/>
            <a:ext cx="14938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zh-CN" sz="2000" b="1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Title in here</a:t>
            </a:r>
            <a:endParaRPr lang="en-US" altLang="zh-CN" sz="200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3032" name="Oval 24"/>
          <p:cNvSpPr>
            <a:spLocks noChangeArrowheads="1"/>
          </p:cNvSpPr>
          <p:nvPr/>
        </p:nvSpPr>
        <p:spPr bwMode="gray">
          <a:xfrm>
            <a:off x="5965825" y="1855788"/>
            <a:ext cx="1439863" cy="1423987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lin ang="5400000" scaled="1"/>
          </a:gradFill>
          <a:ln w="38100" algn="ctr">
            <a:solidFill>
              <a:srgbClr val="F8F8F8">
                <a:alpha val="80000"/>
              </a:srgbClr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7422" name="Picture 25" descr="cir_lighteffect0"/>
          <p:cNvPicPr>
            <a:picLocks noChangeAspect="1" noChangeArrowheads="1"/>
          </p:cNvPicPr>
          <p:nvPr/>
        </p:nvPicPr>
        <p:blipFill>
          <a:blip r:embed="rId2">
            <a:lum bright="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1790700"/>
            <a:ext cx="1511300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34" name="Rectangle 26"/>
          <p:cNvSpPr>
            <a:spLocks noChangeArrowheads="1"/>
          </p:cNvSpPr>
          <p:nvPr/>
        </p:nvSpPr>
        <p:spPr bwMode="white">
          <a:xfrm>
            <a:off x="5948363" y="2271713"/>
            <a:ext cx="1493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en-US" altLang="zh-CN" sz="2000" b="1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Title in here</a:t>
            </a:r>
            <a:endParaRPr lang="en-US" altLang="zh-CN" sz="200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7424" name="Group 35"/>
          <p:cNvGrpSpPr/>
          <p:nvPr/>
        </p:nvGrpSpPr>
        <p:grpSpPr bwMode="auto">
          <a:xfrm>
            <a:off x="1355725" y="1736725"/>
            <a:ext cx="6280150" cy="4511675"/>
            <a:chOff x="854" y="1094"/>
            <a:chExt cx="3956" cy="2842"/>
          </a:xfrm>
        </p:grpSpPr>
        <p:sp>
          <p:nvSpPr>
            <p:cNvPr id="17425" name="Oval 8"/>
            <p:cNvSpPr>
              <a:spLocks noChangeArrowheads="1"/>
            </p:cNvSpPr>
            <p:nvPr/>
          </p:nvSpPr>
          <p:spPr bwMode="auto">
            <a:xfrm>
              <a:off x="3771" y="2821"/>
              <a:ext cx="1039" cy="1038"/>
            </a:xfrm>
            <a:prstGeom prst="ellips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7426" name="Oval 9"/>
            <p:cNvSpPr>
              <a:spLocks noChangeArrowheads="1"/>
            </p:cNvSpPr>
            <p:nvPr/>
          </p:nvSpPr>
          <p:spPr bwMode="auto">
            <a:xfrm>
              <a:off x="2045" y="1725"/>
              <a:ext cx="1563" cy="1564"/>
            </a:xfrm>
            <a:prstGeom prst="ellips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7427" name="Line 10"/>
            <p:cNvSpPr>
              <a:spLocks noChangeShapeType="1"/>
            </p:cNvSpPr>
            <p:nvPr/>
          </p:nvSpPr>
          <p:spPr bwMode="auto">
            <a:xfrm flipV="1">
              <a:off x="1885" y="2964"/>
              <a:ext cx="307" cy="192"/>
            </a:xfrm>
            <a:prstGeom prst="lin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7428" name="Line 11"/>
            <p:cNvSpPr>
              <a:spLocks noChangeShapeType="1"/>
            </p:cNvSpPr>
            <p:nvPr/>
          </p:nvSpPr>
          <p:spPr bwMode="auto">
            <a:xfrm flipV="1">
              <a:off x="1832" y="2869"/>
              <a:ext cx="306" cy="192"/>
            </a:xfrm>
            <a:prstGeom prst="lin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7429" name="Line 12"/>
            <p:cNvSpPr>
              <a:spLocks noChangeShapeType="1"/>
            </p:cNvSpPr>
            <p:nvPr/>
          </p:nvSpPr>
          <p:spPr bwMode="auto">
            <a:xfrm flipV="1">
              <a:off x="3502" y="1931"/>
              <a:ext cx="307" cy="192"/>
            </a:xfrm>
            <a:prstGeom prst="lin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7430" name="Line 13"/>
            <p:cNvSpPr>
              <a:spLocks noChangeShapeType="1"/>
            </p:cNvSpPr>
            <p:nvPr/>
          </p:nvSpPr>
          <p:spPr bwMode="auto">
            <a:xfrm flipV="1">
              <a:off x="3448" y="1836"/>
              <a:ext cx="308" cy="192"/>
            </a:xfrm>
            <a:prstGeom prst="lin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7431" name="Oval 17"/>
            <p:cNvSpPr>
              <a:spLocks noChangeArrowheads="1"/>
            </p:cNvSpPr>
            <p:nvPr/>
          </p:nvSpPr>
          <p:spPr bwMode="auto">
            <a:xfrm>
              <a:off x="891" y="2899"/>
              <a:ext cx="1038" cy="1037"/>
            </a:xfrm>
            <a:prstGeom prst="ellips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7432" name="Oval 21"/>
            <p:cNvSpPr>
              <a:spLocks noChangeArrowheads="1"/>
            </p:cNvSpPr>
            <p:nvPr/>
          </p:nvSpPr>
          <p:spPr bwMode="auto">
            <a:xfrm>
              <a:off x="854" y="1094"/>
              <a:ext cx="1039" cy="1037"/>
            </a:xfrm>
            <a:prstGeom prst="ellips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7433" name="Line 22"/>
            <p:cNvSpPr>
              <a:spLocks noChangeShapeType="1"/>
            </p:cNvSpPr>
            <p:nvPr/>
          </p:nvSpPr>
          <p:spPr bwMode="auto">
            <a:xfrm>
              <a:off x="1814" y="1863"/>
              <a:ext cx="354" cy="216"/>
            </a:xfrm>
            <a:prstGeom prst="lin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7434" name="Line 23"/>
            <p:cNvSpPr>
              <a:spLocks noChangeShapeType="1"/>
            </p:cNvSpPr>
            <p:nvPr/>
          </p:nvSpPr>
          <p:spPr bwMode="auto">
            <a:xfrm>
              <a:off x="1760" y="1954"/>
              <a:ext cx="355" cy="216"/>
            </a:xfrm>
            <a:prstGeom prst="lin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7435" name="Oval 27"/>
            <p:cNvSpPr>
              <a:spLocks noChangeArrowheads="1"/>
            </p:cNvSpPr>
            <p:nvPr/>
          </p:nvSpPr>
          <p:spPr bwMode="auto">
            <a:xfrm>
              <a:off x="3693" y="1094"/>
              <a:ext cx="1038" cy="1037"/>
            </a:xfrm>
            <a:prstGeom prst="ellips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7436" name="Line 28"/>
            <p:cNvSpPr>
              <a:spLocks noChangeShapeType="1"/>
            </p:cNvSpPr>
            <p:nvPr/>
          </p:nvSpPr>
          <p:spPr bwMode="auto">
            <a:xfrm>
              <a:off x="3555" y="2784"/>
              <a:ext cx="354" cy="216"/>
            </a:xfrm>
            <a:prstGeom prst="lin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7437" name="Line 29"/>
            <p:cNvSpPr>
              <a:spLocks noChangeShapeType="1"/>
            </p:cNvSpPr>
            <p:nvPr/>
          </p:nvSpPr>
          <p:spPr bwMode="auto">
            <a:xfrm>
              <a:off x="3501" y="2875"/>
              <a:ext cx="355" cy="217"/>
            </a:xfrm>
            <a:prstGeom prst="line">
              <a:avLst/>
            </a:prstGeom>
            <a:noFill/>
            <a:ln w="127000">
              <a:solidFill>
                <a:srgbClr val="DDDDD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3559175" y="2022475"/>
            <a:ext cx="1731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Add Your Text</a:t>
            </a:r>
            <a:endParaRPr lang="en-US" altLang="zh-CN" sz="16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auto">
          <a:xfrm>
            <a:off x="1219200" y="3792538"/>
            <a:ext cx="1731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Add Your Text</a:t>
            </a:r>
            <a:endParaRPr lang="en-US" altLang="zh-CN" sz="16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6072188" y="3792538"/>
            <a:ext cx="1731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Add Your Text</a:t>
            </a:r>
            <a:endParaRPr lang="en-US" altLang="zh-CN" sz="16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3559175" y="5705475"/>
            <a:ext cx="1731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Add Your Text</a:t>
            </a:r>
            <a:endParaRPr lang="en-US" altLang="zh-CN" sz="16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7442" name="Rectangle 3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18434" name="Oval 3"/>
          <p:cNvSpPr>
            <a:spLocks noChangeArrowheads="1"/>
          </p:cNvSpPr>
          <p:nvPr/>
        </p:nvSpPr>
        <p:spPr bwMode="auto">
          <a:xfrm>
            <a:off x="2424113" y="2138363"/>
            <a:ext cx="3956050" cy="3881437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35" name="Oval 4"/>
          <p:cNvSpPr>
            <a:spLocks noChangeArrowheads="1"/>
          </p:cNvSpPr>
          <p:nvPr/>
        </p:nvSpPr>
        <p:spPr bwMode="auto">
          <a:xfrm>
            <a:off x="2641600" y="2344738"/>
            <a:ext cx="3490913" cy="349091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36" name="Oval 5"/>
          <p:cNvSpPr>
            <a:spLocks noChangeArrowheads="1"/>
          </p:cNvSpPr>
          <p:nvPr/>
        </p:nvSpPr>
        <p:spPr bwMode="auto">
          <a:xfrm>
            <a:off x="2857500" y="2671763"/>
            <a:ext cx="2973388" cy="2973387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37" name="AutoShape 6"/>
          <p:cNvSpPr>
            <a:spLocks noChangeArrowheads="1"/>
          </p:cNvSpPr>
          <p:nvPr/>
        </p:nvSpPr>
        <p:spPr bwMode="auto">
          <a:xfrm rot="9044363">
            <a:off x="2100263" y="3970338"/>
            <a:ext cx="1871662" cy="1855787"/>
          </a:xfrm>
          <a:prstGeom prst="chevron">
            <a:avLst>
              <a:gd name="adj" fmla="val 28650"/>
            </a:avLst>
          </a:prstGeom>
          <a:solidFill>
            <a:schemeClr val="accent2"/>
          </a:solidFill>
          <a:ln>
            <a:noFill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38" name="AutoShape 7"/>
          <p:cNvSpPr>
            <a:spLocks noChangeArrowheads="1"/>
          </p:cNvSpPr>
          <p:nvPr/>
        </p:nvSpPr>
        <p:spPr bwMode="auto">
          <a:xfrm rot="-5400000">
            <a:off x="3378200" y="1776413"/>
            <a:ext cx="1871663" cy="1855787"/>
          </a:xfrm>
          <a:prstGeom prst="chevron">
            <a:avLst>
              <a:gd name="adj" fmla="val 28650"/>
            </a:avLst>
          </a:prstGeom>
          <a:solidFill>
            <a:schemeClr val="folHlink"/>
          </a:solidFill>
          <a:ln>
            <a:noFill/>
          </a:ln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39" name="AutoShape 8"/>
          <p:cNvSpPr>
            <a:spLocks noChangeArrowheads="1"/>
          </p:cNvSpPr>
          <p:nvPr/>
        </p:nvSpPr>
        <p:spPr bwMode="auto">
          <a:xfrm rot="1788254">
            <a:off x="4646613" y="3983038"/>
            <a:ext cx="1871662" cy="1855787"/>
          </a:xfrm>
          <a:prstGeom prst="chevron">
            <a:avLst>
              <a:gd name="adj" fmla="val 28650"/>
            </a:avLst>
          </a:prstGeom>
          <a:solidFill>
            <a:schemeClr val="hlink"/>
          </a:solidFill>
          <a:ln>
            <a:noFill/>
          </a:ln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3386138" y="3636963"/>
            <a:ext cx="18557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 b="1">
                <a:solidFill>
                  <a:srgbClr val="9C4A06"/>
                </a:solidFill>
                <a:ea typeface="宋体" panose="02010600030101010101" pitchFamily="2" charset="-122"/>
              </a:rPr>
              <a:t>ThemeGallery</a:t>
            </a:r>
            <a:r>
              <a:rPr lang="en-US" altLang="zh-CN" sz="1200">
                <a:solidFill>
                  <a:srgbClr val="1C1C1C"/>
                </a:solidFill>
                <a:ea typeface="宋体" panose="02010600030101010101" pitchFamily="2" charset="-122"/>
              </a:rPr>
              <a:t>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anose="02010600030101010101" pitchFamily="2" charset="-122"/>
              </a:rPr>
              <a:t>is a Design Digital Content &amp; Contents 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anose="02010600030101010101" pitchFamily="2" charset="-122"/>
              </a:rPr>
              <a:t>mall developed</a:t>
            </a:r>
          </a:p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panose="02010600030101010101" pitchFamily="2" charset="-122"/>
              </a:rPr>
              <a:t>by Guild Design Inc.</a:t>
            </a: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56013" y="2316163"/>
            <a:ext cx="1504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FFFBFC"/>
                </a:solidFill>
                <a:ea typeface="宋体" panose="02010600030101010101" pitchFamily="2" charset="-122"/>
              </a:rPr>
              <a:t>Your text  in here</a:t>
            </a: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2309813" y="4694238"/>
            <a:ext cx="11604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FFFBFC"/>
                </a:solidFill>
                <a:ea typeface="宋体" panose="02010600030101010101" pitchFamily="2" charset="-122"/>
              </a:rPr>
              <a:t>Your text </a:t>
            </a:r>
          </a:p>
          <a:p>
            <a:pPr algn="ctr" eaLnBrk="0" hangingPunct="0"/>
            <a:r>
              <a:rPr lang="en-US" altLang="zh-CN">
                <a:solidFill>
                  <a:srgbClr val="FFFBFC"/>
                </a:solidFill>
                <a:ea typeface="宋体" panose="02010600030101010101" pitchFamily="2" charset="-122"/>
              </a:rPr>
              <a:t> in here</a:t>
            </a: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5170488" y="4683125"/>
            <a:ext cx="11604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>
                <a:solidFill>
                  <a:srgbClr val="FFFBFC"/>
                </a:solidFill>
                <a:ea typeface="宋体" panose="02010600030101010101" pitchFamily="2" charset="-122"/>
              </a:rPr>
              <a:t>Your text </a:t>
            </a:r>
          </a:p>
          <a:p>
            <a:pPr algn="ctr" eaLnBrk="0" hangingPunct="0"/>
            <a:r>
              <a:rPr lang="en-US" altLang="zh-CN">
                <a:solidFill>
                  <a:srgbClr val="FFFBFC"/>
                </a:solidFill>
                <a:ea typeface="宋体" panose="02010600030101010101" pitchFamily="2" charset="-122"/>
              </a:rPr>
              <a:t> in here</a:t>
            </a:r>
          </a:p>
        </p:txBody>
      </p:sp>
      <p:sp>
        <p:nvSpPr>
          <p:cNvPr id="18444" name="Text Box 13"/>
          <p:cNvSpPr txBox="1">
            <a:spLocks noChangeArrowheads="1"/>
          </p:cNvSpPr>
          <p:nvPr/>
        </p:nvSpPr>
        <p:spPr bwMode="auto">
          <a:xfrm>
            <a:off x="5341938" y="1839913"/>
            <a:ext cx="2921000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folHlink"/>
                </a:solidFill>
                <a:ea typeface="宋体" panose="02010600030101010101" pitchFamily="2" charset="-122"/>
              </a:rPr>
              <a:t> Add your text in here</a:t>
            </a:r>
          </a:p>
          <a:p>
            <a:pPr algn="ctr">
              <a:buFont typeface="Wingdings" panose="05000000000000000000" pitchFamily="2" charset="2"/>
              <a:buNone/>
            </a:pPr>
            <a:endParaRPr lang="en-US" altLang="zh-CN" sz="1600" b="1">
              <a:solidFill>
                <a:schemeClr val="folHlink"/>
              </a:solidFill>
              <a:ea typeface="宋体" panose="02010600030101010101" pitchFamily="2" charset="-122"/>
            </a:endParaRP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anose="02010600030101010101" pitchFamily="2" charset="-122"/>
              </a:rPr>
              <a:t>Your text in here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anose="02010600030101010101" pitchFamily="2" charset="-122"/>
              </a:rPr>
              <a:t>Your text in here</a:t>
            </a:r>
          </a:p>
          <a:p>
            <a:pPr algn="ctr" eaLnBrk="1" hangingPunct="1"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anose="02010600030101010101" pitchFamily="2" charset="-122"/>
              </a:rPr>
              <a:t>Your text in here</a:t>
            </a:r>
          </a:p>
        </p:txBody>
      </p:sp>
      <p:sp>
        <p:nvSpPr>
          <p:cNvPr id="18445" name="Text Box 14"/>
          <p:cNvSpPr txBox="1">
            <a:spLocks noChangeArrowheads="1"/>
          </p:cNvSpPr>
          <p:nvPr/>
        </p:nvSpPr>
        <p:spPr bwMode="auto">
          <a:xfrm>
            <a:off x="381000" y="3040063"/>
            <a:ext cx="2667000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accent2"/>
                </a:solidFill>
                <a:ea typeface="宋体" panose="02010600030101010101" pitchFamily="2" charset="-122"/>
              </a:rPr>
              <a:t> Add your text in here</a:t>
            </a:r>
          </a:p>
          <a:p>
            <a:pPr>
              <a:buFont typeface="Wingdings" panose="05000000000000000000" pitchFamily="2" charset="2"/>
              <a:buNone/>
            </a:pPr>
            <a:endParaRPr lang="en-US" altLang="zh-CN" sz="1600" b="1">
              <a:solidFill>
                <a:schemeClr val="accent2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anose="02010600030101010101" pitchFamily="2" charset="-122"/>
              </a:rPr>
              <a:t>Your text in here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anose="02010600030101010101" pitchFamily="2" charset="-122"/>
              </a:rPr>
              <a:t>Your text in here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anose="02010600030101010101" pitchFamily="2" charset="-122"/>
              </a:rPr>
              <a:t>Your text in here</a:t>
            </a:r>
          </a:p>
        </p:txBody>
      </p:sp>
      <p:sp>
        <p:nvSpPr>
          <p:cNvPr id="18446" name="Text Box 15"/>
          <p:cNvSpPr txBox="1">
            <a:spLocks noChangeArrowheads="1"/>
          </p:cNvSpPr>
          <p:nvPr/>
        </p:nvSpPr>
        <p:spPr bwMode="auto">
          <a:xfrm>
            <a:off x="6461125" y="4140200"/>
            <a:ext cx="2649538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hlink"/>
                </a:solidFill>
                <a:ea typeface="宋体" panose="02010600030101010101" pitchFamily="2" charset="-122"/>
              </a:rPr>
              <a:t> Add your text in here</a:t>
            </a:r>
          </a:p>
          <a:p>
            <a:pPr>
              <a:buFont typeface="Wingdings" panose="05000000000000000000" pitchFamily="2" charset="2"/>
              <a:buNone/>
            </a:pPr>
            <a:endParaRPr lang="en-US" altLang="zh-CN" sz="1600" b="1">
              <a:solidFill>
                <a:schemeClr val="hlink"/>
              </a:solidFill>
              <a:ea typeface="宋体" panose="02010600030101010101" pitchFamily="2" charset="-122"/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anose="02010600030101010101" pitchFamily="2" charset="-122"/>
              </a:rPr>
              <a:t>Your text in here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anose="02010600030101010101" pitchFamily="2" charset="-122"/>
              </a:rPr>
              <a:t>Your text in here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anose="02010600030101010101" pitchFamily="2" charset="-122"/>
              </a:rPr>
              <a:t>Your text in here</a:t>
            </a:r>
          </a:p>
        </p:txBody>
      </p:sp>
      <p:pic>
        <p:nvPicPr>
          <p:cNvPr id="18447" name="Picture 16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9" r="6607" b="16216"/>
          <a:stretch>
            <a:fillRect/>
          </a:stretch>
        </p:blipFill>
        <p:spPr bwMode="auto">
          <a:xfrm>
            <a:off x="0" y="4267200"/>
            <a:ext cx="1549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30"/>
          <p:cNvSpPr>
            <a:spLocks noChangeArrowheads="1"/>
          </p:cNvSpPr>
          <p:nvPr/>
        </p:nvSpPr>
        <p:spPr bwMode="auto">
          <a:xfrm>
            <a:off x="1277938" y="3200400"/>
            <a:ext cx="6616700" cy="1076325"/>
          </a:xfrm>
          <a:prstGeom prst="roundRect">
            <a:avLst>
              <a:gd name="adj" fmla="val 16667"/>
            </a:avLst>
          </a:prstGeom>
          <a:solidFill>
            <a:schemeClr val="accent2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458" name="AutoShape 31"/>
          <p:cNvSpPr>
            <a:spLocks noChangeArrowheads="1"/>
          </p:cNvSpPr>
          <p:nvPr/>
        </p:nvSpPr>
        <p:spPr bwMode="auto">
          <a:xfrm>
            <a:off x="1277938" y="4648200"/>
            <a:ext cx="6616700" cy="1076325"/>
          </a:xfrm>
          <a:prstGeom prst="roundRect">
            <a:avLst>
              <a:gd name="adj" fmla="val 16667"/>
            </a:avLst>
          </a:prstGeom>
          <a:solidFill>
            <a:schemeClr val="hlink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19460" name="AutoShape 7"/>
          <p:cNvSpPr>
            <a:spLocks noChangeArrowheads="1"/>
          </p:cNvSpPr>
          <p:nvPr/>
        </p:nvSpPr>
        <p:spPr bwMode="auto">
          <a:xfrm>
            <a:off x="1277938" y="1736725"/>
            <a:ext cx="6616700" cy="1076325"/>
          </a:xfrm>
          <a:prstGeom prst="roundRect">
            <a:avLst>
              <a:gd name="adj" fmla="val 16667"/>
            </a:avLst>
          </a:prstGeom>
          <a:solidFill>
            <a:schemeClr val="accent1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9461" name="Group 8"/>
          <p:cNvGrpSpPr/>
          <p:nvPr/>
        </p:nvGrpSpPr>
        <p:grpSpPr bwMode="auto">
          <a:xfrm>
            <a:off x="1206500" y="2986088"/>
            <a:ext cx="3319463" cy="401637"/>
            <a:chOff x="720" y="1392"/>
            <a:chExt cx="4058" cy="480"/>
          </a:xfrm>
        </p:grpSpPr>
        <p:sp>
          <p:nvSpPr>
            <p:cNvPr id="22537" name="AutoShape 9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9463" name="Group 10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2539" name="AutoShape 11"/>
              <p:cNvSpPr>
                <a:spLocks noChangeArrowheads="1"/>
              </p:cNvSpPr>
              <p:nvPr/>
            </p:nvSpPr>
            <p:spPr bwMode="ltGray">
              <a:xfrm>
                <a:off x="744" y="1735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1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2540" name="AutoShape 12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9466" name="Group 13"/>
          <p:cNvGrpSpPr/>
          <p:nvPr/>
        </p:nvGrpSpPr>
        <p:grpSpPr bwMode="auto">
          <a:xfrm>
            <a:off x="1206500" y="4454525"/>
            <a:ext cx="3319463" cy="401638"/>
            <a:chOff x="720" y="1392"/>
            <a:chExt cx="4058" cy="480"/>
          </a:xfrm>
        </p:grpSpPr>
        <p:sp>
          <p:nvSpPr>
            <p:cNvPr id="22542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9468" name="Group 15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2544" name="AutoShape 16"/>
              <p:cNvSpPr>
                <a:spLocks noChangeArrowheads="1"/>
              </p:cNvSpPr>
              <p:nvPr/>
            </p:nvSpPr>
            <p:spPr bwMode="ltGray">
              <a:xfrm>
                <a:off x="744" y="1735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2549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2545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19216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9471" name="Group 18"/>
          <p:cNvGrpSpPr/>
          <p:nvPr/>
        </p:nvGrpSpPr>
        <p:grpSpPr bwMode="auto">
          <a:xfrm>
            <a:off x="1206500" y="1533525"/>
            <a:ext cx="3319463" cy="401638"/>
            <a:chOff x="720" y="1392"/>
            <a:chExt cx="4058" cy="480"/>
          </a:xfrm>
        </p:grpSpPr>
        <p:sp>
          <p:nvSpPr>
            <p:cNvPr id="22547" name="AutoShape 19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9473" name="Group 20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2549" name="AutoShape 21"/>
              <p:cNvSpPr>
                <a:spLocks noChangeArrowheads="1"/>
              </p:cNvSpPr>
              <p:nvPr/>
            </p:nvSpPr>
            <p:spPr bwMode="ltGray">
              <a:xfrm>
                <a:off x="744" y="1735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2000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2550" name="AutoShape 22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2235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9476" name="Rectangle 23"/>
          <p:cNvSpPr>
            <a:spLocks noChangeArrowheads="1"/>
          </p:cNvSpPr>
          <p:nvPr/>
        </p:nvSpPr>
        <p:spPr bwMode="auto">
          <a:xfrm>
            <a:off x="1677988" y="1546225"/>
            <a:ext cx="2276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</a:rPr>
              <a:t> Add your title in here</a:t>
            </a:r>
          </a:p>
        </p:txBody>
      </p:sp>
      <p:sp>
        <p:nvSpPr>
          <p:cNvPr id="19477" name="Rectangle 24"/>
          <p:cNvSpPr>
            <a:spLocks noChangeArrowheads="1"/>
          </p:cNvSpPr>
          <p:nvPr/>
        </p:nvSpPr>
        <p:spPr bwMode="auto">
          <a:xfrm>
            <a:off x="1677988" y="3013075"/>
            <a:ext cx="2276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</a:rPr>
              <a:t> Add your title in here</a:t>
            </a:r>
          </a:p>
        </p:txBody>
      </p:sp>
      <p:sp>
        <p:nvSpPr>
          <p:cNvPr id="19478" name="Rectangle 25"/>
          <p:cNvSpPr>
            <a:spLocks noChangeArrowheads="1"/>
          </p:cNvSpPr>
          <p:nvPr/>
        </p:nvSpPr>
        <p:spPr bwMode="auto">
          <a:xfrm>
            <a:off x="1677988" y="4478338"/>
            <a:ext cx="2276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</a:rPr>
              <a:t> Add your title in here</a:t>
            </a:r>
          </a:p>
        </p:txBody>
      </p:sp>
      <p:sp>
        <p:nvSpPr>
          <p:cNvPr id="19479" name="Rectangle 26"/>
          <p:cNvSpPr>
            <a:spLocks noChangeArrowheads="1"/>
          </p:cNvSpPr>
          <p:nvPr/>
        </p:nvSpPr>
        <p:spPr bwMode="auto">
          <a:xfrm>
            <a:off x="1401763" y="2019300"/>
            <a:ext cx="57816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400" b="1">
                <a:solidFill>
                  <a:srgbClr val="000000"/>
                </a:solidFill>
                <a:ea typeface="宋体" panose="02010600030101010101" pitchFamily="2" charset="-122"/>
              </a:rPr>
              <a:t>ThemeGallery  is a Design Digital Content &amp; Contents mall developed by Guild Design Inc.</a:t>
            </a:r>
          </a:p>
        </p:txBody>
      </p:sp>
      <p:sp>
        <p:nvSpPr>
          <p:cNvPr id="19480" name="Rectangle 27"/>
          <p:cNvSpPr>
            <a:spLocks noChangeArrowheads="1"/>
          </p:cNvSpPr>
          <p:nvPr/>
        </p:nvSpPr>
        <p:spPr bwMode="auto">
          <a:xfrm>
            <a:off x="1466850" y="4933950"/>
            <a:ext cx="57816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400" b="1">
                <a:solidFill>
                  <a:srgbClr val="000000"/>
                </a:solidFill>
                <a:ea typeface="宋体" panose="02010600030101010101" pitchFamily="2" charset="-122"/>
              </a:rPr>
              <a:t>ThemeGallery  is a Design Digital Content &amp; Contents mall developed by Guild Design Inc.</a:t>
            </a:r>
          </a:p>
        </p:txBody>
      </p:sp>
      <p:sp>
        <p:nvSpPr>
          <p:cNvPr id="19481" name="Rectangle 28"/>
          <p:cNvSpPr>
            <a:spLocks noChangeArrowheads="1"/>
          </p:cNvSpPr>
          <p:nvPr/>
        </p:nvSpPr>
        <p:spPr bwMode="auto">
          <a:xfrm>
            <a:off x="1414463" y="5829300"/>
            <a:ext cx="61658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zh-CN" sz="1600" b="1">
                <a:solidFill>
                  <a:schemeClr val="tx2"/>
                </a:solidFill>
                <a:ea typeface="宋体" panose="02010600030101010101" pitchFamily="2" charset="-122"/>
              </a:rPr>
              <a:t>ThemeGallery  is a Design Digital Content &amp; Contents mall developed by Guild Design Inc.</a:t>
            </a:r>
          </a:p>
        </p:txBody>
      </p:sp>
      <p:sp>
        <p:nvSpPr>
          <p:cNvPr id="19482" name="Rectangle 29"/>
          <p:cNvSpPr>
            <a:spLocks noChangeArrowheads="1"/>
          </p:cNvSpPr>
          <p:nvPr/>
        </p:nvSpPr>
        <p:spPr bwMode="auto">
          <a:xfrm>
            <a:off x="1473200" y="3471863"/>
            <a:ext cx="57816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altLang="zh-CN" sz="1400" b="1">
                <a:solidFill>
                  <a:srgbClr val="000000"/>
                </a:solidFill>
                <a:ea typeface="宋体" panose="02010600030101010101" pitchFamily="2" charset="-122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pic>
        <p:nvPicPr>
          <p:cNvPr id="20482" name="Picture 3" descr="RY_circl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1998663"/>
            <a:ext cx="2024063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4" descr="LB_circl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1981200"/>
            <a:ext cx="214630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5" descr="O_chevron001"/>
          <p:cNvPicPr>
            <a:picLocks noChangeAspect="1" noChangeArrowheads="1"/>
          </p:cNvPicPr>
          <p:nvPr/>
        </p:nvPicPr>
        <p:blipFill>
          <a:blip r:embed="rId5">
            <a:grayscl/>
            <a:lum bright="6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25" y="2735263"/>
            <a:ext cx="51752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 descr="O_chevron001"/>
          <p:cNvPicPr>
            <a:picLocks noChangeAspect="1" noChangeArrowheads="1"/>
          </p:cNvPicPr>
          <p:nvPr/>
        </p:nvPicPr>
        <p:blipFill>
          <a:blip r:embed="rId5">
            <a:grayscl/>
            <a:lum bright="6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0" y="2657475"/>
            <a:ext cx="5175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7" descr="YG_circle0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838" y="2005013"/>
            <a:ext cx="2182812" cy="218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1027113" y="2760663"/>
            <a:ext cx="16033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ea typeface="宋体" panose="02010600030101010101" pitchFamily="2" charset="-122"/>
              </a:rPr>
              <a:t>Click to add Text</a:t>
            </a:r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3784600" y="2789238"/>
            <a:ext cx="1614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ea typeface="宋体" panose="02010600030101010101" pitchFamily="2" charset="-122"/>
              </a:rPr>
              <a:t>Click to add Text</a:t>
            </a:r>
          </a:p>
        </p:txBody>
      </p:sp>
      <p:sp>
        <p:nvSpPr>
          <p:cNvPr id="20489" name="Text Box 10"/>
          <p:cNvSpPr txBox="1">
            <a:spLocks noChangeArrowheads="1"/>
          </p:cNvSpPr>
          <p:nvPr/>
        </p:nvSpPr>
        <p:spPr bwMode="auto">
          <a:xfrm>
            <a:off x="6519863" y="2751138"/>
            <a:ext cx="16033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ea typeface="宋体" panose="02010600030101010101" pitchFamily="2" charset="-122"/>
              </a:rPr>
              <a:t>Click to add Text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black">
          <a:xfrm>
            <a:off x="1147763" y="4549775"/>
            <a:ext cx="6138862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  <a:defRPr/>
            </a:pPr>
            <a:r>
              <a:rPr lang="en-US" altLang="zh-CN" sz="2000" b="1">
                <a:solidFill>
                  <a:srgbClr val="FF0000"/>
                </a:solidFill>
                <a:ea typeface="宋体" panose="02010600030101010101" pitchFamily="2" charset="-122"/>
              </a:rPr>
              <a:t> Contents</a:t>
            </a:r>
          </a:p>
          <a:p>
            <a:pPr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sz="1600"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ea typeface="宋体" panose="02010600030101010101" pitchFamily="2" charset="-122"/>
              </a:rPr>
              <a:t>  </a:t>
            </a:r>
            <a:r>
              <a:rPr lang="en-US" altLang="zh-CN" sz="1600">
                <a:ea typeface="宋体" panose="02010600030101010101" pitchFamily="2" charset="-122"/>
              </a:rPr>
              <a:t>is a Design Digital Content &amp; Contents mall developed by Guild Design Inc.</a:t>
            </a:r>
          </a:p>
        </p:txBody>
      </p:sp>
      <p:pic>
        <p:nvPicPr>
          <p:cNvPr id="20491" name="Picture 12" descr="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25"/>
          <a:stretch>
            <a:fillRect/>
          </a:stretch>
        </p:blipFill>
        <p:spPr bwMode="auto">
          <a:xfrm>
            <a:off x="7419975" y="4267200"/>
            <a:ext cx="172402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709613" y="2711450"/>
            <a:ext cx="7740650" cy="6191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22531" name="Group 4"/>
          <p:cNvGrpSpPr/>
          <p:nvPr/>
        </p:nvGrpSpPr>
        <p:grpSpPr bwMode="auto">
          <a:xfrm>
            <a:off x="698500" y="2711450"/>
            <a:ext cx="2054225" cy="619125"/>
            <a:chOff x="404" y="1980"/>
            <a:chExt cx="1294" cy="298"/>
          </a:xfrm>
        </p:grpSpPr>
        <p:sp>
          <p:nvSpPr>
            <p:cNvPr id="22532" name="Rectangle 5"/>
            <p:cNvSpPr>
              <a:spLocks noChangeArrowheads="1"/>
            </p:cNvSpPr>
            <p:nvPr/>
          </p:nvSpPr>
          <p:spPr bwMode="auto">
            <a:xfrm>
              <a:off x="404" y="1980"/>
              <a:ext cx="1205" cy="2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2533" name="AutoShape 6"/>
            <p:cNvSpPr>
              <a:spLocks noChangeArrowheads="1"/>
            </p:cNvSpPr>
            <p:nvPr/>
          </p:nvSpPr>
          <p:spPr bwMode="auto">
            <a:xfrm rot="5400000">
              <a:off x="1567" y="2071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2613025" y="2843213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gray">
          <a:xfrm>
            <a:off x="720725" y="2817813"/>
            <a:ext cx="183673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en-US" altLang="zh-CN" sz="2000" b="1">
                <a:solidFill>
                  <a:srgbClr val="FFFFFF"/>
                </a:solidFill>
                <a:ea typeface="宋体" panose="02010600030101010101" pitchFamily="2" charset="-122"/>
              </a:rPr>
              <a:t>Title in here</a:t>
            </a:r>
          </a:p>
        </p:txBody>
      </p:sp>
      <p:sp>
        <p:nvSpPr>
          <p:cNvPr id="22536" name="AutoShape 9"/>
          <p:cNvSpPr>
            <a:spLocks noChangeArrowheads="1"/>
          </p:cNvSpPr>
          <p:nvPr/>
        </p:nvSpPr>
        <p:spPr bwMode="auto">
          <a:xfrm>
            <a:off x="4184650" y="2878138"/>
            <a:ext cx="368300" cy="273050"/>
          </a:xfrm>
          <a:prstGeom prst="rightArrow">
            <a:avLst>
              <a:gd name="adj1" fmla="val 50000"/>
              <a:gd name="adj2" fmla="val 6046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537" name="Text Box 10"/>
          <p:cNvSpPr txBox="1">
            <a:spLocks noChangeArrowheads="1"/>
          </p:cNvSpPr>
          <p:nvPr/>
        </p:nvSpPr>
        <p:spPr bwMode="auto">
          <a:xfrm>
            <a:off x="4564063" y="2843213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22538" name="AutoShape 11"/>
          <p:cNvSpPr>
            <a:spLocks noChangeArrowheads="1"/>
          </p:cNvSpPr>
          <p:nvPr/>
        </p:nvSpPr>
        <p:spPr bwMode="auto">
          <a:xfrm>
            <a:off x="6213475" y="2878138"/>
            <a:ext cx="368300" cy="273050"/>
          </a:xfrm>
          <a:prstGeom prst="rightArrow">
            <a:avLst>
              <a:gd name="adj1" fmla="val 50000"/>
              <a:gd name="adj2" fmla="val 60460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539" name="Text Box 12"/>
          <p:cNvSpPr txBox="1">
            <a:spLocks noChangeArrowheads="1"/>
          </p:cNvSpPr>
          <p:nvPr/>
        </p:nvSpPr>
        <p:spPr bwMode="auto">
          <a:xfrm>
            <a:off x="6551613" y="2843213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chemeClr val="bg1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26637" name="AutoShape 13"/>
          <p:cNvSpPr>
            <a:spLocks noChangeArrowheads="1"/>
          </p:cNvSpPr>
          <p:nvPr/>
        </p:nvSpPr>
        <p:spPr bwMode="gray">
          <a:xfrm>
            <a:off x="995363" y="3460750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gray">
          <a:xfrm>
            <a:off x="2976563" y="3460750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39" name="AutoShape 15"/>
          <p:cNvSpPr>
            <a:spLocks noChangeArrowheads="1"/>
          </p:cNvSpPr>
          <p:nvPr/>
        </p:nvSpPr>
        <p:spPr bwMode="gray">
          <a:xfrm>
            <a:off x="4967288" y="3460750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gray">
          <a:xfrm>
            <a:off x="6910388" y="3460750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22544" name="AutoShape 17"/>
          <p:cNvCxnSpPr>
            <a:cxnSpLocks noChangeShapeType="1"/>
            <a:stCxn id="26637" idx="3"/>
            <a:endCxn id="26638" idx="1"/>
          </p:cNvCxnSpPr>
          <p:nvPr/>
        </p:nvCxnSpPr>
        <p:spPr bwMode="auto">
          <a:xfrm>
            <a:off x="2109788" y="4017963"/>
            <a:ext cx="8667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5" name="AutoShape 18"/>
          <p:cNvCxnSpPr>
            <a:cxnSpLocks noChangeShapeType="1"/>
            <a:stCxn id="26638" idx="3"/>
            <a:endCxn id="26639" idx="1"/>
          </p:cNvCxnSpPr>
          <p:nvPr/>
        </p:nvCxnSpPr>
        <p:spPr bwMode="auto">
          <a:xfrm>
            <a:off x="4090988" y="4017963"/>
            <a:ext cx="876300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6" name="AutoShape 19"/>
          <p:cNvCxnSpPr>
            <a:cxnSpLocks noChangeShapeType="1"/>
            <a:stCxn id="26639" idx="3"/>
            <a:endCxn id="26640" idx="1"/>
          </p:cNvCxnSpPr>
          <p:nvPr/>
        </p:nvCxnSpPr>
        <p:spPr bwMode="auto">
          <a:xfrm>
            <a:off x="6081713" y="4017963"/>
            <a:ext cx="8286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7" name="Text Box 20"/>
          <p:cNvSpPr txBox="1">
            <a:spLocks noChangeArrowheads="1"/>
          </p:cNvSpPr>
          <p:nvPr/>
        </p:nvSpPr>
        <p:spPr bwMode="auto">
          <a:xfrm>
            <a:off x="1098550" y="3786188"/>
            <a:ext cx="86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panose="02010600030101010101" pitchFamily="2" charset="-122"/>
              </a:rPr>
              <a:t>2005</a:t>
            </a:r>
          </a:p>
        </p:txBody>
      </p:sp>
      <p:sp>
        <p:nvSpPr>
          <p:cNvPr id="22548" name="Text Box 21"/>
          <p:cNvSpPr txBox="1">
            <a:spLocks noChangeArrowheads="1"/>
          </p:cNvSpPr>
          <p:nvPr/>
        </p:nvSpPr>
        <p:spPr bwMode="auto">
          <a:xfrm>
            <a:off x="3087688" y="3786188"/>
            <a:ext cx="86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panose="02010600030101010101" pitchFamily="2" charset="-122"/>
              </a:rPr>
              <a:t>2006</a:t>
            </a:r>
          </a:p>
        </p:txBody>
      </p:sp>
      <p:sp>
        <p:nvSpPr>
          <p:cNvPr id="22549" name="Text Box 22"/>
          <p:cNvSpPr txBox="1">
            <a:spLocks noChangeArrowheads="1"/>
          </p:cNvSpPr>
          <p:nvPr/>
        </p:nvSpPr>
        <p:spPr bwMode="auto">
          <a:xfrm>
            <a:off x="5097463" y="3786188"/>
            <a:ext cx="86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panose="02010600030101010101" pitchFamily="2" charset="-122"/>
              </a:rPr>
              <a:t>2007</a:t>
            </a:r>
          </a:p>
        </p:txBody>
      </p:sp>
      <p:sp>
        <p:nvSpPr>
          <p:cNvPr id="22550" name="Text Box 23"/>
          <p:cNvSpPr txBox="1">
            <a:spLocks noChangeArrowheads="1"/>
          </p:cNvSpPr>
          <p:nvPr/>
        </p:nvSpPr>
        <p:spPr bwMode="auto">
          <a:xfrm>
            <a:off x="7050088" y="3786188"/>
            <a:ext cx="866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ea typeface="宋体" panose="02010600030101010101" pitchFamily="2" charset="-122"/>
              </a:rPr>
              <a:t>2008</a:t>
            </a:r>
          </a:p>
        </p:txBody>
      </p:sp>
      <p:sp>
        <p:nvSpPr>
          <p:cNvPr id="22551" name="Text Box 24"/>
          <p:cNvSpPr txBox="1">
            <a:spLocks noChangeArrowheads="1"/>
          </p:cNvSpPr>
          <p:nvPr/>
        </p:nvSpPr>
        <p:spPr bwMode="auto">
          <a:xfrm>
            <a:off x="741363" y="4665663"/>
            <a:ext cx="1614487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  <a:p>
            <a:pPr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22552" name="Text Box 25"/>
          <p:cNvSpPr txBox="1">
            <a:spLocks noChangeArrowheads="1"/>
          </p:cNvSpPr>
          <p:nvPr/>
        </p:nvSpPr>
        <p:spPr bwMode="auto">
          <a:xfrm>
            <a:off x="2684463" y="4665663"/>
            <a:ext cx="1614487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  <a:p>
            <a:pPr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22553" name="Text Box 26"/>
          <p:cNvSpPr txBox="1">
            <a:spLocks noChangeArrowheads="1"/>
          </p:cNvSpPr>
          <p:nvPr/>
        </p:nvSpPr>
        <p:spPr bwMode="auto">
          <a:xfrm>
            <a:off x="4699000" y="4665663"/>
            <a:ext cx="1614488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  <a:p>
            <a:pPr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22554" name="Text Box 27"/>
          <p:cNvSpPr txBox="1">
            <a:spLocks noChangeArrowheads="1"/>
          </p:cNvSpPr>
          <p:nvPr/>
        </p:nvSpPr>
        <p:spPr bwMode="auto">
          <a:xfrm>
            <a:off x="6646863" y="4665663"/>
            <a:ext cx="1614487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  <a:p>
            <a:pPr algn="ctr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gray">
          <a:xfrm>
            <a:off x="1054100" y="1925638"/>
            <a:ext cx="69342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sz="1600">
                <a:solidFill>
                  <a:srgbClr val="000000"/>
                </a:solidFill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en-US" altLang="zh-CN" sz="1600">
                <a:solidFill>
                  <a:srgbClr val="000000"/>
                </a:solidFill>
                <a:ea typeface="宋体" panose="02010600030101010101" pitchFamily="2" charset="-122"/>
              </a:rPr>
              <a:t>is a Design Digital Content &amp; Contents mall developed by Guild Design Inc.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59"/>
          <p:cNvSpPr>
            <a:spLocks noChangeArrowheads="1"/>
          </p:cNvSpPr>
          <p:nvPr/>
        </p:nvSpPr>
        <p:spPr bwMode="auto">
          <a:xfrm>
            <a:off x="304800" y="2209800"/>
            <a:ext cx="8534400" cy="4191000"/>
          </a:xfrm>
          <a:prstGeom prst="roundRect">
            <a:avLst>
              <a:gd name="adj" fmla="val 4657"/>
            </a:avLst>
          </a:prstGeom>
          <a:solidFill>
            <a:schemeClr val="bg1">
              <a:alpha val="50195"/>
            </a:schemeClr>
          </a:solidFill>
          <a:ln w="3175">
            <a:solidFill>
              <a:srgbClr val="000000">
                <a:alpha val="30196"/>
              </a:srgbClr>
            </a:solidFill>
            <a:prstDash val="dash"/>
            <a:round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gray">
          <a:xfrm>
            <a:off x="304800" y="5441950"/>
            <a:ext cx="3886200" cy="750888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gray">
          <a:xfrm>
            <a:off x="304800" y="4440238"/>
            <a:ext cx="3886200" cy="750887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ltGray">
          <a:xfrm>
            <a:off x="304800" y="3395663"/>
            <a:ext cx="3886200" cy="750887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gray">
          <a:xfrm>
            <a:off x="304800" y="2395538"/>
            <a:ext cx="3886200" cy="75088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982663" y="2501900"/>
            <a:ext cx="28511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080808"/>
                </a:solidFill>
                <a:ea typeface="宋体" panose="02010600030101010101" pitchFamily="2" charset="-122"/>
              </a:rPr>
              <a:t>Describe a vision of company or strategic contents.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982663" y="3508375"/>
            <a:ext cx="28511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080808"/>
                </a:solidFill>
                <a:ea typeface="宋体" panose="02010600030101010101" pitchFamily="2" charset="-122"/>
              </a:rPr>
              <a:t>Describe a vision of company or strategic contents.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982663" y="4575175"/>
            <a:ext cx="28511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080808"/>
                </a:solidFill>
                <a:ea typeface="宋体" panose="02010600030101010101" pitchFamily="2" charset="-122"/>
              </a:rPr>
              <a:t>Describe a vision of company or strategic contents.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982663" y="5565775"/>
            <a:ext cx="28511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solidFill>
                  <a:srgbClr val="080808"/>
                </a:solidFill>
                <a:ea typeface="宋体" panose="02010600030101010101" pitchFamily="2" charset="-122"/>
              </a:rPr>
              <a:t>Describe a vision of company or strategic contents.</a:t>
            </a: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4745038" y="3508375"/>
            <a:ext cx="1447800" cy="160338"/>
          </a:xfrm>
          <a:prstGeom prst="rect">
            <a:avLst/>
          </a:prstGeom>
          <a:solidFill>
            <a:srgbClr val="969696"/>
          </a:soli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gray">
          <a:xfrm>
            <a:off x="4745038" y="3792538"/>
            <a:ext cx="2109787" cy="16986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4745038" y="4575175"/>
            <a:ext cx="3105150" cy="169863"/>
          </a:xfrm>
          <a:prstGeom prst="rect">
            <a:avLst/>
          </a:prstGeom>
          <a:solidFill>
            <a:srgbClr val="969696"/>
          </a:soli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gray">
          <a:xfrm>
            <a:off x="4745038" y="4859338"/>
            <a:ext cx="2792412" cy="180975"/>
          </a:xfrm>
          <a:prstGeom prst="rect">
            <a:avLst/>
          </a:prstGeom>
          <a:solidFill>
            <a:schemeClr val="hlink"/>
          </a:solidFill>
          <a:ln>
            <a:noFill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4773613" y="2586038"/>
            <a:ext cx="2401887" cy="169862"/>
          </a:xfrm>
          <a:prstGeom prst="rect">
            <a:avLst/>
          </a:prstGeom>
          <a:solidFill>
            <a:srgbClr val="969696"/>
          </a:soli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gray">
          <a:xfrm>
            <a:off x="4773613" y="2860675"/>
            <a:ext cx="3024187" cy="16033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4651375" y="3478213"/>
            <a:ext cx="250825" cy="250825"/>
          </a:xfrm>
          <a:prstGeom prst="plus">
            <a:avLst>
              <a:gd name="adj" fmla="val 34176"/>
            </a:avLst>
          </a:prstGeom>
          <a:solidFill>
            <a:srgbClr val="969696"/>
          </a:soli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gray">
          <a:xfrm>
            <a:off x="4652963" y="3760788"/>
            <a:ext cx="250825" cy="250825"/>
          </a:xfrm>
          <a:prstGeom prst="plus">
            <a:avLst>
              <a:gd name="adj" fmla="val 34810"/>
            </a:avLst>
          </a:prstGeom>
          <a:solidFill>
            <a:schemeClr val="accent2"/>
          </a:solidFill>
          <a:ln>
            <a:noFill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70" name="AutoShape 18"/>
          <p:cNvSpPr>
            <a:spLocks noChangeArrowheads="1"/>
          </p:cNvSpPr>
          <p:nvPr/>
        </p:nvSpPr>
        <p:spPr bwMode="auto">
          <a:xfrm>
            <a:off x="4651375" y="4545013"/>
            <a:ext cx="250825" cy="250825"/>
          </a:xfrm>
          <a:prstGeom prst="plus">
            <a:avLst>
              <a:gd name="adj" fmla="val 36708"/>
            </a:avLst>
          </a:prstGeom>
          <a:solidFill>
            <a:srgbClr val="969696"/>
          </a:soli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67" name="AutoShape 19"/>
          <p:cNvSpPr>
            <a:spLocks noChangeArrowheads="1"/>
          </p:cNvSpPr>
          <p:nvPr/>
        </p:nvSpPr>
        <p:spPr bwMode="gray">
          <a:xfrm>
            <a:off x="4652963" y="4827588"/>
            <a:ext cx="250825" cy="250825"/>
          </a:xfrm>
          <a:prstGeom prst="plus">
            <a:avLst>
              <a:gd name="adj" fmla="val 34176"/>
            </a:avLst>
          </a:prstGeom>
          <a:solidFill>
            <a:schemeClr val="hlink"/>
          </a:solidFill>
          <a:ln>
            <a:noFill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72" name="AutoShape 20"/>
          <p:cNvSpPr>
            <a:spLocks noChangeArrowheads="1"/>
          </p:cNvSpPr>
          <p:nvPr/>
        </p:nvSpPr>
        <p:spPr bwMode="auto">
          <a:xfrm>
            <a:off x="4651375" y="2546350"/>
            <a:ext cx="250825" cy="250825"/>
          </a:xfrm>
          <a:prstGeom prst="plus">
            <a:avLst>
              <a:gd name="adj" fmla="val 34810"/>
            </a:avLst>
          </a:prstGeom>
          <a:solidFill>
            <a:srgbClr val="969696"/>
          </a:soli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69" name="AutoShape 21"/>
          <p:cNvSpPr>
            <a:spLocks noChangeArrowheads="1"/>
          </p:cNvSpPr>
          <p:nvPr/>
        </p:nvSpPr>
        <p:spPr bwMode="gray">
          <a:xfrm>
            <a:off x="4652963" y="2828925"/>
            <a:ext cx="250825" cy="250825"/>
          </a:xfrm>
          <a:prstGeom prst="plus">
            <a:avLst>
              <a:gd name="adj" fmla="val 34810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7234238" y="2506663"/>
            <a:ext cx="1536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black">
          <a:xfrm>
            <a:off x="7105650" y="2497138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sz="1600" b="1">
                <a:solidFill>
                  <a:srgbClr val="777777"/>
                </a:solidFill>
                <a:ea typeface="宋体" panose="02010600030101010101" pitchFamily="2" charset="-122"/>
              </a:rPr>
              <a:t>70%</a:t>
            </a:r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black">
          <a:xfrm>
            <a:off x="6094413" y="3413125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sz="1600" b="1">
                <a:solidFill>
                  <a:srgbClr val="777777"/>
                </a:solidFill>
                <a:ea typeface="宋体" panose="02010600030101010101" pitchFamily="2" charset="-122"/>
              </a:rPr>
              <a:t>50%</a:t>
            </a:r>
          </a:p>
        </p:txBody>
      </p:sp>
      <p:sp>
        <p:nvSpPr>
          <p:cNvPr id="27673" name="Text Box 25"/>
          <p:cNvSpPr txBox="1">
            <a:spLocks noChangeArrowheads="1"/>
          </p:cNvSpPr>
          <p:nvPr/>
        </p:nvSpPr>
        <p:spPr bwMode="black">
          <a:xfrm>
            <a:off x="7731125" y="4498975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sz="1600" b="1">
                <a:solidFill>
                  <a:srgbClr val="777777"/>
                </a:solidFill>
                <a:ea typeface="宋体" panose="02010600030101010101" pitchFamily="2" charset="-122"/>
              </a:rPr>
              <a:t>83%</a:t>
            </a:r>
          </a:p>
        </p:txBody>
      </p:sp>
      <p:sp>
        <p:nvSpPr>
          <p:cNvPr id="27674" name="Text Box 26"/>
          <p:cNvSpPr txBox="1">
            <a:spLocks noChangeArrowheads="1"/>
          </p:cNvSpPr>
          <p:nvPr/>
        </p:nvSpPr>
        <p:spPr bwMode="black">
          <a:xfrm>
            <a:off x="7693025" y="2770188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sz="1600" b="1">
                <a:ea typeface="宋体" panose="02010600030101010101" pitchFamily="2" charset="-122"/>
              </a:rPr>
              <a:t>90%</a:t>
            </a:r>
          </a:p>
        </p:txBody>
      </p:sp>
      <p:sp>
        <p:nvSpPr>
          <p:cNvPr id="27675" name="Text Box 27"/>
          <p:cNvSpPr txBox="1">
            <a:spLocks noChangeArrowheads="1"/>
          </p:cNvSpPr>
          <p:nvPr/>
        </p:nvSpPr>
        <p:spPr bwMode="black">
          <a:xfrm>
            <a:off x="6718300" y="3706813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sz="1600" b="1">
                <a:ea typeface="宋体" panose="02010600030101010101" pitchFamily="2" charset="-122"/>
              </a:rPr>
              <a:t>65%</a:t>
            </a:r>
          </a:p>
        </p:txBody>
      </p:sp>
      <p:sp>
        <p:nvSpPr>
          <p:cNvPr id="27676" name="Text Box 28"/>
          <p:cNvSpPr txBox="1">
            <a:spLocks noChangeArrowheads="1"/>
          </p:cNvSpPr>
          <p:nvPr/>
        </p:nvSpPr>
        <p:spPr bwMode="black">
          <a:xfrm>
            <a:off x="7431088" y="4772025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sz="1600" b="1">
                <a:ea typeface="宋体" panose="02010600030101010101" pitchFamily="2" charset="-122"/>
              </a:rPr>
              <a:t>75%</a:t>
            </a:r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4745038" y="5548313"/>
            <a:ext cx="1447800" cy="160337"/>
          </a:xfrm>
          <a:prstGeom prst="rect">
            <a:avLst/>
          </a:prstGeom>
          <a:solidFill>
            <a:srgbClr val="969696"/>
          </a:soli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78" name="Rectangle 30"/>
          <p:cNvSpPr>
            <a:spLocks noChangeArrowheads="1"/>
          </p:cNvSpPr>
          <p:nvPr/>
        </p:nvSpPr>
        <p:spPr bwMode="gray">
          <a:xfrm>
            <a:off x="4745038" y="5832475"/>
            <a:ext cx="2109787" cy="1698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83" name="AutoShape 31"/>
          <p:cNvSpPr>
            <a:spLocks noChangeArrowheads="1"/>
          </p:cNvSpPr>
          <p:nvPr/>
        </p:nvSpPr>
        <p:spPr bwMode="auto">
          <a:xfrm>
            <a:off x="4651375" y="5518150"/>
            <a:ext cx="250825" cy="250825"/>
          </a:xfrm>
          <a:prstGeom prst="plus">
            <a:avLst>
              <a:gd name="adj" fmla="val 35444"/>
            </a:avLst>
          </a:prstGeom>
          <a:solidFill>
            <a:srgbClr val="969696"/>
          </a:solidFill>
          <a:ln>
            <a:noFill/>
          </a:ln>
          <a:effectLst>
            <a:prstShdw prst="shdw17" dist="17961" dir="2700000">
              <a:srgbClr val="5A5A5A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80" name="AutoShape 32"/>
          <p:cNvSpPr>
            <a:spLocks noChangeArrowheads="1"/>
          </p:cNvSpPr>
          <p:nvPr/>
        </p:nvSpPr>
        <p:spPr bwMode="gray">
          <a:xfrm>
            <a:off x="4652963" y="5800725"/>
            <a:ext cx="250825" cy="250825"/>
          </a:xfrm>
          <a:prstGeom prst="plus">
            <a:avLst>
              <a:gd name="adj" fmla="val 34176"/>
            </a:avLst>
          </a:prstGeom>
          <a:solidFill>
            <a:schemeClr val="folHlink"/>
          </a:solidFill>
          <a:ln>
            <a:noFill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black">
          <a:xfrm>
            <a:off x="6094413" y="5453063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sz="1600" b="1">
                <a:solidFill>
                  <a:srgbClr val="777777"/>
                </a:solidFill>
                <a:ea typeface="宋体" panose="02010600030101010101" pitchFamily="2" charset="-122"/>
              </a:rPr>
              <a:t>50%</a:t>
            </a:r>
          </a:p>
        </p:txBody>
      </p:sp>
      <p:sp>
        <p:nvSpPr>
          <p:cNvPr id="27682" name="Text Box 34"/>
          <p:cNvSpPr txBox="1">
            <a:spLocks noChangeArrowheads="1"/>
          </p:cNvSpPr>
          <p:nvPr/>
        </p:nvSpPr>
        <p:spPr bwMode="black">
          <a:xfrm>
            <a:off x="6718300" y="5746750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F5F5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sz="1600" b="1">
                <a:ea typeface="宋体" panose="02010600030101010101" pitchFamily="2" charset="-122"/>
              </a:rPr>
              <a:t>65%</a:t>
            </a:r>
          </a:p>
        </p:txBody>
      </p:sp>
      <p:grpSp>
        <p:nvGrpSpPr>
          <p:cNvPr id="23587" name="Group 35"/>
          <p:cNvGrpSpPr/>
          <p:nvPr/>
        </p:nvGrpSpPr>
        <p:grpSpPr bwMode="auto">
          <a:xfrm>
            <a:off x="3733800" y="2362200"/>
            <a:ext cx="822325" cy="819150"/>
            <a:chOff x="1596" y="1152"/>
            <a:chExt cx="518" cy="516"/>
          </a:xfrm>
        </p:grpSpPr>
        <p:sp>
          <p:nvSpPr>
            <p:cNvPr id="23588" name="Oval 36"/>
            <p:cNvSpPr>
              <a:spLocks noChangeArrowheads="1"/>
            </p:cNvSpPr>
            <p:nvPr/>
          </p:nvSpPr>
          <p:spPr bwMode="auto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rgbClr val="F8F8F8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23589" name="Picture 3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90" name="Group 38"/>
          <p:cNvGrpSpPr/>
          <p:nvPr/>
        </p:nvGrpSpPr>
        <p:grpSpPr bwMode="auto">
          <a:xfrm>
            <a:off x="3733800" y="3352800"/>
            <a:ext cx="822325" cy="819150"/>
            <a:chOff x="1596" y="1152"/>
            <a:chExt cx="518" cy="516"/>
          </a:xfrm>
        </p:grpSpPr>
        <p:sp>
          <p:nvSpPr>
            <p:cNvPr id="23591" name="Oval 39"/>
            <p:cNvSpPr>
              <a:spLocks noChangeArrowheads="1"/>
            </p:cNvSpPr>
            <p:nvPr/>
          </p:nvSpPr>
          <p:spPr bwMode="auto"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rgbClr val="F8F8F8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23592" name="Picture 40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93" name="Group 41"/>
          <p:cNvGrpSpPr/>
          <p:nvPr/>
        </p:nvGrpSpPr>
        <p:grpSpPr bwMode="auto">
          <a:xfrm>
            <a:off x="3733800" y="4419600"/>
            <a:ext cx="822325" cy="819150"/>
            <a:chOff x="1596" y="1152"/>
            <a:chExt cx="518" cy="516"/>
          </a:xfrm>
        </p:grpSpPr>
        <p:sp>
          <p:nvSpPr>
            <p:cNvPr id="23594" name="Oval 42"/>
            <p:cNvSpPr>
              <a:spLocks noChangeArrowheads="1"/>
            </p:cNvSpPr>
            <p:nvPr/>
          </p:nvSpPr>
          <p:spPr bwMode="auto"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>
              <a:solidFill>
                <a:srgbClr val="F8F8F8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23595" name="Picture 43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96" name="Group 44"/>
          <p:cNvGrpSpPr/>
          <p:nvPr/>
        </p:nvGrpSpPr>
        <p:grpSpPr bwMode="auto">
          <a:xfrm>
            <a:off x="3789363" y="5378450"/>
            <a:ext cx="822325" cy="819150"/>
            <a:chOff x="1596" y="1152"/>
            <a:chExt cx="518" cy="516"/>
          </a:xfrm>
        </p:grpSpPr>
        <p:sp>
          <p:nvSpPr>
            <p:cNvPr id="23597" name="Oval 45"/>
            <p:cNvSpPr>
              <a:spLocks noChangeArrowheads="1"/>
            </p:cNvSpPr>
            <p:nvPr/>
          </p:nvSpPr>
          <p:spPr bwMode="auto">
            <a:xfrm>
              <a:off x="1596" y="1154"/>
              <a:ext cx="518" cy="514"/>
            </a:xfrm>
            <a:prstGeom prst="ellipse">
              <a:avLst/>
            </a:prstGeom>
            <a:solidFill>
              <a:schemeClr val="folHlink"/>
            </a:solidFill>
            <a:ln w="28575">
              <a:solidFill>
                <a:srgbClr val="F8F8F8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23598" name="Picture 46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9" y="1152"/>
              <a:ext cx="484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99" name="Group 47"/>
          <p:cNvGrpSpPr/>
          <p:nvPr/>
        </p:nvGrpSpPr>
        <p:grpSpPr bwMode="auto">
          <a:xfrm>
            <a:off x="3919538" y="2590800"/>
            <a:ext cx="450850" cy="339725"/>
            <a:chOff x="1890" y="1712"/>
            <a:chExt cx="399" cy="300"/>
          </a:xfrm>
        </p:grpSpPr>
        <p:sp>
          <p:nvSpPr>
            <p:cNvPr id="23600" name="Freeform 48"/>
            <p:cNvSpPr>
              <a:spLocks noEditPoints="1" noChangeArrowheads="1"/>
            </p:cNvSpPr>
            <p:nvPr/>
          </p:nvSpPr>
          <p:spPr bwMode="auto">
            <a:xfrm>
              <a:off x="1890" y="1712"/>
              <a:ext cx="200" cy="300"/>
            </a:xfrm>
            <a:custGeom>
              <a:avLst/>
              <a:gdLst>
                <a:gd name="T0" fmla="*/ 200 w 200"/>
                <a:gd name="T1" fmla="*/ 172 h 300"/>
                <a:gd name="T2" fmla="*/ 195 w 200"/>
                <a:gd name="T3" fmla="*/ 172 h 300"/>
                <a:gd name="T4" fmla="*/ 192 w 200"/>
                <a:gd name="T5" fmla="*/ 169 h 300"/>
                <a:gd name="T6" fmla="*/ 65 w 200"/>
                <a:gd name="T7" fmla="*/ 42 h 300"/>
                <a:gd name="T8" fmla="*/ 200 w 200"/>
                <a:gd name="T9" fmla="*/ 42 h 300"/>
                <a:gd name="T10" fmla="*/ 200 w 200"/>
                <a:gd name="T11" fmla="*/ 0 h 300"/>
                <a:gd name="T12" fmla="*/ 0 w 200"/>
                <a:gd name="T13" fmla="*/ 0 h 300"/>
                <a:gd name="T14" fmla="*/ 0 w 200"/>
                <a:gd name="T15" fmla="*/ 300 h 300"/>
                <a:gd name="T16" fmla="*/ 200 w 200"/>
                <a:gd name="T17" fmla="*/ 300 h 300"/>
                <a:gd name="T18" fmla="*/ 200 w 200"/>
                <a:gd name="T19" fmla="*/ 258 h 300"/>
                <a:gd name="T20" fmla="*/ 65 w 200"/>
                <a:gd name="T21" fmla="*/ 258 h 300"/>
                <a:gd name="T22" fmla="*/ 150 w 200"/>
                <a:gd name="T23" fmla="*/ 174 h 300"/>
                <a:gd name="T24" fmla="*/ 186 w 200"/>
                <a:gd name="T25" fmla="*/ 208 h 300"/>
                <a:gd name="T26" fmla="*/ 189 w 200"/>
                <a:gd name="T27" fmla="*/ 211 h 300"/>
                <a:gd name="T28" fmla="*/ 195 w 200"/>
                <a:gd name="T29" fmla="*/ 214 h 300"/>
                <a:gd name="T30" fmla="*/ 200 w 200"/>
                <a:gd name="T31" fmla="*/ 214 h 300"/>
                <a:gd name="T32" fmla="*/ 200 w 200"/>
                <a:gd name="T33" fmla="*/ 172 h 300"/>
                <a:gd name="T34" fmla="*/ 42 w 200"/>
                <a:gd name="T35" fmla="*/ 64 h 300"/>
                <a:gd name="T36" fmla="*/ 126 w 200"/>
                <a:gd name="T37" fmla="*/ 150 h 300"/>
                <a:gd name="T38" fmla="*/ 42 w 200"/>
                <a:gd name="T39" fmla="*/ 234 h 300"/>
                <a:gd name="T40" fmla="*/ 42 w 200"/>
                <a:gd name="T41" fmla="*/ 6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" h="300">
                  <a:moveTo>
                    <a:pt x="200" y="172"/>
                  </a:moveTo>
                  <a:lnTo>
                    <a:pt x="195" y="172"/>
                  </a:lnTo>
                  <a:lnTo>
                    <a:pt x="192" y="169"/>
                  </a:lnTo>
                  <a:lnTo>
                    <a:pt x="65" y="42"/>
                  </a:lnTo>
                  <a:lnTo>
                    <a:pt x="200" y="42"/>
                  </a:lnTo>
                  <a:lnTo>
                    <a:pt x="200" y="0"/>
                  </a:lnTo>
                  <a:lnTo>
                    <a:pt x="0" y="0"/>
                  </a:lnTo>
                  <a:lnTo>
                    <a:pt x="0" y="300"/>
                  </a:lnTo>
                  <a:lnTo>
                    <a:pt x="200" y="300"/>
                  </a:lnTo>
                  <a:lnTo>
                    <a:pt x="200" y="258"/>
                  </a:lnTo>
                  <a:lnTo>
                    <a:pt x="65" y="258"/>
                  </a:lnTo>
                  <a:lnTo>
                    <a:pt x="150" y="174"/>
                  </a:lnTo>
                  <a:lnTo>
                    <a:pt x="186" y="208"/>
                  </a:lnTo>
                  <a:lnTo>
                    <a:pt x="189" y="211"/>
                  </a:lnTo>
                  <a:lnTo>
                    <a:pt x="195" y="214"/>
                  </a:lnTo>
                  <a:lnTo>
                    <a:pt x="200" y="214"/>
                  </a:lnTo>
                  <a:lnTo>
                    <a:pt x="200" y="172"/>
                  </a:lnTo>
                  <a:close/>
                  <a:moveTo>
                    <a:pt x="42" y="64"/>
                  </a:moveTo>
                  <a:lnTo>
                    <a:pt x="126" y="150"/>
                  </a:lnTo>
                  <a:lnTo>
                    <a:pt x="42" y="234"/>
                  </a:lnTo>
                  <a:lnTo>
                    <a:pt x="42" y="6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3601" name="Freeform 49"/>
            <p:cNvSpPr>
              <a:spLocks noEditPoints="1" noChangeArrowheads="1"/>
            </p:cNvSpPr>
            <p:nvPr/>
          </p:nvSpPr>
          <p:spPr bwMode="auto">
            <a:xfrm>
              <a:off x="2090" y="1712"/>
              <a:ext cx="199" cy="300"/>
            </a:xfrm>
            <a:custGeom>
              <a:avLst/>
              <a:gdLst>
                <a:gd name="T0" fmla="*/ 0 w 199"/>
                <a:gd name="T1" fmla="*/ 214 h 300"/>
                <a:gd name="T2" fmla="*/ 6 w 199"/>
                <a:gd name="T3" fmla="*/ 214 h 300"/>
                <a:gd name="T4" fmla="*/ 10 w 199"/>
                <a:gd name="T5" fmla="*/ 211 h 300"/>
                <a:gd name="T6" fmla="*/ 15 w 199"/>
                <a:gd name="T7" fmla="*/ 208 h 300"/>
                <a:gd name="T8" fmla="*/ 51 w 199"/>
                <a:gd name="T9" fmla="*/ 174 h 300"/>
                <a:gd name="T10" fmla="*/ 135 w 199"/>
                <a:gd name="T11" fmla="*/ 258 h 300"/>
                <a:gd name="T12" fmla="*/ 0 w 199"/>
                <a:gd name="T13" fmla="*/ 258 h 300"/>
                <a:gd name="T14" fmla="*/ 0 w 199"/>
                <a:gd name="T15" fmla="*/ 300 h 300"/>
                <a:gd name="T16" fmla="*/ 199 w 199"/>
                <a:gd name="T17" fmla="*/ 300 h 300"/>
                <a:gd name="T18" fmla="*/ 199 w 199"/>
                <a:gd name="T19" fmla="*/ 0 h 300"/>
                <a:gd name="T20" fmla="*/ 0 w 199"/>
                <a:gd name="T21" fmla="*/ 0 h 300"/>
                <a:gd name="T22" fmla="*/ 0 w 199"/>
                <a:gd name="T23" fmla="*/ 42 h 300"/>
                <a:gd name="T24" fmla="*/ 135 w 199"/>
                <a:gd name="T25" fmla="*/ 42 h 300"/>
                <a:gd name="T26" fmla="*/ 7 w 199"/>
                <a:gd name="T27" fmla="*/ 169 h 300"/>
                <a:gd name="T28" fmla="*/ 4 w 199"/>
                <a:gd name="T29" fmla="*/ 172 h 300"/>
                <a:gd name="T30" fmla="*/ 0 w 199"/>
                <a:gd name="T31" fmla="*/ 172 h 300"/>
                <a:gd name="T32" fmla="*/ 0 w 199"/>
                <a:gd name="T33" fmla="*/ 214 h 300"/>
                <a:gd name="T34" fmla="*/ 157 w 199"/>
                <a:gd name="T35" fmla="*/ 234 h 300"/>
                <a:gd name="T36" fmla="*/ 73 w 199"/>
                <a:gd name="T37" fmla="*/ 150 h 300"/>
                <a:gd name="T38" fmla="*/ 157 w 199"/>
                <a:gd name="T39" fmla="*/ 64 h 300"/>
                <a:gd name="T40" fmla="*/ 157 w 199"/>
                <a:gd name="T41" fmla="*/ 23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300">
                  <a:moveTo>
                    <a:pt x="0" y="214"/>
                  </a:moveTo>
                  <a:lnTo>
                    <a:pt x="6" y="214"/>
                  </a:lnTo>
                  <a:lnTo>
                    <a:pt x="10" y="211"/>
                  </a:lnTo>
                  <a:lnTo>
                    <a:pt x="15" y="208"/>
                  </a:lnTo>
                  <a:lnTo>
                    <a:pt x="51" y="174"/>
                  </a:lnTo>
                  <a:lnTo>
                    <a:pt x="135" y="258"/>
                  </a:lnTo>
                  <a:lnTo>
                    <a:pt x="0" y="258"/>
                  </a:lnTo>
                  <a:lnTo>
                    <a:pt x="0" y="300"/>
                  </a:lnTo>
                  <a:lnTo>
                    <a:pt x="199" y="300"/>
                  </a:lnTo>
                  <a:lnTo>
                    <a:pt x="199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35" y="42"/>
                  </a:lnTo>
                  <a:lnTo>
                    <a:pt x="7" y="169"/>
                  </a:lnTo>
                  <a:lnTo>
                    <a:pt x="4" y="172"/>
                  </a:lnTo>
                  <a:lnTo>
                    <a:pt x="0" y="172"/>
                  </a:lnTo>
                  <a:lnTo>
                    <a:pt x="0" y="214"/>
                  </a:lnTo>
                  <a:close/>
                  <a:moveTo>
                    <a:pt x="157" y="234"/>
                  </a:moveTo>
                  <a:lnTo>
                    <a:pt x="73" y="150"/>
                  </a:lnTo>
                  <a:lnTo>
                    <a:pt x="157" y="64"/>
                  </a:lnTo>
                  <a:lnTo>
                    <a:pt x="157" y="23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3602" name="Freeform 50"/>
          <p:cNvSpPr>
            <a:spLocks noEditPoints="1" noChangeArrowheads="1"/>
          </p:cNvSpPr>
          <p:nvPr/>
        </p:nvSpPr>
        <p:spPr bwMode="auto">
          <a:xfrm>
            <a:off x="3968750" y="5575300"/>
            <a:ext cx="438150" cy="450850"/>
          </a:xfrm>
          <a:custGeom>
            <a:avLst/>
            <a:gdLst>
              <a:gd name="T0" fmla="*/ 306 w 366"/>
              <a:gd name="T1" fmla="*/ 290 h 377"/>
              <a:gd name="T2" fmla="*/ 250 w 366"/>
              <a:gd name="T3" fmla="*/ 318 h 377"/>
              <a:gd name="T4" fmla="*/ 163 w 366"/>
              <a:gd name="T5" fmla="*/ 326 h 377"/>
              <a:gd name="T6" fmla="*/ 91 w 366"/>
              <a:gd name="T7" fmla="*/ 291 h 377"/>
              <a:gd name="T8" fmla="*/ 55 w 366"/>
              <a:gd name="T9" fmla="*/ 222 h 377"/>
              <a:gd name="T10" fmla="*/ 63 w 366"/>
              <a:gd name="T11" fmla="*/ 134 h 377"/>
              <a:gd name="T12" fmla="*/ 114 w 366"/>
              <a:gd name="T13" fmla="*/ 71 h 377"/>
              <a:gd name="T14" fmla="*/ 196 w 366"/>
              <a:gd name="T15" fmla="*/ 50 h 377"/>
              <a:gd name="T16" fmla="*/ 271 w 366"/>
              <a:gd name="T17" fmla="*/ 72 h 377"/>
              <a:gd name="T18" fmla="*/ 243 w 366"/>
              <a:gd name="T19" fmla="*/ 72 h 377"/>
              <a:gd name="T20" fmla="*/ 226 w 366"/>
              <a:gd name="T21" fmla="*/ 72 h 377"/>
              <a:gd name="T22" fmla="*/ 220 w 366"/>
              <a:gd name="T23" fmla="*/ 80 h 377"/>
              <a:gd name="T24" fmla="*/ 214 w 366"/>
              <a:gd name="T25" fmla="*/ 78 h 377"/>
              <a:gd name="T26" fmla="*/ 174 w 366"/>
              <a:gd name="T27" fmla="*/ 65 h 377"/>
              <a:gd name="T28" fmla="*/ 112 w 366"/>
              <a:gd name="T29" fmla="*/ 90 h 377"/>
              <a:gd name="T30" fmla="*/ 69 w 366"/>
              <a:gd name="T31" fmla="*/ 171 h 377"/>
              <a:gd name="T32" fmla="*/ 75 w 366"/>
              <a:gd name="T33" fmla="*/ 257 h 377"/>
              <a:gd name="T34" fmla="*/ 126 w 366"/>
              <a:gd name="T35" fmla="*/ 302 h 377"/>
              <a:gd name="T36" fmla="*/ 180 w 366"/>
              <a:gd name="T37" fmla="*/ 299 h 377"/>
              <a:gd name="T38" fmla="*/ 201 w 366"/>
              <a:gd name="T39" fmla="*/ 285 h 377"/>
              <a:gd name="T40" fmla="*/ 225 w 366"/>
              <a:gd name="T41" fmla="*/ 303 h 377"/>
              <a:gd name="T42" fmla="*/ 297 w 366"/>
              <a:gd name="T43" fmla="*/ 287 h 377"/>
              <a:gd name="T44" fmla="*/ 355 w 366"/>
              <a:gd name="T45" fmla="*/ 219 h 377"/>
              <a:gd name="T46" fmla="*/ 364 w 366"/>
              <a:gd name="T47" fmla="*/ 126 h 377"/>
              <a:gd name="T48" fmla="*/ 325 w 366"/>
              <a:gd name="T49" fmla="*/ 51 h 377"/>
              <a:gd name="T50" fmla="*/ 259 w 366"/>
              <a:gd name="T51" fmla="*/ 9 h 377"/>
              <a:gd name="T52" fmla="*/ 160 w 366"/>
              <a:gd name="T53" fmla="*/ 3 h 377"/>
              <a:gd name="T54" fmla="*/ 75 w 366"/>
              <a:gd name="T55" fmla="*/ 36 h 377"/>
              <a:gd name="T56" fmla="*/ 13 w 366"/>
              <a:gd name="T57" fmla="*/ 119 h 377"/>
              <a:gd name="T58" fmla="*/ 4 w 366"/>
              <a:gd name="T59" fmla="*/ 233 h 377"/>
              <a:gd name="T60" fmla="*/ 55 w 366"/>
              <a:gd name="T61" fmla="*/ 326 h 377"/>
              <a:gd name="T62" fmla="*/ 154 w 366"/>
              <a:gd name="T63" fmla="*/ 374 h 377"/>
              <a:gd name="T64" fmla="*/ 286 w 366"/>
              <a:gd name="T65" fmla="*/ 359 h 377"/>
              <a:gd name="T66" fmla="*/ 363 w 366"/>
              <a:gd name="T67" fmla="*/ 303 h 377"/>
              <a:gd name="T68" fmla="*/ 364 w 366"/>
              <a:gd name="T69" fmla="*/ 294 h 377"/>
              <a:gd name="T70" fmla="*/ 357 w 366"/>
              <a:gd name="T71" fmla="*/ 288 h 377"/>
              <a:gd name="T72" fmla="*/ 253 w 366"/>
              <a:gd name="T73" fmla="*/ 251 h 377"/>
              <a:gd name="T74" fmla="*/ 255 w 366"/>
              <a:gd name="T75" fmla="*/ 246 h 377"/>
              <a:gd name="T76" fmla="*/ 283 w 366"/>
              <a:gd name="T77" fmla="*/ 81 h 377"/>
              <a:gd name="T78" fmla="*/ 315 w 366"/>
              <a:gd name="T79" fmla="*/ 159 h 377"/>
              <a:gd name="T80" fmla="*/ 292 w 366"/>
              <a:gd name="T81" fmla="*/ 228 h 377"/>
              <a:gd name="T82" fmla="*/ 135 w 366"/>
              <a:gd name="T83" fmla="*/ 182 h 377"/>
              <a:gd name="T84" fmla="*/ 166 w 366"/>
              <a:gd name="T85" fmla="*/ 119 h 377"/>
              <a:gd name="T86" fmla="*/ 192 w 366"/>
              <a:gd name="T87" fmla="*/ 119 h 377"/>
              <a:gd name="T88" fmla="*/ 204 w 366"/>
              <a:gd name="T89" fmla="*/ 149 h 377"/>
              <a:gd name="T90" fmla="*/ 187 w 366"/>
              <a:gd name="T91" fmla="*/ 230 h 377"/>
              <a:gd name="T92" fmla="*/ 169 w 366"/>
              <a:gd name="T93" fmla="*/ 252 h 377"/>
              <a:gd name="T94" fmla="*/ 150 w 366"/>
              <a:gd name="T95" fmla="*/ 255 h 377"/>
              <a:gd name="T96" fmla="*/ 138 w 366"/>
              <a:gd name="T97" fmla="*/ 246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6" h="377">
                <a:moveTo>
                  <a:pt x="357" y="288"/>
                </a:moveTo>
                <a:lnTo>
                  <a:pt x="309" y="288"/>
                </a:lnTo>
                <a:lnTo>
                  <a:pt x="306" y="290"/>
                </a:lnTo>
                <a:lnTo>
                  <a:pt x="303" y="291"/>
                </a:lnTo>
                <a:lnTo>
                  <a:pt x="277" y="306"/>
                </a:lnTo>
                <a:lnTo>
                  <a:pt x="250" y="318"/>
                </a:lnTo>
                <a:lnTo>
                  <a:pt x="223" y="326"/>
                </a:lnTo>
                <a:lnTo>
                  <a:pt x="193" y="327"/>
                </a:lnTo>
                <a:lnTo>
                  <a:pt x="163" y="326"/>
                </a:lnTo>
                <a:lnTo>
                  <a:pt x="136" y="318"/>
                </a:lnTo>
                <a:lnTo>
                  <a:pt x="112" y="306"/>
                </a:lnTo>
                <a:lnTo>
                  <a:pt x="91" y="291"/>
                </a:lnTo>
                <a:lnTo>
                  <a:pt x="75" y="270"/>
                </a:lnTo>
                <a:lnTo>
                  <a:pt x="61" y="248"/>
                </a:lnTo>
                <a:lnTo>
                  <a:pt x="55" y="222"/>
                </a:lnTo>
                <a:lnTo>
                  <a:pt x="52" y="192"/>
                </a:lnTo>
                <a:lnTo>
                  <a:pt x="55" y="161"/>
                </a:lnTo>
                <a:lnTo>
                  <a:pt x="63" y="134"/>
                </a:lnTo>
                <a:lnTo>
                  <a:pt x="75" y="110"/>
                </a:lnTo>
                <a:lnTo>
                  <a:pt x="93" y="89"/>
                </a:lnTo>
                <a:lnTo>
                  <a:pt x="114" y="71"/>
                </a:lnTo>
                <a:lnTo>
                  <a:pt x="139" y="59"/>
                </a:lnTo>
                <a:lnTo>
                  <a:pt x="166" y="53"/>
                </a:lnTo>
                <a:lnTo>
                  <a:pt x="196" y="50"/>
                </a:lnTo>
                <a:lnTo>
                  <a:pt x="225" y="53"/>
                </a:lnTo>
                <a:lnTo>
                  <a:pt x="249" y="60"/>
                </a:lnTo>
                <a:lnTo>
                  <a:pt x="271" y="72"/>
                </a:lnTo>
                <a:lnTo>
                  <a:pt x="264" y="72"/>
                </a:lnTo>
                <a:lnTo>
                  <a:pt x="253" y="72"/>
                </a:lnTo>
                <a:lnTo>
                  <a:pt x="243" y="72"/>
                </a:lnTo>
                <a:lnTo>
                  <a:pt x="234" y="72"/>
                </a:lnTo>
                <a:lnTo>
                  <a:pt x="229" y="72"/>
                </a:lnTo>
                <a:lnTo>
                  <a:pt x="226" y="72"/>
                </a:lnTo>
                <a:lnTo>
                  <a:pt x="223" y="75"/>
                </a:lnTo>
                <a:lnTo>
                  <a:pt x="220" y="80"/>
                </a:lnTo>
                <a:lnTo>
                  <a:pt x="220" y="81"/>
                </a:lnTo>
                <a:lnTo>
                  <a:pt x="220" y="84"/>
                </a:lnTo>
                <a:lnTo>
                  <a:pt x="214" y="78"/>
                </a:lnTo>
                <a:lnTo>
                  <a:pt x="207" y="74"/>
                </a:lnTo>
                <a:lnTo>
                  <a:pt x="192" y="68"/>
                </a:lnTo>
                <a:lnTo>
                  <a:pt x="174" y="65"/>
                </a:lnTo>
                <a:lnTo>
                  <a:pt x="151" y="68"/>
                </a:lnTo>
                <a:lnTo>
                  <a:pt x="130" y="77"/>
                </a:lnTo>
                <a:lnTo>
                  <a:pt x="112" y="90"/>
                </a:lnTo>
                <a:lnTo>
                  <a:pt x="96" y="110"/>
                </a:lnTo>
                <a:lnTo>
                  <a:pt x="78" y="140"/>
                </a:lnTo>
                <a:lnTo>
                  <a:pt x="69" y="171"/>
                </a:lnTo>
                <a:lnTo>
                  <a:pt x="64" y="207"/>
                </a:lnTo>
                <a:lnTo>
                  <a:pt x="67" y="234"/>
                </a:lnTo>
                <a:lnTo>
                  <a:pt x="75" y="257"/>
                </a:lnTo>
                <a:lnTo>
                  <a:pt x="88" y="276"/>
                </a:lnTo>
                <a:lnTo>
                  <a:pt x="105" y="291"/>
                </a:lnTo>
                <a:lnTo>
                  <a:pt x="126" y="302"/>
                </a:lnTo>
                <a:lnTo>
                  <a:pt x="150" y="305"/>
                </a:lnTo>
                <a:lnTo>
                  <a:pt x="166" y="303"/>
                </a:lnTo>
                <a:lnTo>
                  <a:pt x="180" y="299"/>
                </a:lnTo>
                <a:lnTo>
                  <a:pt x="187" y="294"/>
                </a:lnTo>
                <a:lnTo>
                  <a:pt x="193" y="290"/>
                </a:lnTo>
                <a:lnTo>
                  <a:pt x="201" y="285"/>
                </a:lnTo>
                <a:lnTo>
                  <a:pt x="205" y="293"/>
                </a:lnTo>
                <a:lnTo>
                  <a:pt x="214" y="299"/>
                </a:lnTo>
                <a:lnTo>
                  <a:pt x="225" y="303"/>
                </a:lnTo>
                <a:lnTo>
                  <a:pt x="240" y="305"/>
                </a:lnTo>
                <a:lnTo>
                  <a:pt x="268" y="300"/>
                </a:lnTo>
                <a:lnTo>
                  <a:pt x="297" y="287"/>
                </a:lnTo>
                <a:lnTo>
                  <a:pt x="324" y="266"/>
                </a:lnTo>
                <a:lnTo>
                  <a:pt x="343" y="243"/>
                </a:lnTo>
                <a:lnTo>
                  <a:pt x="355" y="219"/>
                </a:lnTo>
                <a:lnTo>
                  <a:pt x="364" y="191"/>
                </a:lnTo>
                <a:lnTo>
                  <a:pt x="366" y="158"/>
                </a:lnTo>
                <a:lnTo>
                  <a:pt x="364" y="126"/>
                </a:lnTo>
                <a:lnTo>
                  <a:pt x="355" y="98"/>
                </a:lnTo>
                <a:lnTo>
                  <a:pt x="343" y="74"/>
                </a:lnTo>
                <a:lnTo>
                  <a:pt x="325" y="51"/>
                </a:lnTo>
                <a:lnTo>
                  <a:pt x="306" y="35"/>
                </a:lnTo>
                <a:lnTo>
                  <a:pt x="285" y="20"/>
                </a:lnTo>
                <a:lnTo>
                  <a:pt x="259" y="9"/>
                </a:lnTo>
                <a:lnTo>
                  <a:pt x="229" y="3"/>
                </a:lnTo>
                <a:lnTo>
                  <a:pt x="195" y="0"/>
                </a:lnTo>
                <a:lnTo>
                  <a:pt x="160" y="3"/>
                </a:lnTo>
                <a:lnTo>
                  <a:pt x="129" y="9"/>
                </a:lnTo>
                <a:lnTo>
                  <a:pt x="100" y="21"/>
                </a:lnTo>
                <a:lnTo>
                  <a:pt x="75" y="36"/>
                </a:lnTo>
                <a:lnTo>
                  <a:pt x="52" y="57"/>
                </a:lnTo>
                <a:lnTo>
                  <a:pt x="30" y="86"/>
                </a:lnTo>
                <a:lnTo>
                  <a:pt x="13" y="119"/>
                </a:lnTo>
                <a:lnTo>
                  <a:pt x="4" y="155"/>
                </a:lnTo>
                <a:lnTo>
                  <a:pt x="0" y="194"/>
                </a:lnTo>
                <a:lnTo>
                  <a:pt x="4" y="233"/>
                </a:lnTo>
                <a:lnTo>
                  <a:pt x="15" y="269"/>
                </a:lnTo>
                <a:lnTo>
                  <a:pt x="31" y="299"/>
                </a:lnTo>
                <a:lnTo>
                  <a:pt x="55" y="326"/>
                </a:lnTo>
                <a:lnTo>
                  <a:pt x="85" y="348"/>
                </a:lnTo>
                <a:lnTo>
                  <a:pt x="118" y="363"/>
                </a:lnTo>
                <a:lnTo>
                  <a:pt x="154" y="374"/>
                </a:lnTo>
                <a:lnTo>
                  <a:pt x="193" y="377"/>
                </a:lnTo>
                <a:lnTo>
                  <a:pt x="240" y="372"/>
                </a:lnTo>
                <a:lnTo>
                  <a:pt x="286" y="359"/>
                </a:lnTo>
                <a:lnTo>
                  <a:pt x="315" y="344"/>
                </a:lnTo>
                <a:lnTo>
                  <a:pt x="340" y="326"/>
                </a:lnTo>
                <a:lnTo>
                  <a:pt x="363" y="303"/>
                </a:lnTo>
                <a:lnTo>
                  <a:pt x="366" y="300"/>
                </a:lnTo>
                <a:lnTo>
                  <a:pt x="366" y="297"/>
                </a:lnTo>
                <a:lnTo>
                  <a:pt x="364" y="294"/>
                </a:lnTo>
                <a:lnTo>
                  <a:pt x="363" y="291"/>
                </a:lnTo>
                <a:lnTo>
                  <a:pt x="360" y="290"/>
                </a:lnTo>
                <a:lnTo>
                  <a:pt x="357" y="288"/>
                </a:lnTo>
                <a:close/>
                <a:moveTo>
                  <a:pt x="277" y="242"/>
                </a:moveTo>
                <a:lnTo>
                  <a:pt x="265" y="249"/>
                </a:lnTo>
                <a:lnTo>
                  <a:pt x="253" y="251"/>
                </a:lnTo>
                <a:lnTo>
                  <a:pt x="255" y="249"/>
                </a:lnTo>
                <a:lnTo>
                  <a:pt x="255" y="248"/>
                </a:lnTo>
                <a:lnTo>
                  <a:pt x="255" y="246"/>
                </a:lnTo>
                <a:lnTo>
                  <a:pt x="283" y="83"/>
                </a:lnTo>
                <a:lnTo>
                  <a:pt x="283" y="81"/>
                </a:lnTo>
                <a:lnTo>
                  <a:pt x="301" y="104"/>
                </a:lnTo>
                <a:lnTo>
                  <a:pt x="312" y="129"/>
                </a:lnTo>
                <a:lnTo>
                  <a:pt x="315" y="159"/>
                </a:lnTo>
                <a:lnTo>
                  <a:pt x="312" y="186"/>
                </a:lnTo>
                <a:lnTo>
                  <a:pt x="304" y="209"/>
                </a:lnTo>
                <a:lnTo>
                  <a:pt x="292" y="228"/>
                </a:lnTo>
                <a:lnTo>
                  <a:pt x="277" y="242"/>
                </a:lnTo>
                <a:close/>
                <a:moveTo>
                  <a:pt x="130" y="219"/>
                </a:moveTo>
                <a:lnTo>
                  <a:pt x="135" y="182"/>
                </a:lnTo>
                <a:lnTo>
                  <a:pt x="145" y="146"/>
                </a:lnTo>
                <a:lnTo>
                  <a:pt x="154" y="129"/>
                </a:lnTo>
                <a:lnTo>
                  <a:pt x="166" y="119"/>
                </a:lnTo>
                <a:lnTo>
                  <a:pt x="180" y="116"/>
                </a:lnTo>
                <a:lnTo>
                  <a:pt x="187" y="117"/>
                </a:lnTo>
                <a:lnTo>
                  <a:pt x="192" y="119"/>
                </a:lnTo>
                <a:lnTo>
                  <a:pt x="196" y="123"/>
                </a:lnTo>
                <a:lnTo>
                  <a:pt x="202" y="135"/>
                </a:lnTo>
                <a:lnTo>
                  <a:pt x="204" y="149"/>
                </a:lnTo>
                <a:lnTo>
                  <a:pt x="201" y="177"/>
                </a:lnTo>
                <a:lnTo>
                  <a:pt x="195" y="209"/>
                </a:lnTo>
                <a:lnTo>
                  <a:pt x="187" y="230"/>
                </a:lnTo>
                <a:lnTo>
                  <a:pt x="181" y="242"/>
                </a:lnTo>
                <a:lnTo>
                  <a:pt x="175" y="248"/>
                </a:lnTo>
                <a:lnTo>
                  <a:pt x="169" y="252"/>
                </a:lnTo>
                <a:lnTo>
                  <a:pt x="163" y="255"/>
                </a:lnTo>
                <a:lnTo>
                  <a:pt x="156" y="257"/>
                </a:lnTo>
                <a:lnTo>
                  <a:pt x="150" y="255"/>
                </a:lnTo>
                <a:lnTo>
                  <a:pt x="145" y="254"/>
                </a:lnTo>
                <a:lnTo>
                  <a:pt x="142" y="251"/>
                </a:lnTo>
                <a:lnTo>
                  <a:pt x="138" y="246"/>
                </a:lnTo>
                <a:lnTo>
                  <a:pt x="133" y="234"/>
                </a:lnTo>
                <a:lnTo>
                  <a:pt x="130" y="2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3603" name="Group 51"/>
          <p:cNvGrpSpPr/>
          <p:nvPr/>
        </p:nvGrpSpPr>
        <p:grpSpPr bwMode="auto">
          <a:xfrm>
            <a:off x="3922713" y="3522663"/>
            <a:ext cx="419100" cy="469900"/>
            <a:chOff x="1919" y="2690"/>
            <a:chExt cx="342" cy="384"/>
          </a:xfrm>
        </p:grpSpPr>
        <p:sp>
          <p:nvSpPr>
            <p:cNvPr id="23604" name="Freeform 52"/>
            <p:cNvSpPr>
              <a:spLocks noChangeArrowheads="1"/>
            </p:cNvSpPr>
            <p:nvPr/>
          </p:nvSpPr>
          <p:spPr bwMode="auto">
            <a:xfrm>
              <a:off x="1919" y="2724"/>
              <a:ext cx="127" cy="350"/>
            </a:xfrm>
            <a:custGeom>
              <a:avLst/>
              <a:gdLst>
                <a:gd name="T0" fmla="*/ 34 w 127"/>
                <a:gd name="T1" fmla="*/ 0 h 350"/>
                <a:gd name="T2" fmla="*/ 21 w 127"/>
                <a:gd name="T3" fmla="*/ 2 h 350"/>
                <a:gd name="T4" fmla="*/ 10 w 127"/>
                <a:gd name="T5" fmla="*/ 9 h 350"/>
                <a:gd name="T6" fmla="*/ 3 w 127"/>
                <a:gd name="T7" fmla="*/ 21 h 350"/>
                <a:gd name="T8" fmla="*/ 0 w 127"/>
                <a:gd name="T9" fmla="*/ 35 h 350"/>
                <a:gd name="T10" fmla="*/ 0 w 127"/>
                <a:gd name="T11" fmla="*/ 315 h 350"/>
                <a:gd name="T12" fmla="*/ 3 w 127"/>
                <a:gd name="T13" fmla="*/ 329 h 350"/>
                <a:gd name="T14" fmla="*/ 10 w 127"/>
                <a:gd name="T15" fmla="*/ 341 h 350"/>
                <a:gd name="T16" fmla="*/ 21 w 127"/>
                <a:gd name="T17" fmla="*/ 348 h 350"/>
                <a:gd name="T18" fmla="*/ 34 w 127"/>
                <a:gd name="T19" fmla="*/ 350 h 350"/>
                <a:gd name="T20" fmla="*/ 127 w 127"/>
                <a:gd name="T21" fmla="*/ 350 h 350"/>
                <a:gd name="T22" fmla="*/ 127 w 127"/>
                <a:gd name="T23" fmla="*/ 314 h 350"/>
                <a:gd name="T24" fmla="*/ 36 w 127"/>
                <a:gd name="T25" fmla="*/ 314 h 350"/>
                <a:gd name="T26" fmla="*/ 36 w 127"/>
                <a:gd name="T27" fmla="*/ 0 h 350"/>
                <a:gd name="T28" fmla="*/ 34 w 127"/>
                <a:gd name="T2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" h="350">
                  <a:moveTo>
                    <a:pt x="34" y="0"/>
                  </a:moveTo>
                  <a:lnTo>
                    <a:pt x="21" y="2"/>
                  </a:lnTo>
                  <a:lnTo>
                    <a:pt x="10" y="9"/>
                  </a:lnTo>
                  <a:lnTo>
                    <a:pt x="3" y="21"/>
                  </a:lnTo>
                  <a:lnTo>
                    <a:pt x="0" y="35"/>
                  </a:lnTo>
                  <a:lnTo>
                    <a:pt x="0" y="315"/>
                  </a:lnTo>
                  <a:lnTo>
                    <a:pt x="3" y="329"/>
                  </a:lnTo>
                  <a:lnTo>
                    <a:pt x="10" y="341"/>
                  </a:lnTo>
                  <a:lnTo>
                    <a:pt x="21" y="348"/>
                  </a:lnTo>
                  <a:lnTo>
                    <a:pt x="34" y="350"/>
                  </a:lnTo>
                  <a:lnTo>
                    <a:pt x="127" y="350"/>
                  </a:lnTo>
                  <a:lnTo>
                    <a:pt x="127" y="314"/>
                  </a:lnTo>
                  <a:lnTo>
                    <a:pt x="36" y="314"/>
                  </a:lnTo>
                  <a:lnTo>
                    <a:pt x="36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3605" name="Freeform 53"/>
            <p:cNvSpPr>
              <a:spLocks noEditPoints="1" noChangeArrowheads="1"/>
            </p:cNvSpPr>
            <p:nvPr/>
          </p:nvSpPr>
          <p:spPr bwMode="auto">
            <a:xfrm>
              <a:off x="2001" y="2690"/>
              <a:ext cx="260" cy="384"/>
            </a:xfrm>
            <a:custGeom>
              <a:avLst/>
              <a:gdLst>
                <a:gd name="T0" fmla="*/ 239 w 260"/>
                <a:gd name="T1" fmla="*/ 382 h 384"/>
                <a:gd name="T2" fmla="*/ 257 w 260"/>
                <a:gd name="T3" fmla="*/ 363 h 384"/>
                <a:gd name="T4" fmla="*/ 260 w 260"/>
                <a:gd name="T5" fmla="*/ 34 h 384"/>
                <a:gd name="T6" fmla="*/ 249 w 260"/>
                <a:gd name="T7" fmla="*/ 10 h 384"/>
                <a:gd name="T8" fmla="*/ 225 w 260"/>
                <a:gd name="T9" fmla="*/ 0 h 384"/>
                <a:gd name="T10" fmla="*/ 57 w 260"/>
                <a:gd name="T11" fmla="*/ 1 h 384"/>
                <a:gd name="T12" fmla="*/ 48 w 260"/>
                <a:gd name="T13" fmla="*/ 7 h 384"/>
                <a:gd name="T14" fmla="*/ 45 w 260"/>
                <a:gd name="T15" fmla="*/ 18 h 384"/>
                <a:gd name="T16" fmla="*/ 44 w 260"/>
                <a:gd name="T17" fmla="*/ 123 h 384"/>
                <a:gd name="T18" fmla="*/ 33 w 260"/>
                <a:gd name="T19" fmla="*/ 145 h 384"/>
                <a:gd name="T20" fmla="*/ 18 w 260"/>
                <a:gd name="T21" fmla="*/ 175 h 384"/>
                <a:gd name="T22" fmla="*/ 6 w 260"/>
                <a:gd name="T23" fmla="*/ 202 h 384"/>
                <a:gd name="T24" fmla="*/ 2 w 260"/>
                <a:gd name="T25" fmla="*/ 213 h 384"/>
                <a:gd name="T26" fmla="*/ 0 w 260"/>
                <a:gd name="T27" fmla="*/ 220 h 384"/>
                <a:gd name="T28" fmla="*/ 2 w 260"/>
                <a:gd name="T29" fmla="*/ 231 h 384"/>
                <a:gd name="T30" fmla="*/ 12 w 260"/>
                <a:gd name="T31" fmla="*/ 238 h 384"/>
                <a:gd name="T32" fmla="*/ 21 w 260"/>
                <a:gd name="T33" fmla="*/ 238 h 384"/>
                <a:gd name="T34" fmla="*/ 45 w 260"/>
                <a:gd name="T35" fmla="*/ 238 h 384"/>
                <a:gd name="T36" fmla="*/ 225 w 260"/>
                <a:gd name="T37" fmla="*/ 384 h 384"/>
                <a:gd name="T38" fmla="*/ 81 w 260"/>
                <a:gd name="T39" fmla="*/ 348 h 384"/>
                <a:gd name="T40" fmla="*/ 81 w 260"/>
                <a:gd name="T41" fmla="*/ 316 h 384"/>
                <a:gd name="T42" fmla="*/ 81 w 260"/>
                <a:gd name="T43" fmla="*/ 274 h 384"/>
                <a:gd name="T44" fmla="*/ 81 w 260"/>
                <a:gd name="T45" fmla="*/ 237 h 384"/>
                <a:gd name="T46" fmla="*/ 81 w 260"/>
                <a:gd name="T47" fmla="*/ 220 h 384"/>
                <a:gd name="T48" fmla="*/ 78 w 260"/>
                <a:gd name="T49" fmla="*/ 211 h 384"/>
                <a:gd name="T50" fmla="*/ 72 w 260"/>
                <a:gd name="T51" fmla="*/ 205 h 384"/>
                <a:gd name="T52" fmla="*/ 63 w 260"/>
                <a:gd name="T53" fmla="*/ 202 h 384"/>
                <a:gd name="T54" fmla="*/ 60 w 260"/>
                <a:gd name="T55" fmla="*/ 202 h 384"/>
                <a:gd name="T56" fmla="*/ 51 w 260"/>
                <a:gd name="T57" fmla="*/ 202 h 384"/>
                <a:gd name="T58" fmla="*/ 53 w 260"/>
                <a:gd name="T59" fmla="*/ 187 h 384"/>
                <a:gd name="T60" fmla="*/ 68 w 260"/>
                <a:gd name="T61" fmla="*/ 156 h 384"/>
                <a:gd name="T62" fmla="*/ 78 w 260"/>
                <a:gd name="T63" fmla="*/ 133 h 384"/>
                <a:gd name="T64" fmla="*/ 81 w 260"/>
                <a:gd name="T65" fmla="*/ 126 h 384"/>
                <a:gd name="T66" fmla="*/ 81 w 260"/>
                <a:gd name="T67" fmla="*/ 118 h 384"/>
                <a:gd name="T68" fmla="*/ 81 w 260"/>
                <a:gd name="T69" fmla="*/ 88 h 384"/>
                <a:gd name="T70" fmla="*/ 81 w 260"/>
                <a:gd name="T71" fmla="*/ 52 h 384"/>
                <a:gd name="T72" fmla="*/ 224 w 260"/>
                <a:gd name="T73" fmla="*/ 36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0" h="384">
                  <a:moveTo>
                    <a:pt x="225" y="384"/>
                  </a:moveTo>
                  <a:lnTo>
                    <a:pt x="239" y="382"/>
                  </a:lnTo>
                  <a:lnTo>
                    <a:pt x="249" y="375"/>
                  </a:lnTo>
                  <a:lnTo>
                    <a:pt x="257" y="363"/>
                  </a:lnTo>
                  <a:lnTo>
                    <a:pt x="260" y="349"/>
                  </a:lnTo>
                  <a:lnTo>
                    <a:pt x="260" y="34"/>
                  </a:lnTo>
                  <a:lnTo>
                    <a:pt x="257" y="21"/>
                  </a:lnTo>
                  <a:lnTo>
                    <a:pt x="249" y="10"/>
                  </a:lnTo>
                  <a:lnTo>
                    <a:pt x="239" y="3"/>
                  </a:lnTo>
                  <a:lnTo>
                    <a:pt x="225" y="0"/>
                  </a:lnTo>
                  <a:lnTo>
                    <a:pt x="63" y="0"/>
                  </a:lnTo>
                  <a:lnTo>
                    <a:pt x="57" y="1"/>
                  </a:lnTo>
                  <a:lnTo>
                    <a:pt x="53" y="3"/>
                  </a:lnTo>
                  <a:lnTo>
                    <a:pt x="48" y="7"/>
                  </a:lnTo>
                  <a:lnTo>
                    <a:pt x="47" y="12"/>
                  </a:lnTo>
                  <a:lnTo>
                    <a:pt x="45" y="18"/>
                  </a:lnTo>
                  <a:lnTo>
                    <a:pt x="45" y="118"/>
                  </a:lnTo>
                  <a:lnTo>
                    <a:pt x="44" y="123"/>
                  </a:lnTo>
                  <a:lnTo>
                    <a:pt x="39" y="133"/>
                  </a:lnTo>
                  <a:lnTo>
                    <a:pt x="33" y="145"/>
                  </a:lnTo>
                  <a:lnTo>
                    <a:pt x="26" y="160"/>
                  </a:lnTo>
                  <a:lnTo>
                    <a:pt x="18" y="175"/>
                  </a:lnTo>
                  <a:lnTo>
                    <a:pt x="12" y="190"/>
                  </a:lnTo>
                  <a:lnTo>
                    <a:pt x="6" y="202"/>
                  </a:lnTo>
                  <a:lnTo>
                    <a:pt x="3" y="210"/>
                  </a:lnTo>
                  <a:lnTo>
                    <a:pt x="2" y="213"/>
                  </a:lnTo>
                  <a:lnTo>
                    <a:pt x="0" y="217"/>
                  </a:lnTo>
                  <a:lnTo>
                    <a:pt x="0" y="220"/>
                  </a:lnTo>
                  <a:lnTo>
                    <a:pt x="0" y="226"/>
                  </a:lnTo>
                  <a:lnTo>
                    <a:pt x="2" y="231"/>
                  </a:lnTo>
                  <a:lnTo>
                    <a:pt x="6" y="235"/>
                  </a:lnTo>
                  <a:lnTo>
                    <a:pt x="12" y="238"/>
                  </a:lnTo>
                  <a:lnTo>
                    <a:pt x="18" y="238"/>
                  </a:lnTo>
                  <a:lnTo>
                    <a:pt x="21" y="238"/>
                  </a:lnTo>
                  <a:lnTo>
                    <a:pt x="32" y="238"/>
                  </a:lnTo>
                  <a:lnTo>
                    <a:pt x="45" y="238"/>
                  </a:lnTo>
                  <a:lnTo>
                    <a:pt x="45" y="384"/>
                  </a:lnTo>
                  <a:lnTo>
                    <a:pt x="225" y="384"/>
                  </a:lnTo>
                  <a:close/>
                  <a:moveTo>
                    <a:pt x="224" y="348"/>
                  </a:moveTo>
                  <a:lnTo>
                    <a:pt x="81" y="348"/>
                  </a:lnTo>
                  <a:lnTo>
                    <a:pt x="81" y="334"/>
                  </a:lnTo>
                  <a:lnTo>
                    <a:pt x="81" y="316"/>
                  </a:lnTo>
                  <a:lnTo>
                    <a:pt x="81" y="295"/>
                  </a:lnTo>
                  <a:lnTo>
                    <a:pt x="81" y="274"/>
                  </a:lnTo>
                  <a:lnTo>
                    <a:pt x="81" y="253"/>
                  </a:lnTo>
                  <a:lnTo>
                    <a:pt x="81" y="237"/>
                  </a:lnTo>
                  <a:lnTo>
                    <a:pt x="81" y="225"/>
                  </a:lnTo>
                  <a:lnTo>
                    <a:pt x="81" y="220"/>
                  </a:lnTo>
                  <a:lnTo>
                    <a:pt x="81" y="216"/>
                  </a:lnTo>
                  <a:lnTo>
                    <a:pt x="78" y="211"/>
                  </a:lnTo>
                  <a:lnTo>
                    <a:pt x="77" y="208"/>
                  </a:lnTo>
                  <a:lnTo>
                    <a:pt x="72" y="205"/>
                  </a:lnTo>
                  <a:lnTo>
                    <a:pt x="68" y="204"/>
                  </a:lnTo>
                  <a:lnTo>
                    <a:pt x="63" y="202"/>
                  </a:lnTo>
                  <a:lnTo>
                    <a:pt x="62" y="202"/>
                  </a:lnTo>
                  <a:lnTo>
                    <a:pt x="60" y="202"/>
                  </a:lnTo>
                  <a:lnTo>
                    <a:pt x="56" y="202"/>
                  </a:lnTo>
                  <a:lnTo>
                    <a:pt x="51" y="202"/>
                  </a:lnTo>
                  <a:lnTo>
                    <a:pt x="45" y="202"/>
                  </a:lnTo>
                  <a:lnTo>
                    <a:pt x="53" y="187"/>
                  </a:lnTo>
                  <a:lnTo>
                    <a:pt x="60" y="171"/>
                  </a:lnTo>
                  <a:lnTo>
                    <a:pt x="68" y="156"/>
                  </a:lnTo>
                  <a:lnTo>
                    <a:pt x="74" y="142"/>
                  </a:lnTo>
                  <a:lnTo>
                    <a:pt x="78" y="133"/>
                  </a:lnTo>
                  <a:lnTo>
                    <a:pt x="80" y="130"/>
                  </a:lnTo>
                  <a:lnTo>
                    <a:pt x="81" y="126"/>
                  </a:lnTo>
                  <a:lnTo>
                    <a:pt x="81" y="123"/>
                  </a:lnTo>
                  <a:lnTo>
                    <a:pt x="81" y="118"/>
                  </a:lnTo>
                  <a:lnTo>
                    <a:pt x="81" y="106"/>
                  </a:lnTo>
                  <a:lnTo>
                    <a:pt x="81" y="88"/>
                  </a:lnTo>
                  <a:lnTo>
                    <a:pt x="81" y="70"/>
                  </a:lnTo>
                  <a:lnTo>
                    <a:pt x="81" y="52"/>
                  </a:lnTo>
                  <a:lnTo>
                    <a:pt x="81" y="36"/>
                  </a:lnTo>
                  <a:lnTo>
                    <a:pt x="224" y="36"/>
                  </a:lnTo>
                  <a:lnTo>
                    <a:pt x="224" y="34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3606" name="Rectangle 54"/>
            <p:cNvSpPr>
              <a:spLocks noChangeArrowheads="1"/>
            </p:cNvSpPr>
            <p:nvPr/>
          </p:nvSpPr>
          <p:spPr bwMode="auto">
            <a:xfrm>
              <a:off x="2099" y="2792"/>
              <a:ext cx="27" cy="4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3607" name="Rectangle 55"/>
            <p:cNvSpPr>
              <a:spLocks noChangeArrowheads="1"/>
            </p:cNvSpPr>
            <p:nvPr/>
          </p:nvSpPr>
          <p:spPr bwMode="auto">
            <a:xfrm>
              <a:off x="1955" y="2724"/>
              <a:ext cx="91" cy="3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608" name="Group 56"/>
          <p:cNvGrpSpPr/>
          <p:nvPr/>
        </p:nvGrpSpPr>
        <p:grpSpPr bwMode="auto">
          <a:xfrm>
            <a:off x="3884613" y="4562475"/>
            <a:ext cx="533400" cy="533400"/>
            <a:chOff x="2430" y="1692"/>
            <a:chExt cx="339" cy="339"/>
          </a:xfrm>
        </p:grpSpPr>
        <p:sp>
          <p:nvSpPr>
            <p:cNvPr id="23609" name="Freeform 57"/>
            <p:cNvSpPr>
              <a:spLocks noEditPoints="1" noChangeArrowheads="1"/>
            </p:cNvSpPr>
            <p:nvPr/>
          </p:nvSpPr>
          <p:spPr bwMode="auto">
            <a:xfrm>
              <a:off x="2430" y="1692"/>
              <a:ext cx="339" cy="339"/>
            </a:xfrm>
            <a:custGeom>
              <a:avLst/>
              <a:gdLst>
                <a:gd name="T0" fmla="*/ 170 w 339"/>
                <a:gd name="T1" fmla="*/ 0 h 339"/>
                <a:gd name="T2" fmla="*/ 131 w 339"/>
                <a:gd name="T3" fmla="*/ 5 h 339"/>
                <a:gd name="T4" fmla="*/ 95 w 339"/>
                <a:gd name="T5" fmla="*/ 17 h 339"/>
                <a:gd name="T6" fmla="*/ 63 w 339"/>
                <a:gd name="T7" fmla="*/ 38 h 339"/>
                <a:gd name="T8" fmla="*/ 38 w 339"/>
                <a:gd name="T9" fmla="*/ 63 h 339"/>
                <a:gd name="T10" fmla="*/ 18 w 339"/>
                <a:gd name="T11" fmla="*/ 95 h 339"/>
                <a:gd name="T12" fmla="*/ 5 w 339"/>
                <a:gd name="T13" fmla="*/ 131 h 339"/>
                <a:gd name="T14" fmla="*/ 0 w 339"/>
                <a:gd name="T15" fmla="*/ 170 h 339"/>
                <a:gd name="T16" fmla="*/ 5 w 339"/>
                <a:gd name="T17" fmla="*/ 209 h 339"/>
                <a:gd name="T18" fmla="*/ 18 w 339"/>
                <a:gd name="T19" fmla="*/ 245 h 339"/>
                <a:gd name="T20" fmla="*/ 38 w 339"/>
                <a:gd name="T21" fmla="*/ 276 h 339"/>
                <a:gd name="T22" fmla="*/ 63 w 339"/>
                <a:gd name="T23" fmla="*/ 302 h 339"/>
                <a:gd name="T24" fmla="*/ 95 w 339"/>
                <a:gd name="T25" fmla="*/ 323 h 339"/>
                <a:gd name="T26" fmla="*/ 131 w 339"/>
                <a:gd name="T27" fmla="*/ 335 h 339"/>
                <a:gd name="T28" fmla="*/ 170 w 339"/>
                <a:gd name="T29" fmla="*/ 339 h 339"/>
                <a:gd name="T30" fmla="*/ 209 w 339"/>
                <a:gd name="T31" fmla="*/ 335 h 339"/>
                <a:gd name="T32" fmla="*/ 245 w 339"/>
                <a:gd name="T33" fmla="*/ 323 h 339"/>
                <a:gd name="T34" fmla="*/ 276 w 339"/>
                <a:gd name="T35" fmla="*/ 302 h 339"/>
                <a:gd name="T36" fmla="*/ 303 w 339"/>
                <a:gd name="T37" fmla="*/ 276 h 339"/>
                <a:gd name="T38" fmla="*/ 323 w 339"/>
                <a:gd name="T39" fmla="*/ 245 h 339"/>
                <a:gd name="T40" fmla="*/ 335 w 339"/>
                <a:gd name="T41" fmla="*/ 209 h 339"/>
                <a:gd name="T42" fmla="*/ 339 w 339"/>
                <a:gd name="T43" fmla="*/ 170 h 339"/>
                <a:gd name="T44" fmla="*/ 335 w 339"/>
                <a:gd name="T45" fmla="*/ 131 h 339"/>
                <a:gd name="T46" fmla="*/ 323 w 339"/>
                <a:gd name="T47" fmla="*/ 95 h 339"/>
                <a:gd name="T48" fmla="*/ 303 w 339"/>
                <a:gd name="T49" fmla="*/ 63 h 339"/>
                <a:gd name="T50" fmla="*/ 276 w 339"/>
                <a:gd name="T51" fmla="*/ 38 h 339"/>
                <a:gd name="T52" fmla="*/ 245 w 339"/>
                <a:gd name="T53" fmla="*/ 17 h 339"/>
                <a:gd name="T54" fmla="*/ 209 w 339"/>
                <a:gd name="T55" fmla="*/ 5 h 339"/>
                <a:gd name="T56" fmla="*/ 170 w 339"/>
                <a:gd name="T57" fmla="*/ 0 h 339"/>
                <a:gd name="T58" fmla="*/ 170 w 339"/>
                <a:gd name="T59" fmla="*/ 294 h 339"/>
                <a:gd name="T60" fmla="*/ 137 w 339"/>
                <a:gd name="T61" fmla="*/ 291 h 339"/>
                <a:gd name="T62" fmla="*/ 107 w 339"/>
                <a:gd name="T63" fmla="*/ 278 h 339"/>
                <a:gd name="T64" fmla="*/ 81 w 339"/>
                <a:gd name="T65" fmla="*/ 258 h 339"/>
                <a:gd name="T66" fmla="*/ 62 w 339"/>
                <a:gd name="T67" fmla="*/ 233 h 339"/>
                <a:gd name="T68" fmla="*/ 50 w 339"/>
                <a:gd name="T69" fmla="*/ 203 h 339"/>
                <a:gd name="T70" fmla="*/ 45 w 339"/>
                <a:gd name="T71" fmla="*/ 170 h 339"/>
                <a:gd name="T72" fmla="*/ 50 w 339"/>
                <a:gd name="T73" fmla="*/ 137 h 339"/>
                <a:gd name="T74" fmla="*/ 62 w 339"/>
                <a:gd name="T75" fmla="*/ 107 h 339"/>
                <a:gd name="T76" fmla="*/ 81 w 339"/>
                <a:gd name="T77" fmla="*/ 81 h 339"/>
                <a:gd name="T78" fmla="*/ 107 w 339"/>
                <a:gd name="T79" fmla="*/ 62 h 339"/>
                <a:gd name="T80" fmla="*/ 137 w 339"/>
                <a:gd name="T81" fmla="*/ 48 h 339"/>
                <a:gd name="T82" fmla="*/ 170 w 339"/>
                <a:gd name="T83" fmla="*/ 44 h 339"/>
                <a:gd name="T84" fmla="*/ 203 w 339"/>
                <a:gd name="T85" fmla="*/ 48 h 339"/>
                <a:gd name="T86" fmla="*/ 233 w 339"/>
                <a:gd name="T87" fmla="*/ 62 h 339"/>
                <a:gd name="T88" fmla="*/ 258 w 339"/>
                <a:gd name="T89" fmla="*/ 81 h 339"/>
                <a:gd name="T90" fmla="*/ 278 w 339"/>
                <a:gd name="T91" fmla="*/ 107 h 339"/>
                <a:gd name="T92" fmla="*/ 291 w 339"/>
                <a:gd name="T93" fmla="*/ 137 h 339"/>
                <a:gd name="T94" fmla="*/ 296 w 339"/>
                <a:gd name="T95" fmla="*/ 170 h 339"/>
                <a:gd name="T96" fmla="*/ 291 w 339"/>
                <a:gd name="T97" fmla="*/ 203 h 339"/>
                <a:gd name="T98" fmla="*/ 278 w 339"/>
                <a:gd name="T99" fmla="*/ 233 h 339"/>
                <a:gd name="T100" fmla="*/ 258 w 339"/>
                <a:gd name="T101" fmla="*/ 258 h 339"/>
                <a:gd name="T102" fmla="*/ 233 w 339"/>
                <a:gd name="T103" fmla="*/ 278 h 339"/>
                <a:gd name="T104" fmla="*/ 203 w 339"/>
                <a:gd name="T105" fmla="*/ 291 h 339"/>
                <a:gd name="T106" fmla="*/ 170 w 339"/>
                <a:gd name="T107" fmla="*/ 29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3610" name="Freeform 58"/>
            <p:cNvSpPr>
              <a:spLocks noEditPoints="1" noChangeArrowheads="1"/>
            </p:cNvSpPr>
            <p:nvPr/>
          </p:nvSpPr>
          <p:spPr bwMode="auto">
            <a:xfrm>
              <a:off x="2516" y="1799"/>
              <a:ext cx="168" cy="157"/>
            </a:xfrm>
            <a:custGeom>
              <a:avLst/>
              <a:gdLst>
                <a:gd name="T0" fmla="*/ 12 w 168"/>
                <a:gd name="T1" fmla="*/ 76 h 157"/>
                <a:gd name="T2" fmla="*/ 30 w 168"/>
                <a:gd name="T3" fmla="*/ 114 h 157"/>
                <a:gd name="T4" fmla="*/ 63 w 168"/>
                <a:gd name="T5" fmla="*/ 132 h 157"/>
                <a:gd name="T6" fmla="*/ 106 w 168"/>
                <a:gd name="T7" fmla="*/ 132 h 157"/>
                <a:gd name="T8" fmla="*/ 139 w 168"/>
                <a:gd name="T9" fmla="*/ 114 h 157"/>
                <a:gd name="T10" fmla="*/ 157 w 168"/>
                <a:gd name="T11" fmla="*/ 76 h 157"/>
                <a:gd name="T12" fmla="*/ 163 w 168"/>
                <a:gd name="T13" fmla="*/ 100 h 157"/>
                <a:gd name="T14" fmla="*/ 142 w 168"/>
                <a:gd name="T15" fmla="*/ 136 h 157"/>
                <a:gd name="T16" fmla="*/ 106 w 168"/>
                <a:gd name="T17" fmla="*/ 156 h 157"/>
                <a:gd name="T18" fmla="*/ 61 w 168"/>
                <a:gd name="T19" fmla="*/ 156 h 157"/>
                <a:gd name="T20" fmla="*/ 27 w 168"/>
                <a:gd name="T21" fmla="*/ 136 h 157"/>
                <a:gd name="T22" fmla="*/ 4 w 168"/>
                <a:gd name="T23" fmla="*/ 100 h 157"/>
                <a:gd name="T24" fmla="*/ 39 w 168"/>
                <a:gd name="T25" fmla="*/ 45 h 157"/>
                <a:gd name="T26" fmla="*/ 27 w 168"/>
                <a:gd name="T27" fmla="*/ 42 h 157"/>
                <a:gd name="T28" fmla="*/ 19 w 168"/>
                <a:gd name="T29" fmla="*/ 34 h 157"/>
                <a:gd name="T30" fmla="*/ 16 w 168"/>
                <a:gd name="T31" fmla="*/ 22 h 157"/>
                <a:gd name="T32" fmla="*/ 19 w 168"/>
                <a:gd name="T33" fmla="*/ 12 h 157"/>
                <a:gd name="T34" fmla="*/ 27 w 168"/>
                <a:gd name="T35" fmla="*/ 3 h 157"/>
                <a:gd name="T36" fmla="*/ 39 w 168"/>
                <a:gd name="T37" fmla="*/ 0 h 157"/>
                <a:gd name="T38" fmla="*/ 49 w 168"/>
                <a:gd name="T39" fmla="*/ 3 h 157"/>
                <a:gd name="T40" fmla="*/ 58 w 168"/>
                <a:gd name="T41" fmla="*/ 12 h 157"/>
                <a:gd name="T42" fmla="*/ 61 w 168"/>
                <a:gd name="T43" fmla="*/ 22 h 157"/>
                <a:gd name="T44" fmla="*/ 58 w 168"/>
                <a:gd name="T45" fmla="*/ 34 h 157"/>
                <a:gd name="T46" fmla="*/ 49 w 168"/>
                <a:gd name="T47" fmla="*/ 42 h 157"/>
                <a:gd name="T48" fmla="*/ 39 w 168"/>
                <a:gd name="T49" fmla="*/ 45 h 157"/>
                <a:gd name="T50" fmla="*/ 124 w 168"/>
                <a:gd name="T51" fmla="*/ 45 h 157"/>
                <a:gd name="T52" fmla="*/ 114 w 168"/>
                <a:gd name="T53" fmla="*/ 39 h 157"/>
                <a:gd name="T54" fmla="*/ 108 w 168"/>
                <a:gd name="T55" fmla="*/ 28 h 157"/>
                <a:gd name="T56" fmla="*/ 108 w 168"/>
                <a:gd name="T57" fmla="*/ 16 h 157"/>
                <a:gd name="T58" fmla="*/ 114 w 168"/>
                <a:gd name="T59" fmla="*/ 6 h 157"/>
                <a:gd name="T60" fmla="*/ 124 w 168"/>
                <a:gd name="T61" fmla="*/ 1 h 157"/>
                <a:gd name="T62" fmla="*/ 136 w 168"/>
                <a:gd name="T63" fmla="*/ 1 h 157"/>
                <a:gd name="T64" fmla="*/ 145 w 168"/>
                <a:gd name="T65" fmla="*/ 6 h 157"/>
                <a:gd name="T66" fmla="*/ 151 w 168"/>
                <a:gd name="T67" fmla="*/ 16 h 157"/>
                <a:gd name="T68" fmla="*/ 151 w 168"/>
                <a:gd name="T69" fmla="*/ 28 h 157"/>
                <a:gd name="T70" fmla="*/ 145 w 168"/>
                <a:gd name="T71" fmla="*/ 39 h 157"/>
                <a:gd name="T72" fmla="*/ 136 w 168"/>
                <a:gd name="T73" fmla="*/ 4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3611" name="Text Box 60"/>
          <p:cNvSpPr txBox="1">
            <a:spLocks noChangeArrowheads="1"/>
          </p:cNvSpPr>
          <p:nvPr/>
        </p:nvSpPr>
        <p:spPr bwMode="auto">
          <a:xfrm>
            <a:off x="533400" y="1600200"/>
            <a:ext cx="5562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400" b="1">
                <a:solidFill>
                  <a:srgbClr val="000000"/>
                </a:solidFill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 is a Design Digital Content &amp; Contents mall developed by Guild Design Inc.</a:t>
            </a:r>
          </a:p>
        </p:txBody>
      </p:sp>
      <p:sp>
        <p:nvSpPr>
          <p:cNvPr id="23612" name="Rectangle 6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invGray">
          <a:xfrm>
            <a:off x="636588" y="1887538"/>
            <a:ext cx="3652837" cy="1503362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Perspectiv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2525713" y="2027238"/>
            <a:ext cx="12207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</a:rPr>
              <a:t>Contents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gray">
          <a:xfrm>
            <a:off x="4672013" y="1882775"/>
            <a:ext cx="3786187" cy="15033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PerspectiveBottom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5202238" y="2003425"/>
            <a:ext cx="1219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</a:rPr>
              <a:t>Contents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gray">
          <a:xfrm>
            <a:off x="635000" y="3822700"/>
            <a:ext cx="3652838" cy="15033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Perspectiv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583" name="Rectangle 8"/>
          <p:cNvSpPr>
            <a:spLocks noChangeArrowheads="1"/>
          </p:cNvSpPr>
          <p:nvPr/>
        </p:nvSpPr>
        <p:spPr bwMode="auto">
          <a:xfrm>
            <a:off x="2495550" y="4918075"/>
            <a:ext cx="1219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</a:rPr>
              <a:t>Contents</a:t>
            </a: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gray">
          <a:xfrm>
            <a:off x="4676775" y="3824288"/>
            <a:ext cx="3790950" cy="149383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PerspectiveTop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585" name="Rectangle 10"/>
          <p:cNvSpPr>
            <a:spLocks noChangeArrowheads="1"/>
          </p:cNvSpPr>
          <p:nvPr/>
        </p:nvSpPr>
        <p:spPr bwMode="auto">
          <a:xfrm>
            <a:off x="5205413" y="4902200"/>
            <a:ext cx="1220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</a:rPr>
              <a:t>Contents</a:t>
            </a:r>
          </a:p>
        </p:txBody>
      </p:sp>
      <p:sp>
        <p:nvSpPr>
          <p:cNvPr id="24586" name="Text Box 11"/>
          <p:cNvSpPr txBox="1">
            <a:spLocks noChangeArrowheads="1"/>
          </p:cNvSpPr>
          <p:nvPr/>
        </p:nvSpPr>
        <p:spPr bwMode="auto">
          <a:xfrm>
            <a:off x="684213" y="4002088"/>
            <a:ext cx="1773237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F8F8F8"/>
                </a:solidFill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24587" name="Text Box 12"/>
          <p:cNvSpPr txBox="1">
            <a:spLocks noChangeArrowheads="1"/>
          </p:cNvSpPr>
          <p:nvPr/>
        </p:nvSpPr>
        <p:spPr bwMode="auto">
          <a:xfrm>
            <a:off x="698500" y="2006600"/>
            <a:ext cx="17018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-"/>
            </a:pPr>
            <a:r>
              <a:rPr lang="en-US" altLang="zh-CN" sz="1400">
                <a:solidFill>
                  <a:srgbClr val="F8F8F8"/>
                </a:solidFill>
                <a:ea typeface="宋体" panose="02010600030101010101" pitchFamily="2" charset="-122"/>
              </a:rPr>
              <a:t> Click to add Text</a:t>
            </a: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-"/>
            </a:pPr>
            <a:r>
              <a:rPr lang="en-US" altLang="zh-CN" sz="1400">
                <a:solidFill>
                  <a:srgbClr val="F8F8F8"/>
                </a:solidFill>
                <a:ea typeface="宋体" panose="02010600030101010101" pitchFamily="2" charset="-122"/>
              </a:rPr>
              <a:t> Click to add Text</a:t>
            </a: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-"/>
            </a:pPr>
            <a:r>
              <a:rPr lang="en-US" altLang="zh-CN" sz="1400">
                <a:solidFill>
                  <a:srgbClr val="F8F8F8"/>
                </a:solidFill>
                <a:ea typeface="宋体" panose="02010600030101010101" pitchFamily="2" charset="-122"/>
              </a:rPr>
              <a:t> Click to add Text</a:t>
            </a: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-"/>
            </a:pPr>
            <a:r>
              <a:rPr lang="en-US" altLang="zh-CN" sz="1400">
                <a:solidFill>
                  <a:srgbClr val="F8F8F8"/>
                </a:solidFill>
                <a:ea typeface="宋体" panose="02010600030101010101" pitchFamily="2" charset="-122"/>
              </a:rPr>
              <a:t> Click to add Text</a:t>
            </a:r>
          </a:p>
        </p:txBody>
      </p:sp>
      <p:sp>
        <p:nvSpPr>
          <p:cNvPr id="24588" name="Text Box 13"/>
          <p:cNvSpPr txBox="1">
            <a:spLocks noChangeArrowheads="1"/>
          </p:cNvSpPr>
          <p:nvPr/>
        </p:nvSpPr>
        <p:spPr bwMode="auto">
          <a:xfrm>
            <a:off x="6604000" y="2049463"/>
            <a:ext cx="1773238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F8F8F8"/>
                </a:solidFill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24589" name="Text Box 14"/>
          <p:cNvSpPr txBox="1">
            <a:spLocks noChangeArrowheads="1"/>
          </p:cNvSpPr>
          <p:nvPr/>
        </p:nvSpPr>
        <p:spPr bwMode="auto">
          <a:xfrm>
            <a:off x="6669088" y="4044950"/>
            <a:ext cx="17018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-"/>
            </a:pPr>
            <a:r>
              <a:rPr lang="en-US" altLang="zh-CN" sz="1400">
                <a:solidFill>
                  <a:srgbClr val="F8F8F8"/>
                </a:solidFill>
                <a:ea typeface="宋体" panose="02010600030101010101" pitchFamily="2" charset="-122"/>
              </a:rPr>
              <a:t> Click to add Text</a:t>
            </a: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-"/>
            </a:pPr>
            <a:r>
              <a:rPr lang="en-US" altLang="zh-CN" sz="1400">
                <a:solidFill>
                  <a:srgbClr val="F8F8F8"/>
                </a:solidFill>
                <a:ea typeface="宋体" panose="02010600030101010101" pitchFamily="2" charset="-122"/>
              </a:rPr>
              <a:t> Click to add Text</a:t>
            </a:r>
          </a:p>
          <a:p>
            <a:pPr eaLnBrk="0" hangingPunct="0">
              <a:lnSpc>
                <a:spcPct val="130000"/>
              </a:lnSpc>
              <a:buFont typeface="Arial" panose="020B0604020202020204" pitchFamily="34" charset="0"/>
              <a:buChar char="-"/>
            </a:pPr>
            <a:r>
              <a:rPr lang="en-US" altLang="zh-CN" sz="1400">
                <a:solidFill>
                  <a:srgbClr val="F8F8F8"/>
                </a:solidFill>
                <a:ea typeface="宋体" panose="02010600030101010101" pitchFamily="2" charset="-122"/>
              </a:rPr>
              <a:t> Click to add Text</a:t>
            </a:r>
          </a:p>
        </p:txBody>
      </p:sp>
      <p:grpSp>
        <p:nvGrpSpPr>
          <p:cNvPr id="24590" name="Group 15"/>
          <p:cNvGrpSpPr/>
          <p:nvPr/>
        </p:nvGrpSpPr>
        <p:grpSpPr bwMode="auto">
          <a:xfrm>
            <a:off x="5392738" y="3984625"/>
            <a:ext cx="812800" cy="812800"/>
            <a:chOff x="2430" y="1692"/>
            <a:chExt cx="339" cy="339"/>
          </a:xfrm>
        </p:grpSpPr>
        <p:sp>
          <p:nvSpPr>
            <p:cNvPr id="24591" name="Freeform 16"/>
            <p:cNvSpPr>
              <a:spLocks noEditPoints="1" noChangeArrowheads="1"/>
            </p:cNvSpPr>
            <p:nvPr/>
          </p:nvSpPr>
          <p:spPr bwMode="auto">
            <a:xfrm>
              <a:off x="2430" y="1692"/>
              <a:ext cx="339" cy="339"/>
            </a:xfrm>
            <a:custGeom>
              <a:avLst/>
              <a:gdLst>
                <a:gd name="T0" fmla="*/ 170 w 339"/>
                <a:gd name="T1" fmla="*/ 0 h 339"/>
                <a:gd name="T2" fmla="*/ 131 w 339"/>
                <a:gd name="T3" fmla="*/ 5 h 339"/>
                <a:gd name="T4" fmla="*/ 95 w 339"/>
                <a:gd name="T5" fmla="*/ 17 h 339"/>
                <a:gd name="T6" fmla="*/ 63 w 339"/>
                <a:gd name="T7" fmla="*/ 38 h 339"/>
                <a:gd name="T8" fmla="*/ 38 w 339"/>
                <a:gd name="T9" fmla="*/ 63 h 339"/>
                <a:gd name="T10" fmla="*/ 18 w 339"/>
                <a:gd name="T11" fmla="*/ 95 h 339"/>
                <a:gd name="T12" fmla="*/ 5 w 339"/>
                <a:gd name="T13" fmla="*/ 131 h 339"/>
                <a:gd name="T14" fmla="*/ 0 w 339"/>
                <a:gd name="T15" fmla="*/ 170 h 339"/>
                <a:gd name="T16" fmla="*/ 5 w 339"/>
                <a:gd name="T17" fmla="*/ 209 h 339"/>
                <a:gd name="T18" fmla="*/ 18 w 339"/>
                <a:gd name="T19" fmla="*/ 245 h 339"/>
                <a:gd name="T20" fmla="*/ 38 w 339"/>
                <a:gd name="T21" fmla="*/ 276 h 339"/>
                <a:gd name="T22" fmla="*/ 63 w 339"/>
                <a:gd name="T23" fmla="*/ 302 h 339"/>
                <a:gd name="T24" fmla="*/ 95 w 339"/>
                <a:gd name="T25" fmla="*/ 323 h 339"/>
                <a:gd name="T26" fmla="*/ 131 w 339"/>
                <a:gd name="T27" fmla="*/ 335 h 339"/>
                <a:gd name="T28" fmla="*/ 170 w 339"/>
                <a:gd name="T29" fmla="*/ 339 h 339"/>
                <a:gd name="T30" fmla="*/ 209 w 339"/>
                <a:gd name="T31" fmla="*/ 335 h 339"/>
                <a:gd name="T32" fmla="*/ 245 w 339"/>
                <a:gd name="T33" fmla="*/ 323 h 339"/>
                <a:gd name="T34" fmla="*/ 276 w 339"/>
                <a:gd name="T35" fmla="*/ 302 h 339"/>
                <a:gd name="T36" fmla="*/ 303 w 339"/>
                <a:gd name="T37" fmla="*/ 276 h 339"/>
                <a:gd name="T38" fmla="*/ 323 w 339"/>
                <a:gd name="T39" fmla="*/ 245 h 339"/>
                <a:gd name="T40" fmla="*/ 335 w 339"/>
                <a:gd name="T41" fmla="*/ 209 h 339"/>
                <a:gd name="T42" fmla="*/ 339 w 339"/>
                <a:gd name="T43" fmla="*/ 170 h 339"/>
                <a:gd name="T44" fmla="*/ 335 w 339"/>
                <a:gd name="T45" fmla="*/ 131 h 339"/>
                <a:gd name="T46" fmla="*/ 323 w 339"/>
                <a:gd name="T47" fmla="*/ 95 h 339"/>
                <a:gd name="T48" fmla="*/ 303 w 339"/>
                <a:gd name="T49" fmla="*/ 63 h 339"/>
                <a:gd name="T50" fmla="*/ 276 w 339"/>
                <a:gd name="T51" fmla="*/ 38 h 339"/>
                <a:gd name="T52" fmla="*/ 245 w 339"/>
                <a:gd name="T53" fmla="*/ 17 h 339"/>
                <a:gd name="T54" fmla="*/ 209 w 339"/>
                <a:gd name="T55" fmla="*/ 5 h 339"/>
                <a:gd name="T56" fmla="*/ 170 w 339"/>
                <a:gd name="T57" fmla="*/ 0 h 339"/>
                <a:gd name="T58" fmla="*/ 170 w 339"/>
                <a:gd name="T59" fmla="*/ 294 h 339"/>
                <a:gd name="T60" fmla="*/ 137 w 339"/>
                <a:gd name="T61" fmla="*/ 291 h 339"/>
                <a:gd name="T62" fmla="*/ 107 w 339"/>
                <a:gd name="T63" fmla="*/ 278 h 339"/>
                <a:gd name="T64" fmla="*/ 81 w 339"/>
                <a:gd name="T65" fmla="*/ 258 h 339"/>
                <a:gd name="T66" fmla="*/ 62 w 339"/>
                <a:gd name="T67" fmla="*/ 233 h 339"/>
                <a:gd name="T68" fmla="*/ 50 w 339"/>
                <a:gd name="T69" fmla="*/ 203 h 339"/>
                <a:gd name="T70" fmla="*/ 45 w 339"/>
                <a:gd name="T71" fmla="*/ 170 h 339"/>
                <a:gd name="T72" fmla="*/ 50 w 339"/>
                <a:gd name="T73" fmla="*/ 137 h 339"/>
                <a:gd name="T74" fmla="*/ 62 w 339"/>
                <a:gd name="T75" fmla="*/ 107 h 339"/>
                <a:gd name="T76" fmla="*/ 81 w 339"/>
                <a:gd name="T77" fmla="*/ 81 h 339"/>
                <a:gd name="T78" fmla="*/ 107 w 339"/>
                <a:gd name="T79" fmla="*/ 62 h 339"/>
                <a:gd name="T80" fmla="*/ 137 w 339"/>
                <a:gd name="T81" fmla="*/ 48 h 339"/>
                <a:gd name="T82" fmla="*/ 170 w 339"/>
                <a:gd name="T83" fmla="*/ 44 h 339"/>
                <a:gd name="T84" fmla="*/ 203 w 339"/>
                <a:gd name="T85" fmla="*/ 48 h 339"/>
                <a:gd name="T86" fmla="*/ 233 w 339"/>
                <a:gd name="T87" fmla="*/ 62 h 339"/>
                <a:gd name="T88" fmla="*/ 258 w 339"/>
                <a:gd name="T89" fmla="*/ 81 h 339"/>
                <a:gd name="T90" fmla="*/ 278 w 339"/>
                <a:gd name="T91" fmla="*/ 107 h 339"/>
                <a:gd name="T92" fmla="*/ 291 w 339"/>
                <a:gd name="T93" fmla="*/ 137 h 339"/>
                <a:gd name="T94" fmla="*/ 296 w 339"/>
                <a:gd name="T95" fmla="*/ 170 h 339"/>
                <a:gd name="T96" fmla="*/ 291 w 339"/>
                <a:gd name="T97" fmla="*/ 203 h 339"/>
                <a:gd name="T98" fmla="*/ 278 w 339"/>
                <a:gd name="T99" fmla="*/ 233 h 339"/>
                <a:gd name="T100" fmla="*/ 258 w 339"/>
                <a:gd name="T101" fmla="*/ 258 h 339"/>
                <a:gd name="T102" fmla="*/ 233 w 339"/>
                <a:gd name="T103" fmla="*/ 278 h 339"/>
                <a:gd name="T104" fmla="*/ 203 w 339"/>
                <a:gd name="T105" fmla="*/ 291 h 339"/>
                <a:gd name="T106" fmla="*/ 170 w 339"/>
                <a:gd name="T107" fmla="*/ 29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4592" name="Freeform 17"/>
            <p:cNvSpPr>
              <a:spLocks noEditPoints="1" noChangeArrowheads="1"/>
            </p:cNvSpPr>
            <p:nvPr/>
          </p:nvSpPr>
          <p:spPr bwMode="auto">
            <a:xfrm>
              <a:off x="2516" y="1799"/>
              <a:ext cx="168" cy="157"/>
            </a:xfrm>
            <a:custGeom>
              <a:avLst/>
              <a:gdLst>
                <a:gd name="T0" fmla="*/ 12 w 168"/>
                <a:gd name="T1" fmla="*/ 76 h 157"/>
                <a:gd name="T2" fmla="*/ 30 w 168"/>
                <a:gd name="T3" fmla="*/ 114 h 157"/>
                <a:gd name="T4" fmla="*/ 63 w 168"/>
                <a:gd name="T5" fmla="*/ 132 h 157"/>
                <a:gd name="T6" fmla="*/ 106 w 168"/>
                <a:gd name="T7" fmla="*/ 132 h 157"/>
                <a:gd name="T8" fmla="*/ 139 w 168"/>
                <a:gd name="T9" fmla="*/ 114 h 157"/>
                <a:gd name="T10" fmla="*/ 157 w 168"/>
                <a:gd name="T11" fmla="*/ 76 h 157"/>
                <a:gd name="T12" fmla="*/ 163 w 168"/>
                <a:gd name="T13" fmla="*/ 100 h 157"/>
                <a:gd name="T14" fmla="*/ 142 w 168"/>
                <a:gd name="T15" fmla="*/ 136 h 157"/>
                <a:gd name="T16" fmla="*/ 106 w 168"/>
                <a:gd name="T17" fmla="*/ 156 h 157"/>
                <a:gd name="T18" fmla="*/ 61 w 168"/>
                <a:gd name="T19" fmla="*/ 156 h 157"/>
                <a:gd name="T20" fmla="*/ 27 w 168"/>
                <a:gd name="T21" fmla="*/ 136 h 157"/>
                <a:gd name="T22" fmla="*/ 4 w 168"/>
                <a:gd name="T23" fmla="*/ 100 h 157"/>
                <a:gd name="T24" fmla="*/ 39 w 168"/>
                <a:gd name="T25" fmla="*/ 45 h 157"/>
                <a:gd name="T26" fmla="*/ 27 w 168"/>
                <a:gd name="T27" fmla="*/ 42 h 157"/>
                <a:gd name="T28" fmla="*/ 19 w 168"/>
                <a:gd name="T29" fmla="*/ 34 h 157"/>
                <a:gd name="T30" fmla="*/ 16 w 168"/>
                <a:gd name="T31" fmla="*/ 22 h 157"/>
                <a:gd name="T32" fmla="*/ 19 w 168"/>
                <a:gd name="T33" fmla="*/ 12 h 157"/>
                <a:gd name="T34" fmla="*/ 27 w 168"/>
                <a:gd name="T35" fmla="*/ 3 h 157"/>
                <a:gd name="T36" fmla="*/ 39 w 168"/>
                <a:gd name="T37" fmla="*/ 0 h 157"/>
                <a:gd name="T38" fmla="*/ 49 w 168"/>
                <a:gd name="T39" fmla="*/ 3 h 157"/>
                <a:gd name="T40" fmla="*/ 58 w 168"/>
                <a:gd name="T41" fmla="*/ 12 h 157"/>
                <a:gd name="T42" fmla="*/ 61 w 168"/>
                <a:gd name="T43" fmla="*/ 22 h 157"/>
                <a:gd name="T44" fmla="*/ 58 w 168"/>
                <a:gd name="T45" fmla="*/ 34 h 157"/>
                <a:gd name="T46" fmla="*/ 49 w 168"/>
                <a:gd name="T47" fmla="*/ 42 h 157"/>
                <a:gd name="T48" fmla="*/ 39 w 168"/>
                <a:gd name="T49" fmla="*/ 45 h 157"/>
                <a:gd name="T50" fmla="*/ 124 w 168"/>
                <a:gd name="T51" fmla="*/ 45 h 157"/>
                <a:gd name="T52" fmla="*/ 114 w 168"/>
                <a:gd name="T53" fmla="*/ 39 h 157"/>
                <a:gd name="T54" fmla="*/ 108 w 168"/>
                <a:gd name="T55" fmla="*/ 28 h 157"/>
                <a:gd name="T56" fmla="*/ 108 w 168"/>
                <a:gd name="T57" fmla="*/ 16 h 157"/>
                <a:gd name="T58" fmla="*/ 114 w 168"/>
                <a:gd name="T59" fmla="*/ 6 h 157"/>
                <a:gd name="T60" fmla="*/ 124 w 168"/>
                <a:gd name="T61" fmla="*/ 1 h 157"/>
                <a:gd name="T62" fmla="*/ 136 w 168"/>
                <a:gd name="T63" fmla="*/ 1 h 157"/>
                <a:gd name="T64" fmla="*/ 145 w 168"/>
                <a:gd name="T65" fmla="*/ 6 h 157"/>
                <a:gd name="T66" fmla="*/ 151 w 168"/>
                <a:gd name="T67" fmla="*/ 16 h 157"/>
                <a:gd name="T68" fmla="*/ 151 w 168"/>
                <a:gd name="T69" fmla="*/ 28 h 157"/>
                <a:gd name="T70" fmla="*/ 145 w 168"/>
                <a:gd name="T71" fmla="*/ 39 h 157"/>
                <a:gd name="T72" fmla="*/ 136 w 168"/>
                <a:gd name="T73" fmla="*/ 4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24593" name="Group 18"/>
          <p:cNvGrpSpPr/>
          <p:nvPr/>
        </p:nvGrpSpPr>
        <p:grpSpPr bwMode="auto">
          <a:xfrm>
            <a:off x="2687638" y="2457450"/>
            <a:ext cx="835025" cy="819150"/>
            <a:chOff x="866" y="2169"/>
            <a:chExt cx="406" cy="405"/>
          </a:xfrm>
        </p:grpSpPr>
        <p:sp>
          <p:nvSpPr>
            <p:cNvPr id="24594" name="Freeform 19"/>
            <p:cNvSpPr>
              <a:spLocks noChangeArrowheads="1"/>
            </p:cNvSpPr>
            <p:nvPr/>
          </p:nvSpPr>
          <p:spPr bwMode="auto">
            <a:xfrm>
              <a:off x="1073" y="2181"/>
              <a:ext cx="190" cy="152"/>
            </a:xfrm>
            <a:custGeom>
              <a:avLst/>
              <a:gdLst>
                <a:gd name="T0" fmla="*/ 34 w 190"/>
                <a:gd name="T1" fmla="*/ 15 h 152"/>
                <a:gd name="T2" fmla="*/ 40 w 190"/>
                <a:gd name="T3" fmla="*/ 17 h 152"/>
                <a:gd name="T4" fmla="*/ 46 w 190"/>
                <a:gd name="T5" fmla="*/ 18 h 152"/>
                <a:gd name="T6" fmla="*/ 51 w 190"/>
                <a:gd name="T7" fmla="*/ 23 h 152"/>
                <a:gd name="T8" fmla="*/ 55 w 190"/>
                <a:gd name="T9" fmla="*/ 27 h 152"/>
                <a:gd name="T10" fmla="*/ 57 w 190"/>
                <a:gd name="T11" fmla="*/ 33 h 152"/>
                <a:gd name="T12" fmla="*/ 58 w 190"/>
                <a:gd name="T13" fmla="*/ 39 h 152"/>
                <a:gd name="T14" fmla="*/ 58 w 190"/>
                <a:gd name="T15" fmla="*/ 51 h 152"/>
                <a:gd name="T16" fmla="*/ 58 w 190"/>
                <a:gd name="T17" fmla="*/ 57 h 152"/>
                <a:gd name="T18" fmla="*/ 55 w 190"/>
                <a:gd name="T19" fmla="*/ 62 h 152"/>
                <a:gd name="T20" fmla="*/ 54 w 190"/>
                <a:gd name="T21" fmla="*/ 66 h 152"/>
                <a:gd name="T22" fmla="*/ 60 w 190"/>
                <a:gd name="T23" fmla="*/ 69 h 152"/>
                <a:gd name="T24" fmla="*/ 66 w 190"/>
                <a:gd name="T25" fmla="*/ 72 h 152"/>
                <a:gd name="T26" fmla="*/ 70 w 190"/>
                <a:gd name="T27" fmla="*/ 72 h 152"/>
                <a:gd name="T28" fmla="*/ 73 w 190"/>
                <a:gd name="T29" fmla="*/ 72 h 152"/>
                <a:gd name="T30" fmla="*/ 75 w 190"/>
                <a:gd name="T31" fmla="*/ 72 h 152"/>
                <a:gd name="T32" fmla="*/ 82 w 190"/>
                <a:gd name="T33" fmla="*/ 72 h 152"/>
                <a:gd name="T34" fmla="*/ 87 w 190"/>
                <a:gd name="T35" fmla="*/ 75 h 152"/>
                <a:gd name="T36" fmla="*/ 93 w 190"/>
                <a:gd name="T37" fmla="*/ 78 h 152"/>
                <a:gd name="T38" fmla="*/ 96 w 190"/>
                <a:gd name="T39" fmla="*/ 83 h 152"/>
                <a:gd name="T40" fmla="*/ 99 w 190"/>
                <a:gd name="T41" fmla="*/ 89 h 152"/>
                <a:gd name="T42" fmla="*/ 99 w 190"/>
                <a:gd name="T43" fmla="*/ 95 h 152"/>
                <a:gd name="T44" fmla="*/ 99 w 190"/>
                <a:gd name="T45" fmla="*/ 96 h 152"/>
                <a:gd name="T46" fmla="*/ 118 w 190"/>
                <a:gd name="T47" fmla="*/ 119 h 152"/>
                <a:gd name="T48" fmla="*/ 132 w 190"/>
                <a:gd name="T49" fmla="*/ 146 h 152"/>
                <a:gd name="T50" fmla="*/ 145 w 190"/>
                <a:gd name="T51" fmla="*/ 146 h 152"/>
                <a:gd name="T52" fmla="*/ 156 w 190"/>
                <a:gd name="T53" fmla="*/ 146 h 152"/>
                <a:gd name="T54" fmla="*/ 160 w 190"/>
                <a:gd name="T55" fmla="*/ 146 h 152"/>
                <a:gd name="T56" fmla="*/ 160 w 190"/>
                <a:gd name="T57" fmla="*/ 146 h 152"/>
                <a:gd name="T58" fmla="*/ 160 w 190"/>
                <a:gd name="T59" fmla="*/ 146 h 152"/>
                <a:gd name="T60" fmla="*/ 175 w 190"/>
                <a:gd name="T61" fmla="*/ 147 h 152"/>
                <a:gd name="T62" fmla="*/ 190 w 190"/>
                <a:gd name="T63" fmla="*/ 152 h 152"/>
                <a:gd name="T64" fmla="*/ 180 w 190"/>
                <a:gd name="T65" fmla="*/ 116 h 152"/>
                <a:gd name="T66" fmla="*/ 162 w 190"/>
                <a:gd name="T67" fmla="*/ 84 h 152"/>
                <a:gd name="T68" fmla="*/ 139 w 190"/>
                <a:gd name="T69" fmla="*/ 56 h 152"/>
                <a:gd name="T70" fmla="*/ 111 w 190"/>
                <a:gd name="T71" fmla="*/ 33 h 152"/>
                <a:gd name="T72" fmla="*/ 79 w 190"/>
                <a:gd name="T73" fmla="*/ 15 h 152"/>
                <a:gd name="T74" fmla="*/ 43 w 190"/>
                <a:gd name="T75" fmla="*/ 5 h 152"/>
                <a:gd name="T76" fmla="*/ 6 w 190"/>
                <a:gd name="T77" fmla="*/ 0 h 152"/>
                <a:gd name="T78" fmla="*/ 3 w 190"/>
                <a:gd name="T79" fmla="*/ 0 h 152"/>
                <a:gd name="T80" fmla="*/ 0 w 190"/>
                <a:gd name="T81" fmla="*/ 2 h 152"/>
                <a:gd name="T82" fmla="*/ 4 w 190"/>
                <a:gd name="T83" fmla="*/ 8 h 152"/>
                <a:gd name="T84" fmla="*/ 9 w 190"/>
                <a:gd name="T85" fmla="*/ 15 h 152"/>
                <a:gd name="T86" fmla="*/ 19 w 190"/>
                <a:gd name="T87" fmla="*/ 15 h 152"/>
                <a:gd name="T88" fmla="*/ 30 w 190"/>
                <a:gd name="T89" fmla="*/ 15 h 152"/>
                <a:gd name="T90" fmla="*/ 34 w 190"/>
                <a:gd name="T91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0" h="152">
                  <a:moveTo>
                    <a:pt x="34" y="15"/>
                  </a:moveTo>
                  <a:lnTo>
                    <a:pt x="40" y="17"/>
                  </a:lnTo>
                  <a:lnTo>
                    <a:pt x="46" y="18"/>
                  </a:lnTo>
                  <a:lnTo>
                    <a:pt x="51" y="23"/>
                  </a:lnTo>
                  <a:lnTo>
                    <a:pt x="55" y="27"/>
                  </a:lnTo>
                  <a:lnTo>
                    <a:pt x="57" y="33"/>
                  </a:lnTo>
                  <a:lnTo>
                    <a:pt x="58" y="39"/>
                  </a:lnTo>
                  <a:lnTo>
                    <a:pt x="58" y="51"/>
                  </a:lnTo>
                  <a:lnTo>
                    <a:pt x="58" y="57"/>
                  </a:lnTo>
                  <a:lnTo>
                    <a:pt x="55" y="62"/>
                  </a:lnTo>
                  <a:lnTo>
                    <a:pt x="54" y="66"/>
                  </a:lnTo>
                  <a:lnTo>
                    <a:pt x="60" y="69"/>
                  </a:lnTo>
                  <a:lnTo>
                    <a:pt x="66" y="72"/>
                  </a:lnTo>
                  <a:lnTo>
                    <a:pt x="70" y="72"/>
                  </a:lnTo>
                  <a:lnTo>
                    <a:pt x="73" y="72"/>
                  </a:lnTo>
                  <a:lnTo>
                    <a:pt x="75" y="72"/>
                  </a:lnTo>
                  <a:lnTo>
                    <a:pt x="82" y="72"/>
                  </a:lnTo>
                  <a:lnTo>
                    <a:pt x="87" y="75"/>
                  </a:lnTo>
                  <a:lnTo>
                    <a:pt x="93" y="78"/>
                  </a:lnTo>
                  <a:lnTo>
                    <a:pt x="96" y="83"/>
                  </a:lnTo>
                  <a:lnTo>
                    <a:pt x="99" y="89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118" y="119"/>
                  </a:lnTo>
                  <a:lnTo>
                    <a:pt x="132" y="146"/>
                  </a:lnTo>
                  <a:lnTo>
                    <a:pt x="145" y="146"/>
                  </a:lnTo>
                  <a:lnTo>
                    <a:pt x="156" y="146"/>
                  </a:lnTo>
                  <a:lnTo>
                    <a:pt x="160" y="146"/>
                  </a:lnTo>
                  <a:lnTo>
                    <a:pt x="175" y="147"/>
                  </a:lnTo>
                  <a:lnTo>
                    <a:pt x="190" y="152"/>
                  </a:lnTo>
                  <a:lnTo>
                    <a:pt x="180" y="116"/>
                  </a:lnTo>
                  <a:lnTo>
                    <a:pt x="162" y="84"/>
                  </a:lnTo>
                  <a:lnTo>
                    <a:pt x="139" y="56"/>
                  </a:lnTo>
                  <a:lnTo>
                    <a:pt x="111" y="33"/>
                  </a:lnTo>
                  <a:lnTo>
                    <a:pt x="79" y="15"/>
                  </a:lnTo>
                  <a:lnTo>
                    <a:pt x="43" y="5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4" y="8"/>
                  </a:lnTo>
                  <a:lnTo>
                    <a:pt x="9" y="15"/>
                  </a:lnTo>
                  <a:lnTo>
                    <a:pt x="19" y="15"/>
                  </a:lnTo>
                  <a:lnTo>
                    <a:pt x="30" y="15"/>
                  </a:lnTo>
                  <a:lnTo>
                    <a:pt x="34" y="15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4595" name="Freeform 20"/>
            <p:cNvSpPr>
              <a:spLocks noChangeArrowheads="1"/>
            </p:cNvSpPr>
            <p:nvPr/>
          </p:nvSpPr>
          <p:spPr bwMode="auto">
            <a:xfrm>
              <a:off x="911" y="2415"/>
              <a:ext cx="109" cy="131"/>
            </a:xfrm>
            <a:custGeom>
              <a:avLst/>
              <a:gdLst>
                <a:gd name="T0" fmla="*/ 40 w 109"/>
                <a:gd name="T1" fmla="*/ 0 h 131"/>
                <a:gd name="T2" fmla="*/ 33 w 109"/>
                <a:gd name="T3" fmla="*/ 11 h 131"/>
                <a:gd name="T4" fmla="*/ 25 w 109"/>
                <a:gd name="T5" fmla="*/ 21 h 131"/>
                <a:gd name="T6" fmla="*/ 16 w 109"/>
                <a:gd name="T7" fmla="*/ 32 h 131"/>
                <a:gd name="T8" fmla="*/ 12 w 109"/>
                <a:gd name="T9" fmla="*/ 39 h 131"/>
                <a:gd name="T10" fmla="*/ 9 w 109"/>
                <a:gd name="T11" fmla="*/ 41 h 131"/>
                <a:gd name="T12" fmla="*/ 7 w 109"/>
                <a:gd name="T13" fmla="*/ 44 h 131"/>
                <a:gd name="T14" fmla="*/ 3 w 109"/>
                <a:gd name="T15" fmla="*/ 45 h 131"/>
                <a:gd name="T16" fmla="*/ 0 w 109"/>
                <a:gd name="T17" fmla="*/ 47 h 131"/>
                <a:gd name="T18" fmla="*/ 18 w 109"/>
                <a:gd name="T19" fmla="*/ 74 h 131"/>
                <a:gd name="T20" fmla="*/ 39 w 109"/>
                <a:gd name="T21" fmla="*/ 96 h 131"/>
                <a:gd name="T22" fmla="*/ 63 w 109"/>
                <a:gd name="T23" fmla="*/ 116 h 131"/>
                <a:gd name="T24" fmla="*/ 90 w 109"/>
                <a:gd name="T25" fmla="*/ 131 h 131"/>
                <a:gd name="T26" fmla="*/ 100 w 109"/>
                <a:gd name="T27" fmla="*/ 104 h 131"/>
                <a:gd name="T28" fmla="*/ 109 w 109"/>
                <a:gd name="T29" fmla="*/ 77 h 131"/>
                <a:gd name="T30" fmla="*/ 87 w 109"/>
                <a:gd name="T31" fmla="*/ 63 h 131"/>
                <a:gd name="T32" fmla="*/ 67 w 109"/>
                <a:gd name="T33" fmla="*/ 45 h 131"/>
                <a:gd name="T34" fmla="*/ 52 w 109"/>
                <a:gd name="T35" fmla="*/ 24 h 131"/>
                <a:gd name="T36" fmla="*/ 40 w 109"/>
                <a:gd name="T3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9" h="131">
                  <a:moveTo>
                    <a:pt x="40" y="0"/>
                  </a:moveTo>
                  <a:lnTo>
                    <a:pt x="33" y="11"/>
                  </a:lnTo>
                  <a:lnTo>
                    <a:pt x="25" y="21"/>
                  </a:lnTo>
                  <a:lnTo>
                    <a:pt x="16" y="32"/>
                  </a:lnTo>
                  <a:lnTo>
                    <a:pt x="12" y="39"/>
                  </a:lnTo>
                  <a:lnTo>
                    <a:pt x="9" y="41"/>
                  </a:lnTo>
                  <a:lnTo>
                    <a:pt x="7" y="44"/>
                  </a:lnTo>
                  <a:lnTo>
                    <a:pt x="3" y="45"/>
                  </a:lnTo>
                  <a:lnTo>
                    <a:pt x="0" y="47"/>
                  </a:lnTo>
                  <a:lnTo>
                    <a:pt x="18" y="74"/>
                  </a:lnTo>
                  <a:lnTo>
                    <a:pt x="39" y="96"/>
                  </a:lnTo>
                  <a:lnTo>
                    <a:pt x="63" y="116"/>
                  </a:lnTo>
                  <a:lnTo>
                    <a:pt x="90" y="131"/>
                  </a:lnTo>
                  <a:lnTo>
                    <a:pt x="100" y="104"/>
                  </a:lnTo>
                  <a:lnTo>
                    <a:pt x="109" y="77"/>
                  </a:lnTo>
                  <a:lnTo>
                    <a:pt x="87" y="63"/>
                  </a:lnTo>
                  <a:lnTo>
                    <a:pt x="67" y="45"/>
                  </a:lnTo>
                  <a:lnTo>
                    <a:pt x="52" y="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4596" name="Freeform 21"/>
            <p:cNvSpPr>
              <a:spLocks noChangeArrowheads="1"/>
            </p:cNvSpPr>
            <p:nvPr/>
          </p:nvSpPr>
          <p:spPr bwMode="auto">
            <a:xfrm>
              <a:off x="911" y="2198"/>
              <a:ext cx="109" cy="130"/>
            </a:xfrm>
            <a:custGeom>
              <a:avLst/>
              <a:gdLst>
                <a:gd name="T0" fmla="*/ 9 w 109"/>
                <a:gd name="T1" fmla="*/ 90 h 130"/>
                <a:gd name="T2" fmla="*/ 12 w 109"/>
                <a:gd name="T3" fmla="*/ 93 h 130"/>
                <a:gd name="T4" fmla="*/ 16 w 109"/>
                <a:gd name="T5" fmla="*/ 99 h 130"/>
                <a:gd name="T6" fmla="*/ 25 w 109"/>
                <a:gd name="T7" fmla="*/ 109 h 130"/>
                <a:gd name="T8" fmla="*/ 33 w 109"/>
                <a:gd name="T9" fmla="*/ 120 h 130"/>
                <a:gd name="T10" fmla="*/ 40 w 109"/>
                <a:gd name="T11" fmla="*/ 130 h 130"/>
                <a:gd name="T12" fmla="*/ 52 w 109"/>
                <a:gd name="T13" fmla="*/ 106 h 130"/>
                <a:gd name="T14" fmla="*/ 67 w 109"/>
                <a:gd name="T15" fmla="*/ 85 h 130"/>
                <a:gd name="T16" fmla="*/ 87 w 109"/>
                <a:gd name="T17" fmla="*/ 67 h 130"/>
                <a:gd name="T18" fmla="*/ 109 w 109"/>
                <a:gd name="T19" fmla="*/ 54 h 130"/>
                <a:gd name="T20" fmla="*/ 100 w 109"/>
                <a:gd name="T21" fmla="*/ 27 h 130"/>
                <a:gd name="T22" fmla="*/ 90 w 109"/>
                <a:gd name="T23" fmla="*/ 0 h 130"/>
                <a:gd name="T24" fmla="*/ 63 w 109"/>
                <a:gd name="T25" fmla="*/ 15 h 130"/>
                <a:gd name="T26" fmla="*/ 39 w 109"/>
                <a:gd name="T27" fmla="*/ 34 h 130"/>
                <a:gd name="T28" fmla="*/ 18 w 109"/>
                <a:gd name="T29" fmla="*/ 57 h 130"/>
                <a:gd name="T30" fmla="*/ 0 w 109"/>
                <a:gd name="T31" fmla="*/ 84 h 130"/>
                <a:gd name="T32" fmla="*/ 6 w 109"/>
                <a:gd name="T33" fmla="*/ 85 h 130"/>
                <a:gd name="T34" fmla="*/ 9 w 109"/>
                <a:gd name="T35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30">
                  <a:moveTo>
                    <a:pt x="9" y="90"/>
                  </a:moveTo>
                  <a:lnTo>
                    <a:pt x="12" y="93"/>
                  </a:lnTo>
                  <a:lnTo>
                    <a:pt x="16" y="99"/>
                  </a:lnTo>
                  <a:lnTo>
                    <a:pt x="25" y="109"/>
                  </a:lnTo>
                  <a:lnTo>
                    <a:pt x="33" y="120"/>
                  </a:lnTo>
                  <a:lnTo>
                    <a:pt x="40" y="130"/>
                  </a:lnTo>
                  <a:lnTo>
                    <a:pt x="52" y="106"/>
                  </a:lnTo>
                  <a:lnTo>
                    <a:pt x="67" y="85"/>
                  </a:lnTo>
                  <a:lnTo>
                    <a:pt x="87" y="67"/>
                  </a:lnTo>
                  <a:lnTo>
                    <a:pt x="109" y="54"/>
                  </a:lnTo>
                  <a:lnTo>
                    <a:pt x="100" y="27"/>
                  </a:lnTo>
                  <a:lnTo>
                    <a:pt x="90" y="0"/>
                  </a:lnTo>
                  <a:lnTo>
                    <a:pt x="63" y="15"/>
                  </a:lnTo>
                  <a:lnTo>
                    <a:pt x="39" y="34"/>
                  </a:lnTo>
                  <a:lnTo>
                    <a:pt x="18" y="57"/>
                  </a:lnTo>
                  <a:lnTo>
                    <a:pt x="0" y="84"/>
                  </a:lnTo>
                  <a:lnTo>
                    <a:pt x="6" y="85"/>
                  </a:lnTo>
                  <a:lnTo>
                    <a:pt x="9" y="90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4597" name="Freeform 22"/>
            <p:cNvSpPr>
              <a:spLocks noChangeArrowheads="1"/>
            </p:cNvSpPr>
            <p:nvPr/>
          </p:nvSpPr>
          <p:spPr bwMode="auto">
            <a:xfrm>
              <a:off x="1073" y="2411"/>
              <a:ext cx="190" cy="151"/>
            </a:xfrm>
            <a:custGeom>
              <a:avLst/>
              <a:gdLst>
                <a:gd name="T0" fmla="*/ 132 w 190"/>
                <a:gd name="T1" fmla="*/ 6 h 151"/>
                <a:gd name="T2" fmla="*/ 118 w 190"/>
                <a:gd name="T3" fmla="*/ 33 h 151"/>
                <a:gd name="T4" fmla="*/ 99 w 190"/>
                <a:gd name="T5" fmla="*/ 55 h 151"/>
                <a:gd name="T6" fmla="*/ 99 w 190"/>
                <a:gd name="T7" fmla="*/ 57 h 151"/>
                <a:gd name="T8" fmla="*/ 99 w 190"/>
                <a:gd name="T9" fmla="*/ 63 h 151"/>
                <a:gd name="T10" fmla="*/ 96 w 190"/>
                <a:gd name="T11" fmla="*/ 69 h 151"/>
                <a:gd name="T12" fmla="*/ 93 w 190"/>
                <a:gd name="T13" fmla="*/ 73 h 151"/>
                <a:gd name="T14" fmla="*/ 87 w 190"/>
                <a:gd name="T15" fmla="*/ 76 h 151"/>
                <a:gd name="T16" fmla="*/ 82 w 190"/>
                <a:gd name="T17" fmla="*/ 79 h 151"/>
                <a:gd name="T18" fmla="*/ 75 w 190"/>
                <a:gd name="T19" fmla="*/ 81 h 151"/>
                <a:gd name="T20" fmla="*/ 73 w 190"/>
                <a:gd name="T21" fmla="*/ 81 h 151"/>
                <a:gd name="T22" fmla="*/ 70 w 190"/>
                <a:gd name="T23" fmla="*/ 81 h 151"/>
                <a:gd name="T24" fmla="*/ 66 w 190"/>
                <a:gd name="T25" fmla="*/ 81 h 151"/>
                <a:gd name="T26" fmla="*/ 60 w 190"/>
                <a:gd name="T27" fmla="*/ 82 h 151"/>
                <a:gd name="T28" fmla="*/ 54 w 190"/>
                <a:gd name="T29" fmla="*/ 85 h 151"/>
                <a:gd name="T30" fmla="*/ 55 w 190"/>
                <a:gd name="T31" fmla="*/ 90 h 151"/>
                <a:gd name="T32" fmla="*/ 58 w 190"/>
                <a:gd name="T33" fmla="*/ 94 h 151"/>
                <a:gd name="T34" fmla="*/ 58 w 190"/>
                <a:gd name="T35" fmla="*/ 100 h 151"/>
                <a:gd name="T36" fmla="*/ 58 w 190"/>
                <a:gd name="T37" fmla="*/ 112 h 151"/>
                <a:gd name="T38" fmla="*/ 57 w 190"/>
                <a:gd name="T39" fmla="*/ 118 h 151"/>
                <a:gd name="T40" fmla="*/ 55 w 190"/>
                <a:gd name="T41" fmla="*/ 124 h 151"/>
                <a:gd name="T42" fmla="*/ 51 w 190"/>
                <a:gd name="T43" fmla="*/ 129 h 151"/>
                <a:gd name="T44" fmla="*/ 46 w 190"/>
                <a:gd name="T45" fmla="*/ 133 h 151"/>
                <a:gd name="T46" fmla="*/ 40 w 190"/>
                <a:gd name="T47" fmla="*/ 135 h 151"/>
                <a:gd name="T48" fmla="*/ 34 w 190"/>
                <a:gd name="T49" fmla="*/ 136 h 151"/>
                <a:gd name="T50" fmla="*/ 30 w 190"/>
                <a:gd name="T51" fmla="*/ 136 h 151"/>
                <a:gd name="T52" fmla="*/ 19 w 190"/>
                <a:gd name="T53" fmla="*/ 136 h 151"/>
                <a:gd name="T54" fmla="*/ 9 w 190"/>
                <a:gd name="T55" fmla="*/ 136 h 151"/>
                <a:gd name="T56" fmla="*/ 4 w 190"/>
                <a:gd name="T57" fmla="*/ 144 h 151"/>
                <a:gd name="T58" fmla="*/ 0 w 190"/>
                <a:gd name="T59" fmla="*/ 150 h 151"/>
                <a:gd name="T60" fmla="*/ 3 w 190"/>
                <a:gd name="T61" fmla="*/ 151 h 151"/>
                <a:gd name="T62" fmla="*/ 6 w 190"/>
                <a:gd name="T63" fmla="*/ 151 h 151"/>
                <a:gd name="T64" fmla="*/ 43 w 190"/>
                <a:gd name="T65" fmla="*/ 147 h 151"/>
                <a:gd name="T66" fmla="*/ 79 w 190"/>
                <a:gd name="T67" fmla="*/ 136 h 151"/>
                <a:gd name="T68" fmla="*/ 111 w 190"/>
                <a:gd name="T69" fmla="*/ 118 h 151"/>
                <a:gd name="T70" fmla="*/ 139 w 190"/>
                <a:gd name="T71" fmla="*/ 96 h 151"/>
                <a:gd name="T72" fmla="*/ 162 w 190"/>
                <a:gd name="T73" fmla="*/ 67 h 151"/>
                <a:gd name="T74" fmla="*/ 180 w 190"/>
                <a:gd name="T75" fmla="*/ 36 h 151"/>
                <a:gd name="T76" fmla="*/ 190 w 190"/>
                <a:gd name="T77" fmla="*/ 0 h 151"/>
                <a:gd name="T78" fmla="*/ 175 w 190"/>
                <a:gd name="T79" fmla="*/ 4 h 151"/>
                <a:gd name="T80" fmla="*/ 160 w 190"/>
                <a:gd name="T81" fmla="*/ 6 h 151"/>
                <a:gd name="T82" fmla="*/ 156 w 190"/>
                <a:gd name="T83" fmla="*/ 6 h 151"/>
                <a:gd name="T84" fmla="*/ 145 w 190"/>
                <a:gd name="T85" fmla="*/ 6 h 151"/>
                <a:gd name="T86" fmla="*/ 132 w 190"/>
                <a:gd name="T87" fmla="*/ 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0" h="151">
                  <a:moveTo>
                    <a:pt x="132" y="6"/>
                  </a:moveTo>
                  <a:lnTo>
                    <a:pt x="118" y="33"/>
                  </a:lnTo>
                  <a:lnTo>
                    <a:pt x="99" y="55"/>
                  </a:lnTo>
                  <a:lnTo>
                    <a:pt x="99" y="57"/>
                  </a:lnTo>
                  <a:lnTo>
                    <a:pt x="99" y="63"/>
                  </a:lnTo>
                  <a:lnTo>
                    <a:pt x="96" y="69"/>
                  </a:lnTo>
                  <a:lnTo>
                    <a:pt x="93" y="73"/>
                  </a:lnTo>
                  <a:lnTo>
                    <a:pt x="87" y="76"/>
                  </a:lnTo>
                  <a:lnTo>
                    <a:pt x="82" y="79"/>
                  </a:lnTo>
                  <a:lnTo>
                    <a:pt x="75" y="81"/>
                  </a:lnTo>
                  <a:lnTo>
                    <a:pt x="73" y="81"/>
                  </a:lnTo>
                  <a:lnTo>
                    <a:pt x="70" y="81"/>
                  </a:lnTo>
                  <a:lnTo>
                    <a:pt x="66" y="81"/>
                  </a:lnTo>
                  <a:lnTo>
                    <a:pt x="60" y="82"/>
                  </a:lnTo>
                  <a:lnTo>
                    <a:pt x="54" y="85"/>
                  </a:lnTo>
                  <a:lnTo>
                    <a:pt x="55" y="90"/>
                  </a:lnTo>
                  <a:lnTo>
                    <a:pt x="58" y="94"/>
                  </a:lnTo>
                  <a:lnTo>
                    <a:pt x="58" y="100"/>
                  </a:lnTo>
                  <a:lnTo>
                    <a:pt x="58" y="112"/>
                  </a:lnTo>
                  <a:lnTo>
                    <a:pt x="57" y="118"/>
                  </a:lnTo>
                  <a:lnTo>
                    <a:pt x="55" y="124"/>
                  </a:lnTo>
                  <a:lnTo>
                    <a:pt x="51" y="129"/>
                  </a:lnTo>
                  <a:lnTo>
                    <a:pt x="46" y="133"/>
                  </a:lnTo>
                  <a:lnTo>
                    <a:pt x="40" y="135"/>
                  </a:lnTo>
                  <a:lnTo>
                    <a:pt x="34" y="136"/>
                  </a:lnTo>
                  <a:lnTo>
                    <a:pt x="30" y="136"/>
                  </a:lnTo>
                  <a:lnTo>
                    <a:pt x="19" y="136"/>
                  </a:lnTo>
                  <a:lnTo>
                    <a:pt x="9" y="136"/>
                  </a:lnTo>
                  <a:lnTo>
                    <a:pt x="4" y="144"/>
                  </a:lnTo>
                  <a:lnTo>
                    <a:pt x="0" y="150"/>
                  </a:lnTo>
                  <a:lnTo>
                    <a:pt x="3" y="151"/>
                  </a:lnTo>
                  <a:lnTo>
                    <a:pt x="6" y="151"/>
                  </a:lnTo>
                  <a:lnTo>
                    <a:pt x="43" y="147"/>
                  </a:lnTo>
                  <a:lnTo>
                    <a:pt x="79" y="136"/>
                  </a:lnTo>
                  <a:lnTo>
                    <a:pt x="111" y="118"/>
                  </a:lnTo>
                  <a:lnTo>
                    <a:pt x="139" y="96"/>
                  </a:lnTo>
                  <a:lnTo>
                    <a:pt x="162" y="67"/>
                  </a:lnTo>
                  <a:lnTo>
                    <a:pt x="180" y="36"/>
                  </a:lnTo>
                  <a:lnTo>
                    <a:pt x="190" y="0"/>
                  </a:lnTo>
                  <a:lnTo>
                    <a:pt x="175" y="4"/>
                  </a:lnTo>
                  <a:lnTo>
                    <a:pt x="160" y="6"/>
                  </a:lnTo>
                  <a:lnTo>
                    <a:pt x="156" y="6"/>
                  </a:lnTo>
                  <a:lnTo>
                    <a:pt x="145" y="6"/>
                  </a:lnTo>
                  <a:lnTo>
                    <a:pt x="132" y="6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4598" name="Freeform 23"/>
            <p:cNvSpPr>
              <a:spLocks noChangeArrowheads="1"/>
            </p:cNvSpPr>
            <p:nvPr/>
          </p:nvSpPr>
          <p:spPr bwMode="auto">
            <a:xfrm>
              <a:off x="866" y="2169"/>
              <a:ext cx="406" cy="405"/>
            </a:xfrm>
            <a:custGeom>
              <a:avLst/>
              <a:gdLst>
                <a:gd name="T0" fmla="*/ 259 w 406"/>
                <a:gd name="T1" fmla="*/ 129 h 405"/>
                <a:gd name="T2" fmla="*/ 280 w 406"/>
                <a:gd name="T3" fmla="*/ 126 h 405"/>
                <a:gd name="T4" fmla="*/ 282 w 406"/>
                <a:gd name="T5" fmla="*/ 107 h 405"/>
                <a:gd name="T6" fmla="*/ 277 w 406"/>
                <a:gd name="T7" fmla="*/ 99 h 405"/>
                <a:gd name="T8" fmla="*/ 220 w 406"/>
                <a:gd name="T9" fmla="*/ 72 h 405"/>
                <a:gd name="T10" fmla="*/ 238 w 406"/>
                <a:gd name="T11" fmla="*/ 69 h 405"/>
                <a:gd name="T12" fmla="*/ 241 w 406"/>
                <a:gd name="T13" fmla="*/ 51 h 405"/>
                <a:gd name="T14" fmla="*/ 235 w 406"/>
                <a:gd name="T15" fmla="*/ 44 h 405"/>
                <a:gd name="T16" fmla="*/ 195 w 406"/>
                <a:gd name="T17" fmla="*/ 35 h 405"/>
                <a:gd name="T18" fmla="*/ 175 w 406"/>
                <a:gd name="T19" fmla="*/ 9 h 405"/>
                <a:gd name="T20" fmla="*/ 165 w 406"/>
                <a:gd name="T21" fmla="*/ 2 h 405"/>
                <a:gd name="T22" fmla="*/ 151 w 406"/>
                <a:gd name="T23" fmla="*/ 0 h 405"/>
                <a:gd name="T24" fmla="*/ 138 w 406"/>
                <a:gd name="T25" fmla="*/ 15 h 405"/>
                <a:gd name="T26" fmla="*/ 157 w 406"/>
                <a:gd name="T27" fmla="*/ 69 h 405"/>
                <a:gd name="T28" fmla="*/ 180 w 406"/>
                <a:gd name="T29" fmla="*/ 132 h 405"/>
                <a:gd name="T30" fmla="*/ 190 w 406"/>
                <a:gd name="T31" fmla="*/ 165 h 405"/>
                <a:gd name="T32" fmla="*/ 160 w 406"/>
                <a:gd name="T33" fmla="*/ 177 h 405"/>
                <a:gd name="T34" fmla="*/ 106 w 406"/>
                <a:gd name="T35" fmla="*/ 182 h 405"/>
                <a:gd name="T36" fmla="*/ 76 w 406"/>
                <a:gd name="T37" fmla="*/ 183 h 405"/>
                <a:gd name="T38" fmla="*/ 21 w 406"/>
                <a:gd name="T39" fmla="*/ 192 h 405"/>
                <a:gd name="T40" fmla="*/ 4 w 406"/>
                <a:gd name="T41" fmla="*/ 278 h 405"/>
                <a:gd name="T42" fmla="*/ 81 w 406"/>
                <a:gd name="T43" fmla="*/ 222 h 405"/>
                <a:gd name="T44" fmla="*/ 124 w 406"/>
                <a:gd name="T45" fmla="*/ 224 h 405"/>
                <a:gd name="T46" fmla="*/ 175 w 406"/>
                <a:gd name="T47" fmla="*/ 231 h 405"/>
                <a:gd name="T48" fmla="*/ 189 w 406"/>
                <a:gd name="T49" fmla="*/ 246 h 405"/>
                <a:gd name="T50" fmla="*/ 172 w 406"/>
                <a:gd name="T51" fmla="*/ 293 h 405"/>
                <a:gd name="T52" fmla="*/ 150 w 406"/>
                <a:gd name="T53" fmla="*/ 357 h 405"/>
                <a:gd name="T54" fmla="*/ 135 w 406"/>
                <a:gd name="T55" fmla="*/ 401 h 405"/>
                <a:gd name="T56" fmla="*/ 156 w 406"/>
                <a:gd name="T57" fmla="*/ 405 h 405"/>
                <a:gd name="T58" fmla="*/ 169 w 406"/>
                <a:gd name="T59" fmla="*/ 404 h 405"/>
                <a:gd name="T60" fmla="*/ 181 w 406"/>
                <a:gd name="T61" fmla="*/ 389 h 405"/>
                <a:gd name="T62" fmla="*/ 199 w 406"/>
                <a:gd name="T63" fmla="*/ 363 h 405"/>
                <a:gd name="T64" fmla="*/ 238 w 406"/>
                <a:gd name="T65" fmla="*/ 360 h 405"/>
                <a:gd name="T66" fmla="*/ 241 w 406"/>
                <a:gd name="T67" fmla="*/ 342 h 405"/>
                <a:gd name="T68" fmla="*/ 235 w 406"/>
                <a:gd name="T69" fmla="*/ 333 h 405"/>
                <a:gd name="T70" fmla="*/ 238 w 406"/>
                <a:gd name="T71" fmla="*/ 306 h 405"/>
                <a:gd name="T72" fmla="*/ 280 w 406"/>
                <a:gd name="T73" fmla="*/ 305 h 405"/>
                <a:gd name="T74" fmla="*/ 282 w 406"/>
                <a:gd name="T75" fmla="*/ 285 h 405"/>
                <a:gd name="T76" fmla="*/ 277 w 406"/>
                <a:gd name="T77" fmla="*/ 278 h 405"/>
                <a:gd name="T78" fmla="*/ 294 w 406"/>
                <a:gd name="T79" fmla="*/ 233 h 405"/>
                <a:gd name="T80" fmla="*/ 376 w 406"/>
                <a:gd name="T81" fmla="*/ 230 h 405"/>
                <a:gd name="T82" fmla="*/ 403 w 406"/>
                <a:gd name="T83" fmla="*/ 213 h 405"/>
                <a:gd name="T84" fmla="*/ 397 w 406"/>
                <a:gd name="T85" fmla="*/ 185 h 405"/>
                <a:gd name="T86" fmla="*/ 367 w 406"/>
                <a:gd name="T87" fmla="*/ 17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6" h="405">
                  <a:moveTo>
                    <a:pt x="360" y="174"/>
                  </a:moveTo>
                  <a:lnTo>
                    <a:pt x="294" y="173"/>
                  </a:lnTo>
                  <a:lnTo>
                    <a:pt x="259" y="129"/>
                  </a:lnTo>
                  <a:lnTo>
                    <a:pt x="274" y="129"/>
                  </a:lnTo>
                  <a:lnTo>
                    <a:pt x="277" y="128"/>
                  </a:lnTo>
                  <a:lnTo>
                    <a:pt x="280" y="126"/>
                  </a:lnTo>
                  <a:lnTo>
                    <a:pt x="282" y="123"/>
                  </a:lnTo>
                  <a:lnTo>
                    <a:pt x="282" y="120"/>
                  </a:lnTo>
                  <a:lnTo>
                    <a:pt x="282" y="107"/>
                  </a:lnTo>
                  <a:lnTo>
                    <a:pt x="282" y="104"/>
                  </a:lnTo>
                  <a:lnTo>
                    <a:pt x="280" y="101"/>
                  </a:lnTo>
                  <a:lnTo>
                    <a:pt x="277" y="99"/>
                  </a:lnTo>
                  <a:lnTo>
                    <a:pt x="274" y="99"/>
                  </a:lnTo>
                  <a:lnTo>
                    <a:pt x="238" y="99"/>
                  </a:lnTo>
                  <a:lnTo>
                    <a:pt x="220" y="72"/>
                  </a:lnTo>
                  <a:lnTo>
                    <a:pt x="232" y="72"/>
                  </a:lnTo>
                  <a:lnTo>
                    <a:pt x="235" y="72"/>
                  </a:lnTo>
                  <a:lnTo>
                    <a:pt x="238" y="69"/>
                  </a:lnTo>
                  <a:lnTo>
                    <a:pt x="241" y="68"/>
                  </a:lnTo>
                  <a:lnTo>
                    <a:pt x="241" y="63"/>
                  </a:lnTo>
                  <a:lnTo>
                    <a:pt x="241" y="51"/>
                  </a:lnTo>
                  <a:lnTo>
                    <a:pt x="241" y="48"/>
                  </a:lnTo>
                  <a:lnTo>
                    <a:pt x="238" y="45"/>
                  </a:lnTo>
                  <a:lnTo>
                    <a:pt x="235" y="44"/>
                  </a:lnTo>
                  <a:lnTo>
                    <a:pt x="232" y="42"/>
                  </a:lnTo>
                  <a:lnTo>
                    <a:pt x="199" y="42"/>
                  </a:lnTo>
                  <a:lnTo>
                    <a:pt x="195" y="35"/>
                  </a:lnTo>
                  <a:lnTo>
                    <a:pt x="189" y="26"/>
                  </a:lnTo>
                  <a:lnTo>
                    <a:pt x="181" y="17"/>
                  </a:lnTo>
                  <a:lnTo>
                    <a:pt x="175" y="9"/>
                  </a:lnTo>
                  <a:lnTo>
                    <a:pt x="172" y="5"/>
                  </a:lnTo>
                  <a:lnTo>
                    <a:pt x="169" y="3"/>
                  </a:lnTo>
                  <a:lnTo>
                    <a:pt x="165" y="2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33" y="0"/>
                  </a:lnTo>
                  <a:lnTo>
                    <a:pt x="135" y="5"/>
                  </a:lnTo>
                  <a:lnTo>
                    <a:pt x="138" y="15"/>
                  </a:lnTo>
                  <a:lnTo>
                    <a:pt x="144" y="30"/>
                  </a:lnTo>
                  <a:lnTo>
                    <a:pt x="150" y="48"/>
                  </a:lnTo>
                  <a:lnTo>
                    <a:pt x="157" y="69"/>
                  </a:lnTo>
                  <a:lnTo>
                    <a:pt x="165" y="92"/>
                  </a:lnTo>
                  <a:lnTo>
                    <a:pt x="172" y="113"/>
                  </a:lnTo>
                  <a:lnTo>
                    <a:pt x="180" y="132"/>
                  </a:lnTo>
                  <a:lnTo>
                    <a:pt x="184" y="149"/>
                  </a:lnTo>
                  <a:lnTo>
                    <a:pt x="189" y="159"/>
                  </a:lnTo>
                  <a:lnTo>
                    <a:pt x="190" y="165"/>
                  </a:lnTo>
                  <a:lnTo>
                    <a:pt x="186" y="170"/>
                  </a:lnTo>
                  <a:lnTo>
                    <a:pt x="175" y="174"/>
                  </a:lnTo>
                  <a:lnTo>
                    <a:pt x="160" y="177"/>
                  </a:lnTo>
                  <a:lnTo>
                    <a:pt x="142" y="180"/>
                  </a:lnTo>
                  <a:lnTo>
                    <a:pt x="124" y="182"/>
                  </a:lnTo>
                  <a:lnTo>
                    <a:pt x="106" y="182"/>
                  </a:lnTo>
                  <a:lnTo>
                    <a:pt x="91" y="183"/>
                  </a:lnTo>
                  <a:lnTo>
                    <a:pt x="81" y="183"/>
                  </a:lnTo>
                  <a:lnTo>
                    <a:pt x="76" y="183"/>
                  </a:lnTo>
                  <a:lnTo>
                    <a:pt x="33" y="128"/>
                  </a:lnTo>
                  <a:lnTo>
                    <a:pt x="4" y="128"/>
                  </a:lnTo>
                  <a:lnTo>
                    <a:pt x="21" y="192"/>
                  </a:lnTo>
                  <a:lnTo>
                    <a:pt x="0" y="203"/>
                  </a:lnTo>
                  <a:lnTo>
                    <a:pt x="21" y="213"/>
                  </a:lnTo>
                  <a:lnTo>
                    <a:pt x="4" y="278"/>
                  </a:lnTo>
                  <a:lnTo>
                    <a:pt x="33" y="278"/>
                  </a:lnTo>
                  <a:lnTo>
                    <a:pt x="76" y="222"/>
                  </a:lnTo>
                  <a:lnTo>
                    <a:pt x="81" y="222"/>
                  </a:lnTo>
                  <a:lnTo>
                    <a:pt x="91" y="222"/>
                  </a:lnTo>
                  <a:lnTo>
                    <a:pt x="106" y="224"/>
                  </a:lnTo>
                  <a:lnTo>
                    <a:pt x="124" y="224"/>
                  </a:lnTo>
                  <a:lnTo>
                    <a:pt x="142" y="225"/>
                  </a:lnTo>
                  <a:lnTo>
                    <a:pt x="160" y="228"/>
                  </a:lnTo>
                  <a:lnTo>
                    <a:pt x="175" y="231"/>
                  </a:lnTo>
                  <a:lnTo>
                    <a:pt x="186" y="236"/>
                  </a:lnTo>
                  <a:lnTo>
                    <a:pt x="190" y="240"/>
                  </a:lnTo>
                  <a:lnTo>
                    <a:pt x="189" y="246"/>
                  </a:lnTo>
                  <a:lnTo>
                    <a:pt x="184" y="257"/>
                  </a:lnTo>
                  <a:lnTo>
                    <a:pt x="180" y="273"/>
                  </a:lnTo>
                  <a:lnTo>
                    <a:pt x="172" y="293"/>
                  </a:lnTo>
                  <a:lnTo>
                    <a:pt x="165" y="314"/>
                  </a:lnTo>
                  <a:lnTo>
                    <a:pt x="157" y="336"/>
                  </a:lnTo>
                  <a:lnTo>
                    <a:pt x="150" y="357"/>
                  </a:lnTo>
                  <a:lnTo>
                    <a:pt x="144" y="375"/>
                  </a:lnTo>
                  <a:lnTo>
                    <a:pt x="138" y="390"/>
                  </a:lnTo>
                  <a:lnTo>
                    <a:pt x="135" y="401"/>
                  </a:lnTo>
                  <a:lnTo>
                    <a:pt x="133" y="405"/>
                  </a:lnTo>
                  <a:lnTo>
                    <a:pt x="151" y="405"/>
                  </a:lnTo>
                  <a:lnTo>
                    <a:pt x="156" y="405"/>
                  </a:lnTo>
                  <a:lnTo>
                    <a:pt x="160" y="405"/>
                  </a:lnTo>
                  <a:lnTo>
                    <a:pt x="165" y="404"/>
                  </a:lnTo>
                  <a:lnTo>
                    <a:pt x="169" y="404"/>
                  </a:lnTo>
                  <a:lnTo>
                    <a:pt x="172" y="401"/>
                  </a:lnTo>
                  <a:lnTo>
                    <a:pt x="175" y="396"/>
                  </a:lnTo>
                  <a:lnTo>
                    <a:pt x="181" y="389"/>
                  </a:lnTo>
                  <a:lnTo>
                    <a:pt x="189" y="380"/>
                  </a:lnTo>
                  <a:lnTo>
                    <a:pt x="195" y="371"/>
                  </a:lnTo>
                  <a:lnTo>
                    <a:pt x="199" y="363"/>
                  </a:lnTo>
                  <a:lnTo>
                    <a:pt x="232" y="363"/>
                  </a:lnTo>
                  <a:lnTo>
                    <a:pt x="235" y="362"/>
                  </a:lnTo>
                  <a:lnTo>
                    <a:pt x="238" y="360"/>
                  </a:lnTo>
                  <a:lnTo>
                    <a:pt x="241" y="357"/>
                  </a:lnTo>
                  <a:lnTo>
                    <a:pt x="241" y="354"/>
                  </a:lnTo>
                  <a:lnTo>
                    <a:pt x="241" y="342"/>
                  </a:lnTo>
                  <a:lnTo>
                    <a:pt x="241" y="338"/>
                  </a:lnTo>
                  <a:lnTo>
                    <a:pt x="238" y="336"/>
                  </a:lnTo>
                  <a:lnTo>
                    <a:pt x="235" y="333"/>
                  </a:lnTo>
                  <a:lnTo>
                    <a:pt x="232" y="333"/>
                  </a:lnTo>
                  <a:lnTo>
                    <a:pt x="220" y="333"/>
                  </a:lnTo>
                  <a:lnTo>
                    <a:pt x="238" y="306"/>
                  </a:lnTo>
                  <a:lnTo>
                    <a:pt x="274" y="306"/>
                  </a:lnTo>
                  <a:lnTo>
                    <a:pt x="277" y="306"/>
                  </a:lnTo>
                  <a:lnTo>
                    <a:pt x="280" y="305"/>
                  </a:lnTo>
                  <a:lnTo>
                    <a:pt x="282" y="302"/>
                  </a:lnTo>
                  <a:lnTo>
                    <a:pt x="282" y="299"/>
                  </a:lnTo>
                  <a:lnTo>
                    <a:pt x="282" y="285"/>
                  </a:lnTo>
                  <a:lnTo>
                    <a:pt x="282" y="282"/>
                  </a:lnTo>
                  <a:lnTo>
                    <a:pt x="280" y="279"/>
                  </a:lnTo>
                  <a:lnTo>
                    <a:pt x="277" y="278"/>
                  </a:lnTo>
                  <a:lnTo>
                    <a:pt x="274" y="276"/>
                  </a:lnTo>
                  <a:lnTo>
                    <a:pt x="259" y="276"/>
                  </a:lnTo>
                  <a:lnTo>
                    <a:pt x="294" y="233"/>
                  </a:lnTo>
                  <a:lnTo>
                    <a:pt x="360" y="233"/>
                  </a:lnTo>
                  <a:lnTo>
                    <a:pt x="367" y="231"/>
                  </a:lnTo>
                  <a:lnTo>
                    <a:pt x="376" y="230"/>
                  </a:lnTo>
                  <a:lnTo>
                    <a:pt x="387" y="227"/>
                  </a:lnTo>
                  <a:lnTo>
                    <a:pt x="397" y="221"/>
                  </a:lnTo>
                  <a:lnTo>
                    <a:pt x="403" y="213"/>
                  </a:lnTo>
                  <a:lnTo>
                    <a:pt x="406" y="203"/>
                  </a:lnTo>
                  <a:lnTo>
                    <a:pt x="403" y="192"/>
                  </a:lnTo>
                  <a:lnTo>
                    <a:pt x="397" y="185"/>
                  </a:lnTo>
                  <a:lnTo>
                    <a:pt x="387" y="179"/>
                  </a:lnTo>
                  <a:lnTo>
                    <a:pt x="376" y="176"/>
                  </a:lnTo>
                  <a:lnTo>
                    <a:pt x="367" y="174"/>
                  </a:lnTo>
                  <a:lnTo>
                    <a:pt x="360" y="174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24599" name="Group 24"/>
          <p:cNvGrpSpPr/>
          <p:nvPr/>
        </p:nvGrpSpPr>
        <p:grpSpPr bwMode="auto">
          <a:xfrm>
            <a:off x="2674938" y="3994150"/>
            <a:ext cx="812800" cy="809625"/>
            <a:chOff x="1884" y="3188"/>
            <a:chExt cx="411" cy="409"/>
          </a:xfrm>
        </p:grpSpPr>
        <p:sp>
          <p:nvSpPr>
            <p:cNvPr id="24600" name="Freeform 25"/>
            <p:cNvSpPr>
              <a:spLocks noEditPoints="1" noChangeArrowheads="1"/>
            </p:cNvSpPr>
            <p:nvPr/>
          </p:nvSpPr>
          <p:spPr bwMode="auto">
            <a:xfrm>
              <a:off x="1884" y="3188"/>
              <a:ext cx="411" cy="409"/>
            </a:xfrm>
            <a:custGeom>
              <a:avLst/>
              <a:gdLst>
                <a:gd name="T0" fmla="*/ 0 w 411"/>
                <a:gd name="T1" fmla="*/ 204 h 409"/>
                <a:gd name="T2" fmla="*/ 5 w 411"/>
                <a:gd name="T3" fmla="*/ 246 h 409"/>
                <a:gd name="T4" fmla="*/ 17 w 411"/>
                <a:gd name="T5" fmla="*/ 285 h 409"/>
                <a:gd name="T6" fmla="*/ 36 w 411"/>
                <a:gd name="T7" fmla="*/ 319 h 409"/>
                <a:gd name="T8" fmla="*/ 60 w 411"/>
                <a:gd name="T9" fmla="*/ 349 h 409"/>
                <a:gd name="T10" fmla="*/ 92 w 411"/>
                <a:gd name="T11" fmla="*/ 375 h 409"/>
                <a:gd name="T12" fmla="*/ 126 w 411"/>
                <a:gd name="T13" fmla="*/ 393 h 409"/>
                <a:gd name="T14" fmla="*/ 165 w 411"/>
                <a:gd name="T15" fmla="*/ 405 h 409"/>
                <a:gd name="T16" fmla="*/ 206 w 411"/>
                <a:gd name="T17" fmla="*/ 409 h 409"/>
                <a:gd name="T18" fmla="*/ 248 w 411"/>
                <a:gd name="T19" fmla="*/ 405 h 409"/>
                <a:gd name="T20" fmla="*/ 285 w 411"/>
                <a:gd name="T21" fmla="*/ 393 h 409"/>
                <a:gd name="T22" fmla="*/ 321 w 411"/>
                <a:gd name="T23" fmla="*/ 375 h 409"/>
                <a:gd name="T24" fmla="*/ 351 w 411"/>
                <a:gd name="T25" fmla="*/ 349 h 409"/>
                <a:gd name="T26" fmla="*/ 375 w 411"/>
                <a:gd name="T27" fmla="*/ 319 h 409"/>
                <a:gd name="T28" fmla="*/ 395 w 411"/>
                <a:gd name="T29" fmla="*/ 285 h 409"/>
                <a:gd name="T30" fmla="*/ 407 w 411"/>
                <a:gd name="T31" fmla="*/ 246 h 409"/>
                <a:gd name="T32" fmla="*/ 411 w 411"/>
                <a:gd name="T33" fmla="*/ 204 h 409"/>
                <a:gd name="T34" fmla="*/ 407 w 411"/>
                <a:gd name="T35" fmla="*/ 163 h 409"/>
                <a:gd name="T36" fmla="*/ 395 w 411"/>
                <a:gd name="T37" fmla="*/ 124 h 409"/>
                <a:gd name="T38" fmla="*/ 375 w 411"/>
                <a:gd name="T39" fmla="*/ 90 h 409"/>
                <a:gd name="T40" fmla="*/ 351 w 411"/>
                <a:gd name="T41" fmla="*/ 60 h 409"/>
                <a:gd name="T42" fmla="*/ 321 w 411"/>
                <a:gd name="T43" fmla="*/ 34 h 409"/>
                <a:gd name="T44" fmla="*/ 285 w 411"/>
                <a:gd name="T45" fmla="*/ 15 h 409"/>
                <a:gd name="T46" fmla="*/ 248 w 411"/>
                <a:gd name="T47" fmla="*/ 3 h 409"/>
                <a:gd name="T48" fmla="*/ 206 w 411"/>
                <a:gd name="T49" fmla="*/ 0 h 409"/>
                <a:gd name="T50" fmla="*/ 165 w 411"/>
                <a:gd name="T51" fmla="*/ 3 h 409"/>
                <a:gd name="T52" fmla="*/ 126 w 411"/>
                <a:gd name="T53" fmla="*/ 15 h 409"/>
                <a:gd name="T54" fmla="*/ 92 w 411"/>
                <a:gd name="T55" fmla="*/ 34 h 409"/>
                <a:gd name="T56" fmla="*/ 60 w 411"/>
                <a:gd name="T57" fmla="*/ 60 h 409"/>
                <a:gd name="T58" fmla="*/ 36 w 411"/>
                <a:gd name="T59" fmla="*/ 90 h 409"/>
                <a:gd name="T60" fmla="*/ 17 w 411"/>
                <a:gd name="T61" fmla="*/ 124 h 409"/>
                <a:gd name="T62" fmla="*/ 5 w 411"/>
                <a:gd name="T63" fmla="*/ 163 h 409"/>
                <a:gd name="T64" fmla="*/ 0 w 411"/>
                <a:gd name="T65" fmla="*/ 204 h 409"/>
                <a:gd name="T66" fmla="*/ 42 w 411"/>
                <a:gd name="T67" fmla="*/ 204 h 409"/>
                <a:gd name="T68" fmla="*/ 47 w 411"/>
                <a:gd name="T69" fmla="*/ 166 h 409"/>
                <a:gd name="T70" fmla="*/ 59 w 411"/>
                <a:gd name="T71" fmla="*/ 133 h 409"/>
                <a:gd name="T72" fmla="*/ 78 w 411"/>
                <a:gd name="T73" fmla="*/ 102 h 409"/>
                <a:gd name="T74" fmla="*/ 104 w 411"/>
                <a:gd name="T75" fmla="*/ 76 h 409"/>
                <a:gd name="T76" fmla="*/ 134 w 411"/>
                <a:gd name="T77" fmla="*/ 58 h 409"/>
                <a:gd name="T78" fmla="*/ 168 w 411"/>
                <a:gd name="T79" fmla="*/ 45 h 409"/>
                <a:gd name="T80" fmla="*/ 206 w 411"/>
                <a:gd name="T81" fmla="*/ 42 h 409"/>
                <a:gd name="T82" fmla="*/ 243 w 411"/>
                <a:gd name="T83" fmla="*/ 45 h 409"/>
                <a:gd name="T84" fmla="*/ 278 w 411"/>
                <a:gd name="T85" fmla="*/ 58 h 409"/>
                <a:gd name="T86" fmla="*/ 308 w 411"/>
                <a:gd name="T87" fmla="*/ 76 h 409"/>
                <a:gd name="T88" fmla="*/ 333 w 411"/>
                <a:gd name="T89" fmla="*/ 102 h 409"/>
                <a:gd name="T90" fmla="*/ 353 w 411"/>
                <a:gd name="T91" fmla="*/ 133 h 409"/>
                <a:gd name="T92" fmla="*/ 365 w 411"/>
                <a:gd name="T93" fmla="*/ 166 h 409"/>
                <a:gd name="T94" fmla="*/ 369 w 411"/>
                <a:gd name="T95" fmla="*/ 204 h 409"/>
                <a:gd name="T96" fmla="*/ 365 w 411"/>
                <a:gd name="T97" fmla="*/ 241 h 409"/>
                <a:gd name="T98" fmla="*/ 353 w 411"/>
                <a:gd name="T99" fmla="*/ 276 h 409"/>
                <a:gd name="T100" fmla="*/ 333 w 411"/>
                <a:gd name="T101" fmla="*/ 306 h 409"/>
                <a:gd name="T102" fmla="*/ 308 w 411"/>
                <a:gd name="T103" fmla="*/ 331 h 409"/>
                <a:gd name="T104" fmla="*/ 278 w 411"/>
                <a:gd name="T105" fmla="*/ 351 h 409"/>
                <a:gd name="T106" fmla="*/ 243 w 411"/>
                <a:gd name="T107" fmla="*/ 363 h 409"/>
                <a:gd name="T108" fmla="*/ 206 w 411"/>
                <a:gd name="T109" fmla="*/ 367 h 409"/>
                <a:gd name="T110" fmla="*/ 168 w 411"/>
                <a:gd name="T111" fmla="*/ 363 h 409"/>
                <a:gd name="T112" fmla="*/ 134 w 411"/>
                <a:gd name="T113" fmla="*/ 351 h 409"/>
                <a:gd name="T114" fmla="*/ 104 w 411"/>
                <a:gd name="T115" fmla="*/ 331 h 409"/>
                <a:gd name="T116" fmla="*/ 78 w 411"/>
                <a:gd name="T117" fmla="*/ 306 h 409"/>
                <a:gd name="T118" fmla="*/ 59 w 411"/>
                <a:gd name="T119" fmla="*/ 276 h 409"/>
                <a:gd name="T120" fmla="*/ 47 w 411"/>
                <a:gd name="T121" fmla="*/ 241 h 409"/>
                <a:gd name="T122" fmla="*/ 42 w 411"/>
                <a:gd name="T123" fmla="*/ 20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1" h="409">
                  <a:moveTo>
                    <a:pt x="0" y="204"/>
                  </a:moveTo>
                  <a:lnTo>
                    <a:pt x="5" y="246"/>
                  </a:lnTo>
                  <a:lnTo>
                    <a:pt x="17" y="285"/>
                  </a:lnTo>
                  <a:lnTo>
                    <a:pt x="36" y="319"/>
                  </a:lnTo>
                  <a:lnTo>
                    <a:pt x="60" y="349"/>
                  </a:lnTo>
                  <a:lnTo>
                    <a:pt x="92" y="375"/>
                  </a:lnTo>
                  <a:lnTo>
                    <a:pt x="126" y="393"/>
                  </a:lnTo>
                  <a:lnTo>
                    <a:pt x="165" y="405"/>
                  </a:lnTo>
                  <a:lnTo>
                    <a:pt x="206" y="409"/>
                  </a:lnTo>
                  <a:lnTo>
                    <a:pt x="248" y="405"/>
                  </a:lnTo>
                  <a:lnTo>
                    <a:pt x="285" y="393"/>
                  </a:lnTo>
                  <a:lnTo>
                    <a:pt x="321" y="375"/>
                  </a:lnTo>
                  <a:lnTo>
                    <a:pt x="351" y="349"/>
                  </a:lnTo>
                  <a:lnTo>
                    <a:pt x="375" y="319"/>
                  </a:lnTo>
                  <a:lnTo>
                    <a:pt x="395" y="285"/>
                  </a:lnTo>
                  <a:lnTo>
                    <a:pt x="407" y="246"/>
                  </a:lnTo>
                  <a:lnTo>
                    <a:pt x="411" y="204"/>
                  </a:lnTo>
                  <a:lnTo>
                    <a:pt x="407" y="163"/>
                  </a:lnTo>
                  <a:lnTo>
                    <a:pt x="395" y="124"/>
                  </a:lnTo>
                  <a:lnTo>
                    <a:pt x="375" y="90"/>
                  </a:lnTo>
                  <a:lnTo>
                    <a:pt x="351" y="60"/>
                  </a:lnTo>
                  <a:lnTo>
                    <a:pt x="321" y="34"/>
                  </a:lnTo>
                  <a:lnTo>
                    <a:pt x="285" y="15"/>
                  </a:lnTo>
                  <a:lnTo>
                    <a:pt x="248" y="3"/>
                  </a:lnTo>
                  <a:lnTo>
                    <a:pt x="206" y="0"/>
                  </a:lnTo>
                  <a:lnTo>
                    <a:pt x="165" y="3"/>
                  </a:lnTo>
                  <a:lnTo>
                    <a:pt x="126" y="15"/>
                  </a:lnTo>
                  <a:lnTo>
                    <a:pt x="92" y="34"/>
                  </a:lnTo>
                  <a:lnTo>
                    <a:pt x="60" y="60"/>
                  </a:lnTo>
                  <a:lnTo>
                    <a:pt x="36" y="90"/>
                  </a:lnTo>
                  <a:lnTo>
                    <a:pt x="17" y="124"/>
                  </a:lnTo>
                  <a:lnTo>
                    <a:pt x="5" y="163"/>
                  </a:lnTo>
                  <a:lnTo>
                    <a:pt x="0" y="204"/>
                  </a:lnTo>
                  <a:close/>
                  <a:moveTo>
                    <a:pt x="42" y="204"/>
                  </a:moveTo>
                  <a:lnTo>
                    <a:pt x="47" y="166"/>
                  </a:lnTo>
                  <a:lnTo>
                    <a:pt x="59" y="133"/>
                  </a:lnTo>
                  <a:lnTo>
                    <a:pt x="78" y="102"/>
                  </a:lnTo>
                  <a:lnTo>
                    <a:pt x="104" y="76"/>
                  </a:lnTo>
                  <a:lnTo>
                    <a:pt x="134" y="58"/>
                  </a:lnTo>
                  <a:lnTo>
                    <a:pt x="168" y="45"/>
                  </a:lnTo>
                  <a:lnTo>
                    <a:pt x="206" y="42"/>
                  </a:lnTo>
                  <a:lnTo>
                    <a:pt x="243" y="45"/>
                  </a:lnTo>
                  <a:lnTo>
                    <a:pt x="278" y="58"/>
                  </a:lnTo>
                  <a:lnTo>
                    <a:pt x="308" y="76"/>
                  </a:lnTo>
                  <a:lnTo>
                    <a:pt x="333" y="102"/>
                  </a:lnTo>
                  <a:lnTo>
                    <a:pt x="353" y="133"/>
                  </a:lnTo>
                  <a:lnTo>
                    <a:pt x="365" y="166"/>
                  </a:lnTo>
                  <a:lnTo>
                    <a:pt x="369" y="204"/>
                  </a:lnTo>
                  <a:lnTo>
                    <a:pt x="365" y="241"/>
                  </a:lnTo>
                  <a:lnTo>
                    <a:pt x="353" y="276"/>
                  </a:lnTo>
                  <a:lnTo>
                    <a:pt x="333" y="306"/>
                  </a:lnTo>
                  <a:lnTo>
                    <a:pt x="308" y="331"/>
                  </a:lnTo>
                  <a:lnTo>
                    <a:pt x="278" y="351"/>
                  </a:lnTo>
                  <a:lnTo>
                    <a:pt x="243" y="363"/>
                  </a:lnTo>
                  <a:lnTo>
                    <a:pt x="206" y="367"/>
                  </a:lnTo>
                  <a:lnTo>
                    <a:pt x="168" y="363"/>
                  </a:lnTo>
                  <a:lnTo>
                    <a:pt x="134" y="351"/>
                  </a:lnTo>
                  <a:lnTo>
                    <a:pt x="104" y="331"/>
                  </a:lnTo>
                  <a:lnTo>
                    <a:pt x="78" y="306"/>
                  </a:lnTo>
                  <a:lnTo>
                    <a:pt x="59" y="276"/>
                  </a:lnTo>
                  <a:lnTo>
                    <a:pt x="47" y="241"/>
                  </a:lnTo>
                  <a:lnTo>
                    <a:pt x="42" y="204"/>
                  </a:lnTo>
                  <a:close/>
                </a:path>
              </a:pathLst>
            </a:custGeom>
            <a:solidFill>
              <a:srgbClr val="F8F8F8"/>
            </a:solidFill>
            <a:ln w="1905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4601" name="Freeform 26"/>
            <p:cNvSpPr>
              <a:spLocks noChangeArrowheads="1"/>
            </p:cNvSpPr>
            <p:nvPr/>
          </p:nvSpPr>
          <p:spPr bwMode="auto">
            <a:xfrm>
              <a:off x="2064" y="3269"/>
              <a:ext cx="141" cy="229"/>
            </a:xfrm>
            <a:custGeom>
              <a:avLst/>
              <a:gdLst>
                <a:gd name="T0" fmla="*/ 32 w 141"/>
                <a:gd name="T1" fmla="*/ 229 h 229"/>
                <a:gd name="T2" fmla="*/ 24 w 141"/>
                <a:gd name="T3" fmla="*/ 229 h 229"/>
                <a:gd name="T4" fmla="*/ 18 w 141"/>
                <a:gd name="T5" fmla="*/ 228 h 229"/>
                <a:gd name="T6" fmla="*/ 12 w 141"/>
                <a:gd name="T7" fmla="*/ 225 h 229"/>
                <a:gd name="T8" fmla="*/ 8 w 141"/>
                <a:gd name="T9" fmla="*/ 222 h 229"/>
                <a:gd name="T10" fmla="*/ 5 w 141"/>
                <a:gd name="T11" fmla="*/ 217 h 229"/>
                <a:gd name="T12" fmla="*/ 3 w 141"/>
                <a:gd name="T13" fmla="*/ 213 h 229"/>
                <a:gd name="T14" fmla="*/ 2 w 141"/>
                <a:gd name="T15" fmla="*/ 207 h 229"/>
                <a:gd name="T16" fmla="*/ 0 w 141"/>
                <a:gd name="T17" fmla="*/ 199 h 229"/>
                <a:gd name="T18" fmla="*/ 2 w 141"/>
                <a:gd name="T19" fmla="*/ 190 h 229"/>
                <a:gd name="T20" fmla="*/ 5 w 141"/>
                <a:gd name="T21" fmla="*/ 181 h 229"/>
                <a:gd name="T22" fmla="*/ 11 w 141"/>
                <a:gd name="T23" fmla="*/ 172 h 229"/>
                <a:gd name="T24" fmla="*/ 18 w 141"/>
                <a:gd name="T25" fmla="*/ 162 h 229"/>
                <a:gd name="T26" fmla="*/ 80 w 141"/>
                <a:gd name="T27" fmla="*/ 88 h 229"/>
                <a:gd name="T28" fmla="*/ 83 w 141"/>
                <a:gd name="T29" fmla="*/ 84 h 229"/>
                <a:gd name="T30" fmla="*/ 86 w 141"/>
                <a:gd name="T31" fmla="*/ 79 h 229"/>
                <a:gd name="T32" fmla="*/ 87 w 141"/>
                <a:gd name="T33" fmla="*/ 73 h 229"/>
                <a:gd name="T34" fmla="*/ 89 w 141"/>
                <a:gd name="T35" fmla="*/ 69 h 229"/>
                <a:gd name="T36" fmla="*/ 87 w 141"/>
                <a:gd name="T37" fmla="*/ 63 h 229"/>
                <a:gd name="T38" fmla="*/ 86 w 141"/>
                <a:gd name="T39" fmla="*/ 58 h 229"/>
                <a:gd name="T40" fmla="*/ 83 w 141"/>
                <a:gd name="T41" fmla="*/ 55 h 229"/>
                <a:gd name="T42" fmla="*/ 78 w 141"/>
                <a:gd name="T43" fmla="*/ 51 h 229"/>
                <a:gd name="T44" fmla="*/ 74 w 141"/>
                <a:gd name="T45" fmla="*/ 49 h 229"/>
                <a:gd name="T46" fmla="*/ 68 w 141"/>
                <a:gd name="T47" fmla="*/ 49 h 229"/>
                <a:gd name="T48" fmla="*/ 63 w 141"/>
                <a:gd name="T49" fmla="*/ 49 h 229"/>
                <a:gd name="T50" fmla="*/ 59 w 141"/>
                <a:gd name="T51" fmla="*/ 51 h 229"/>
                <a:gd name="T52" fmla="*/ 56 w 141"/>
                <a:gd name="T53" fmla="*/ 55 h 229"/>
                <a:gd name="T54" fmla="*/ 53 w 141"/>
                <a:gd name="T55" fmla="*/ 58 h 229"/>
                <a:gd name="T56" fmla="*/ 51 w 141"/>
                <a:gd name="T57" fmla="*/ 64 h 229"/>
                <a:gd name="T58" fmla="*/ 50 w 141"/>
                <a:gd name="T59" fmla="*/ 69 h 229"/>
                <a:gd name="T60" fmla="*/ 51 w 141"/>
                <a:gd name="T61" fmla="*/ 75 h 229"/>
                <a:gd name="T62" fmla="*/ 53 w 141"/>
                <a:gd name="T63" fmla="*/ 81 h 229"/>
                <a:gd name="T64" fmla="*/ 56 w 141"/>
                <a:gd name="T65" fmla="*/ 85 h 229"/>
                <a:gd name="T66" fmla="*/ 62 w 141"/>
                <a:gd name="T67" fmla="*/ 91 h 229"/>
                <a:gd name="T68" fmla="*/ 30 w 141"/>
                <a:gd name="T69" fmla="*/ 129 h 229"/>
                <a:gd name="T70" fmla="*/ 17 w 141"/>
                <a:gd name="T71" fmla="*/ 115 h 229"/>
                <a:gd name="T72" fmla="*/ 9 w 141"/>
                <a:gd name="T73" fmla="*/ 102 h 229"/>
                <a:gd name="T74" fmla="*/ 3 w 141"/>
                <a:gd name="T75" fmla="*/ 87 h 229"/>
                <a:gd name="T76" fmla="*/ 2 w 141"/>
                <a:gd name="T77" fmla="*/ 70 h 229"/>
                <a:gd name="T78" fmla="*/ 5 w 141"/>
                <a:gd name="T79" fmla="*/ 51 h 229"/>
                <a:gd name="T80" fmla="*/ 11 w 141"/>
                <a:gd name="T81" fmla="*/ 34 h 229"/>
                <a:gd name="T82" fmla="*/ 21 w 141"/>
                <a:gd name="T83" fmla="*/ 19 h 229"/>
                <a:gd name="T84" fmla="*/ 35 w 141"/>
                <a:gd name="T85" fmla="*/ 9 h 229"/>
                <a:gd name="T86" fmla="*/ 51 w 141"/>
                <a:gd name="T87" fmla="*/ 1 h 229"/>
                <a:gd name="T88" fmla="*/ 71 w 141"/>
                <a:gd name="T89" fmla="*/ 0 h 229"/>
                <a:gd name="T90" fmla="*/ 89 w 141"/>
                <a:gd name="T91" fmla="*/ 1 h 229"/>
                <a:gd name="T92" fmla="*/ 105 w 141"/>
                <a:gd name="T93" fmla="*/ 7 h 229"/>
                <a:gd name="T94" fmla="*/ 119 w 141"/>
                <a:gd name="T95" fmla="*/ 19 h 229"/>
                <a:gd name="T96" fmla="*/ 129 w 141"/>
                <a:gd name="T97" fmla="*/ 33 h 229"/>
                <a:gd name="T98" fmla="*/ 135 w 141"/>
                <a:gd name="T99" fmla="*/ 49 h 229"/>
                <a:gd name="T100" fmla="*/ 137 w 141"/>
                <a:gd name="T101" fmla="*/ 69 h 229"/>
                <a:gd name="T102" fmla="*/ 134 w 141"/>
                <a:gd name="T103" fmla="*/ 91 h 229"/>
                <a:gd name="T104" fmla="*/ 122 w 141"/>
                <a:gd name="T105" fmla="*/ 115 h 229"/>
                <a:gd name="T106" fmla="*/ 101 w 141"/>
                <a:gd name="T107" fmla="*/ 139 h 229"/>
                <a:gd name="T108" fmla="*/ 99 w 141"/>
                <a:gd name="T109" fmla="*/ 142 h 229"/>
                <a:gd name="T110" fmla="*/ 66 w 141"/>
                <a:gd name="T111" fmla="*/ 177 h 229"/>
                <a:gd name="T112" fmla="*/ 141 w 141"/>
                <a:gd name="T113" fmla="*/ 177 h 229"/>
                <a:gd name="T114" fmla="*/ 141 w 141"/>
                <a:gd name="T115" fmla="*/ 229 h 229"/>
                <a:gd name="T116" fmla="*/ 32 w 141"/>
                <a:gd name="T11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1" h="229">
                  <a:moveTo>
                    <a:pt x="32" y="229"/>
                  </a:moveTo>
                  <a:lnTo>
                    <a:pt x="24" y="229"/>
                  </a:lnTo>
                  <a:lnTo>
                    <a:pt x="18" y="228"/>
                  </a:lnTo>
                  <a:lnTo>
                    <a:pt x="12" y="225"/>
                  </a:lnTo>
                  <a:lnTo>
                    <a:pt x="8" y="222"/>
                  </a:lnTo>
                  <a:lnTo>
                    <a:pt x="5" y="217"/>
                  </a:lnTo>
                  <a:lnTo>
                    <a:pt x="3" y="213"/>
                  </a:lnTo>
                  <a:lnTo>
                    <a:pt x="2" y="207"/>
                  </a:lnTo>
                  <a:lnTo>
                    <a:pt x="0" y="199"/>
                  </a:lnTo>
                  <a:lnTo>
                    <a:pt x="2" y="190"/>
                  </a:lnTo>
                  <a:lnTo>
                    <a:pt x="5" y="181"/>
                  </a:lnTo>
                  <a:lnTo>
                    <a:pt x="11" y="172"/>
                  </a:lnTo>
                  <a:lnTo>
                    <a:pt x="18" y="162"/>
                  </a:lnTo>
                  <a:lnTo>
                    <a:pt x="80" y="88"/>
                  </a:lnTo>
                  <a:lnTo>
                    <a:pt x="83" y="84"/>
                  </a:lnTo>
                  <a:lnTo>
                    <a:pt x="86" y="79"/>
                  </a:lnTo>
                  <a:lnTo>
                    <a:pt x="87" y="73"/>
                  </a:lnTo>
                  <a:lnTo>
                    <a:pt x="89" y="69"/>
                  </a:lnTo>
                  <a:lnTo>
                    <a:pt x="87" y="63"/>
                  </a:lnTo>
                  <a:lnTo>
                    <a:pt x="86" y="58"/>
                  </a:lnTo>
                  <a:lnTo>
                    <a:pt x="83" y="55"/>
                  </a:lnTo>
                  <a:lnTo>
                    <a:pt x="78" y="51"/>
                  </a:lnTo>
                  <a:lnTo>
                    <a:pt x="74" y="49"/>
                  </a:lnTo>
                  <a:lnTo>
                    <a:pt x="68" y="49"/>
                  </a:lnTo>
                  <a:lnTo>
                    <a:pt x="63" y="49"/>
                  </a:lnTo>
                  <a:lnTo>
                    <a:pt x="59" y="51"/>
                  </a:lnTo>
                  <a:lnTo>
                    <a:pt x="56" y="55"/>
                  </a:lnTo>
                  <a:lnTo>
                    <a:pt x="53" y="58"/>
                  </a:lnTo>
                  <a:lnTo>
                    <a:pt x="51" y="64"/>
                  </a:lnTo>
                  <a:lnTo>
                    <a:pt x="50" y="69"/>
                  </a:lnTo>
                  <a:lnTo>
                    <a:pt x="51" y="75"/>
                  </a:lnTo>
                  <a:lnTo>
                    <a:pt x="53" y="81"/>
                  </a:lnTo>
                  <a:lnTo>
                    <a:pt x="56" y="85"/>
                  </a:lnTo>
                  <a:lnTo>
                    <a:pt x="62" y="91"/>
                  </a:lnTo>
                  <a:lnTo>
                    <a:pt x="30" y="129"/>
                  </a:lnTo>
                  <a:lnTo>
                    <a:pt x="17" y="115"/>
                  </a:lnTo>
                  <a:lnTo>
                    <a:pt x="9" y="102"/>
                  </a:lnTo>
                  <a:lnTo>
                    <a:pt x="3" y="87"/>
                  </a:lnTo>
                  <a:lnTo>
                    <a:pt x="2" y="70"/>
                  </a:lnTo>
                  <a:lnTo>
                    <a:pt x="5" y="51"/>
                  </a:lnTo>
                  <a:lnTo>
                    <a:pt x="11" y="34"/>
                  </a:lnTo>
                  <a:lnTo>
                    <a:pt x="21" y="19"/>
                  </a:lnTo>
                  <a:lnTo>
                    <a:pt x="35" y="9"/>
                  </a:lnTo>
                  <a:lnTo>
                    <a:pt x="51" y="1"/>
                  </a:lnTo>
                  <a:lnTo>
                    <a:pt x="71" y="0"/>
                  </a:lnTo>
                  <a:lnTo>
                    <a:pt x="89" y="1"/>
                  </a:lnTo>
                  <a:lnTo>
                    <a:pt x="105" y="7"/>
                  </a:lnTo>
                  <a:lnTo>
                    <a:pt x="119" y="19"/>
                  </a:lnTo>
                  <a:lnTo>
                    <a:pt x="129" y="33"/>
                  </a:lnTo>
                  <a:lnTo>
                    <a:pt x="135" y="49"/>
                  </a:lnTo>
                  <a:lnTo>
                    <a:pt x="137" y="69"/>
                  </a:lnTo>
                  <a:lnTo>
                    <a:pt x="134" y="91"/>
                  </a:lnTo>
                  <a:lnTo>
                    <a:pt x="122" y="115"/>
                  </a:lnTo>
                  <a:lnTo>
                    <a:pt x="101" y="139"/>
                  </a:lnTo>
                  <a:lnTo>
                    <a:pt x="99" y="142"/>
                  </a:lnTo>
                  <a:lnTo>
                    <a:pt x="66" y="177"/>
                  </a:lnTo>
                  <a:lnTo>
                    <a:pt x="141" y="177"/>
                  </a:lnTo>
                  <a:lnTo>
                    <a:pt x="141" y="229"/>
                  </a:lnTo>
                  <a:lnTo>
                    <a:pt x="32" y="229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4602" name="Freeform 27"/>
            <p:cNvSpPr>
              <a:spLocks noChangeArrowheads="1"/>
            </p:cNvSpPr>
            <p:nvPr/>
          </p:nvSpPr>
          <p:spPr bwMode="auto">
            <a:xfrm>
              <a:off x="1946" y="3333"/>
              <a:ext cx="102" cy="113"/>
            </a:xfrm>
            <a:custGeom>
              <a:avLst/>
              <a:gdLst>
                <a:gd name="T0" fmla="*/ 0 w 102"/>
                <a:gd name="T1" fmla="*/ 113 h 113"/>
                <a:gd name="T2" fmla="*/ 33 w 102"/>
                <a:gd name="T3" fmla="*/ 54 h 113"/>
                <a:gd name="T4" fmla="*/ 3 w 102"/>
                <a:gd name="T5" fmla="*/ 0 h 113"/>
                <a:gd name="T6" fmla="*/ 33 w 102"/>
                <a:gd name="T7" fmla="*/ 0 h 113"/>
                <a:gd name="T8" fmla="*/ 51 w 102"/>
                <a:gd name="T9" fmla="*/ 33 h 113"/>
                <a:gd name="T10" fmla="*/ 70 w 102"/>
                <a:gd name="T11" fmla="*/ 0 h 113"/>
                <a:gd name="T12" fmla="*/ 99 w 102"/>
                <a:gd name="T13" fmla="*/ 0 h 113"/>
                <a:gd name="T14" fmla="*/ 69 w 102"/>
                <a:gd name="T15" fmla="*/ 54 h 113"/>
                <a:gd name="T16" fmla="*/ 102 w 102"/>
                <a:gd name="T17" fmla="*/ 113 h 113"/>
                <a:gd name="T18" fmla="*/ 72 w 102"/>
                <a:gd name="T19" fmla="*/ 113 h 113"/>
                <a:gd name="T20" fmla="*/ 51 w 102"/>
                <a:gd name="T21" fmla="*/ 75 h 113"/>
                <a:gd name="T22" fmla="*/ 30 w 102"/>
                <a:gd name="T23" fmla="*/ 113 h 113"/>
                <a:gd name="T24" fmla="*/ 0 w 102"/>
                <a:gd name="T2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13">
                  <a:moveTo>
                    <a:pt x="0" y="113"/>
                  </a:moveTo>
                  <a:lnTo>
                    <a:pt x="33" y="54"/>
                  </a:lnTo>
                  <a:lnTo>
                    <a:pt x="3" y="0"/>
                  </a:lnTo>
                  <a:lnTo>
                    <a:pt x="33" y="0"/>
                  </a:lnTo>
                  <a:lnTo>
                    <a:pt x="51" y="33"/>
                  </a:lnTo>
                  <a:lnTo>
                    <a:pt x="70" y="0"/>
                  </a:lnTo>
                  <a:lnTo>
                    <a:pt x="99" y="0"/>
                  </a:lnTo>
                  <a:lnTo>
                    <a:pt x="69" y="54"/>
                  </a:lnTo>
                  <a:lnTo>
                    <a:pt x="102" y="113"/>
                  </a:lnTo>
                  <a:lnTo>
                    <a:pt x="72" y="113"/>
                  </a:lnTo>
                  <a:lnTo>
                    <a:pt x="51" y="75"/>
                  </a:lnTo>
                  <a:lnTo>
                    <a:pt x="3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24603" name="Group 28"/>
          <p:cNvGrpSpPr/>
          <p:nvPr/>
        </p:nvGrpSpPr>
        <p:grpSpPr bwMode="auto">
          <a:xfrm>
            <a:off x="5383213" y="2466975"/>
            <a:ext cx="809625" cy="809625"/>
            <a:chOff x="3349" y="3250"/>
            <a:chExt cx="380" cy="380"/>
          </a:xfrm>
        </p:grpSpPr>
        <p:sp>
          <p:nvSpPr>
            <p:cNvPr id="24604" name="Freeform 29"/>
            <p:cNvSpPr>
              <a:spLocks noChangeArrowheads="1"/>
            </p:cNvSpPr>
            <p:nvPr/>
          </p:nvSpPr>
          <p:spPr bwMode="auto">
            <a:xfrm>
              <a:off x="3349" y="3250"/>
              <a:ext cx="380" cy="190"/>
            </a:xfrm>
            <a:custGeom>
              <a:avLst/>
              <a:gdLst>
                <a:gd name="T0" fmla="*/ 204 w 409"/>
                <a:gd name="T1" fmla="*/ 0 h 207"/>
                <a:gd name="T2" fmla="*/ 246 w 409"/>
                <a:gd name="T3" fmla="*/ 5 h 207"/>
                <a:gd name="T4" fmla="*/ 285 w 409"/>
                <a:gd name="T5" fmla="*/ 17 h 207"/>
                <a:gd name="T6" fmla="*/ 319 w 409"/>
                <a:gd name="T7" fmla="*/ 36 h 207"/>
                <a:gd name="T8" fmla="*/ 349 w 409"/>
                <a:gd name="T9" fmla="*/ 60 h 207"/>
                <a:gd name="T10" fmla="*/ 375 w 409"/>
                <a:gd name="T11" fmla="*/ 92 h 207"/>
                <a:gd name="T12" fmla="*/ 393 w 409"/>
                <a:gd name="T13" fmla="*/ 126 h 207"/>
                <a:gd name="T14" fmla="*/ 405 w 409"/>
                <a:gd name="T15" fmla="*/ 164 h 207"/>
                <a:gd name="T16" fmla="*/ 409 w 409"/>
                <a:gd name="T17" fmla="*/ 206 h 207"/>
                <a:gd name="T18" fmla="*/ 409 w 409"/>
                <a:gd name="T19" fmla="*/ 207 h 207"/>
                <a:gd name="T20" fmla="*/ 409 w 409"/>
                <a:gd name="T21" fmla="*/ 207 h 207"/>
                <a:gd name="T22" fmla="*/ 358 w 409"/>
                <a:gd name="T23" fmla="*/ 207 h 207"/>
                <a:gd name="T24" fmla="*/ 270 w 409"/>
                <a:gd name="T25" fmla="*/ 69 h 207"/>
                <a:gd name="T26" fmla="*/ 270 w 409"/>
                <a:gd name="T27" fmla="*/ 108 h 207"/>
                <a:gd name="T28" fmla="*/ 204 w 409"/>
                <a:gd name="T29" fmla="*/ 108 h 207"/>
                <a:gd name="T30" fmla="*/ 204 w 409"/>
                <a:gd name="T31" fmla="*/ 42 h 207"/>
                <a:gd name="T32" fmla="*/ 168 w 409"/>
                <a:gd name="T33" fmla="*/ 47 h 207"/>
                <a:gd name="T34" fmla="*/ 133 w 409"/>
                <a:gd name="T35" fmla="*/ 59 h 207"/>
                <a:gd name="T36" fmla="*/ 102 w 409"/>
                <a:gd name="T37" fmla="*/ 78 h 207"/>
                <a:gd name="T38" fmla="*/ 78 w 409"/>
                <a:gd name="T39" fmla="*/ 104 h 207"/>
                <a:gd name="T40" fmla="*/ 58 w 409"/>
                <a:gd name="T41" fmla="*/ 134 h 207"/>
                <a:gd name="T42" fmla="*/ 46 w 409"/>
                <a:gd name="T43" fmla="*/ 168 h 207"/>
                <a:gd name="T44" fmla="*/ 42 w 409"/>
                <a:gd name="T45" fmla="*/ 206 h 207"/>
                <a:gd name="T46" fmla="*/ 42 w 409"/>
                <a:gd name="T47" fmla="*/ 207 h 207"/>
                <a:gd name="T48" fmla="*/ 42 w 409"/>
                <a:gd name="T49" fmla="*/ 207 h 207"/>
                <a:gd name="T50" fmla="*/ 0 w 409"/>
                <a:gd name="T51" fmla="*/ 207 h 207"/>
                <a:gd name="T52" fmla="*/ 0 w 409"/>
                <a:gd name="T53" fmla="*/ 207 h 207"/>
                <a:gd name="T54" fmla="*/ 0 w 409"/>
                <a:gd name="T55" fmla="*/ 206 h 207"/>
                <a:gd name="T56" fmla="*/ 3 w 409"/>
                <a:gd name="T57" fmla="*/ 164 h 207"/>
                <a:gd name="T58" fmla="*/ 15 w 409"/>
                <a:gd name="T59" fmla="*/ 126 h 207"/>
                <a:gd name="T60" fmla="*/ 34 w 409"/>
                <a:gd name="T61" fmla="*/ 92 h 207"/>
                <a:gd name="T62" fmla="*/ 60 w 409"/>
                <a:gd name="T63" fmla="*/ 60 h 207"/>
                <a:gd name="T64" fmla="*/ 90 w 409"/>
                <a:gd name="T65" fmla="*/ 36 h 207"/>
                <a:gd name="T66" fmla="*/ 124 w 409"/>
                <a:gd name="T67" fmla="*/ 17 h 207"/>
                <a:gd name="T68" fmla="*/ 163 w 409"/>
                <a:gd name="T69" fmla="*/ 5 h 207"/>
                <a:gd name="T70" fmla="*/ 204 w 409"/>
                <a:gd name="T71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9" h="207">
                  <a:moveTo>
                    <a:pt x="204" y="0"/>
                  </a:moveTo>
                  <a:lnTo>
                    <a:pt x="246" y="5"/>
                  </a:lnTo>
                  <a:lnTo>
                    <a:pt x="285" y="17"/>
                  </a:lnTo>
                  <a:lnTo>
                    <a:pt x="319" y="36"/>
                  </a:lnTo>
                  <a:lnTo>
                    <a:pt x="349" y="60"/>
                  </a:lnTo>
                  <a:lnTo>
                    <a:pt x="375" y="92"/>
                  </a:lnTo>
                  <a:lnTo>
                    <a:pt x="393" y="126"/>
                  </a:lnTo>
                  <a:lnTo>
                    <a:pt x="405" y="164"/>
                  </a:lnTo>
                  <a:lnTo>
                    <a:pt x="409" y="206"/>
                  </a:lnTo>
                  <a:lnTo>
                    <a:pt x="409" y="207"/>
                  </a:lnTo>
                  <a:lnTo>
                    <a:pt x="358" y="207"/>
                  </a:lnTo>
                  <a:lnTo>
                    <a:pt x="270" y="69"/>
                  </a:lnTo>
                  <a:lnTo>
                    <a:pt x="270" y="108"/>
                  </a:lnTo>
                  <a:lnTo>
                    <a:pt x="204" y="108"/>
                  </a:lnTo>
                  <a:lnTo>
                    <a:pt x="204" y="42"/>
                  </a:lnTo>
                  <a:lnTo>
                    <a:pt x="168" y="47"/>
                  </a:lnTo>
                  <a:lnTo>
                    <a:pt x="133" y="59"/>
                  </a:lnTo>
                  <a:lnTo>
                    <a:pt x="102" y="78"/>
                  </a:lnTo>
                  <a:lnTo>
                    <a:pt x="78" y="104"/>
                  </a:lnTo>
                  <a:lnTo>
                    <a:pt x="58" y="134"/>
                  </a:lnTo>
                  <a:lnTo>
                    <a:pt x="46" y="168"/>
                  </a:lnTo>
                  <a:lnTo>
                    <a:pt x="42" y="206"/>
                  </a:lnTo>
                  <a:lnTo>
                    <a:pt x="42" y="207"/>
                  </a:lnTo>
                  <a:lnTo>
                    <a:pt x="0" y="207"/>
                  </a:lnTo>
                  <a:lnTo>
                    <a:pt x="0" y="206"/>
                  </a:lnTo>
                  <a:lnTo>
                    <a:pt x="3" y="164"/>
                  </a:lnTo>
                  <a:lnTo>
                    <a:pt x="15" y="126"/>
                  </a:lnTo>
                  <a:lnTo>
                    <a:pt x="34" y="92"/>
                  </a:lnTo>
                  <a:lnTo>
                    <a:pt x="60" y="60"/>
                  </a:lnTo>
                  <a:lnTo>
                    <a:pt x="90" y="36"/>
                  </a:lnTo>
                  <a:lnTo>
                    <a:pt x="124" y="17"/>
                  </a:lnTo>
                  <a:lnTo>
                    <a:pt x="163" y="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4605" name="Freeform 30"/>
            <p:cNvSpPr>
              <a:spLocks noChangeArrowheads="1"/>
            </p:cNvSpPr>
            <p:nvPr/>
          </p:nvSpPr>
          <p:spPr bwMode="auto">
            <a:xfrm>
              <a:off x="3396" y="3313"/>
              <a:ext cx="143" cy="254"/>
            </a:xfrm>
            <a:custGeom>
              <a:avLst/>
              <a:gdLst>
                <a:gd name="T0" fmla="*/ 88 w 153"/>
                <a:gd name="T1" fmla="*/ 276 h 276"/>
                <a:gd name="T2" fmla="*/ 88 w 153"/>
                <a:gd name="T3" fmla="*/ 237 h 276"/>
                <a:gd name="T4" fmla="*/ 153 w 153"/>
                <a:gd name="T5" fmla="*/ 237 h 276"/>
                <a:gd name="T6" fmla="*/ 153 w 153"/>
                <a:gd name="T7" fmla="*/ 39 h 276"/>
                <a:gd name="T8" fmla="*/ 88 w 153"/>
                <a:gd name="T9" fmla="*/ 39 h 276"/>
                <a:gd name="T10" fmla="*/ 88 w 153"/>
                <a:gd name="T11" fmla="*/ 0 h 276"/>
                <a:gd name="T12" fmla="*/ 0 w 153"/>
                <a:gd name="T13" fmla="*/ 138 h 276"/>
                <a:gd name="T14" fmla="*/ 88 w 153"/>
                <a:gd name="T1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276">
                  <a:moveTo>
                    <a:pt x="88" y="276"/>
                  </a:moveTo>
                  <a:lnTo>
                    <a:pt x="88" y="237"/>
                  </a:lnTo>
                  <a:lnTo>
                    <a:pt x="153" y="237"/>
                  </a:lnTo>
                  <a:lnTo>
                    <a:pt x="153" y="39"/>
                  </a:lnTo>
                  <a:lnTo>
                    <a:pt x="88" y="39"/>
                  </a:lnTo>
                  <a:lnTo>
                    <a:pt x="88" y="0"/>
                  </a:lnTo>
                  <a:lnTo>
                    <a:pt x="0" y="138"/>
                  </a:lnTo>
                  <a:lnTo>
                    <a:pt x="88" y="276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4606" name="Freeform 31"/>
            <p:cNvSpPr>
              <a:spLocks noChangeArrowheads="1"/>
            </p:cNvSpPr>
            <p:nvPr/>
          </p:nvSpPr>
          <p:spPr bwMode="auto">
            <a:xfrm>
              <a:off x="3349" y="3440"/>
              <a:ext cx="380" cy="190"/>
            </a:xfrm>
            <a:custGeom>
              <a:avLst/>
              <a:gdLst>
                <a:gd name="T0" fmla="*/ 204 w 409"/>
                <a:gd name="T1" fmla="*/ 207 h 207"/>
                <a:gd name="T2" fmla="*/ 246 w 409"/>
                <a:gd name="T3" fmla="*/ 203 h 207"/>
                <a:gd name="T4" fmla="*/ 285 w 409"/>
                <a:gd name="T5" fmla="*/ 191 h 207"/>
                <a:gd name="T6" fmla="*/ 319 w 409"/>
                <a:gd name="T7" fmla="*/ 173 h 207"/>
                <a:gd name="T8" fmla="*/ 349 w 409"/>
                <a:gd name="T9" fmla="*/ 147 h 207"/>
                <a:gd name="T10" fmla="*/ 375 w 409"/>
                <a:gd name="T11" fmla="*/ 117 h 207"/>
                <a:gd name="T12" fmla="*/ 393 w 409"/>
                <a:gd name="T13" fmla="*/ 83 h 207"/>
                <a:gd name="T14" fmla="*/ 405 w 409"/>
                <a:gd name="T15" fmla="*/ 44 h 207"/>
                <a:gd name="T16" fmla="*/ 409 w 409"/>
                <a:gd name="T17" fmla="*/ 2 h 207"/>
                <a:gd name="T18" fmla="*/ 409 w 409"/>
                <a:gd name="T19" fmla="*/ 2 h 207"/>
                <a:gd name="T20" fmla="*/ 409 w 409"/>
                <a:gd name="T21" fmla="*/ 0 h 207"/>
                <a:gd name="T22" fmla="*/ 358 w 409"/>
                <a:gd name="T23" fmla="*/ 0 h 207"/>
                <a:gd name="T24" fmla="*/ 270 w 409"/>
                <a:gd name="T25" fmla="*/ 138 h 207"/>
                <a:gd name="T26" fmla="*/ 270 w 409"/>
                <a:gd name="T27" fmla="*/ 99 h 207"/>
                <a:gd name="T28" fmla="*/ 204 w 409"/>
                <a:gd name="T29" fmla="*/ 99 h 207"/>
                <a:gd name="T30" fmla="*/ 204 w 409"/>
                <a:gd name="T31" fmla="*/ 165 h 207"/>
                <a:gd name="T32" fmla="*/ 168 w 409"/>
                <a:gd name="T33" fmla="*/ 161 h 207"/>
                <a:gd name="T34" fmla="*/ 133 w 409"/>
                <a:gd name="T35" fmla="*/ 149 h 207"/>
                <a:gd name="T36" fmla="*/ 102 w 409"/>
                <a:gd name="T37" fmla="*/ 129 h 207"/>
                <a:gd name="T38" fmla="*/ 78 w 409"/>
                <a:gd name="T39" fmla="*/ 104 h 207"/>
                <a:gd name="T40" fmla="*/ 58 w 409"/>
                <a:gd name="T41" fmla="*/ 74 h 207"/>
                <a:gd name="T42" fmla="*/ 46 w 409"/>
                <a:gd name="T43" fmla="*/ 39 h 207"/>
                <a:gd name="T44" fmla="*/ 42 w 409"/>
                <a:gd name="T45" fmla="*/ 2 h 207"/>
                <a:gd name="T46" fmla="*/ 42 w 409"/>
                <a:gd name="T47" fmla="*/ 2 h 207"/>
                <a:gd name="T48" fmla="*/ 42 w 409"/>
                <a:gd name="T49" fmla="*/ 0 h 207"/>
                <a:gd name="T50" fmla="*/ 0 w 409"/>
                <a:gd name="T51" fmla="*/ 0 h 207"/>
                <a:gd name="T52" fmla="*/ 0 w 409"/>
                <a:gd name="T53" fmla="*/ 2 h 207"/>
                <a:gd name="T54" fmla="*/ 0 w 409"/>
                <a:gd name="T55" fmla="*/ 2 h 207"/>
                <a:gd name="T56" fmla="*/ 3 w 409"/>
                <a:gd name="T57" fmla="*/ 44 h 207"/>
                <a:gd name="T58" fmla="*/ 15 w 409"/>
                <a:gd name="T59" fmla="*/ 83 h 207"/>
                <a:gd name="T60" fmla="*/ 34 w 409"/>
                <a:gd name="T61" fmla="*/ 117 h 207"/>
                <a:gd name="T62" fmla="*/ 60 w 409"/>
                <a:gd name="T63" fmla="*/ 147 h 207"/>
                <a:gd name="T64" fmla="*/ 90 w 409"/>
                <a:gd name="T65" fmla="*/ 173 h 207"/>
                <a:gd name="T66" fmla="*/ 124 w 409"/>
                <a:gd name="T67" fmla="*/ 191 h 207"/>
                <a:gd name="T68" fmla="*/ 163 w 409"/>
                <a:gd name="T69" fmla="*/ 203 h 207"/>
                <a:gd name="T70" fmla="*/ 204 w 409"/>
                <a:gd name="T7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9" h="207">
                  <a:moveTo>
                    <a:pt x="204" y="207"/>
                  </a:moveTo>
                  <a:lnTo>
                    <a:pt x="246" y="203"/>
                  </a:lnTo>
                  <a:lnTo>
                    <a:pt x="285" y="191"/>
                  </a:lnTo>
                  <a:lnTo>
                    <a:pt x="319" y="173"/>
                  </a:lnTo>
                  <a:lnTo>
                    <a:pt x="349" y="147"/>
                  </a:lnTo>
                  <a:lnTo>
                    <a:pt x="375" y="117"/>
                  </a:lnTo>
                  <a:lnTo>
                    <a:pt x="393" y="83"/>
                  </a:lnTo>
                  <a:lnTo>
                    <a:pt x="405" y="44"/>
                  </a:lnTo>
                  <a:lnTo>
                    <a:pt x="409" y="2"/>
                  </a:lnTo>
                  <a:lnTo>
                    <a:pt x="409" y="0"/>
                  </a:lnTo>
                  <a:lnTo>
                    <a:pt x="358" y="0"/>
                  </a:lnTo>
                  <a:lnTo>
                    <a:pt x="270" y="138"/>
                  </a:lnTo>
                  <a:lnTo>
                    <a:pt x="270" y="99"/>
                  </a:lnTo>
                  <a:lnTo>
                    <a:pt x="204" y="99"/>
                  </a:lnTo>
                  <a:lnTo>
                    <a:pt x="204" y="165"/>
                  </a:lnTo>
                  <a:lnTo>
                    <a:pt x="168" y="161"/>
                  </a:lnTo>
                  <a:lnTo>
                    <a:pt x="133" y="149"/>
                  </a:lnTo>
                  <a:lnTo>
                    <a:pt x="102" y="129"/>
                  </a:lnTo>
                  <a:lnTo>
                    <a:pt x="78" y="104"/>
                  </a:lnTo>
                  <a:lnTo>
                    <a:pt x="58" y="74"/>
                  </a:lnTo>
                  <a:lnTo>
                    <a:pt x="46" y="39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44"/>
                  </a:lnTo>
                  <a:lnTo>
                    <a:pt x="15" y="83"/>
                  </a:lnTo>
                  <a:lnTo>
                    <a:pt x="34" y="117"/>
                  </a:lnTo>
                  <a:lnTo>
                    <a:pt x="60" y="147"/>
                  </a:lnTo>
                  <a:lnTo>
                    <a:pt x="90" y="173"/>
                  </a:lnTo>
                  <a:lnTo>
                    <a:pt x="124" y="191"/>
                  </a:lnTo>
                  <a:lnTo>
                    <a:pt x="163" y="203"/>
                  </a:lnTo>
                  <a:lnTo>
                    <a:pt x="204" y="207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4607" name="Text Box 32"/>
          <p:cNvSpPr txBox="1">
            <a:spLocks noChangeArrowheads="1"/>
          </p:cNvSpPr>
          <p:nvPr/>
        </p:nvSpPr>
        <p:spPr bwMode="auto">
          <a:xfrm>
            <a:off x="1025525" y="5514975"/>
            <a:ext cx="68992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600" b="1"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Group 2"/>
          <p:cNvGrpSpPr/>
          <p:nvPr/>
        </p:nvGrpSpPr>
        <p:grpSpPr bwMode="auto">
          <a:xfrm>
            <a:off x="2128838" y="5267325"/>
            <a:ext cx="4927600" cy="531813"/>
            <a:chOff x="1341" y="1723"/>
            <a:chExt cx="3104" cy="335"/>
          </a:xfrm>
        </p:grpSpPr>
        <p:sp>
          <p:nvSpPr>
            <p:cNvPr id="6146" name="AutoShape 3"/>
            <p:cNvSpPr>
              <a:spLocks noChangeArrowheads="1"/>
            </p:cNvSpPr>
            <p:nvPr/>
          </p:nvSpPr>
          <p:spPr bwMode="auto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28575">
              <a:solidFill>
                <a:srgbClr val="FFFFFF"/>
              </a:solidFill>
              <a:rou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147" name="AutoShape 4"/>
            <p:cNvSpPr>
              <a:spLocks noChangeArrowheads="1"/>
            </p:cNvSpPr>
            <p:nvPr/>
          </p:nvSpPr>
          <p:spPr bwMode="auto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2547938" y="5353050"/>
            <a:ext cx="4114800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  <a:ea typeface="宋体" panose="02010600030101010101" pitchFamily="2" charset="-122"/>
              </a:rPr>
              <a:t>Click to add Title</a:t>
            </a:r>
          </a:p>
        </p:txBody>
      </p:sp>
      <p:grpSp>
        <p:nvGrpSpPr>
          <p:cNvPr id="6149" name="Group 6"/>
          <p:cNvGrpSpPr/>
          <p:nvPr/>
        </p:nvGrpSpPr>
        <p:grpSpPr bwMode="auto">
          <a:xfrm>
            <a:off x="2128838" y="4410075"/>
            <a:ext cx="4927600" cy="531813"/>
            <a:chOff x="1341" y="1723"/>
            <a:chExt cx="3104" cy="335"/>
          </a:xfrm>
        </p:grpSpPr>
        <p:sp>
          <p:nvSpPr>
            <p:cNvPr id="6150" name="AutoShape 7"/>
            <p:cNvSpPr>
              <a:spLocks noChangeArrowheads="1"/>
            </p:cNvSpPr>
            <p:nvPr/>
          </p:nvSpPr>
          <p:spPr bwMode="auto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8575">
              <a:solidFill>
                <a:srgbClr val="FFFFFF"/>
              </a:solidFill>
              <a:rou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151" name="AutoShape 8"/>
            <p:cNvSpPr>
              <a:spLocks noChangeArrowheads="1"/>
            </p:cNvSpPr>
            <p:nvPr/>
          </p:nvSpPr>
          <p:spPr bwMode="auto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2547938" y="4495800"/>
            <a:ext cx="4114800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  <a:ea typeface="宋体" panose="02010600030101010101" pitchFamily="2" charset="-122"/>
              </a:rPr>
              <a:t>Click to add Title</a:t>
            </a:r>
          </a:p>
        </p:txBody>
      </p:sp>
      <p:grpSp>
        <p:nvGrpSpPr>
          <p:cNvPr id="6153" name="Group 10"/>
          <p:cNvGrpSpPr/>
          <p:nvPr/>
        </p:nvGrpSpPr>
        <p:grpSpPr bwMode="auto">
          <a:xfrm>
            <a:off x="2128838" y="3571875"/>
            <a:ext cx="4927600" cy="531813"/>
            <a:chOff x="1341" y="1723"/>
            <a:chExt cx="3104" cy="335"/>
          </a:xfrm>
        </p:grpSpPr>
        <p:sp>
          <p:nvSpPr>
            <p:cNvPr id="6154" name="AutoShape 11"/>
            <p:cNvSpPr>
              <a:spLocks noChangeArrowheads="1"/>
            </p:cNvSpPr>
            <p:nvPr/>
          </p:nvSpPr>
          <p:spPr bwMode="auto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28575">
              <a:solidFill>
                <a:srgbClr val="FFFFFF"/>
              </a:solidFill>
              <a:rou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155" name="AutoShape 12"/>
            <p:cNvSpPr>
              <a:spLocks noChangeArrowheads="1"/>
            </p:cNvSpPr>
            <p:nvPr/>
          </p:nvSpPr>
          <p:spPr bwMode="auto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6156" name="Text Box 13"/>
          <p:cNvSpPr txBox="1">
            <a:spLocks noChangeArrowheads="1"/>
          </p:cNvSpPr>
          <p:nvPr/>
        </p:nvSpPr>
        <p:spPr bwMode="auto">
          <a:xfrm>
            <a:off x="2547938" y="3657600"/>
            <a:ext cx="4114800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  <a:ea typeface="宋体" panose="02010600030101010101" pitchFamily="2" charset="-122"/>
              </a:rPr>
              <a:t>Click to add Title</a:t>
            </a:r>
          </a:p>
        </p:txBody>
      </p:sp>
      <p:sp>
        <p:nvSpPr>
          <p:cNvPr id="6157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Contents</a:t>
            </a:r>
            <a:endParaRPr lang="en-US" altLang="zh-CN" smtClean="0">
              <a:solidFill>
                <a:schemeClr val="accent1"/>
              </a:solidFill>
              <a:ea typeface="宋体" panose="02010600030101010101" pitchFamily="2" charset="-122"/>
            </a:endParaRPr>
          </a:p>
        </p:txBody>
      </p:sp>
      <p:sp>
        <p:nvSpPr>
          <p:cNvPr id="6158" name="AutoShape 15"/>
          <p:cNvSpPr>
            <a:spLocks noChangeArrowheads="1"/>
          </p:cNvSpPr>
          <p:nvPr/>
        </p:nvSpPr>
        <p:spPr bwMode="auto">
          <a:xfrm>
            <a:off x="1273175" y="1493838"/>
            <a:ext cx="6553200" cy="8667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ThemeGallery is a Design Digital Content &amp; Contents mall </a:t>
            </a:r>
          </a:p>
          <a:p>
            <a:pPr algn="ctr"/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</a:rPr>
              <a:t>developed by Guild Design Inc.</a:t>
            </a:r>
          </a:p>
        </p:txBody>
      </p:sp>
      <p:sp>
        <p:nvSpPr>
          <p:cNvPr id="6159" name="AutoShape 16"/>
          <p:cNvSpPr>
            <a:spLocks noChangeArrowheads="1"/>
          </p:cNvSpPr>
          <p:nvPr/>
        </p:nvSpPr>
        <p:spPr bwMode="auto">
          <a:xfrm>
            <a:off x="1792288" y="3486150"/>
            <a:ext cx="685800" cy="685800"/>
          </a:xfrm>
          <a:prstGeom prst="diamond">
            <a:avLst/>
          </a:prstGeom>
          <a:solidFill>
            <a:schemeClr val="accent2"/>
          </a:solidFill>
          <a:ln w="25400">
            <a:solidFill>
              <a:schemeClr val="bg1"/>
            </a:solidFill>
            <a:miter lim="800000"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60" name="Text Box 17"/>
          <p:cNvSpPr txBox="1">
            <a:spLocks noChangeArrowheads="1"/>
          </p:cNvSpPr>
          <p:nvPr/>
        </p:nvSpPr>
        <p:spPr bwMode="auto">
          <a:xfrm>
            <a:off x="1946275" y="3584575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chemeClr val="bg1"/>
                </a:solidFill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6161" name="AutoShape 18"/>
          <p:cNvSpPr>
            <a:spLocks noChangeArrowheads="1"/>
          </p:cNvSpPr>
          <p:nvPr/>
        </p:nvSpPr>
        <p:spPr bwMode="auto">
          <a:xfrm>
            <a:off x="1792288" y="4324350"/>
            <a:ext cx="685800" cy="685800"/>
          </a:xfrm>
          <a:prstGeom prst="diamond">
            <a:avLst/>
          </a:prstGeom>
          <a:solidFill>
            <a:schemeClr val="accent1"/>
          </a:solidFill>
          <a:ln w="25400">
            <a:solidFill>
              <a:schemeClr val="bg1"/>
            </a:solidFill>
            <a:miter lim="800000"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62" name="Text Box 19"/>
          <p:cNvSpPr txBox="1">
            <a:spLocks noChangeArrowheads="1"/>
          </p:cNvSpPr>
          <p:nvPr/>
        </p:nvSpPr>
        <p:spPr bwMode="auto">
          <a:xfrm>
            <a:off x="1946275" y="4422775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chemeClr val="bg1"/>
                </a:solidFill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6163" name="AutoShape 20"/>
          <p:cNvSpPr>
            <a:spLocks noChangeArrowheads="1"/>
          </p:cNvSpPr>
          <p:nvPr/>
        </p:nvSpPr>
        <p:spPr bwMode="auto">
          <a:xfrm>
            <a:off x="1790700" y="5205413"/>
            <a:ext cx="685800" cy="685800"/>
          </a:xfrm>
          <a:prstGeom prst="diamond">
            <a:avLst/>
          </a:prstGeom>
          <a:solidFill>
            <a:schemeClr val="folHlink"/>
          </a:solidFill>
          <a:ln w="25400">
            <a:solidFill>
              <a:schemeClr val="bg1"/>
            </a:solidFill>
            <a:miter lim="800000"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64" name="Text Box 21"/>
          <p:cNvSpPr txBox="1">
            <a:spLocks noChangeArrowheads="1"/>
          </p:cNvSpPr>
          <p:nvPr/>
        </p:nvSpPr>
        <p:spPr bwMode="auto">
          <a:xfrm>
            <a:off x="1944688" y="5303838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chemeClr val="bg1"/>
                </a:solidFill>
                <a:ea typeface="宋体" panose="02010600030101010101" pitchFamily="2" charset="-122"/>
              </a:rPr>
              <a:t>4</a:t>
            </a:r>
          </a:p>
        </p:txBody>
      </p:sp>
      <p:grpSp>
        <p:nvGrpSpPr>
          <p:cNvPr id="6165" name="Group 22"/>
          <p:cNvGrpSpPr/>
          <p:nvPr/>
        </p:nvGrpSpPr>
        <p:grpSpPr bwMode="auto">
          <a:xfrm>
            <a:off x="2128838" y="2735263"/>
            <a:ext cx="4927600" cy="531812"/>
            <a:chOff x="1341" y="1723"/>
            <a:chExt cx="3104" cy="335"/>
          </a:xfrm>
        </p:grpSpPr>
        <p:sp>
          <p:nvSpPr>
            <p:cNvPr id="6166" name="AutoShape 23"/>
            <p:cNvSpPr>
              <a:spLocks noChangeArrowheads="1"/>
            </p:cNvSpPr>
            <p:nvPr/>
          </p:nvSpPr>
          <p:spPr bwMode="auto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28575">
              <a:solidFill>
                <a:srgbClr val="FFFFFF"/>
              </a:solidFill>
              <a:rou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167" name="AutoShape 24"/>
            <p:cNvSpPr>
              <a:spLocks noChangeArrowheads="1"/>
            </p:cNvSpPr>
            <p:nvPr/>
          </p:nvSpPr>
          <p:spPr bwMode="auto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6168" name="Text Box 25"/>
          <p:cNvSpPr txBox="1">
            <a:spLocks noChangeArrowheads="1"/>
          </p:cNvSpPr>
          <p:nvPr/>
        </p:nvSpPr>
        <p:spPr bwMode="auto">
          <a:xfrm>
            <a:off x="2547938" y="2820988"/>
            <a:ext cx="4114800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b="1">
                <a:solidFill>
                  <a:schemeClr val="bg1"/>
                </a:solidFill>
                <a:ea typeface="宋体" panose="02010600030101010101" pitchFamily="2" charset="-122"/>
              </a:rPr>
              <a:t>Click to add Title</a:t>
            </a:r>
          </a:p>
        </p:txBody>
      </p:sp>
      <p:sp>
        <p:nvSpPr>
          <p:cNvPr id="6169" name="AutoShape 26"/>
          <p:cNvSpPr>
            <a:spLocks noChangeArrowheads="1"/>
          </p:cNvSpPr>
          <p:nvPr/>
        </p:nvSpPr>
        <p:spPr bwMode="auto">
          <a:xfrm>
            <a:off x="1792288" y="2647950"/>
            <a:ext cx="685800" cy="685800"/>
          </a:xfrm>
          <a:prstGeom prst="diamond">
            <a:avLst/>
          </a:prstGeom>
          <a:solidFill>
            <a:schemeClr val="hlink"/>
          </a:solidFill>
          <a:ln w="25400">
            <a:solidFill>
              <a:schemeClr val="bg1"/>
            </a:solidFill>
            <a:miter lim="800000"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170" name="Text Box 27"/>
          <p:cNvSpPr txBox="1">
            <a:spLocks noChangeArrowheads="1"/>
          </p:cNvSpPr>
          <p:nvPr/>
        </p:nvSpPr>
        <p:spPr bwMode="auto">
          <a:xfrm>
            <a:off x="1946275" y="2746375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zh-CN" sz="2400" b="1">
                <a:solidFill>
                  <a:schemeClr val="bg1"/>
                </a:solidFill>
                <a:ea typeface="宋体" panose="02010600030101010101" pitchFamily="2" charset="-122"/>
              </a:rPr>
              <a:t>1</a:t>
            </a:r>
          </a:p>
        </p:txBody>
      </p:sp>
      <p:pic>
        <p:nvPicPr>
          <p:cNvPr id="6171" name="Picture 28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98"/>
          <a:stretch>
            <a:fillRect/>
          </a:stretch>
        </p:blipFill>
        <p:spPr bwMode="auto">
          <a:xfrm>
            <a:off x="7286625" y="0"/>
            <a:ext cx="18573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ltGray">
          <a:xfrm>
            <a:off x="4264025" y="2058988"/>
            <a:ext cx="3702050" cy="10668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>
                  <a:gamma/>
                  <a:shade val="8235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EFFFF"/>
            </a:solidFill>
            <a:rou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ltGray">
          <a:xfrm>
            <a:off x="4267200" y="3386138"/>
            <a:ext cx="3702050" cy="10668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>
                  <a:gamma/>
                  <a:shade val="82353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5400">
            <a:solidFill>
              <a:srgbClr val="FEFFFF"/>
            </a:solidFill>
            <a:rou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ltGray">
          <a:xfrm>
            <a:off x="4270375" y="4716463"/>
            <a:ext cx="3702050" cy="10668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folHlink">
                  <a:gamma/>
                  <a:shade val="82353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25400">
            <a:solidFill>
              <a:srgbClr val="FEFFFF"/>
            </a:solidFill>
            <a:rou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25604" name="Picture 5" descr="Picture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700" y="2109788"/>
            <a:ext cx="792163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6" descr="Picture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25" y="3440113"/>
            <a:ext cx="7937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7" descr="Picture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938" y="4764088"/>
            <a:ext cx="792162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7" name="Group 8"/>
          <p:cNvGrpSpPr/>
          <p:nvPr/>
        </p:nvGrpSpPr>
        <p:grpSpPr bwMode="auto">
          <a:xfrm>
            <a:off x="1071563" y="1825625"/>
            <a:ext cx="1879600" cy="1825625"/>
            <a:chOff x="2457" y="2000"/>
            <a:chExt cx="901" cy="888"/>
          </a:xfrm>
        </p:grpSpPr>
        <p:pic>
          <p:nvPicPr>
            <p:cNvPr id="25608" name="Picture 9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7" y="2000"/>
              <a:ext cx="901" cy="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6" name="Oval 10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5610" name="Freeform 11"/>
            <p:cNvSpPr>
              <a:spLocks noChangeArrowheads="1"/>
            </p:cNvSpPr>
            <p:nvPr/>
          </p:nvSpPr>
          <p:spPr bwMode="auto">
            <a:xfrm>
              <a:off x="2550" y="2018"/>
              <a:ext cx="703" cy="30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25611" name="Group 12"/>
            <p:cNvGrpSpPr/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25612" name="Group 13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5613" name="AutoShape 14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14" name="AutoShape 15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15" name="AutoShape 16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16" name="AutoShape 17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5617" name="Group 18"/>
              <p:cNvGrpSpPr/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5618" name="AutoShape 19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19" name="AutoShape 20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20" name="AutoShape 21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21" name="AutoShape 22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25622" name="Group 23"/>
          <p:cNvGrpSpPr/>
          <p:nvPr/>
        </p:nvGrpSpPr>
        <p:grpSpPr bwMode="auto">
          <a:xfrm>
            <a:off x="1119188" y="4181475"/>
            <a:ext cx="1879600" cy="1825625"/>
            <a:chOff x="2457" y="2000"/>
            <a:chExt cx="901" cy="888"/>
          </a:xfrm>
        </p:grpSpPr>
        <p:pic>
          <p:nvPicPr>
            <p:cNvPr id="25623" name="Picture 24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7" y="2000"/>
              <a:ext cx="901" cy="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21" name="Oval 25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5625" name="Freeform 26"/>
            <p:cNvSpPr>
              <a:spLocks noChangeArrowheads="1"/>
            </p:cNvSpPr>
            <p:nvPr/>
          </p:nvSpPr>
          <p:spPr bwMode="auto">
            <a:xfrm>
              <a:off x="2550" y="2018"/>
              <a:ext cx="703" cy="30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25626" name="Group 27"/>
            <p:cNvGrpSpPr/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25627" name="Group 28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5628" name="AutoShape 29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29" name="AutoShape 30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30" name="AutoShape 31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31" name="AutoShape 32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5632" name="Group 33"/>
              <p:cNvGrpSpPr/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5633" name="AutoShape 34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34" name="AutoShape 35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35" name="AutoShape 36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36" name="AutoShape 37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5637" name="Rectangle 38"/>
          <p:cNvSpPr>
            <a:spLocks noChangeArrowheads="1"/>
          </p:cNvSpPr>
          <p:nvPr/>
        </p:nvSpPr>
        <p:spPr bwMode="auto">
          <a:xfrm>
            <a:off x="4398963" y="3517900"/>
            <a:ext cx="3425825" cy="7524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b="1">
                <a:solidFill>
                  <a:srgbClr val="FEFFFF"/>
                </a:solidFill>
                <a:ea typeface="宋体" panose="02010600030101010101" pitchFamily="2" charset="-122"/>
              </a:rPr>
              <a:t>Description of the </a:t>
            </a:r>
          </a:p>
          <a:p>
            <a:pPr algn="ctr">
              <a:lnSpc>
                <a:spcPct val="120000"/>
              </a:lnSpc>
            </a:pPr>
            <a:r>
              <a:rPr lang="en-US" altLang="zh-CN" b="1">
                <a:solidFill>
                  <a:srgbClr val="FEFFFF"/>
                </a:solidFill>
                <a:ea typeface="宋体" panose="02010600030101010101" pitchFamily="2" charset="-122"/>
              </a:rPr>
              <a:t>company’s sub contents</a:t>
            </a:r>
          </a:p>
        </p:txBody>
      </p:sp>
      <p:sp>
        <p:nvSpPr>
          <p:cNvPr id="25638" name="Rectangle 39"/>
          <p:cNvSpPr>
            <a:spLocks noChangeArrowheads="1"/>
          </p:cNvSpPr>
          <p:nvPr/>
        </p:nvSpPr>
        <p:spPr bwMode="auto">
          <a:xfrm>
            <a:off x="4398963" y="2182813"/>
            <a:ext cx="3425825" cy="7524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b="1">
                <a:solidFill>
                  <a:srgbClr val="FEFFFF"/>
                </a:solidFill>
                <a:ea typeface="宋体" panose="02010600030101010101" pitchFamily="2" charset="-122"/>
              </a:rPr>
              <a:t>Description of the </a:t>
            </a:r>
          </a:p>
          <a:p>
            <a:pPr algn="ctr">
              <a:lnSpc>
                <a:spcPct val="120000"/>
              </a:lnSpc>
            </a:pPr>
            <a:r>
              <a:rPr lang="en-US" altLang="zh-CN" b="1">
                <a:solidFill>
                  <a:srgbClr val="FEFFFF"/>
                </a:solidFill>
                <a:ea typeface="宋体" panose="02010600030101010101" pitchFamily="2" charset="-122"/>
              </a:rPr>
              <a:t>company’s sub contents</a:t>
            </a:r>
          </a:p>
        </p:txBody>
      </p:sp>
      <p:sp>
        <p:nvSpPr>
          <p:cNvPr id="25639" name="Rectangle 40"/>
          <p:cNvSpPr>
            <a:spLocks noChangeArrowheads="1"/>
          </p:cNvSpPr>
          <p:nvPr/>
        </p:nvSpPr>
        <p:spPr bwMode="auto">
          <a:xfrm>
            <a:off x="4398963" y="4830763"/>
            <a:ext cx="3425825" cy="7524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b="1">
                <a:solidFill>
                  <a:srgbClr val="FEFFFF"/>
                </a:solidFill>
                <a:ea typeface="宋体" panose="02010600030101010101" pitchFamily="2" charset="-122"/>
              </a:rPr>
              <a:t>Description of the </a:t>
            </a:r>
          </a:p>
          <a:p>
            <a:pPr algn="ctr">
              <a:lnSpc>
                <a:spcPct val="120000"/>
              </a:lnSpc>
            </a:pPr>
            <a:r>
              <a:rPr lang="en-US" altLang="zh-CN" b="1">
                <a:solidFill>
                  <a:srgbClr val="FEFFFF"/>
                </a:solidFill>
                <a:ea typeface="宋体" panose="02010600030101010101" pitchFamily="2" charset="-122"/>
              </a:rPr>
              <a:t>company’s sub contents</a:t>
            </a:r>
          </a:p>
        </p:txBody>
      </p:sp>
      <p:sp>
        <p:nvSpPr>
          <p:cNvPr id="29737" name="Text Box 41"/>
          <p:cNvSpPr txBox="1">
            <a:spLocks noChangeArrowheads="1"/>
          </p:cNvSpPr>
          <p:nvPr/>
        </p:nvSpPr>
        <p:spPr bwMode="auto">
          <a:xfrm>
            <a:off x="1066800" y="2435225"/>
            <a:ext cx="1905000" cy="73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  <a:buFontTx/>
              <a:buNone/>
              <a:defRPr/>
            </a:pPr>
            <a:r>
              <a:rPr lang="en-US" altLang="zh-CN" sz="2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Content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buFontTx/>
              <a:buNone/>
              <a:defRPr/>
            </a:pPr>
            <a:r>
              <a:rPr lang="en-US" altLang="zh-CN" sz="2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Title</a:t>
            </a:r>
          </a:p>
        </p:txBody>
      </p:sp>
      <p:sp>
        <p:nvSpPr>
          <p:cNvPr id="29738" name="Text Box 42"/>
          <p:cNvSpPr txBox="1">
            <a:spLocks noChangeArrowheads="1"/>
          </p:cNvSpPr>
          <p:nvPr/>
        </p:nvSpPr>
        <p:spPr bwMode="auto">
          <a:xfrm>
            <a:off x="1143000" y="4789488"/>
            <a:ext cx="1905000" cy="7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  <a:buFontTx/>
              <a:buNone/>
              <a:defRPr/>
            </a:pPr>
            <a:r>
              <a:rPr lang="en-US" altLang="zh-CN" sz="2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Content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  <a:buFontTx/>
              <a:buNone/>
              <a:defRPr/>
            </a:pPr>
            <a:r>
              <a:rPr lang="en-US" altLang="zh-CN" sz="28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Title</a:t>
            </a:r>
          </a:p>
        </p:txBody>
      </p:sp>
      <p:sp>
        <p:nvSpPr>
          <p:cNvPr id="25642" name="Freeform 43"/>
          <p:cNvSpPr>
            <a:spLocks noChangeArrowheads="1"/>
          </p:cNvSpPr>
          <p:nvPr/>
        </p:nvSpPr>
        <p:spPr bwMode="auto">
          <a:xfrm rot="-5400000">
            <a:off x="2874963" y="4722813"/>
            <a:ext cx="1622425" cy="968375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5643" name="Freeform 44"/>
          <p:cNvSpPr>
            <a:spLocks noChangeArrowheads="1"/>
          </p:cNvSpPr>
          <p:nvPr/>
        </p:nvSpPr>
        <p:spPr bwMode="auto">
          <a:xfrm rot="-5400000">
            <a:off x="3440906" y="3374232"/>
            <a:ext cx="314325" cy="1096962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tx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5644" name="Freeform 45"/>
          <p:cNvSpPr>
            <a:spLocks noChangeArrowheads="1"/>
          </p:cNvSpPr>
          <p:nvPr/>
        </p:nvSpPr>
        <p:spPr bwMode="auto">
          <a:xfrm rot="16200000" flipH="1">
            <a:off x="2834482" y="2158206"/>
            <a:ext cx="1624012" cy="968375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5645" name="Rectangle 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pic>
        <p:nvPicPr>
          <p:cNvPr id="25646" name="Picture 47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25"/>
          <a:stretch>
            <a:fillRect/>
          </a:stretch>
        </p:blipFill>
        <p:spPr bwMode="auto">
          <a:xfrm>
            <a:off x="7419975" y="0"/>
            <a:ext cx="172402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num-1_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50" y="2347913"/>
            <a:ext cx="2747963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26627" name="AutoShape 4"/>
          <p:cNvSpPr>
            <a:spLocks noChangeArrowheads="1"/>
          </p:cNvSpPr>
          <p:nvPr/>
        </p:nvSpPr>
        <p:spPr bwMode="auto">
          <a:xfrm>
            <a:off x="4098925" y="2693988"/>
            <a:ext cx="2622550" cy="2574925"/>
          </a:xfrm>
          <a:prstGeom prst="homePlate">
            <a:avLst>
              <a:gd name="adj" fmla="val 25458"/>
            </a:avLst>
          </a:prstGeom>
          <a:gradFill rotWithShape="1">
            <a:gsLst>
              <a:gs pos="0">
                <a:srgbClr val="F6F6F6"/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gray">
          <a:xfrm>
            <a:off x="2062163" y="2695575"/>
            <a:ext cx="2809875" cy="2574925"/>
          </a:xfrm>
          <a:prstGeom prst="homePlate">
            <a:avLst>
              <a:gd name="adj" fmla="val 27281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6" name="Freeform 6"/>
          <p:cNvSpPr/>
          <p:nvPr/>
        </p:nvSpPr>
        <p:spPr bwMode="gray">
          <a:xfrm>
            <a:off x="1852613" y="2395538"/>
            <a:ext cx="4349750" cy="517525"/>
          </a:xfrm>
          <a:custGeom>
            <a:avLst/>
            <a:gdLst>
              <a:gd name="T0" fmla="*/ 0 w 3454"/>
              <a:gd name="T1" fmla="*/ 0 h 267"/>
              <a:gd name="T2" fmla="*/ 87 w 3454"/>
              <a:gd name="T3" fmla="*/ 267 h 267"/>
              <a:gd name="T4" fmla="*/ 3454 w 3454"/>
              <a:gd name="T5" fmla="*/ 267 h 267"/>
              <a:gd name="T6" fmla="*/ 3292 w 3454"/>
              <a:gd name="T7" fmla="*/ 8 h 267"/>
              <a:gd name="T8" fmla="*/ 0 w 3454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292929"/>
                </a:solidFill>
                <a:prstDash val="dash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27" name="AutoShape 7"/>
          <p:cNvSpPr>
            <a:spLocks noChangeArrowheads="1"/>
          </p:cNvSpPr>
          <p:nvPr/>
        </p:nvSpPr>
        <p:spPr bwMode="ltGray">
          <a:xfrm>
            <a:off x="601663" y="2393950"/>
            <a:ext cx="2400300" cy="2895600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>
            <a:noFill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292929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750888" y="3057525"/>
            <a:ext cx="1824037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</a:rPr>
              <a:t>ThemeGallery  is a Design Digital Content &amp; Contents mall developed by Guild Design Inc.</a:t>
            </a:r>
          </a:p>
        </p:txBody>
      </p:sp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2540000" y="2422525"/>
            <a:ext cx="34972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Title in here</a:t>
            </a:r>
          </a:p>
        </p:txBody>
      </p:sp>
      <p:sp>
        <p:nvSpPr>
          <p:cNvPr id="26633" name="Rectangle 10"/>
          <p:cNvSpPr>
            <a:spLocks noChangeArrowheads="1"/>
          </p:cNvSpPr>
          <p:nvPr/>
        </p:nvSpPr>
        <p:spPr bwMode="auto">
          <a:xfrm>
            <a:off x="4854575" y="3278188"/>
            <a:ext cx="16700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111111"/>
                </a:solidFill>
                <a:ea typeface="宋体" panose="02010600030101010101" pitchFamily="2" charset="-122"/>
              </a:rPr>
              <a:t>2.</a:t>
            </a:r>
          </a:p>
          <a:p>
            <a:pPr algn="ctr"/>
            <a:r>
              <a:rPr lang="en-US" altLang="zh-CN" sz="1400" b="1">
                <a:solidFill>
                  <a:srgbClr val="111111"/>
                </a:solidFill>
                <a:ea typeface="宋体" panose="02010600030101010101" pitchFamily="2" charset="-122"/>
              </a:rPr>
              <a:t>Description of the company’s sub contents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534988" y="1752600"/>
            <a:ext cx="7467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en-US" altLang="zh-CN" sz="2000" b="1">
                <a:ea typeface="宋体" panose="02010600030101010101" pitchFamily="2" charset="-122"/>
              </a:rPr>
              <a:t>Describe a vision of company or strategic contents</a:t>
            </a:r>
          </a:p>
        </p:txBody>
      </p:sp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2963863" y="3275013"/>
            <a:ext cx="16700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111111"/>
                </a:solidFill>
                <a:ea typeface="宋体" panose="02010600030101010101" pitchFamily="2" charset="-122"/>
              </a:rPr>
              <a:t>1.</a:t>
            </a:r>
          </a:p>
          <a:p>
            <a:pPr algn="ctr"/>
            <a:r>
              <a:rPr lang="en-US" altLang="zh-CN" sz="1400" b="1">
                <a:solidFill>
                  <a:srgbClr val="111111"/>
                </a:solidFill>
                <a:ea typeface="宋体" panose="02010600030101010101" pitchFamily="2" charset="-122"/>
              </a:rPr>
              <a:t>Description of the company’s sub contents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black">
          <a:xfrm>
            <a:off x="588963" y="5395913"/>
            <a:ext cx="6049962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sz="1600">
                <a:ea typeface="宋体" panose="02010600030101010101" pitchFamily="2" charset="-122"/>
              </a:rPr>
              <a:t>ThemeGallery  is a Design Digital Content &amp; Contents mall developed by Guild Design Inc.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27650" name="Freeform 4"/>
          <p:cNvSpPr>
            <a:spLocks noChangeArrowheads="1"/>
          </p:cNvSpPr>
          <p:nvPr/>
        </p:nvSpPr>
        <p:spPr bwMode="auto">
          <a:xfrm>
            <a:off x="725488" y="5370513"/>
            <a:ext cx="7708900" cy="573087"/>
          </a:xfrm>
          <a:custGeom>
            <a:avLst/>
            <a:gdLst>
              <a:gd name="T0" fmla="*/ 0 w 4870"/>
              <a:gd name="T1" fmla="*/ 264 h 361"/>
              <a:gd name="T2" fmla="*/ 0 w 4870"/>
              <a:gd name="T3" fmla="*/ 0 h 361"/>
              <a:gd name="T4" fmla="*/ 4870 w 4870"/>
              <a:gd name="T5" fmla="*/ 0 h 361"/>
              <a:gd name="T6" fmla="*/ 4868 w 4870"/>
              <a:gd name="T7" fmla="*/ 244 h 361"/>
              <a:gd name="T8" fmla="*/ 4750 w 4870"/>
              <a:gd name="T9" fmla="*/ 357 h 361"/>
              <a:gd name="T10" fmla="*/ 118 w 4870"/>
              <a:gd name="T11" fmla="*/ 357 h 361"/>
              <a:gd name="T12" fmla="*/ 0 w 4870"/>
              <a:gd name="T13" fmla="*/ 264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70" h="361">
                <a:moveTo>
                  <a:pt x="0" y="264"/>
                </a:moveTo>
                <a:cubicBezTo>
                  <a:pt x="0" y="132"/>
                  <a:pt x="0" y="0"/>
                  <a:pt x="0" y="0"/>
                </a:cubicBezTo>
                <a:lnTo>
                  <a:pt x="4870" y="0"/>
                </a:lnTo>
                <a:lnTo>
                  <a:pt x="4868" y="244"/>
                </a:lnTo>
                <a:cubicBezTo>
                  <a:pt x="4870" y="337"/>
                  <a:pt x="4838" y="354"/>
                  <a:pt x="4750" y="357"/>
                </a:cubicBezTo>
                <a:lnTo>
                  <a:pt x="118" y="357"/>
                </a:lnTo>
                <a:cubicBezTo>
                  <a:pt x="40" y="361"/>
                  <a:pt x="2" y="309"/>
                  <a:pt x="0" y="264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scene3d>
            <a:camera prst="legacyPerspectiveTop"/>
            <a:lightRig rig="legacyNormal3" dir="t"/>
          </a:scene3d>
          <a:sp3d extrusionH="430200" prstMaterial="legacyMatte">
            <a:bevelT w="13500" h="13500" prst="angle"/>
            <a:bevelB w="13500" h="13500" prst="angle"/>
            <a:extrusionClr>
              <a:srgbClr val="6ACE3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>
            <a:flatTx/>
          </a:bodyPr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7651" name="Freeform 5"/>
          <p:cNvSpPr>
            <a:spLocks noChangeArrowheads="1"/>
          </p:cNvSpPr>
          <p:nvPr/>
        </p:nvSpPr>
        <p:spPr bwMode="auto">
          <a:xfrm>
            <a:off x="6556375" y="2640013"/>
            <a:ext cx="1887538" cy="577850"/>
          </a:xfrm>
          <a:custGeom>
            <a:avLst/>
            <a:gdLst>
              <a:gd name="T0" fmla="*/ 1 w 925"/>
              <a:gd name="T1" fmla="*/ 100 h 364"/>
              <a:gd name="T2" fmla="*/ 1 w 925"/>
              <a:gd name="T3" fmla="*/ 364 h 364"/>
              <a:gd name="T4" fmla="*/ 923 w 925"/>
              <a:gd name="T5" fmla="*/ 364 h 364"/>
              <a:gd name="T6" fmla="*/ 924 w 925"/>
              <a:gd name="T7" fmla="*/ 98 h 364"/>
              <a:gd name="T8" fmla="*/ 903 w 925"/>
              <a:gd name="T9" fmla="*/ 22 h 364"/>
              <a:gd name="T10" fmla="*/ 822 w 925"/>
              <a:gd name="T11" fmla="*/ 3 h 364"/>
              <a:gd name="T12" fmla="*/ 99 w 925"/>
              <a:gd name="T13" fmla="*/ 2 h 364"/>
              <a:gd name="T14" fmla="*/ 21 w 925"/>
              <a:gd name="T15" fmla="*/ 26 h 364"/>
              <a:gd name="T16" fmla="*/ 1 w 925"/>
              <a:gd name="T17" fmla="*/ 10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scene3d>
            <a:camera prst="legacyPerspectiveTopLeft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>
            <a:flatTx/>
          </a:bodyPr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7652" name="Freeform 6"/>
          <p:cNvSpPr>
            <a:spLocks noChangeArrowheads="1"/>
          </p:cNvSpPr>
          <p:nvPr/>
        </p:nvSpPr>
        <p:spPr bwMode="auto">
          <a:xfrm>
            <a:off x="5097463" y="2640013"/>
            <a:ext cx="1462087" cy="577850"/>
          </a:xfrm>
          <a:custGeom>
            <a:avLst/>
            <a:gdLst>
              <a:gd name="T0" fmla="*/ 1 w 925"/>
              <a:gd name="T1" fmla="*/ 100 h 364"/>
              <a:gd name="T2" fmla="*/ 1 w 925"/>
              <a:gd name="T3" fmla="*/ 364 h 364"/>
              <a:gd name="T4" fmla="*/ 923 w 925"/>
              <a:gd name="T5" fmla="*/ 364 h 364"/>
              <a:gd name="T6" fmla="*/ 924 w 925"/>
              <a:gd name="T7" fmla="*/ 98 h 364"/>
              <a:gd name="T8" fmla="*/ 903 w 925"/>
              <a:gd name="T9" fmla="*/ 22 h 364"/>
              <a:gd name="T10" fmla="*/ 822 w 925"/>
              <a:gd name="T11" fmla="*/ 3 h 364"/>
              <a:gd name="T12" fmla="*/ 99 w 925"/>
              <a:gd name="T13" fmla="*/ 2 h 364"/>
              <a:gd name="T14" fmla="*/ 21 w 925"/>
              <a:gd name="T15" fmla="*/ 26 h 364"/>
              <a:gd name="T16" fmla="*/ 1 w 925"/>
              <a:gd name="T17" fmla="*/ 10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scene3d>
            <a:camera prst="legacyPerspectiveTopLeft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>
            <a:flatTx/>
          </a:bodyPr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7653" name="Freeform 7"/>
          <p:cNvSpPr>
            <a:spLocks noChangeArrowheads="1"/>
          </p:cNvSpPr>
          <p:nvPr/>
        </p:nvSpPr>
        <p:spPr bwMode="auto">
          <a:xfrm>
            <a:off x="725488" y="2640013"/>
            <a:ext cx="1457325" cy="577850"/>
          </a:xfrm>
          <a:custGeom>
            <a:avLst/>
            <a:gdLst>
              <a:gd name="T0" fmla="*/ 1 w 925"/>
              <a:gd name="T1" fmla="*/ 100 h 364"/>
              <a:gd name="T2" fmla="*/ 1 w 925"/>
              <a:gd name="T3" fmla="*/ 364 h 364"/>
              <a:gd name="T4" fmla="*/ 923 w 925"/>
              <a:gd name="T5" fmla="*/ 364 h 364"/>
              <a:gd name="T6" fmla="*/ 924 w 925"/>
              <a:gd name="T7" fmla="*/ 98 h 364"/>
              <a:gd name="T8" fmla="*/ 903 w 925"/>
              <a:gd name="T9" fmla="*/ 22 h 364"/>
              <a:gd name="T10" fmla="*/ 822 w 925"/>
              <a:gd name="T11" fmla="*/ 3 h 364"/>
              <a:gd name="T12" fmla="*/ 99 w 925"/>
              <a:gd name="T13" fmla="*/ 2 h 364"/>
              <a:gd name="T14" fmla="*/ 21 w 925"/>
              <a:gd name="T15" fmla="*/ 26 h 364"/>
              <a:gd name="T16" fmla="*/ 1 w 925"/>
              <a:gd name="T17" fmla="*/ 10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legacyPerspectiveTopRight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>
            <a:flatTx/>
          </a:bodyPr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7654" name="Freeform 8"/>
          <p:cNvSpPr>
            <a:spLocks noChangeArrowheads="1"/>
          </p:cNvSpPr>
          <p:nvPr/>
        </p:nvSpPr>
        <p:spPr bwMode="auto">
          <a:xfrm>
            <a:off x="2179638" y="2640013"/>
            <a:ext cx="1468437" cy="577850"/>
          </a:xfrm>
          <a:custGeom>
            <a:avLst/>
            <a:gdLst>
              <a:gd name="T0" fmla="*/ 1 w 925"/>
              <a:gd name="T1" fmla="*/ 100 h 364"/>
              <a:gd name="T2" fmla="*/ 1 w 925"/>
              <a:gd name="T3" fmla="*/ 364 h 364"/>
              <a:gd name="T4" fmla="*/ 923 w 925"/>
              <a:gd name="T5" fmla="*/ 364 h 364"/>
              <a:gd name="T6" fmla="*/ 924 w 925"/>
              <a:gd name="T7" fmla="*/ 98 h 364"/>
              <a:gd name="T8" fmla="*/ 903 w 925"/>
              <a:gd name="T9" fmla="*/ 22 h 364"/>
              <a:gd name="T10" fmla="*/ 822 w 925"/>
              <a:gd name="T11" fmla="*/ 3 h 364"/>
              <a:gd name="T12" fmla="*/ 99 w 925"/>
              <a:gd name="T13" fmla="*/ 2 h 364"/>
              <a:gd name="T14" fmla="*/ 21 w 925"/>
              <a:gd name="T15" fmla="*/ 26 h 364"/>
              <a:gd name="T16" fmla="*/ 1 w 925"/>
              <a:gd name="T17" fmla="*/ 10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scene3d>
            <a:camera prst="legacyPerspectiveTopRight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>
            <a:flatTx/>
          </a:bodyPr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7655" name="Freeform 9"/>
          <p:cNvSpPr>
            <a:spLocks noChangeArrowheads="1"/>
          </p:cNvSpPr>
          <p:nvPr/>
        </p:nvSpPr>
        <p:spPr bwMode="auto">
          <a:xfrm>
            <a:off x="3638550" y="2640013"/>
            <a:ext cx="1468438" cy="577850"/>
          </a:xfrm>
          <a:custGeom>
            <a:avLst/>
            <a:gdLst>
              <a:gd name="T0" fmla="*/ 1 w 925"/>
              <a:gd name="T1" fmla="*/ 100 h 364"/>
              <a:gd name="T2" fmla="*/ 1 w 925"/>
              <a:gd name="T3" fmla="*/ 364 h 364"/>
              <a:gd name="T4" fmla="*/ 923 w 925"/>
              <a:gd name="T5" fmla="*/ 364 h 364"/>
              <a:gd name="T6" fmla="*/ 924 w 925"/>
              <a:gd name="T7" fmla="*/ 98 h 364"/>
              <a:gd name="T8" fmla="*/ 903 w 925"/>
              <a:gd name="T9" fmla="*/ 22 h 364"/>
              <a:gd name="T10" fmla="*/ 822 w 925"/>
              <a:gd name="T11" fmla="*/ 3 h 364"/>
              <a:gd name="T12" fmla="*/ 99 w 925"/>
              <a:gd name="T13" fmla="*/ 2 h 364"/>
              <a:gd name="T14" fmla="*/ 21 w 925"/>
              <a:gd name="T15" fmla="*/ 26 h 364"/>
              <a:gd name="T16" fmla="*/ 1 w 925"/>
              <a:gd name="T17" fmla="*/ 10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5" h="364">
                <a:moveTo>
                  <a:pt x="1" y="100"/>
                </a:moveTo>
                <a:cubicBezTo>
                  <a:pt x="1" y="232"/>
                  <a:pt x="1" y="364"/>
                  <a:pt x="1" y="364"/>
                </a:cubicBezTo>
                <a:lnTo>
                  <a:pt x="923" y="364"/>
                </a:lnTo>
                <a:lnTo>
                  <a:pt x="924" y="98"/>
                </a:lnTo>
                <a:cubicBezTo>
                  <a:pt x="925" y="57"/>
                  <a:pt x="919" y="40"/>
                  <a:pt x="903" y="22"/>
                </a:cubicBezTo>
                <a:cubicBezTo>
                  <a:pt x="887" y="4"/>
                  <a:pt x="862" y="1"/>
                  <a:pt x="822" y="3"/>
                </a:cubicBezTo>
                <a:lnTo>
                  <a:pt x="99" y="2"/>
                </a:lnTo>
                <a:cubicBezTo>
                  <a:pt x="61" y="0"/>
                  <a:pt x="37" y="10"/>
                  <a:pt x="21" y="26"/>
                </a:cubicBezTo>
                <a:cubicBezTo>
                  <a:pt x="5" y="42"/>
                  <a:pt x="0" y="65"/>
                  <a:pt x="1" y="100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scene3d>
            <a:camera prst="legacyPerspectiveTop"/>
            <a:lightRig rig="legacyNormal2" dir="t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>
            <a:flatTx/>
          </a:bodyPr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7656" name="Group 10"/>
          <p:cNvGrpSpPr/>
          <p:nvPr/>
        </p:nvGrpSpPr>
        <p:grpSpPr bwMode="auto">
          <a:xfrm>
            <a:off x="715963" y="3209925"/>
            <a:ext cx="7729537" cy="2222500"/>
            <a:chOff x="451" y="1483"/>
            <a:chExt cx="4869" cy="1400"/>
          </a:xfrm>
        </p:grpSpPr>
        <p:sp>
          <p:nvSpPr>
            <p:cNvPr id="27657" name="Rectangle 11"/>
            <p:cNvSpPr>
              <a:spLocks noChangeArrowheads="1"/>
            </p:cNvSpPr>
            <p:nvPr/>
          </p:nvSpPr>
          <p:spPr bwMode="auto">
            <a:xfrm>
              <a:off x="3212" y="253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FD49C"/>
                </a:gs>
                <a:gs pos="100000">
                  <a:srgbClr val="F0F1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58" name="Rectangle 12"/>
            <p:cNvSpPr>
              <a:spLocks noChangeArrowheads="1"/>
            </p:cNvSpPr>
            <p:nvPr/>
          </p:nvSpPr>
          <p:spPr bwMode="auto">
            <a:xfrm>
              <a:off x="2291" y="2533"/>
              <a:ext cx="921" cy="350"/>
            </a:xfrm>
            <a:prstGeom prst="rect">
              <a:avLst/>
            </a:prstGeom>
            <a:gradFill rotWithShape="1">
              <a:gsLst>
                <a:gs pos="0">
                  <a:srgbClr val="CFD49C"/>
                </a:gs>
                <a:gs pos="100000">
                  <a:srgbClr val="F0F1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59" name="Rectangle 13"/>
            <p:cNvSpPr>
              <a:spLocks noChangeArrowheads="1"/>
            </p:cNvSpPr>
            <p:nvPr/>
          </p:nvSpPr>
          <p:spPr bwMode="auto">
            <a:xfrm>
              <a:off x="1371" y="253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FD49C"/>
                </a:gs>
                <a:gs pos="100000">
                  <a:srgbClr val="F0F1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60" name="Rectangle 14"/>
            <p:cNvSpPr>
              <a:spLocks noChangeArrowheads="1"/>
            </p:cNvSpPr>
            <p:nvPr/>
          </p:nvSpPr>
          <p:spPr bwMode="auto">
            <a:xfrm>
              <a:off x="451" y="253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DEDED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600">
                  <a:solidFill>
                    <a:srgbClr val="080808"/>
                  </a:solidFill>
                  <a:ea typeface="宋体" panose="02010600030101010101" pitchFamily="2" charset="-122"/>
                </a:rPr>
                <a:t>Title 04</a:t>
              </a:r>
            </a:p>
          </p:txBody>
        </p:sp>
        <p:sp>
          <p:nvSpPr>
            <p:cNvPr id="27661" name="Rectangle 15"/>
            <p:cNvSpPr>
              <a:spLocks noChangeArrowheads="1"/>
            </p:cNvSpPr>
            <p:nvPr/>
          </p:nvSpPr>
          <p:spPr bwMode="auto">
            <a:xfrm>
              <a:off x="3212" y="218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FD49C"/>
                </a:gs>
                <a:gs pos="100000">
                  <a:srgbClr val="F0F1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62" name="Rectangle 16"/>
            <p:cNvSpPr>
              <a:spLocks noChangeArrowheads="1"/>
            </p:cNvSpPr>
            <p:nvPr/>
          </p:nvSpPr>
          <p:spPr bwMode="auto">
            <a:xfrm>
              <a:off x="2291" y="2183"/>
              <a:ext cx="921" cy="350"/>
            </a:xfrm>
            <a:prstGeom prst="rect">
              <a:avLst/>
            </a:prstGeom>
            <a:gradFill rotWithShape="1">
              <a:gsLst>
                <a:gs pos="0">
                  <a:srgbClr val="CFD49C"/>
                </a:gs>
                <a:gs pos="100000">
                  <a:srgbClr val="F0F1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63" name="Rectangle 17"/>
            <p:cNvSpPr>
              <a:spLocks noChangeArrowheads="1"/>
            </p:cNvSpPr>
            <p:nvPr/>
          </p:nvSpPr>
          <p:spPr bwMode="auto">
            <a:xfrm>
              <a:off x="1371" y="218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FD49C"/>
                </a:gs>
                <a:gs pos="100000">
                  <a:srgbClr val="F0F1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64" name="Rectangle 18"/>
            <p:cNvSpPr>
              <a:spLocks noChangeArrowheads="1"/>
            </p:cNvSpPr>
            <p:nvPr/>
          </p:nvSpPr>
          <p:spPr bwMode="auto">
            <a:xfrm>
              <a:off x="451" y="218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DEDED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600">
                  <a:solidFill>
                    <a:srgbClr val="080808"/>
                  </a:solidFill>
                  <a:ea typeface="宋体" panose="02010600030101010101" pitchFamily="2" charset="-122"/>
                </a:rPr>
                <a:t>Title 03</a:t>
              </a:r>
            </a:p>
          </p:txBody>
        </p:sp>
        <p:sp>
          <p:nvSpPr>
            <p:cNvPr id="27665" name="Rectangle 19"/>
            <p:cNvSpPr>
              <a:spLocks noChangeArrowheads="1"/>
            </p:cNvSpPr>
            <p:nvPr/>
          </p:nvSpPr>
          <p:spPr bwMode="auto">
            <a:xfrm>
              <a:off x="3212" y="183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FEBB72"/>
                </a:gs>
                <a:gs pos="100000">
                  <a:srgbClr val="FFE9D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66" name="Rectangle 20"/>
            <p:cNvSpPr>
              <a:spLocks noChangeArrowheads="1"/>
            </p:cNvSpPr>
            <p:nvPr/>
          </p:nvSpPr>
          <p:spPr bwMode="auto">
            <a:xfrm>
              <a:off x="2291" y="1833"/>
              <a:ext cx="921" cy="350"/>
            </a:xfrm>
            <a:prstGeom prst="rect">
              <a:avLst/>
            </a:prstGeom>
            <a:gradFill rotWithShape="1">
              <a:gsLst>
                <a:gs pos="0">
                  <a:srgbClr val="FEBB72"/>
                </a:gs>
                <a:gs pos="100000">
                  <a:srgbClr val="FFE9D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67" name="Rectangle 21"/>
            <p:cNvSpPr>
              <a:spLocks noChangeArrowheads="1"/>
            </p:cNvSpPr>
            <p:nvPr/>
          </p:nvSpPr>
          <p:spPr bwMode="auto">
            <a:xfrm>
              <a:off x="1371" y="183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FEBB72"/>
                </a:gs>
                <a:gs pos="100000">
                  <a:srgbClr val="FFE9D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68" name="Rectangle 22"/>
            <p:cNvSpPr>
              <a:spLocks noChangeArrowheads="1"/>
            </p:cNvSpPr>
            <p:nvPr/>
          </p:nvSpPr>
          <p:spPr bwMode="auto">
            <a:xfrm>
              <a:off x="451" y="183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DEDED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600">
                  <a:solidFill>
                    <a:srgbClr val="080808"/>
                  </a:solidFill>
                  <a:ea typeface="宋体" panose="02010600030101010101" pitchFamily="2" charset="-122"/>
                </a:rPr>
                <a:t>Title 02</a:t>
              </a:r>
            </a:p>
          </p:txBody>
        </p:sp>
        <p:sp>
          <p:nvSpPr>
            <p:cNvPr id="27669" name="Rectangle 23"/>
            <p:cNvSpPr>
              <a:spLocks noChangeArrowheads="1"/>
            </p:cNvSpPr>
            <p:nvPr/>
          </p:nvSpPr>
          <p:spPr bwMode="auto">
            <a:xfrm>
              <a:off x="4132" y="1483"/>
              <a:ext cx="1188" cy="1400"/>
            </a:xfrm>
            <a:prstGeom prst="rect">
              <a:avLst/>
            </a:prstGeom>
            <a:gradFill rotWithShape="1">
              <a:gsLst>
                <a:gs pos="0">
                  <a:srgbClr val="FAFAC2"/>
                </a:gs>
                <a:gs pos="100000">
                  <a:srgbClr val="FEFEF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>
                  <a:solidFill>
                    <a:srgbClr val="080808"/>
                  </a:solidFill>
                  <a:ea typeface="宋体" panose="02010600030101010101" pitchFamily="2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27670" name="Rectangle 24"/>
            <p:cNvSpPr>
              <a:spLocks noChangeArrowheads="1"/>
            </p:cNvSpPr>
            <p:nvPr/>
          </p:nvSpPr>
          <p:spPr bwMode="auto">
            <a:xfrm>
              <a:off x="3212" y="148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FD49C"/>
                </a:gs>
                <a:gs pos="100000">
                  <a:srgbClr val="F0F1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71" name="Rectangle 25"/>
            <p:cNvSpPr>
              <a:spLocks noChangeArrowheads="1"/>
            </p:cNvSpPr>
            <p:nvPr/>
          </p:nvSpPr>
          <p:spPr bwMode="auto">
            <a:xfrm>
              <a:off x="2291" y="1483"/>
              <a:ext cx="921" cy="350"/>
            </a:xfrm>
            <a:prstGeom prst="rect">
              <a:avLst/>
            </a:prstGeom>
            <a:gradFill rotWithShape="1">
              <a:gsLst>
                <a:gs pos="0">
                  <a:srgbClr val="CFD49C"/>
                </a:gs>
                <a:gs pos="100000">
                  <a:srgbClr val="F0F1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72" name="Rectangle 26"/>
            <p:cNvSpPr>
              <a:spLocks noChangeArrowheads="1"/>
            </p:cNvSpPr>
            <p:nvPr/>
          </p:nvSpPr>
          <p:spPr bwMode="auto">
            <a:xfrm>
              <a:off x="1371" y="148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FD49C"/>
                </a:gs>
                <a:gs pos="100000">
                  <a:srgbClr val="F0F1E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400" b="1">
                  <a:solidFill>
                    <a:srgbClr val="080808"/>
                  </a:solidFill>
                  <a:ea typeface="宋体" panose="02010600030101010101" pitchFamily="2" charset="-122"/>
                </a:rPr>
                <a:t>Text in here</a:t>
              </a:r>
            </a:p>
          </p:txBody>
        </p:sp>
        <p:sp>
          <p:nvSpPr>
            <p:cNvPr id="27673" name="Rectangle 27"/>
            <p:cNvSpPr>
              <a:spLocks noChangeArrowheads="1"/>
            </p:cNvSpPr>
            <p:nvPr/>
          </p:nvSpPr>
          <p:spPr bwMode="auto">
            <a:xfrm>
              <a:off x="451" y="1483"/>
              <a:ext cx="920" cy="35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DEDEDE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en-US" altLang="zh-CN" sz="1600">
                  <a:solidFill>
                    <a:srgbClr val="080808"/>
                  </a:solidFill>
                  <a:ea typeface="宋体" panose="02010600030101010101" pitchFamily="2" charset="-122"/>
                </a:rPr>
                <a:t>Title 01</a:t>
              </a:r>
            </a:p>
          </p:txBody>
        </p:sp>
        <p:sp>
          <p:nvSpPr>
            <p:cNvPr id="27674" name="Line 28"/>
            <p:cNvSpPr>
              <a:spLocks noChangeShapeType="1"/>
            </p:cNvSpPr>
            <p:nvPr/>
          </p:nvSpPr>
          <p:spPr bwMode="auto">
            <a:xfrm>
              <a:off x="451" y="1483"/>
              <a:ext cx="4869" cy="0"/>
            </a:xfrm>
            <a:prstGeom prst="line">
              <a:avLst/>
            </a:prstGeom>
            <a:noFill/>
            <a:ln w="12700" cap="sq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75" name="Line 29"/>
            <p:cNvSpPr>
              <a:spLocks noChangeShapeType="1"/>
            </p:cNvSpPr>
            <p:nvPr/>
          </p:nvSpPr>
          <p:spPr bwMode="auto">
            <a:xfrm>
              <a:off x="451" y="1483"/>
              <a:ext cx="0" cy="1400"/>
            </a:xfrm>
            <a:prstGeom prst="line">
              <a:avLst/>
            </a:prstGeom>
            <a:noFill/>
            <a:ln w="12700" cap="sq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76" name="Line 30"/>
            <p:cNvSpPr>
              <a:spLocks noChangeShapeType="1"/>
            </p:cNvSpPr>
            <p:nvPr/>
          </p:nvSpPr>
          <p:spPr bwMode="auto">
            <a:xfrm>
              <a:off x="5320" y="1483"/>
              <a:ext cx="0" cy="1400"/>
            </a:xfrm>
            <a:prstGeom prst="line">
              <a:avLst/>
            </a:prstGeom>
            <a:noFill/>
            <a:ln w="12700" cap="sq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77" name="Line 31"/>
            <p:cNvSpPr>
              <a:spLocks noChangeShapeType="1"/>
            </p:cNvSpPr>
            <p:nvPr/>
          </p:nvSpPr>
          <p:spPr bwMode="auto">
            <a:xfrm>
              <a:off x="451" y="2883"/>
              <a:ext cx="4869" cy="0"/>
            </a:xfrm>
            <a:prstGeom prst="line">
              <a:avLst/>
            </a:prstGeom>
            <a:noFill/>
            <a:ln w="12700" cap="sq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78" name="Line 32"/>
            <p:cNvSpPr>
              <a:spLocks noChangeShapeType="1"/>
            </p:cNvSpPr>
            <p:nvPr/>
          </p:nvSpPr>
          <p:spPr bwMode="auto">
            <a:xfrm>
              <a:off x="1371" y="1483"/>
              <a:ext cx="0" cy="1400"/>
            </a:xfrm>
            <a:prstGeom prst="line">
              <a:avLst/>
            </a:prstGeom>
            <a:noFill/>
            <a:ln w="12700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79" name="Line 33"/>
            <p:cNvSpPr>
              <a:spLocks noChangeShapeType="1"/>
            </p:cNvSpPr>
            <p:nvPr/>
          </p:nvSpPr>
          <p:spPr bwMode="auto">
            <a:xfrm>
              <a:off x="2291" y="1483"/>
              <a:ext cx="0" cy="1400"/>
            </a:xfrm>
            <a:prstGeom prst="line">
              <a:avLst/>
            </a:prstGeom>
            <a:noFill/>
            <a:ln w="12700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80" name="Line 34"/>
            <p:cNvSpPr>
              <a:spLocks noChangeShapeType="1"/>
            </p:cNvSpPr>
            <p:nvPr/>
          </p:nvSpPr>
          <p:spPr bwMode="auto">
            <a:xfrm>
              <a:off x="3212" y="1483"/>
              <a:ext cx="0" cy="1400"/>
            </a:xfrm>
            <a:prstGeom prst="line">
              <a:avLst/>
            </a:prstGeom>
            <a:noFill/>
            <a:ln w="12700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81" name="Line 35"/>
            <p:cNvSpPr>
              <a:spLocks noChangeShapeType="1"/>
            </p:cNvSpPr>
            <p:nvPr/>
          </p:nvSpPr>
          <p:spPr bwMode="auto">
            <a:xfrm>
              <a:off x="451" y="1833"/>
              <a:ext cx="3681" cy="0"/>
            </a:xfrm>
            <a:prstGeom prst="line">
              <a:avLst/>
            </a:prstGeom>
            <a:noFill/>
            <a:ln w="12700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82" name="Line 36"/>
            <p:cNvSpPr>
              <a:spLocks noChangeShapeType="1"/>
            </p:cNvSpPr>
            <p:nvPr/>
          </p:nvSpPr>
          <p:spPr bwMode="auto">
            <a:xfrm>
              <a:off x="451" y="2183"/>
              <a:ext cx="3681" cy="0"/>
            </a:xfrm>
            <a:prstGeom prst="line">
              <a:avLst/>
            </a:prstGeom>
            <a:noFill/>
            <a:ln w="12700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83" name="Line 37"/>
            <p:cNvSpPr>
              <a:spLocks noChangeShapeType="1"/>
            </p:cNvSpPr>
            <p:nvPr/>
          </p:nvSpPr>
          <p:spPr bwMode="auto">
            <a:xfrm>
              <a:off x="451" y="2533"/>
              <a:ext cx="3681" cy="0"/>
            </a:xfrm>
            <a:prstGeom prst="line">
              <a:avLst/>
            </a:prstGeom>
            <a:noFill/>
            <a:ln w="12700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7684" name="Line 38"/>
            <p:cNvSpPr>
              <a:spLocks noChangeShapeType="1"/>
            </p:cNvSpPr>
            <p:nvPr/>
          </p:nvSpPr>
          <p:spPr bwMode="auto">
            <a:xfrm>
              <a:off x="4132" y="1483"/>
              <a:ext cx="0" cy="1400"/>
            </a:xfrm>
            <a:prstGeom prst="line">
              <a:avLst/>
            </a:prstGeom>
            <a:noFill/>
            <a:ln w="12700">
              <a:solidFill>
                <a:srgbClr val="F8F8F8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7685" name="Text Box 39"/>
          <p:cNvSpPr txBox="1">
            <a:spLocks noChangeArrowheads="1"/>
          </p:cNvSpPr>
          <p:nvPr/>
        </p:nvSpPr>
        <p:spPr bwMode="auto">
          <a:xfrm>
            <a:off x="668338" y="2744788"/>
            <a:ext cx="1544637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7686" name="Text Box 40"/>
          <p:cNvSpPr txBox="1">
            <a:spLocks noChangeArrowheads="1"/>
          </p:cNvSpPr>
          <p:nvPr/>
        </p:nvSpPr>
        <p:spPr bwMode="auto">
          <a:xfrm>
            <a:off x="2133600" y="2744788"/>
            <a:ext cx="1544638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7687" name="Text Box 41"/>
          <p:cNvSpPr txBox="1">
            <a:spLocks noChangeArrowheads="1"/>
          </p:cNvSpPr>
          <p:nvPr/>
        </p:nvSpPr>
        <p:spPr bwMode="auto">
          <a:xfrm>
            <a:off x="3592513" y="2744788"/>
            <a:ext cx="1544637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7688" name="Text Box 42"/>
          <p:cNvSpPr txBox="1">
            <a:spLocks noChangeArrowheads="1"/>
          </p:cNvSpPr>
          <p:nvPr/>
        </p:nvSpPr>
        <p:spPr bwMode="auto">
          <a:xfrm>
            <a:off x="5057775" y="2744788"/>
            <a:ext cx="1544638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7689" name="Text Box 43"/>
          <p:cNvSpPr txBox="1">
            <a:spLocks noChangeArrowheads="1"/>
          </p:cNvSpPr>
          <p:nvPr/>
        </p:nvSpPr>
        <p:spPr bwMode="auto">
          <a:xfrm>
            <a:off x="6718300" y="2744788"/>
            <a:ext cx="1544638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</a:p>
        </p:txBody>
      </p:sp>
      <p:sp>
        <p:nvSpPr>
          <p:cNvPr id="27690" name="Text Box 44"/>
          <p:cNvSpPr txBox="1">
            <a:spLocks noChangeArrowheads="1"/>
          </p:cNvSpPr>
          <p:nvPr/>
        </p:nvSpPr>
        <p:spPr bwMode="auto">
          <a:xfrm>
            <a:off x="1981200" y="5467350"/>
            <a:ext cx="5026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 2" pitchFamily="18" charset="2"/>
              <a:buChar char="Ø"/>
            </a:pPr>
            <a:r>
              <a:rPr lang="en-US" altLang="zh-CN" sz="2000" b="1">
                <a:solidFill>
                  <a:srgbClr val="F8F8F8"/>
                </a:solidFill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27691" name="Rectangle 44"/>
          <p:cNvSpPr>
            <a:spLocks noChangeArrowheads="1"/>
          </p:cNvSpPr>
          <p:nvPr/>
        </p:nvSpPr>
        <p:spPr bwMode="auto">
          <a:xfrm>
            <a:off x="625475" y="1743075"/>
            <a:ext cx="77517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1775" indent="-231775">
              <a:buClr>
                <a:schemeClr val="tx2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zh-CN" sz="2000" b="1">
                <a:ea typeface="宋体" panose="02010600030101010101" pitchFamily="2" charset="-122"/>
              </a:rPr>
              <a:t>ThemeGallery  is a Design Digital Content &amp; Contents mall </a:t>
            </a:r>
          </a:p>
          <a:p>
            <a:pPr marL="231775" indent="-231775">
              <a:buClr>
                <a:schemeClr val="tx2"/>
              </a:buClr>
              <a:buSzPct val="95000"/>
            </a:pPr>
            <a:r>
              <a:rPr lang="en-US" altLang="zh-CN" sz="2000" b="1">
                <a:ea typeface="宋体" panose="02010600030101010101" pitchFamily="2" charset="-122"/>
              </a:rPr>
              <a:t>   developed by Guild Design Inc. 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val 2"/>
          <p:cNvSpPr>
            <a:spLocks noChangeArrowheads="1"/>
          </p:cNvSpPr>
          <p:nvPr/>
        </p:nvSpPr>
        <p:spPr bwMode="auto">
          <a:xfrm>
            <a:off x="2609850" y="2271713"/>
            <a:ext cx="2743200" cy="2743200"/>
          </a:xfrm>
          <a:prstGeom prst="ellipse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674" name="Oval 3"/>
          <p:cNvSpPr>
            <a:spLocks noChangeArrowheads="1"/>
          </p:cNvSpPr>
          <p:nvPr/>
        </p:nvSpPr>
        <p:spPr bwMode="auto">
          <a:xfrm>
            <a:off x="3752850" y="2786063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675" name="Line 4"/>
          <p:cNvSpPr>
            <a:spLocks noChangeShapeType="1"/>
          </p:cNvSpPr>
          <p:nvPr/>
        </p:nvSpPr>
        <p:spPr bwMode="auto">
          <a:xfrm>
            <a:off x="2990850" y="3567113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8676" name="Line 5"/>
          <p:cNvSpPr>
            <a:spLocks noChangeShapeType="1"/>
          </p:cNvSpPr>
          <p:nvPr/>
        </p:nvSpPr>
        <p:spPr bwMode="auto">
          <a:xfrm>
            <a:off x="3829050" y="2424113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8677" name="Line 6"/>
          <p:cNvSpPr>
            <a:spLocks noChangeShapeType="1"/>
          </p:cNvSpPr>
          <p:nvPr/>
        </p:nvSpPr>
        <p:spPr bwMode="auto">
          <a:xfrm flipH="1">
            <a:off x="3924300" y="3948113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>
            <a:off x="5124450" y="3871913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8679" name="Line 8"/>
          <p:cNvSpPr>
            <a:spLocks noChangeShapeType="1"/>
          </p:cNvSpPr>
          <p:nvPr/>
        </p:nvSpPr>
        <p:spPr bwMode="auto">
          <a:xfrm flipV="1">
            <a:off x="5124450" y="2576513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8680" name="Oval 9"/>
          <p:cNvSpPr>
            <a:spLocks noChangeArrowheads="1"/>
          </p:cNvSpPr>
          <p:nvPr/>
        </p:nvSpPr>
        <p:spPr bwMode="auto">
          <a:xfrm>
            <a:off x="4391025" y="3176588"/>
            <a:ext cx="895350" cy="895350"/>
          </a:xfrm>
          <a:prstGeom prst="ellipse">
            <a:avLst/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8681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grpSp>
        <p:nvGrpSpPr>
          <p:cNvPr id="28682" name="Group 11"/>
          <p:cNvGrpSpPr/>
          <p:nvPr/>
        </p:nvGrpSpPr>
        <p:grpSpPr bwMode="auto">
          <a:xfrm>
            <a:off x="3009900" y="1547813"/>
            <a:ext cx="1146175" cy="1384300"/>
            <a:chOff x="2064" y="1008"/>
            <a:chExt cx="722" cy="872"/>
          </a:xfrm>
        </p:grpSpPr>
        <p:sp>
          <p:nvSpPr>
            <p:cNvPr id="28683" name="Oval 12"/>
            <p:cNvSpPr>
              <a:spLocks noChangeArrowheads="1"/>
            </p:cNvSpPr>
            <p:nvPr/>
          </p:nvSpPr>
          <p:spPr bwMode="auto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8684" name="Group 13"/>
            <p:cNvGrpSpPr/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8685" name="Picture 14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686" name="Oval 15"/>
              <p:cNvSpPr>
                <a:spLocks noChangeArrowheads="1"/>
              </p:cNvSpPr>
              <p:nvPr/>
            </p:nvSpPr>
            <p:spPr bwMode="auto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pic>
            <p:nvPicPr>
              <p:cNvPr id="28687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auto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8688" name="Group 17"/>
              <p:cNvGrpSpPr/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8689" name="Group 18"/>
                <p:cNvGrpSpPr/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8690" name="AutoShape 19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91" name="AutoShape 20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92" name="AutoShape 21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93" name="AutoShape 22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694" name="Group 23"/>
                <p:cNvGrpSpPr/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8695" name="AutoShape 24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96" name="AutoShape 25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97" name="AutoShape 26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98" name="AutoShape 27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28699" name="Group 28"/>
            <p:cNvGrpSpPr/>
            <p:nvPr/>
          </p:nvGrpSpPr>
          <p:grpSpPr bwMode="auto">
            <a:xfrm rot="-3733502" flipH="1" flipV="1">
              <a:off x="2361" y="1504"/>
              <a:ext cx="527" cy="128"/>
              <a:chOff x="2532" y="1051"/>
              <a:chExt cx="893" cy="246"/>
            </a:xfrm>
          </p:grpSpPr>
          <p:grpSp>
            <p:nvGrpSpPr>
              <p:cNvPr id="28700" name="Group 29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701" name="AutoShape 30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02" name="AutoShape 31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03" name="AutoShape 32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04" name="AutoShape 33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8705" name="Group 34"/>
              <p:cNvGrpSpPr/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706" name="AutoShape 35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07" name="AutoShape 36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08" name="AutoShape 37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09" name="AutoShape 38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8710" name="Rectangle 39"/>
            <p:cNvSpPr>
              <a:spLocks noChangeArrowheads="1"/>
            </p:cNvSpPr>
            <p:nvPr/>
          </p:nvSpPr>
          <p:spPr bwMode="auto">
            <a:xfrm>
              <a:off x="2242" y="1272"/>
              <a:ext cx="37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>
                  <a:solidFill>
                    <a:srgbClr val="000000"/>
                  </a:solidFill>
                  <a:ea typeface="宋体" panose="02010600030101010101" pitchFamily="2" charset="-122"/>
                </a:rPr>
                <a:t>Text</a:t>
              </a:r>
            </a:p>
          </p:txBody>
        </p:sp>
      </p:grpSp>
      <p:grpSp>
        <p:nvGrpSpPr>
          <p:cNvPr id="28711" name="Group 40"/>
          <p:cNvGrpSpPr/>
          <p:nvPr/>
        </p:nvGrpSpPr>
        <p:grpSpPr bwMode="auto">
          <a:xfrm>
            <a:off x="1925638" y="2830513"/>
            <a:ext cx="1146175" cy="1384300"/>
            <a:chOff x="2064" y="1008"/>
            <a:chExt cx="722" cy="872"/>
          </a:xfrm>
        </p:grpSpPr>
        <p:sp>
          <p:nvSpPr>
            <p:cNvPr id="28712" name="Oval 41"/>
            <p:cNvSpPr>
              <a:spLocks noChangeArrowheads="1"/>
            </p:cNvSpPr>
            <p:nvPr/>
          </p:nvSpPr>
          <p:spPr bwMode="auto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8713" name="Group 42"/>
            <p:cNvGrpSpPr/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8714" name="Picture 43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715" name="Oval 44"/>
              <p:cNvSpPr>
                <a:spLocks noChangeArrowheads="1"/>
              </p:cNvSpPr>
              <p:nvPr/>
            </p:nvSpPr>
            <p:spPr bwMode="auto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pic>
            <p:nvPicPr>
              <p:cNvPr id="28716" name="Picture 45" descr="light_shadow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auto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8717" name="Group 46"/>
              <p:cNvGrpSpPr/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8718" name="Group 47"/>
                <p:cNvGrpSpPr/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8719" name="AutoShape 48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20" name="AutoShape 49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21" name="AutoShape 50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22" name="AutoShape 51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723" name="Group 52"/>
                <p:cNvGrpSpPr/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8724" name="AutoShape 53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25" name="AutoShape 54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26" name="AutoShape 55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27" name="AutoShape 56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28728" name="Group 57"/>
            <p:cNvGrpSpPr/>
            <p:nvPr/>
          </p:nvGrpSpPr>
          <p:grpSpPr bwMode="auto">
            <a:xfrm rot="-3733502" flipH="1" flipV="1">
              <a:off x="2361" y="1504"/>
              <a:ext cx="527" cy="128"/>
              <a:chOff x="2532" y="1051"/>
              <a:chExt cx="893" cy="246"/>
            </a:xfrm>
          </p:grpSpPr>
          <p:grpSp>
            <p:nvGrpSpPr>
              <p:cNvPr id="28729" name="Group 58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730" name="AutoShape 59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31" name="AutoShape 60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32" name="AutoShape 61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33" name="AutoShape 62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8734" name="Group 63"/>
              <p:cNvGrpSpPr/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735" name="AutoShape 64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36" name="AutoShape 65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37" name="AutoShape 66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38" name="AutoShape 67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8739" name="Rectangle 68"/>
            <p:cNvSpPr>
              <a:spLocks noChangeArrowheads="1"/>
            </p:cNvSpPr>
            <p:nvPr/>
          </p:nvSpPr>
          <p:spPr bwMode="auto">
            <a:xfrm>
              <a:off x="2242" y="1272"/>
              <a:ext cx="37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>
                  <a:solidFill>
                    <a:srgbClr val="000000"/>
                  </a:solidFill>
                  <a:ea typeface="宋体" panose="02010600030101010101" pitchFamily="2" charset="-122"/>
                </a:rPr>
                <a:t>Text</a:t>
              </a:r>
            </a:p>
          </p:txBody>
        </p:sp>
      </p:grpSp>
      <p:grpSp>
        <p:nvGrpSpPr>
          <p:cNvPr id="28740" name="Group 69"/>
          <p:cNvGrpSpPr/>
          <p:nvPr/>
        </p:nvGrpSpPr>
        <p:grpSpPr bwMode="auto">
          <a:xfrm>
            <a:off x="3038475" y="5178425"/>
            <a:ext cx="1146175" cy="1384300"/>
            <a:chOff x="2064" y="1008"/>
            <a:chExt cx="722" cy="872"/>
          </a:xfrm>
        </p:grpSpPr>
        <p:sp>
          <p:nvSpPr>
            <p:cNvPr id="28741" name="Oval 70"/>
            <p:cNvSpPr>
              <a:spLocks noChangeArrowheads="1"/>
            </p:cNvSpPr>
            <p:nvPr/>
          </p:nvSpPr>
          <p:spPr bwMode="auto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8742" name="Group 71"/>
            <p:cNvGrpSpPr/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8743" name="Picture 72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744" name="Oval 73"/>
              <p:cNvSpPr>
                <a:spLocks noChangeArrowheads="1"/>
              </p:cNvSpPr>
              <p:nvPr/>
            </p:nvSpPr>
            <p:spPr bwMode="auto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pic>
            <p:nvPicPr>
              <p:cNvPr id="28745" name="Picture 74" descr="light_shadow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auto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8746" name="Group 75"/>
              <p:cNvGrpSpPr/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8747" name="Group 76"/>
                <p:cNvGrpSpPr/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8748" name="AutoShape 77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49" name="AutoShape 78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50" name="AutoShape 79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51" name="AutoShape 80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752" name="Group 81"/>
                <p:cNvGrpSpPr/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8753" name="AutoShape 82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54" name="AutoShape 83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55" name="AutoShape 84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56" name="AutoShape 85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28757" name="Group 86"/>
            <p:cNvGrpSpPr/>
            <p:nvPr/>
          </p:nvGrpSpPr>
          <p:grpSpPr bwMode="auto">
            <a:xfrm rot="-3733502" flipH="1" flipV="1">
              <a:off x="2361" y="1504"/>
              <a:ext cx="527" cy="128"/>
              <a:chOff x="2532" y="1051"/>
              <a:chExt cx="893" cy="246"/>
            </a:xfrm>
          </p:grpSpPr>
          <p:grpSp>
            <p:nvGrpSpPr>
              <p:cNvPr id="28758" name="Group 87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759" name="AutoShape 88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60" name="AutoShape 89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61" name="AutoShape 90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62" name="AutoShape 91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8763" name="Group 92"/>
              <p:cNvGrpSpPr/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764" name="AutoShape 93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65" name="AutoShape 94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66" name="AutoShape 95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67" name="AutoShape 96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8768" name="Rectangle 97"/>
            <p:cNvSpPr>
              <a:spLocks noChangeArrowheads="1"/>
            </p:cNvSpPr>
            <p:nvPr/>
          </p:nvSpPr>
          <p:spPr bwMode="auto">
            <a:xfrm>
              <a:off x="2242" y="1272"/>
              <a:ext cx="37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>
                  <a:solidFill>
                    <a:srgbClr val="000000"/>
                  </a:solidFill>
                  <a:ea typeface="宋体" panose="02010600030101010101" pitchFamily="2" charset="-122"/>
                </a:rPr>
                <a:t>Text</a:t>
              </a:r>
            </a:p>
          </p:txBody>
        </p:sp>
      </p:grpSp>
      <p:grpSp>
        <p:nvGrpSpPr>
          <p:cNvPr id="28769" name="Group 98"/>
          <p:cNvGrpSpPr/>
          <p:nvPr/>
        </p:nvGrpSpPr>
        <p:grpSpPr bwMode="auto">
          <a:xfrm>
            <a:off x="5283200" y="3719513"/>
            <a:ext cx="1146175" cy="1384300"/>
            <a:chOff x="2064" y="1008"/>
            <a:chExt cx="722" cy="872"/>
          </a:xfrm>
        </p:grpSpPr>
        <p:sp>
          <p:nvSpPr>
            <p:cNvPr id="28770" name="Oval 99"/>
            <p:cNvSpPr>
              <a:spLocks noChangeArrowheads="1"/>
            </p:cNvSpPr>
            <p:nvPr/>
          </p:nvSpPr>
          <p:spPr bwMode="auto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8771" name="Group 100"/>
            <p:cNvGrpSpPr/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8772" name="Picture 101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773" name="Oval 102"/>
              <p:cNvSpPr>
                <a:spLocks noChangeArrowheads="1"/>
              </p:cNvSpPr>
              <p:nvPr/>
            </p:nvSpPr>
            <p:spPr bwMode="auto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bg2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pic>
            <p:nvPicPr>
              <p:cNvPr id="28774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auto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8775" name="Group 104"/>
              <p:cNvGrpSpPr/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8776" name="Group 105"/>
                <p:cNvGrpSpPr/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8777" name="AutoShape 106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78" name="AutoShape 107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79" name="AutoShape 108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80" name="AutoShape 109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781" name="Group 110"/>
                <p:cNvGrpSpPr/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8782" name="AutoShape 111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83" name="AutoShape 112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84" name="AutoShape 113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85" name="AutoShape 114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28786" name="Group 115"/>
            <p:cNvGrpSpPr/>
            <p:nvPr/>
          </p:nvGrpSpPr>
          <p:grpSpPr bwMode="auto">
            <a:xfrm rot="-3733502" flipH="1" flipV="1">
              <a:off x="2361" y="1504"/>
              <a:ext cx="527" cy="128"/>
              <a:chOff x="2532" y="1051"/>
              <a:chExt cx="893" cy="246"/>
            </a:xfrm>
          </p:grpSpPr>
          <p:grpSp>
            <p:nvGrpSpPr>
              <p:cNvPr id="28787" name="Group 116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788" name="AutoShape 117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89" name="AutoShape 118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90" name="AutoShape 119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91" name="AutoShape 120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8792" name="Group 121"/>
              <p:cNvGrpSpPr/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793" name="AutoShape 122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94" name="AutoShape 123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95" name="AutoShape 124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96" name="AutoShape 125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8797" name="Rectangle 126"/>
            <p:cNvSpPr>
              <a:spLocks noChangeArrowheads="1"/>
            </p:cNvSpPr>
            <p:nvPr/>
          </p:nvSpPr>
          <p:spPr bwMode="auto">
            <a:xfrm>
              <a:off x="2242" y="1272"/>
              <a:ext cx="37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>
                  <a:solidFill>
                    <a:srgbClr val="000000"/>
                  </a:solidFill>
                  <a:ea typeface="宋体" panose="02010600030101010101" pitchFamily="2" charset="-122"/>
                </a:rPr>
                <a:t>Text</a:t>
              </a:r>
            </a:p>
          </p:txBody>
        </p:sp>
      </p:grpSp>
      <p:grpSp>
        <p:nvGrpSpPr>
          <p:cNvPr id="28798" name="Group 127"/>
          <p:cNvGrpSpPr/>
          <p:nvPr/>
        </p:nvGrpSpPr>
        <p:grpSpPr bwMode="auto">
          <a:xfrm>
            <a:off x="5276850" y="1811338"/>
            <a:ext cx="1146175" cy="1384300"/>
            <a:chOff x="2064" y="1008"/>
            <a:chExt cx="722" cy="872"/>
          </a:xfrm>
        </p:grpSpPr>
        <p:sp>
          <p:nvSpPr>
            <p:cNvPr id="28799" name="Oval 128"/>
            <p:cNvSpPr>
              <a:spLocks noChangeArrowheads="1"/>
            </p:cNvSpPr>
            <p:nvPr/>
          </p:nvSpPr>
          <p:spPr bwMode="auto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8800" name="Group 129"/>
            <p:cNvGrpSpPr/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8801" name="Picture 130" descr="circuler_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75" y="1593"/>
                <a:ext cx="925" cy="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802" name="Oval 131"/>
              <p:cNvSpPr>
                <a:spLocks noChangeArrowheads="1"/>
              </p:cNvSpPr>
              <p:nvPr/>
            </p:nvSpPr>
            <p:spPr bwMode="auto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pic>
            <p:nvPicPr>
              <p:cNvPr id="28803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auto">
              <a:xfrm>
                <a:off x="3984" y="1632"/>
                <a:ext cx="682" cy="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8804" name="Group 133"/>
              <p:cNvGrpSpPr/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8805" name="Group 134"/>
                <p:cNvGrpSpPr/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8806" name="AutoShape 135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07" name="AutoShape 136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08" name="AutoShape 137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09" name="AutoShape 138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810" name="Group 139"/>
                <p:cNvGrpSpPr/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8811" name="AutoShape 140"/>
                  <p:cNvSpPr>
                    <a:spLocks noChangeArrowheads="1"/>
                  </p:cNvSpPr>
                  <p:nvPr/>
                </p:nvSpPr>
                <p:spPr bwMode="auto">
                  <a:xfrm rot="5263130">
                    <a:off x="1858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12" name="AutoShape 141"/>
                  <p:cNvSpPr>
                    <a:spLocks noChangeArrowheads="1"/>
                  </p:cNvSpPr>
                  <p:nvPr/>
                </p:nvSpPr>
                <p:spPr bwMode="auto">
                  <a:xfrm rot="6078281">
                    <a:off x="1994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13" name="AutoShape 142"/>
                  <p:cNvSpPr>
                    <a:spLocks noChangeArrowheads="1"/>
                  </p:cNvSpPr>
                  <p:nvPr/>
                </p:nvSpPr>
                <p:spPr bwMode="auto">
                  <a:xfrm rot="6373927">
                    <a:off x="2070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14" name="AutoShape 143"/>
                  <p:cNvSpPr>
                    <a:spLocks noChangeArrowheads="1"/>
                  </p:cNvSpPr>
                  <p:nvPr/>
                </p:nvSpPr>
                <p:spPr bwMode="auto">
                  <a:xfrm rot="6906312">
                    <a:off x="2160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panose="02010600030101010101" pitchFamily="2" charset="-122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28815" name="Group 144"/>
            <p:cNvGrpSpPr/>
            <p:nvPr/>
          </p:nvGrpSpPr>
          <p:grpSpPr bwMode="auto">
            <a:xfrm rot="-3733502" flipH="1" flipV="1">
              <a:off x="2361" y="1504"/>
              <a:ext cx="527" cy="128"/>
              <a:chOff x="2532" y="1051"/>
              <a:chExt cx="893" cy="246"/>
            </a:xfrm>
          </p:grpSpPr>
          <p:grpSp>
            <p:nvGrpSpPr>
              <p:cNvPr id="28816" name="Group 145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817" name="AutoShape 146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18" name="AutoShape 147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19" name="AutoShape 148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20" name="AutoShape 149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8821" name="Group 150"/>
              <p:cNvGrpSpPr/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822" name="AutoShape 151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23" name="AutoShape 152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24" name="AutoShape 153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25" name="AutoShape 154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8826" name="Rectangle 155"/>
            <p:cNvSpPr>
              <a:spLocks noChangeArrowheads="1"/>
            </p:cNvSpPr>
            <p:nvPr/>
          </p:nvSpPr>
          <p:spPr bwMode="auto">
            <a:xfrm>
              <a:off x="2242" y="1272"/>
              <a:ext cx="37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>
                  <a:solidFill>
                    <a:srgbClr val="000000"/>
                  </a:solidFill>
                  <a:ea typeface="宋体" panose="02010600030101010101" pitchFamily="2" charset="-122"/>
                </a:rPr>
                <a:t>Text</a:t>
              </a:r>
            </a:p>
          </p:txBody>
        </p:sp>
      </p:grpSp>
      <p:grpSp>
        <p:nvGrpSpPr>
          <p:cNvPr id="28827" name="Group 156"/>
          <p:cNvGrpSpPr/>
          <p:nvPr/>
        </p:nvGrpSpPr>
        <p:grpSpPr bwMode="auto">
          <a:xfrm rot="4976862" flipH="1">
            <a:off x="4578350" y="3351213"/>
            <a:ext cx="673100" cy="647700"/>
            <a:chOff x="1944" y="1111"/>
            <a:chExt cx="204" cy="196"/>
          </a:xfrm>
        </p:grpSpPr>
        <p:pic>
          <p:nvPicPr>
            <p:cNvPr id="28828" name="Picture 157" descr="circuler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961" y="1124"/>
              <a:ext cx="174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926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8830" name="Group 159"/>
            <p:cNvGrpSpPr/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28831" name="Group 160"/>
              <p:cNvGrpSpPr/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832" name="AutoShape 161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33" name="AutoShape 162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34" name="AutoShape 163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35" name="AutoShape 164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8836" name="Group 165"/>
              <p:cNvGrpSpPr/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837" name="AutoShape 166"/>
                <p:cNvSpPr>
                  <a:spLocks noChangeArrowheads="1"/>
                </p:cNvSpPr>
                <p:nvPr/>
              </p:nvSpPr>
              <p:spPr bwMode="auto">
                <a:xfrm rot="5263130">
                  <a:off x="1858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38" name="AutoShape 167"/>
                <p:cNvSpPr>
                  <a:spLocks noChangeArrowheads="1"/>
                </p:cNvSpPr>
                <p:nvPr/>
              </p:nvSpPr>
              <p:spPr bwMode="auto">
                <a:xfrm rot="6078281">
                  <a:off x="1994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39" name="AutoShape 168"/>
                <p:cNvSpPr>
                  <a:spLocks noChangeArrowheads="1"/>
                </p:cNvSpPr>
                <p:nvPr/>
              </p:nvSpPr>
              <p:spPr bwMode="auto">
                <a:xfrm rot="6373927">
                  <a:off x="2070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40" name="AutoShape 169"/>
                <p:cNvSpPr>
                  <a:spLocks noChangeArrowheads="1"/>
                </p:cNvSpPr>
                <p:nvPr/>
              </p:nvSpPr>
              <p:spPr bwMode="auto">
                <a:xfrm rot="6906312">
                  <a:off x="2160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panose="02010600030101010101" pitchFamily="2" charset="-122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8841" name="Arc 170"/>
            <p:cNvSpPr>
              <a:spLocks noChangeArrowheads="1"/>
            </p:cNvSpPr>
            <p:nvPr/>
          </p:nvSpPr>
          <p:spPr bwMode="auto">
            <a:xfrm rot="3847716">
              <a:off x="1948" y="1107"/>
              <a:ext cx="196" cy="204"/>
            </a:xfrm>
            <a:custGeom>
              <a:avLst/>
              <a:gdLst>
                <a:gd name="T0" fmla="*/ 3603 w 43200"/>
                <a:gd name="T1" fmla="*/ 33544 h 43155"/>
                <a:gd name="T2" fmla="*/ 0 w 43200"/>
                <a:gd name="T3" fmla="*/ 21600 h 43155"/>
                <a:gd name="T4" fmla="*/ 21600 w 43200"/>
                <a:gd name="T5" fmla="*/ 0 h 43155"/>
                <a:gd name="T6" fmla="*/ 43200 w 43200"/>
                <a:gd name="T7" fmla="*/ 21600 h 43155"/>
                <a:gd name="T8" fmla="*/ 22995 w 43200"/>
                <a:gd name="T9" fmla="*/ 43154 h 43155"/>
                <a:gd name="T10" fmla="*/ 3603 w 43200"/>
                <a:gd name="T11" fmla="*/ 33544 h 43155"/>
                <a:gd name="T12" fmla="*/ 0 w 43200"/>
                <a:gd name="T13" fmla="*/ 21600 h 43155"/>
                <a:gd name="T14" fmla="*/ 21600 w 43200"/>
                <a:gd name="T15" fmla="*/ 0 h 43155"/>
                <a:gd name="T16" fmla="*/ 43200 w 43200"/>
                <a:gd name="T17" fmla="*/ 21600 h 43155"/>
                <a:gd name="T18" fmla="*/ 22995 w 43200"/>
                <a:gd name="T19" fmla="*/ 43154 h 43155"/>
                <a:gd name="T20" fmla="*/ 21600 w 43200"/>
                <a:gd name="T21" fmla="*/ 21600 h 43155"/>
                <a:gd name="T22" fmla="*/ 3603 w 43200"/>
                <a:gd name="T23" fmla="*/ 33544 h 43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00" h="43155" fill="none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lnTo>
                    <a:pt x="3603" y="335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28842" name="Picture 171" descr="light_shadow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auto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843" name="AutoShape 172"/>
          <p:cNvSpPr/>
          <p:nvPr/>
        </p:nvSpPr>
        <p:spPr bwMode="auto">
          <a:xfrm>
            <a:off x="6902450" y="2082800"/>
            <a:ext cx="1857375" cy="366713"/>
          </a:xfrm>
          <a:prstGeom prst="accentCallout2">
            <a:avLst>
              <a:gd name="adj1" fmla="val 31167"/>
              <a:gd name="adj2" fmla="val -4102"/>
              <a:gd name="adj3" fmla="val 31167"/>
              <a:gd name="adj4" fmla="val -22306"/>
              <a:gd name="adj5" fmla="val 30301"/>
              <a:gd name="adj6" fmla="val -40769"/>
            </a:avLst>
          </a:prstGeom>
          <a:noFill/>
          <a:ln w="9525">
            <a:solidFill>
              <a:schemeClr val="folHlink"/>
            </a:solidFill>
            <a:miter lim="800000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4. Description of the business</a:t>
            </a:r>
          </a:p>
        </p:txBody>
      </p:sp>
      <p:sp>
        <p:nvSpPr>
          <p:cNvPr id="28844" name="AutoShape 173"/>
          <p:cNvSpPr/>
          <p:nvPr/>
        </p:nvSpPr>
        <p:spPr bwMode="auto">
          <a:xfrm>
            <a:off x="6567488" y="3784600"/>
            <a:ext cx="1909762" cy="392113"/>
          </a:xfrm>
          <a:prstGeom prst="accentCallout2">
            <a:avLst>
              <a:gd name="adj1" fmla="val 29148"/>
              <a:gd name="adj2" fmla="val -3991"/>
              <a:gd name="adj3" fmla="val 29148"/>
              <a:gd name="adj4" fmla="val -3991"/>
              <a:gd name="adj5" fmla="val 112551"/>
              <a:gd name="adj6" fmla="val -26352"/>
            </a:avLst>
          </a:prstGeom>
          <a:noFill/>
          <a:ln w="9525">
            <a:solidFill>
              <a:schemeClr val="bg2"/>
            </a:solidFill>
            <a:miter lim="800000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5. Description of the business</a:t>
            </a:r>
          </a:p>
        </p:txBody>
      </p:sp>
      <p:sp>
        <p:nvSpPr>
          <p:cNvPr id="28845" name="AutoShape 174"/>
          <p:cNvSpPr/>
          <p:nvPr/>
        </p:nvSpPr>
        <p:spPr bwMode="auto">
          <a:xfrm>
            <a:off x="1104900" y="1620838"/>
            <a:ext cx="1593850" cy="434975"/>
          </a:xfrm>
          <a:prstGeom prst="accentCallout2">
            <a:avLst>
              <a:gd name="adj1" fmla="val 26278"/>
              <a:gd name="adj2" fmla="val 104782"/>
              <a:gd name="adj3" fmla="val 26278"/>
              <a:gd name="adj4" fmla="val 114843"/>
              <a:gd name="adj5" fmla="val 98542"/>
              <a:gd name="adj6" fmla="val 125000"/>
            </a:avLst>
          </a:prstGeom>
          <a:noFill/>
          <a:ln w="9525">
            <a:solidFill>
              <a:schemeClr val="hlink"/>
            </a:solidFill>
            <a:miter lim="800000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r" eaLnBrk="0" hangingPunct="0"/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1. Description of the business</a:t>
            </a:r>
          </a:p>
        </p:txBody>
      </p:sp>
      <p:sp>
        <p:nvSpPr>
          <p:cNvPr id="28846" name="AutoShape 175"/>
          <p:cNvSpPr/>
          <p:nvPr/>
        </p:nvSpPr>
        <p:spPr bwMode="auto">
          <a:xfrm>
            <a:off x="330200" y="3937000"/>
            <a:ext cx="1593850" cy="434975"/>
          </a:xfrm>
          <a:prstGeom prst="accentCallout2">
            <a:avLst>
              <a:gd name="adj1" fmla="val 26278"/>
              <a:gd name="adj2" fmla="val 104782"/>
              <a:gd name="adj3" fmla="val 26278"/>
              <a:gd name="adj4" fmla="val 118926"/>
              <a:gd name="adj5" fmla="val -35769"/>
              <a:gd name="adj6" fmla="val 134463"/>
            </a:avLst>
          </a:prstGeom>
          <a:noFill/>
          <a:ln w="9525">
            <a:solidFill>
              <a:schemeClr val="accent2"/>
            </a:solidFill>
            <a:miter lim="800000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r" eaLnBrk="0" hangingPunct="0"/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2. Description of the business</a:t>
            </a:r>
          </a:p>
        </p:txBody>
      </p:sp>
      <p:sp>
        <p:nvSpPr>
          <p:cNvPr id="28847" name="AutoShape 176"/>
          <p:cNvSpPr/>
          <p:nvPr/>
        </p:nvSpPr>
        <p:spPr bwMode="auto">
          <a:xfrm>
            <a:off x="558800" y="5243513"/>
            <a:ext cx="1509713" cy="392112"/>
          </a:xfrm>
          <a:prstGeom prst="accentCallout2">
            <a:avLst>
              <a:gd name="adj1" fmla="val 29148"/>
              <a:gd name="adj2" fmla="val 105046"/>
              <a:gd name="adj3" fmla="val 29148"/>
              <a:gd name="adj4" fmla="val 105046"/>
              <a:gd name="adj5" fmla="val 153440"/>
              <a:gd name="adj6" fmla="val 175500"/>
            </a:avLst>
          </a:prstGeom>
          <a:noFill/>
          <a:ln w="9525">
            <a:solidFill>
              <a:schemeClr val="accent1"/>
            </a:solidFill>
            <a:miter lim="800000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3. Description of the business</a:t>
            </a:r>
          </a:p>
        </p:txBody>
      </p:sp>
      <p:sp>
        <p:nvSpPr>
          <p:cNvPr id="32945" name="Rectangle 177"/>
          <p:cNvSpPr>
            <a:spLocks noChangeArrowheads="1"/>
          </p:cNvSpPr>
          <p:nvPr/>
        </p:nvSpPr>
        <p:spPr bwMode="auto">
          <a:xfrm>
            <a:off x="4551363" y="5335588"/>
            <a:ext cx="333533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ThemeGallery  </a:t>
            </a:r>
            <a:r>
              <a:rPr lang="en-US" altLang="zh-CN" sz="1600">
                <a:solidFill>
                  <a:srgbClr val="000000"/>
                </a:solidFill>
                <a:ea typeface="宋体" panose="02010600030101010101" pitchFamily="2" charset="-122"/>
              </a:rPr>
              <a:t>is a Design Digital Content &amp; Contents mall developed by Guild Design Inc.</a:t>
            </a:r>
          </a:p>
        </p:txBody>
      </p:sp>
      <p:sp>
        <p:nvSpPr>
          <p:cNvPr id="28849" name="Rectangle 178"/>
          <p:cNvSpPr>
            <a:spLocks noChangeArrowheads="1"/>
          </p:cNvSpPr>
          <p:nvPr/>
        </p:nvSpPr>
        <p:spPr bwMode="auto">
          <a:xfrm>
            <a:off x="4486275" y="5387975"/>
            <a:ext cx="42863" cy="741363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28850" name="Picture 179" descr="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34"/>
          <a:stretch>
            <a:fillRect/>
          </a:stretch>
        </p:blipFill>
        <p:spPr bwMode="auto">
          <a:xfrm>
            <a:off x="7786688" y="4191000"/>
            <a:ext cx="135731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graphicFrame>
        <p:nvGraphicFramePr>
          <p:cNvPr id="33795" name="Group 3"/>
          <p:cNvGraphicFramePr>
            <a:graphicFrameLocks noGrp="1"/>
          </p:cNvGraphicFramePr>
          <p:nvPr/>
        </p:nvGraphicFramePr>
        <p:xfrm>
          <a:off x="2151063" y="2463800"/>
          <a:ext cx="5692775" cy="3209925"/>
        </p:xfrm>
        <a:graphic>
          <a:graphicData uri="http://schemas.openxmlformats.org/drawingml/2006/table">
            <a:tbl>
              <a:tblPr/>
              <a:tblGrid>
                <a:gridCol w="1138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9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9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82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0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9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3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3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9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3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742" name="Text Box 47"/>
          <p:cNvSpPr txBox="1">
            <a:spLocks noChangeArrowheads="1"/>
          </p:cNvSpPr>
          <p:nvPr/>
        </p:nvSpPr>
        <p:spPr bwMode="auto">
          <a:xfrm>
            <a:off x="625475" y="2538413"/>
            <a:ext cx="151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Contents01</a:t>
            </a:r>
          </a:p>
        </p:txBody>
      </p:sp>
      <p:sp>
        <p:nvSpPr>
          <p:cNvPr id="29743" name="Text Box 48"/>
          <p:cNvSpPr txBox="1">
            <a:spLocks noChangeArrowheads="1"/>
          </p:cNvSpPr>
          <p:nvPr/>
        </p:nvSpPr>
        <p:spPr bwMode="auto">
          <a:xfrm>
            <a:off x="625475" y="3095625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Contents02</a:t>
            </a:r>
          </a:p>
        </p:txBody>
      </p:sp>
      <p:sp>
        <p:nvSpPr>
          <p:cNvPr id="29744" name="Text Box 49"/>
          <p:cNvSpPr txBox="1">
            <a:spLocks noChangeArrowheads="1"/>
          </p:cNvSpPr>
          <p:nvPr/>
        </p:nvSpPr>
        <p:spPr bwMode="auto">
          <a:xfrm>
            <a:off x="625475" y="361950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Contents03</a:t>
            </a:r>
          </a:p>
        </p:txBody>
      </p:sp>
      <p:sp>
        <p:nvSpPr>
          <p:cNvPr id="29745" name="Text Box 50"/>
          <p:cNvSpPr txBox="1">
            <a:spLocks noChangeArrowheads="1"/>
          </p:cNvSpPr>
          <p:nvPr/>
        </p:nvSpPr>
        <p:spPr bwMode="auto">
          <a:xfrm>
            <a:off x="625475" y="413385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Contents04</a:t>
            </a:r>
          </a:p>
        </p:txBody>
      </p:sp>
      <p:sp>
        <p:nvSpPr>
          <p:cNvPr id="29746" name="Text Box 51"/>
          <p:cNvSpPr txBox="1">
            <a:spLocks noChangeArrowheads="1"/>
          </p:cNvSpPr>
          <p:nvPr/>
        </p:nvSpPr>
        <p:spPr bwMode="auto">
          <a:xfrm>
            <a:off x="625475" y="466725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Contents05</a:t>
            </a:r>
          </a:p>
        </p:txBody>
      </p:sp>
      <p:sp>
        <p:nvSpPr>
          <p:cNvPr id="29747" name="Text Box 52"/>
          <p:cNvSpPr txBox="1">
            <a:spLocks noChangeArrowheads="1"/>
          </p:cNvSpPr>
          <p:nvPr/>
        </p:nvSpPr>
        <p:spPr bwMode="auto">
          <a:xfrm>
            <a:off x="625475" y="5210175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Contents06</a:t>
            </a:r>
          </a:p>
        </p:txBody>
      </p:sp>
      <p:sp>
        <p:nvSpPr>
          <p:cNvPr id="33845" name="Rectangle 53"/>
          <p:cNvSpPr>
            <a:spLocks noChangeArrowheads="1"/>
          </p:cNvSpPr>
          <p:nvPr/>
        </p:nvSpPr>
        <p:spPr bwMode="gray">
          <a:xfrm>
            <a:off x="2152650" y="2578100"/>
            <a:ext cx="968375" cy="2746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3846" name="Rectangle 54"/>
          <p:cNvSpPr>
            <a:spLocks noChangeArrowheads="1"/>
          </p:cNvSpPr>
          <p:nvPr/>
        </p:nvSpPr>
        <p:spPr bwMode="gray">
          <a:xfrm>
            <a:off x="2152650" y="3138488"/>
            <a:ext cx="849313" cy="27463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3847" name="Rectangle 55"/>
          <p:cNvSpPr>
            <a:spLocks noChangeArrowheads="1"/>
          </p:cNvSpPr>
          <p:nvPr/>
        </p:nvSpPr>
        <p:spPr bwMode="gray">
          <a:xfrm>
            <a:off x="2152650" y="3681413"/>
            <a:ext cx="419100" cy="2746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3848" name="Rectangle 56"/>
          <p:cNvSpPr>
            <a:spLocks noChangeArrowheads="1"/>
          </p:cNvSpPr>
          <p:nvPr/>
        </p:nvSpPr>
        <p:spPr bwMode="gray">
          <a:xfrm>
            <a:off x="2152650" y="4184650"/>
            <a:ext cx="1316038" cy="2746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0000"/>
                  <a:invGamma/>
                </a:schemeClr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752" name="Rectangle 57"/>
          <p:cNvSpPr>
            <a:spLocks noChangeArrowheads="1"/>
          </p:cNvSpPr>
          <p:nvPr/>
        </p:nvSpPr>
        <p:spPr bwMode="auto">
          <a:xfrm>
            <a:off x="2152650" y="4738688"/>
            <a:ext cx="3573463" cy="274637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A3A3FF"/>
              </a:gs>
            </a:gsLst>
            <a:lin ang="0" scaled="1"/>
          </a:gradFill>
          <a:ln>
            <a:noFill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66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753" name="Rectangle 58"/>
          <p:cNvSpPr>
            <a:spLocks noChangeArrowheads="1"/>
          </p:cNvSpPr>
          <p:nvPr/>
        </p:nvSpPr>
        <p:spPr bwMode="auto">
          <a:xfrm>
            <a:off x="2152650" y="5272088"/>
            <a:ext cx="4725988" cy="274637"/>
          </a:xfrm>
          <a:prstGeom prst="rect">
            <a:avLst/>
          </a:prstGeom>
          <a:gradFill rotWithShape="1">
            <a:gsLst>
              <a:gs pos="0">
                <a:srgbClr val="AD67AA"/>
              </a:gs>
              <a:gs pos="100000">
                <a:srgbClr val="CEA4CC"/>
              </a:gs>
            </a:gsLst>
            <a:lin ang="0" scaled="1"/>
          </a:gradFill>
          <a:ln>
            <a:noFill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AD67AA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754" name="Text Box 59"/>
          <p:cNvSpPr txBox="1">
            <a:spLocks noChangeArrowheads="1"/>
          </p:cNvSpPr>
          <p:nvPr/>
        </p:nvSpPr>
        <p:spPr bwMode="auto">
          <a:xfrm>
            <a:off x="2051050" y="5715000"/>
            <a:ext cx="6164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ea typeface="宋体" panose="02010600030101010101" pitchFamily="2" charset="-122"/>
              </a:rPr>
              <a:t>0%               20%                40%                60%                80%              100%    </a:t>
            </a:r>
          </a:p>
        </p:txBody>
      </p:sp>
      <p:sp>
        <p:nvSpPr>
          <p:cNvPr id="29755" name="Text Box 60"/>
          <p:cNvSpPr txBox="1">
            <a:spLocks noChangeArrowheads="1"/>
          </p:cNvSpPr>
          <p:nvPr/>
        </p:nvSpPr>
        <p:spPr bwMode="auto">
          <a:xfrm>
            <a:off x="3287713" y="255905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ea typeface="宋体" panose="02010600030101010101" pitchFamily="2" charset="-122"/>
              </a:rPr>
              <a:t>18.5%</a:t>
            </a:r>
          </a:p>
        </p:txBody>
      </p:sp>
      <p:sp>
        <p:nvSpPr>
          <p:cNvPr id="29756" name="Text Box 61"/>
          <p:cNvSpPr txBox="1">
            <a:spLocks noChangeArrowheads="1"/>
          </p:cNvSpPr>
          <p:nvPr/>
        </p:nvSpPr>
        <p:spPr bwMode="auto">
          <a:xfrm>
            <a:off x="3265488" y="313055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ea typeface="宋体" panose="02010600030101010101" pitchFamily="2" charset="-122"/>
              </a:rPr>
              <a:t>17.5%</a:t>
            </a:r>
          </a:p>
        </p:txBody>
      </p:sp>
      <p:sp>
        <p:nvSpPr>
          <p:cNvPr id="29757" name="Text Box 62"/>
          <p:cNvSpPr txBox="1">
            <a:spLocks noChangeArrowheads="1"/>
          </p:cNvSpPr>
          <p:nvPr/>
        </p:nvSpPr>
        <p:spPr bwMode="auto">
          <a:xfrm>
            <a:off x="2692400" y="366395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ea typeface="宋体" panose="02010600030101010101" pitchFamily="2" charset="-122"/>
              </a:rPr>
              <a:t>8.7%</a:t>
            </a:r>
          </a:p>
        </p:txBody>
      </p:sp>
      <p:sp>
        <p:nvSpPr>
          <p:cNvPr id="29758" name="Text Box 63"/>
          <p:cNvSpPr txBox="1">
            <a:spLocks noChangeArrowheads="1"/>
          </p:cNvSpPr>
          <p:nvPr/>
        </p:nvSpPr>
        <p:spPr bwMode="auto">
          <a:xfrm>
            <a:off x="3598863" y="417830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ea typeface="宋体" panose="02010600030101010101" pitchFamily="2" charset="-122"/>
              </a:rPr>
              <a:t>23.6%</a:t>
            </a:r>
          </a:p>
        </p:txBody>
      </p:sp>
      <p:sp>
        <p:nvSpPr>
          <p:cNvPr id="29759" name="Text Box 64"/>
          <p:cNvSpPr txBox="1">
            <a:spLocks noChangeArrowheads="1"/>
          </p:cNvSpPr>
          <p:nvPr/>
        </p:nvSpPr>
        <p:spPr bwMode="auto">
          <a:xfrm>
            <a:off x="5837238" y="472440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ea typeface="宋体" panose="02010600030101010101" pitchFamily="2" charset="-122"/>
              </a:rPr>
              <a:t>63.6%</a:t>
            </a:r>
          </a:p>
        </p:txBody>
      </p:sp>
      <p:sp>
        <p:nvSpPr>
          <p:cNvPr id="29760" name="Text Box 65"/>
          <p:cNvSpPr txBox="1">
            <a:spLocks noChangeArrowheads="1"/>
          </p:cNvSpPr>
          <p:nvPr/>
        </p:nvSpPr>
        <p:spPr bwMode="auto">
          <a:xfrm>
            <a:off x="6978650" y="5260975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ea typeface="宋体" panose="02010600030101010101" pitchFamily="2" charset="-122"/>
              </a:rPr>
              <a:t>84.3%</a:t>
            </a:r>
          </a:p>
        </p:txBody>
      </p:sp>
      <p:sp>
        <p:nvSpPr>
          <p:cNvPr id="33858" name="Rectangle 66"/>
          <p:cNvSpPr>
            <a:spLocks noChangeArrowheads="1"/>
          </p:cNvSpPr>
          <p:nvPr/>
        </p:nvSpPr>
        <p:spPr bwMode="gray">
          <a:xfrm>
            <a:off x="2351088" y="1703388"/>
            <a:ext cx="55499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sz="1600">
                <a:solidFill>
                  <a:srgbClr val="000000"/>
                </a:solidFill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en-US" altLang="zh-CN" sz="1600">
                <a:solidFill>
                  <a:srgbClr val="000000"/>
                </a:solidFill>
                <a:ea typeface="宋体" panose="02010600030101010101" pitchFamily="2" charset="-122"/>
              </a:rPr>
              <a:t>is a Design Digital Content &amp; Contents mall developed by Guild Design Inc.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ChangeArrowheads="1"/>
          </p:cNvSpPr>
          <p:nvPr/>
        </p:nvSpPr>
        <p:spPr bwMode="auto">
          <a:xfrm>
            <a:off x="2205038" y="5497513"/>
            <a:ext cx="6607175" cy="368300"/>
          </a:xfrm>
          <a:prstGeom prst="rect">
            <a:avLst/>
          </a:prstGeom>
          <a:solidFill>
            <a:srgbClr val="808080"/>
          </a:solidFill>
          <a:ln>
            <a:noFill/>
          </a:ln>
          <a:scene3d>
            <a:camera prst="legacyPerspectiveTop"/>
            <a:lightRig rig="legacyNormal3" dir="r"/>
          </a:scene3d>
          <a:sp3d extrusionH="1801800" prstMaterial="legacyMetal">
            <a:bevelT w="13500" h="13500" prst="angle"/>
            <a:bevelB w="13500" h="13500" prst="angle"/>
            <a:extrusionClr>
              <a:srgbClr val="808080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19" name="Freeform 3"/>
          <p:cNvSpPr/>
          <p:nvPr/>
        </p:nvSpPr>
        <p:spPr bwMode="ltGray">
          <a:xfrm>
            <a:off x="2905125" y="2392363"/>
            <a:ext cx="5240338" cy="3011487"/>
          </a:xfrm>
          <a:custGeom>
            <a:avLst/>
            <a:gdLst>
              <a:gd name="T0" fmla="*/ 348 w 3569"/>
              <a:gd name="T1" fmla="*/ 1788 h 2083"/>
              <a:gd name="T2" fmla="*/ 877 w 3569"/>
              <a:gd name="T3" fmla="*/ 1701 h 2083"/>
              <a:gd name="T4" fmla="*/ 1306 w 3569"/>
              <a:gd name="T5" fmla="*/ 1172 h 2083"/>
              <a:gd name="T6" fmla="*/ 1708 w 3569"/>
              <a:gd name="T7" fmla="*/ 683 h 2083"/>
              <a:gd name="T8" fmla="*/ 2157 w 3569"/>
              <a:gd name="T9" fmla="*/ 1433 h 2083"/>
              <a:gd name="T10" fmla="*/ 2585 w 3569"/>
              <a:gd name="T11" fmla="*/ 1193 h 2083"/>
              <a:gd name="T12" fmla="*/ 3081 w 3569"/>
              <a:gd name="T13" fmla="*/ 47 h 2083"/>
              <a:gd name="T14" fmla="*/ 3547 w 3569"/>
              <a:gd name="T15" fmla="*/ 467 h 2083"/>
              <a:gd name="T16" fmla="*/ 3569 w 3569"/>
              <a:gd name="T17" fmla="*/ 2083 h 2083"/>
              <a:gd name="T18" fmla="*/ 0 w 3569"/>
              <a:gd name="T19" fmla="*/ 2077 h 2083"/>
              <a:gd name="T20" fmla="*/ 348 w 3569"/>
              <a:gd name="T21" fmla="*/ 1788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69" h="2083">
                <a:moveTo>
                  <a:pt x="348" y="1788"/>
                </a:moveTo>
                <a:cubicBezTo>
                  <a:pt x="670" y="1748"/>
                  <a:pt x="706" y="1812"/>
                  <a:pt x="877" y="1701"/>
                </a:cubicBezTo>
                <a:cubicBezTo>
                  <a:pt x="1048" y="1590"/>
                  <a:pt x="1168" y="1382"/>
                  <a:pt x="1306" y="1172"/>
                </a:cubicBezTo>
                <a:cubicBezTo>
                  <a:pt x="1444" y="962"/>
                  <a:pt x="1580" y="716"/>
                  <a:pt x="1708" y="683"/>
                </a:cubicBezTo>
                <a:cubicBezTo>
                  <a:pt x="1836" y="650"/>
                  <a:pt x="2023" y="1419"/>
                  <a:pt x="2157" y="1433"/>
                </a:cubicBezTo>
                <a:cubicBezTo>
                  <a:pt x="2291" y="1447"/>
                  <a:pt x="2426" y="1427"/>
                  <a:pt x="2585" y="1193"/>
                </a:cubicBezTo>
                <a:cubicBezTo>
                  <a:pt x="2739" y="962"/>
                  <a:pt x="2934" y="94"/>
                  <a:pt x="3081" y="47"/>
                </a:cubicBezTo>
                <a:cubicBezTo>
                  <a:pt x="3228" y="0"/>
                  <a:pt x="3369" y="154"/>
                  <a:pt x="3547" y="467"/>
                </a:cubicBezTo>
                <a:cubicBezTo>
                  <a:pt x="3558" y="1275"/>
                  <a:pt x="3569" y="2083"/>
                  <a:pt x="3569" y="2083"/>
                </a:cubicBezTo>
                <a:lnTo>
                  <a:pt x="0" y="2077"/>
                </a:lnTo>
                <a:lnTo>
                  <a:pt x="348" y="17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9412"/>
                  <a:invGamma/>
                  <a:alpha val="8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PerspectiveTop"/>
            <a:lightRig rig="legacyHarsh2" dir="t"/>
          </a:scene3d>
          <a:sp3d extrusionH="2270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gray">
          <a:xfrm>
            <a:off x="3019425" y="5518150"/>
            <a:ext cx="5508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01       02       03      04       05       06       07        08 </a:t>
            </a:r>
          </a:p>
        </p:txBody>
      </p:sp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3182938" y="4587875"/>
            <a:ext cx="539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ea typeface="宋体" panose="02010600030101010101" pitchFamily="2" charset="-122"/>
              </a:rPr>
              <a:t>50%</a:t>
            </a: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3854450" y="4470400"/>
            <a:ext cx="539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ea typeface="宋体" panose="02010600030101010101" pitchFamily="2" charset="-122"/>
              </a:rPr>
              <a:t>70%</a:t>
            </a:r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4293099" y="3725863"/>
            <a:ext cx="6848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 dirty="0" smtClean="0">
                <a:ea typeface="宋体" panose="02010600030101010101" pitchFamily="2" charset="-122"/>
              </a:rPr>
              <a:t>XX0</a:t>
            </a:r>
            <a:r>
              <a:rPr lang="en-US" altLang="zh-CN" sz="1400" b="1" dirty="0">
                <a:ea typeface="宋体" panose="02010600030101010101" pitchFamily="2" charset="-122"/>
              </a:rPr>
              <a:t>%</a:t>
            </a:r>
          </a:p>
        </p:txBody>
      </p:sp>
      <p:sp>
        <p:nvSpPr>
          <p:cNvPr id="30727" name="Rectangle 8"/>
          <p:cNvSpPr>
            <a:spLocks noChangeArrowheads="1"/>
          </p:cNvSpPr>
          <p:nvPr/>
        </p:nvSpPr>
        <p:spPr bwMode="auto">
          <a:xfrm>
            <a:off x="5084763" y="3016250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ea typeface="宋体" panose="02010600030101010101" pitchFamily="2" charset="-122"/>
              </a:rPr>
              <a:t>230%</a:t>
            </a:r>
          </a:p>
        </p:txBody>
      </p:sp>
      <p:sp>
        <p:nvSpPr>
          <p:cNvPr id="30728" name="Rectangle 9"/>
          <p:cNvSpPr>
            <a:spLocks noChangeArrowheads="1"/>
          </p:cNvSpPr>
          <p:nvPr/>
        </p:nvSpPr>
        <p:spPr bwMode="auto">
          <a:xfrm>
            <a:off x="5715000" y="4537075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solidFill>
                  <a:srgbClr val="111111"/>
                </a:solidFill>
                <a:ea typeface="宋体" panose="02010600030101010101" pitchFamily="2" charset="-122"/>
              </a:rPr>
              <a:t>100%</a:t>
            </a:r>
          </a:p>
        </p:txBody>
      </p:sp>
      <p:sp>
        <p:nvSpPr>
          <p:cNvPr id="30729" name="Rectangle 10"/>
          <p:cNvSpPr>
            <a:spLocks noChangeArrowheads="1"/>
          </p:cNvSpPr>
          <p:nvPr/>
        </p:nvSpPr>
        <p:spPr bwMode="auto">
          <a:xfrm>
            <a:off x="6197600" y="3638550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ea typeface="宋体" panose="02010600030101010101" pitchFamily="2" charset="-122"/>
              </a:rPr>
              <a:t>150%</a:t>
            </a:r>
          </a:p>
        </p:txBody>
      </p:sp>
      <p:sp>
        <p:nvSpPr>
          <p:cNvPr id="30730" name="Rectangle 11"/>
          <p:cNvSpPr>
            <a:spLocks noChangeArrowheads="1"/>
          </p:cNvSpPr>
          <p:nvPr/>
        </p:nvSpPr>
        <p:spPr bwMode="auto">
          <a:xfrm>
            <a:off x="6940550" y="1971675"/>
            <a:ext cx="96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b="1">
                <a:solidFill>
                  <a:srgbClr val="FF6600"/>
                </a:solidFill>
                <a:ea typeface="宋体" panose="02010600030101010101" pitchFamily="2" charset="-122"/>
              </a:rPr>
              <a:t>380%</a:t>
            </a:r>
          </a:p>
        </p:txBody>
      </p:sp>
      <p:sp>
        <p:nvSpPr>
          <p:cNvPr id="30731" name="Rectangle 12"/>
          <p:cNvSpPr>
            <a:spLocks noChangeArrowheads="1"/>
          </p:cNvSpPr>
          <p:nvPr/>
        </p:nvSpPr>
        <p:spPr bwMode="auto">
          <a:xfrm>
            <a:off x="7977188" y="2695575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ea typeface="宋体" panose="02010600030101010101" pitchFamily="2" charset="-122"/>
              </a:rPr>
              <a:t>300%</a:t>
            </a:r>
          </a:p>
        </p:txBody>
      </p:sp>
      <p:sp>
        <p:nvSpPr>
          <p:cNvPr id="30732" name="Text Box 13"/>
          <p:cNvSpPr txBox="1">
            <a:spLocks noChangeArrowheads="1"/>
          </p:cNvSpPr>
          <p:nvPr/>
        </p:nvSpPr>
        <p:spPr bwMode="auto">
          <a:xfrm>
            <a:off x="2193925" y="5927725"/>
            <a:ext cx="2095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1200">
                <a:ea typeface="宋体" panose="02010600030101010101" pitchFamily="2" charset="-122"/>
              </a:rPr>
              <a:t>Text in here  (unit: %)</a:t>
            </a:r>
          </a:p>
        </p:txBody>
      </p:sp>
      <p:sp>
        <p:nvSpPr>
          <p:cNvPr id="30733" name="Text Box 14"/>
          <p:cNvSpPr txBox="1">
            <a:spLocks noChangeArrowheads="1"/>
          </p:cNvSpPr>
          <p:nvPr/>
        </p:nvSpPr>
        <p:spPr bwMode="auto">
          <a:xfrm>
            <a:off x="2262188" y="5580063"/>
            <a:ext cx="693737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1200">
                <a:solidFill>
                  <a:srgbClr val="F8F8F8"/>
                </a:solidFill>
                <a:ea typeface="宋体" panose="02010600030101010101" pitchFamily="2" charset="-122"/>
              </a:rPr>
              <a:t>Year</a:t>
            </a:r>
          </a:p>
        </p:txBody>
      </p:sp>
      <p:sp>
        <p:nvSpPr>
          <p:cNvPr id="30734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30735" name="Text Box 16"/>
          <p:cNvSpPr txBox="1">
            <a:spLocks noChangeArrowheads="1"/>
          </p:cNvSpPr>
          <p:nvPr/>
        </p:nvSpPr>
        <p:spPr bwMode="auto">
          <a:xfrm>
            <a:off x="481013" y="2632075"/>
            <a:ext cx="17272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solidFill>
                  <a:schemeClr val="tx2"/>
                </a:solidFill>
                <a:ea typeface="宋体" panose="02010600030101010101" pitchFamily="2" charset="-122"/>
              </a:rPr>
              <a:t>Click to add Text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solidFill>
                  <a:schemeClr val="tx2"/>
                </a:solidFill>
                <a:ea typeface="宋体" panose="02010600030101010101" pitchFamily="2" charset="-122"/>
              </a:rPr>
              <a:t>Click to add Text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solidFill>
                  <a:schemeClr val="tx2"/>
                </a:solidFill>
                <a:ea typeface="宋体" panose="02010600030101010101" pitchFamily="2" charset="-122"/>
              </a:rPr>
              <a:t>Click to add Text</a:t>
            </a:r>
          </a:p>
        </p:txBody>
      </p:sp>
      <p:sp>
        <p:nvSpPr>
          <p:cNvPr id="30736" name="Line 17"/>
          <p:cNvSpPr>
            <a:spLocks noChangeShapeType="1"/>
          </p:cNvSpPr>
          <p:nvPr/>
        </p:nvSpPr>
        <p:spPr bwMode="auto">
          <a:xfrm>
            <a:off x="355600" y="2533650"/>
            <a:ext cx="3870325" cy="0"/>
          </a:xfrm>
          <a:prstGeom prst="line">
            <a:avLst/>
          </a:prstGeom>
          <a:noFill/>
          <a:ln w="12700">
            <a:solidFill>
              <a:schemeClr val="tx2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4834" name="Oval 18"/>
          <p:cNvSpPr>
            <a:spLocks noChangeArrowheads="1"/>
          </p:cNvSpPr>
          <p:nvPr/>
        </p:nvSpPr>
        <p:spPr bwMode="gray">
          <a:xfrm>
            <a:off x="3338513" y="4848225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35" name="Oval 19"/>
          <p:cNvSpPr>
            <a:spLocks noChangeArrowheads="1"/>
          </p:cNvSpPr>
          <p:nvPr/>
        </p:nvSpPr>
        <p:spPr bwMode="gray">
          <a:xfrm>
            <a:off x="3997325" y="4772025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36" name="Oval 20"/>
          <p:cNvSpPr>
            <a:spLocks noChangeArrowheads="1"/>
          </p:cNvSpPr>
          <p:nvPr/>
        </p:nvSpPr>
        <p:spPr bwMode="gray">
          <a:xfrm>
            <a:off x="4621213" y="4067175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37" name="Oval 21"/>
          <p:cNvSpPr>
            <a:spLocks noChangeArrowheads="1"/>
          </p:cNvSpPr>
          <p:nvPr/>
        </p:nvSpPr>
        <p:spPr bwMode="gray">
          <a:xfrm>
            <a:off x="5254625" y="329406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38" name="Oval 22"/>
          <p:cNvSpPr>
            <a:spLocks noChangeArrowheads="1"/>
          </p:cNvSpPr>
          <p:nvPr/>
        </p:nvSpPr>
        <p:spPr bwMode="gray">
          <a:xfrm>
            <a:off x="5935663" y="4351338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gray">
          <a:xfrm>
            <a:off x="6551613" y="3946525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40" name="Oval 24"/>
          <p:cNvSpPr>
            <a:spLocks noChangeArrowheads="1"/>
          </p:cNvSpPr>
          <p:nvPr/>
        </p:nvSpPr>
        <p:spPr bwMode="gray">
          <a:xfrm>
            <a:off x="7319963" y="2376488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41" name="Oval 25"/>
          <p:cNvSpPr>
            <a:spLocks noChangeArrowheads="1"/>
          </p:cNvSpPr>
          <p:nvPr/>
        </p:nvSpPr>
        <p:spPr bwMode="gray">
          <a:xfrm>
            <a:off x="8012113" y="2962275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745" name="Text Box 26"/>
          <p:cNvSpPr txBox="1">
            <a:spLocks noChangeArrowheads="1"/>
          </p:cNvSpPr>
          <p:nvPr/>
        </p:nvSpPr>
        <p:spPr bwMode="auto">
          <a:xfrm>
            <a:off x="2276475" y="2632075"/>
            <a:ext cx="17272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solidFill>
                  <a:schemeClr val="tx2"/>
                </a:solidFill>
                <a:ea typeface="宋体" panose="02010600030101010101" pitchFamily="2" charset="-122"/>
              </a:rPr>
              <a:t>Click to add Text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solidFill>
                  <a:schemeClr val="tx2"/>
                </a:solidFill>
                <a:ea typeface="宋体" panose="02010600030101010101" pitchFamily="2" charset="-122"/>
              </a:rPr>
              <a:t>Click to add Text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 b="1">
                <a:solidFill>
                  <a:schemeClr val="tx2"/>
                </a:solidFill>
                <a:ea typeface="宋体" panose="02010600030101010101" pitchFamily="2" charset="-122"/>
              </a:rPr>
              <a:t>Click to add Text</a:t>
            </a:r>
          </a:p>
        </p:txBody>
      </p:sp>
      <p:sp>
        <p:nvSpPr>
          <p:cNvPr id="30746" name="Rectangle 27"/>
          <p:cNvSpPr>
            <a:spLocks noChangeArrowheads="1"/>
          </p:cNvSpPr>
          <p:nvPr/>
        </p:nvSpPr>
        <p:spPr bwMode="auto">
          <a:xfrm>
            <a:off x="681038" y="2082800"/>
            <a:ext cx="3143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ea typeface="宋体" panose="02010600030101010101" pitchFamily="2" charset="-122"/>
              </a:rPr>
              <a:t>Description of the contents</a:t>
            </a:r>
          </a:p>
        </p:txBody>
      </p:sp>
      <p:pic>
        <p:nvPicPr>
          <p:cNvPr id="30747" name="Picture 28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4" r="6607" b="16216"/>
          <a:stretch>
            <a:fillRect/>
          </a:stretch>
        </p:blipFill>
        <p:spPr bwMode="auto">
          <a:xfrm>
            <a:off x="0" y="3429000"/>
            <a:ext cx="22034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31746" name="Freeform 3"/>
          <p:cNvSpPr>
            <a:spLocks noChangeArrowheads="1"/>
          </p:cNvSpPr>
          <p:nvPr/>
        </p:nvSpPr>
        <p:spPr bwMode="auto">
          <a:xfrm>
            <a:off x="1060450" y="3717925"/>
            <a:ext cx="7015163" cy="1785938"/>
          </a:xfrm>
          <a:custGeom>
            <a:avLst/>
            <a:gdLst>
              <a:gd name="T0" fmla="*/ 2216 w 4419"/>
              <a:gd name="T1" fmla="*/ 584 h 1125"/>
              <a:gd name="T2" fmla="*/ 963 w 4419"/>
              <a:gd name="T3" fmla="*/ 122 h 1125"/>
              <a:gd name="T4" fmla="*/ 1 w 4419"/>
              <a:gd name="T5" fmla="*/ 550 h 1125"/>
              <a:gd name="T6" fmla="*/ 888 w 4419"/>
              <a:gd name="T7" fmla="*/ 1038 h 1125"/>
              <a:gd name="T8" fmla="*/ 2216 w 4419"/>
              <a:gd name="T9" fmla="*/ 645 h 1125"/>
              <a:gd name="T10" fmla="*/ 3443 w 4419"/>
              <a:gd name="T11" fmla="*/ 1057 h 1125"/>
              <a:gd name="T12" fmla="*/ 4405 w 4419"/>
              <a:gd name="T13" fmla="*/ 590 h 1125"/>
              <a:gd name="T14" fmla="*/ 3497 w 4419"/>
              <a:gd name="T15" fmla="*/ 129 h 1125"/>
              <a:gd name="T16" fmla="*/ 2216 w 4419"/>
              <a:gd name="T17" fmla="*/ 584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A8A8A8"/>
              </a:gs>
              <a:gs pos="50000">
                <a:srgbClr val="DDDDDD"/>
              </a:gs>
              <a:gs pos="100000">
                <a:srgbClr val="A8A8A8"/>
              </a:gs>
            </a:gsLst>
            <a:lin ang="5400000" scaled="1"/>
          </a:gradFill>
          <a:ln>
            <a:noFill/>
          </a:ln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>
            <a:flatTx/>
          </a:bodyPr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1747" name="Oval 4"/>
          <p:cNvSpPr>
            <a:spLocks noChangeArrowheads="1"/>
          </p:cNvSpPr>
          <p:nvPr/>
        </p:nvSpPr>
        <p:spPr bwMode="auto">
          <a:xfrm>
            <a:off x="2684463" y="451167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48" name="Oval 5"/>
          <p:cNvSpPr>
            <a:spLocks noChangeArrowheads="1"/>
          </p:cNvSpPr>
          <p:nvPr/>
        </p:nvSpPr>
        <p:spPr bwMode="auto">
          <a:xfrm>
            <a:off x="2700338" y="4095750"/>
            <a:ext cx="463550" cy="193675"/>
          </a:xfrm>
          <a:prstGeom prst="ellipse">
            <a:avLst/>
          </a:prstGeom>
          <a:solidFill>
            <a:schemeClr val="folHlink"/>
          </a:solidFill>
          <a:ln>
            <a:noFill/>
          </a:ln>
          <a:scene3d>
            <a:camera prst="legacyObliqueBottom"/>
            <a:lightRig rig="legacyNormal3" dir="l"/>
          </a:scene3d>
          <a:sp3d extrusionH="8874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49" name="Oval 6"/>
          <p:cNvSpPr>
            <a:spLocks noChangeArrowheads="1"/>
          </p:cNvSpPr>
          <p:nvPr/>
        </p:nvSpPr>
        <p:spPr bwMode="auto">
          <a:xfrm>
            <a:off x="2030413" y="4398963"/>
            <a:ext cx="504825" cy="217487"/>
          </a:xfrm>
          <a:prstGeom prst="ellipse">
            <a:avLst/>
          </a:prstGeom>
          <a:solidFill>
            <a:srgbClr val="161614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0" name="Oval 7"/>
          <p:cNvSpPr>
            <a:spLocks noChangeArrowheads="1"/>
          </p:cNvSpPr>
          <p:nvPr/>
        </p:nvSpPr>
        <p:spPr bwMode="auto">
          <a:xfrm>
            <a:off x="2054225" y="1881188"/>
            <a:ext cx="463550" cy="193675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legacyObliqueBottom"/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1" name="Oval 8"/>
          <p:cNvSpPr>
            <a:spLocks noChangeArrowheads="1"/>
          </p:cNvSpPr>
          <p:nvPr/>
        </p:nvSpPr>
        <p:spPr bwMode="auto">
          <a:xfrm>
            <a:off x="1384300" y="446087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2" name="Oval 9"/>
          <p:cNvSpPr>
            <a:spLocks noChangeArrowheads="1"/>
          </p:cNvSpPr>
          <p:nvPr/>
        </p:nvSpPr>
        <p:spPr bwMode="auto">
          <a:xfrm>
            <a:off x="1408113" y="3548063"/>
            <a:ext cx="463550" cy="193675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legacyObliqueBottom"/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3" name="Oval 10"/>
          <p:cNvSpPr>
            <a:spLocks noChangeArrowheads="1"/>
          </p:cNvSpPr>
          <p:nvPr/>
        </p:nvSpPr>
        <p:spPr bwMode="auto">
          <a:xfrm>
            <a:off x="7262813" y="448945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4" name="Oval 11"/>
          <p:cNvSpPr>
            <a:spLocks noChangeArrowheads="1"/>
          </p:cNvSpPr>
          <p:nvPr/>
        </p:nvSpPr>
        <p:spPr bwMode="auto">
          <a:xfrm>
            <a:off x="7289800" y="3268663"/>
            <a:ext cx="463550" cy="193675"/>
          </a:xfrm>
          <a:prstGeom prst="ellipse">
            <a:avLst/>
          </a:prstGeom>
          <a:solidFill>
            <a:schemeClr val="folHlink"/>
          </a:solidFill>
          <a:ln>
            <a:noFill/>
          </a:ln>
          <a:scene3d>
            <a:camera prst="legacyObliqueBottom"/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5" name="Oval 12"/>
          <p:cNvSpPr>
            <a:spLocks noChangeArrowheads="1"/>
          </p:cNvSpPr>
          <p:nvPr/>
        </p:nvSpPr>
        <p:spPr bwMode="auto">
          <a:xfrm>
            <a:off x="6608763" y="4344988"/>
            <a:ext cx="504825" cy="249237"/>
          </a:xfrm>
          <a:prstGeom prst="ellipse">
            <a:avLst/>
          </a:prstGeom>
          <a:solidFill>
            <a:srgbClr val="161614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6" name="Oval 13"/>
          <p:cNvSpPr>
            <a:spLocks noChangeArrowheads="1"/>
          </p:cNvSpPr>
          <p:nvPr/>
        </p:nvSpPr>
        <p:spPr bwMode="auto">
          <a:xfrm>
            <a:off x="6632575" y="3475038"/>
            <a:ext cx="463550" cy="193675"/>
          </a:xfrm>
          <a:prstGeom prst="ellipse">
            <a:avLst/>
          </a:prstGeom>
          <a:solidFill>
            <a:schemeClr val="accent2"/>
          </a:solidFill>
          <a:ln>
            <a:noFill/>
          </a:ln>
          <a:scene3d>
            <a:camera prst="legacyObliqueBottom"/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7" name="Oval 14"/>
          <p:cNvSpPr>
            <a:spLocks noChangeArrowheads="1"/>
          </p:cNvSpPr>
          <p:nvPr/>
        </p:nvSpPr>
        <p:spPr bwMode="auto">
          <a:xfrm>
            <a:off x="5962650" y="443865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8" name="Oval 15"/>
          <p:cNvSpPr>
            <a:spLocks noChangeArrowheads="1"/>
          </p:cNvSpPr>
          <p:nvPr/>
        </p:nvSpPr>
        <p:spPr bwMode="auto">
          <a:xfrm>
            <a:off x="5984875" y="4249738"/>
            <a:ext cx="463550" cy="193675"/>
          </a:xfrm>
          <a:prstGeom prst="ellipse">
            <a:avLst/>
          </a:prstGeom>
          <a:solidFill>
            <a:schemeClr val="accent1"/>
          </a:solidFill>
          <a:ln>
            <a:noFill/>
          </a:ln>
          <a:scene3d>
            <a:camera prst="legacyObliqueBottom"/>
            <a:lightRig rig="legacyNormal3" dir="l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wrap="none" anchor="ctr">
            <a:flatTx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59" name="Text Box 16"/>
          <p:cNvSpPr txBox="1">
            <a:spLocks noChangeArrowheads="1"/>
          </p:cNvSpPr>
          <p:nvPr/>
        </p:nvSpPr>
        <p:spPr bwMode="auto">
          <a:xfrm>
            <a:off x="1352550" y="4905375"/>
            <a:ext cx="1857375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</a:rPr>
              <a:t>Title in here</a:t>
            </a:r>
          </a:p>
        </p:txBody>
      </p:sp>
      <p:sp>
        <p:nvSpPr>
          <p:cNvPr id="31760" name="Text Box 17"/>
          <p:cNvSpPr txBox="1">
            <a:spLocks noChangeArrowheads="1"/>
          </p:cNvSpPr>
          <p:nvPr/>
        </p:nvSpPr>
        <p:spPr bwMode="auto">
          <a:xfrm>
            <a:off x="5959475" y="4927600"/>
            <a:ext cx="1857375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</a:rPr>
              <a:t>Title in here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1273175" y="3194050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$40</a:t>
            </a: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1879600" y="1533525"/>
            <a:ext cx="8270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$100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2609850" y="3740150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$25</a:t>
            </a:r>
          </a:p>
        </p:txBody>
      </p:sp>
      <p:sp>
        <p:nvSpPr>
          <p:cNvPr id="35861" name="Text Box 21"/>
          <p:cNvSpPr txBox="1">
            <a:spLocks noChangeArrowheads="1"/>
          </p:cNvSpPr>
          <p:nvPr/>
        </p:nvSpPr>
        <p:spPr bwMode="auto">
          <a:xfrm>
            <a:off x="5868988" y="3925888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$10</a:t>
            </a: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6496050" y="3127375"/>
            <a:ext cx="654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$45</a:t>
            </a: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7164388" y="2925763"/>
            <a:ext cx="65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80808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solidFill>
                  <a:srgbClr val="1616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$55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black">
          <a:xfrm>
            <a:off x="1271588" y="5476875"/>
            <a:ext cx="64897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b="1">
                <a:solidFill>
                  <a:schemeClr val="tx2"/>
                </a:solidFill>
                <a:ea typeface="宋体" panose="02010600030101010101" pitchFamily="2" charset="-122"/>
              </a:rPr>
              <a:t>ThemeGallery  is a Design Digital Content &amp; Contents mall developed by Guild Design Inc.</a:t>
            </a:r>
          </a:p>
        </p:txBody>
      </p:sp>
      <p:sp>
        <p:nvSpPr>
          <p:cNvPr id="31768" name="Freeform 25"/>
          <p:cNvSpPr>
            <a:spLocks noChangeArrowheads="1"/>
          </p:cNvSpPr>
          <p:nvPr/>
        </p:nvSpPr>
        <p:spPr bwMode="auto">
          <a:xfrm>
            <a:off x="3589338" y="1763713"/>
            <a:ext cx="2097087" cy="1250950"/>
          </a:xfrm>
          <a:custGeom>
            <a:avLst/>
            <a:gdLst>
              <a:gd name="T0" fmla="*/ 4 w 1321"/>
              <a:gd name="T1" fmla="*/ 391 h 788"/>
              <a:gd name="T2" fmla="*/ 6 w 1321"/>
              <a:gd name="T3" fmla="*/ 788 h 788"/>
              <a:gd name="T4" fmla="*/ 1098 w 1321"/>
              <a:gd name="T5" fmla="*/ 782 h 788"/>
              <a:gd name="T6" fmla="*/ 1314 w 1321"/>
              <a:gd name="T7" fmla="*/ 388 h 788"/>
              <a:gd name="T8" fmla="*/ 1315 w 1321"/>
              <a:gd name="T9" fmla="*/ 0 h 788"/>
              <a:gd name="T10" fmla="*/ 244 w 1321"/>
              <a:gd name="T11" fmla="*/ 3 h 788"/>
              <a:gd name="T12" fmla="*/ 4 w 1321"/>
              <a:gd name="T13" fmla="*/ 391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E3E3E3"/>
              </a:gs>
            </a:gsLst>
            <a:lin ang="18900000" scaled="1"/>
          </a:grad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5866" name="Oval 26"/>
          <p:cNvSpPr>
            <a:spLocks noChangeArrowheads="1"/>
          </p:cNvSpPr>
          <p:nvPr/>
        </p:nvSpPr>
        <p:spPr bwMode="gray">
          <a:xfrm>
            <a:off x="3914775" y="1876425"/>
            <a:ext cx="225425" cy="225425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5867" name="Oval 27"/>
          <p:cNvSpPr>
            <a:spLocks noChangeArrowheads="1"/>
          </p:cNvSpPr>
          <p:nvPr/>
        </p:nvSpPr>
        <p:spPr bwMode="gray">
          <a:xfrm>
            <a:off x="3914775" y="2259013"/>
            <a:ext cx="225425" cy="2254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1176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5868" name="Oval 28"/>
          <p:cNvSpPr>
            <a:spLocks noChangeArrowheads="1"/>
          </p:cNvSpPr>
          <p:nvPr/>
        </p:nvSpPr>
        <p:spPr bwMode="gray">
          <a:xfrm>
            <a:off x="3914775" y="2652713"/>
            <a:ext cx="225425" cy="22542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772" name="Text Box 29"/>
          <p:cNvSpPr txBox="1">
            <a:spLocks noChangeArrowheads="1"/>
          </p:cNvSpPr>
          <p:nvPr/>
        </p:nvSpPr>
        <p:spPr bwMode="auto">
          <a:xfrm>
            <a:off x="4225925" y="1831975"/>
            <a:ext cx="1501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161614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31773" name="Text Box 30"/>
          <p:cNvSpPr txBox="1">
            <a:spLocks noChangeArrowheads="1"/>
          </p:cNvSpPr>
          <p:nvPr/>
        </p:nvSpPr>
        <p:spPr bwMode="auto">
          <a:xfrm>
            <a:off x="4225925" y="2214563"/>
            <a:ext cx="1501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161614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31774" name="Text Box 31"/>
          <p:cNvSpPr txBox="1">
            <a:spLocks noChangeArrowheads="1"/>
          </p:cNvSpPr>
          <p:nvPr/>
        </p:nvSpPr>
        <p:spPr bwMode="auto">
          <a:xfrm>
            <a:off x="4225925" y="2619375"/>
            <a:ext cx="1501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161614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31775" name="AutoShape 32"/>
          <p:cNvSpPr/>
          <p:nvPr/>
        </p:nvSpPr>
        <p:spPr bwMode="auto">
          <a:xfrm flipV="1">
            <a:off x="3578225" y="3884613"/>
            <a:ext cx="2259013" cy="252412"/>
          </a:xfrm>
          <a:prstGeom prst="accentCallout1">
            <a:avLst>
              <a:gd name="adj1" fmla="val 54713"/>
              <a:gd name="adj2" fmla="val -3375"/>
              <a:gd name="adj3" fmla="val -3778"/>
              <a:gd name="adj4" fmla="val -22843"/>
            </a:avLst>
          </a:prstGeom>
          <a:noFill/>
          <a:ln w="9525">
            <a:solidFill>
              <a:srgbClr val="1C1C1C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r>
              <a:rPr lang="en-US" altLang="zh-CN" sz="1000">
                <a:solidFill>
                  <a:srgbClr val="1C1C1C"/>
                </a:solidFill>
                <a:ea typeface="宋体" panose="02010600030101010101" pitchFamily="2" charset="-122"/>
              </a:rPr>
              <a:t>Coordinate Depth in </a:t>
            </a:r>
            <a:r>
              <a:rPr lang="en-US" altLang="zh-CN" sz="1000" b="1">
                <a:solidFill>
                  <a:srgbClr val="1C1C1C"/>
                </a:solidFill>
                <a:ea typeface="宋体" panose="02010600030101010101" pitchFamily="2" charset="-122"/>
              </a:rPr>
              <a:t>3-D Settings</a:t>
            </a:r>
            <a:r>
              <a:rPr lang="en-US" altLang="zh-CN" sz="1000">
                <a:solidFill>
                  <a:srgbClr val="1C1C1C"/>
                </a:solidFill>
                <a:ea typeface="宋体" panose="02010600030101010101" pitchFamily="2" charset="-122"/>
              </a:rPr>
              <a:t>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36867" name="Freeform 3"/>
          <p:cNvSpPr/>
          <p:nvPr/>
        </p:nvSpPr>
        <p:spPr bwMode="invGray">
          <a:xfrm>
            <a:off x="839788" y="2457450"/>
            <a:ext cx="7389812" cy="3273425"/>
          </a:xfrm>
          <a:custGeom>
            <a:avLst/>
            <a:gdLst>
              <a:gd name="T0" fmla="*/ 496 w 5190"/>
              <a:gd name="T1" fmla="*/ 157 h 2298"/>
              <a:gd name="T2" fmla="*/ 0 w 5190"/>
              <a:gd name="T3" fmla="*/ 0 h 2298"/>
              <a:gd name="T4" fmla="*/ 231 w 5190"/>
              <a:gd name="T5" fmla="*/ 124 h 2298"/>
              <a:gd name="T6" fmla="*/ 4282 w 5190"/>
              <a:gd name="T7" fmla="*/ 2025 h 2298"/>
              <a:gd name="T8" fmla="*/ 3974 w 5190"/>
              <a:gd name="T9" fmla="*/ 2298 h 2298"/>
              <a:gd name="T10" fmla="*/ 5190 w 5190"/>
              <a:gd name="T11" fmla="*/ 2065 h 2298"/>
              <a:gd name="T12" fmla="*/ 5039 w 5190"/>
              <a:gd name="T13" fmla="*/ 1268 h 2298"/>
              <a:gd name="T14" fmla="*/ 4748 w 5190"/>
              <a:gd name="T15" fmla="*/ 1507 h 2298"/>
              <a:gd name="T16" fmla="*/ 496 w 5190"/>
              <a:gd name="T17" fmla="*/ 157 h 2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000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000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olid"/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ltGray">
          <a:xfrm>
            <a:off x="1912938" y="2806700"/>
            <a:ext cx="227012" cy="139700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ltGray">
          <a:xfrm>
            <a:off x="2819400" y="3136900"/>
            <a:ext cx="263525" cy="190500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 noChangeArrowheads="1"/>
          </p:cNvSpPr>
          <p:nvPr/>
        </p:nvSpPr>
        <p:spPr bwMode="ltGray">
          <a:xfrm>
            <a:off x="3803650" y="3452813"/>
            <a:ext cx="358775" cy="3079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ltGray">
          <a:xfrm>
            <a:off x="6172200" y="4110038"/>
            <a:ext cx="565150" cy="682625"/>
          </a:xfrm>
          <a:prstGeom prst="can">
            <a:avLst>
              <a:gd name="adj" fmla="val 2143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 noChangeArrowheads="1"/>
          </p:cNvSpPr>
          <p:nvPr/>
        </p:nvSpPr>
        <p:spPr bwMode="ltGray">
          <a:xfrm>
            <a:off x="4960938" y="3835400"/>
            <a:ext cx="442912" cy="427038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gray">
          <a:xfrm>
            <a:off x="1549400" y="2078038"/>
            <a:ext cx="12207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ea typeface="宋体" panose="02010600030101010101" pitchFamily="2" charset="-122"/>
              </a:rPr>
              <a:t>Level 1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gray">
          <a:xfrm>
            <a:off x="2489200" y="2092325"/>
            <a:ext cx="12207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ea typeface="宋体" panose="02010600030101010101" pitchFamily="2" charset="-122"/>
              </a:rPr>
              <a:t>Level 2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gray">
          <a:xfrm>
            <a:off x="3524250" y="2097088"/>
            <a:ext cx="12207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ea typeface="宋体" panose="02010600030101010101" pitchFamily="2" charset="-122"/>
              </a:rPr>
              <a:t>Level 3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gray">
          <a:xfrm>
            <a:off x="4716463" y="2089150"/>
            <a:ext cx="1223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ea typeface="宋体" panose="02010600030101010101" pitchFamily="2" charset="-122"/>
              </a:rPr>
              <a:t>Level 4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gray">
          <a:xfrm>
            <a:off x="5970588" y="2087563"/>
            <a:ext cx="1222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ea typeface="宋体" panose="02010600030101010101" pitchFamily="2" charset="-122"/>
              </a:rPr>
              <a:t>Level 5</a:t>
            </a:r>
          </a:p>
        </p:txBody>
      </p:sp>
      <p:sp>
        <p:nvSpPr>
          <p:cNvPr id="32781" name="Text Box 14"/>
          <p:cNvSpPr txBox="1">
            <a:spLocks noChangeArrowheads="1"/>
          </p:cNvSpPr>
          <p:nvPr/>
        </p:nvSpPr>
        <p:spPr bwMode="auto">
          <a:xfrm>
            <a:off x="346075" y="3149600"/>
            <a:ext cx="23098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32782" name="Text Box 15"/>
          <p:cNvSpPr txBox="1">
            <a:spLocks noChangeArrowheads="1"/>
          </p:cNvSpPr>
          <p:nvPr/>
        </p:nvSpPr>
        <p:spPr bwMode="auto">
          <a:xfrm>
            <a:off x="1028700" y="3640138"/>
            <a:ext cx="24511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300" b="1"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32783" name="Text Box 16"/>
          <p:cNvSpPr txBox="1">
            <a:spLocks noChangeArrowheads="1"/>
          </p:cNvSpPr>
          <p:nvPr/>
        </p:nvSpPr>
        <p:spPr bwMode="auto">
          <a:xfrm>
            <a:off x="1971675" y="4206875"/>
            <a:ext cx="24526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32784" name="Text Box 17"/>
          <p:cNvSpPr txBox="1">
            <a:spLocks noChangeArrowheads="1"/>
          </p:cNvSpPr>
          <p:nvPr/>
        </p:nvSpPr>
        <p:spPr bwMode="auto">
          <a:xfrm>
            <a:off x="3184525" y="4772025"/>
            <a:ext cx="24526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32785" name="Text Box 18"/>
          <p:cNvSpPr txBox="1">
            <a:spLocks noChangeArrowheads="1"/>
          </p:cNvSpPr>
          <p:nvPr/>
        </p:nvSpPr>
        <p:spPr bwMode="auto">
          <a:xfrm>
            <a:off x="4121150" y="5426075"/>
            <a:ext cx="24526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ea typeface="宋体" panose="02010600030101010101" pitchFamily="2" charset="-122"/>
              </a:rPr>
              <a:t> Description of the contents</a:t>
            </a:r>
          </a:p>
        </p:txBody>
      </p:sp>
      <p:cxnSp>
        <p:nvCxnSpPr>
          <p:cNvPr id="32786" name="AutoShape 19"/>
          <p:cNvCxnSpPr>
            <a:cxnSpLocks noChangeShapeType="1"/>
            <a:stCxn id="36868" idx="3"/>
            <a:endCxn id="32781" idx="0"/>
          </p:cNvCxnSpPr>
          <p:nvPr/>
        </p:nvCxnSpPr>
        <p:spPr bwMode="auto">
          <a:xfrm rot="5400000">
            <a:off x="1662113" y="2782888"/>
            <a:ext cx="203200" cy="5270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87" name="AutoShape 20"/>
          <p:cNvCxnSpPr>
            <a:cxnSpLocks noChangeShapeType="1"/>
            <a:stCxn id="36869" idx="3"/>
            <a:endCxn id="32782" idx="0"/>
          </p:cNvCxnSpPr>
          <p:nvPr/>
        </p:nvCxnSpPr>
        <p:spPr bwMode="auto">
          <a:xfrm rot="5400000">
            <a:off x="2446338" y="3135312"/>
            <a:ext cx="312738" cy="696913"/>
          </a:xfrm>
          <a:prstGeom prst="bentConnector3">
            <a:avLst>
              <a:gd name="adj1" fmla="val 49745"/>
            </a:avLst>
          </a:prstGeom>
          <a:noFill/>
          <a:ln w="9525">
            <a:solidFill>
              <a:srgbClr val="1C1C1C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88" name="AutoShape 21"/>
          <p:cNvCxnSpPr>
            <a:cxnSpLocks noChangeShapeType="1"/>
            <a:stCxn id="36870" idx="3"/>
            <a:endCxn id="32783" idx="0"/>
          </p:cNvCxnSpPr>
          <p:nvPr/>
        </p:nvCxnSpPr>
        <p:spPr bwMode="auto">
          <a:xfrm rot="5400000">
            <a:off x="3366294" y="3590131"/>
            <a:ext cx="446088" cy="784225"/>
          </a:xfrm>
          <a:prstGeom prst="bentConnector3">
            <a:avLst>
              <a:gd name="adj1" fmla="val 49824"/>
            </a:avLst>
          </a:prstGeom>
          <a:noFill/>
          <a:ln w="9525">
            <a:solidFill>
              <a:srgbClr val="1C1C1C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89" name="AutoShape 22"/>
          <p:cNvCxnSpPr>
            <a:cxnSpLocks noChangeShapeType="1"/>
            <a:stCxn id="36872" idx="3"/>
            <a:endCxn id="32784" idx="0"/>
          </p:cNvCxnSpPr>
          <p:nvPr/>
        </p:nvCxnSpPr>
        <p:spPr bwMode="auto">
          <a:xfrm rot="5400000">
            <a:off x="4541044" y="4129881"/>
            <a:ext cx="509588" cy="771525"/>
          </a:xfrm>
          <a:prstGeom prst="bentConnector3">
            <a:avLst>
              <a:gd name="adj1" fmla="val 49843"/>
            </a:avLst>
          </a:prstGeom>
          <a:noFill/>
          <a:ln w="9525">
            <a:solidFill>
              <a:srgbClr val="1C1C1C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90" name="AutoShape 23"/>
          <p:cNvCxnSpPr>
            <a:cxnSpLocks noChangeShapeType="1"/>
            <a:stCxn id="36871" idx="3"/>
            <a:endCxn id="32785" idx="0"/>
          </p:cNvCxnSpPr>
          <p:nvPr/>
        </p:nvCxnSpPr>
        <p:spPr bwMode="auto">
          <a:xfrm rot="5400000">
            <a:off x="5584826" y="4556125"/>
            <a:ext cx="633412" cy="1106487"/>
          </a:xfrm>
          <a:prstGeom prst="bentConnector3">
            <a:avLst>
              <a:gd name="adj1" fmla="val 49875"/>
            </a:avLst>
          </a:prstGeom>
          <a:noFill/>
          <a:ln w="9525">
            <a:solidFill>
              <a:srgbClr val="1C1C1C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88" name="AutoShape 24"/>
          <p:cNvSpPr>
            <a:spLocks noChangeArrowheads="1"/>
          </p:cNvSpPr>
          <p:nvPr/>
        </p:nvSpPr>
        <p:spPr bwMode="invGray">
          <a:xfrm>
            <a:off x="6172200" y="2501900"/>
            <a:ext cx="565150" cy="1730375"/>
          </a:xfrm>
          <a:prstGeom prst="can">
            <a:avLst>
              <a:gd name="adj" fmla="val 2799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89" name="AutoShape 25"/>
          <p:cNvSpPr>
            <a:spLocks noChangeArrowheads="1"/>
          </p:cNvSpPr>
          <p:nvPr/>
        </p:nvSpPr>
        <p:spPr bwMode="invGray">
          <a:xfrm>
            <a:off x="4960938" y="2500313"/>
            <a:ext cx="442912" cy="1433512"/>
          </a:xfrm>
          <a:prstGeom prst="can">
            <a:avLst>
              <a:gd name="adj" fmla="val 2755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90" name="AutoShape 26"/>
          <p:cNvSpPr>
            <a:spLocks noChangeArrowheads="1"/>
          </p:cNvSpPr>
          <p:nvPr/>
        </p:nvSpPr>
        <p:spPr bwMode="invGray">
          <a:xfrm>
            <a:off x="3803650" y="2497138"/>
            <a:ext cx="358775" cy="1049337"/>
          </a:xfrm>
          <a:prstGeom prst="can">
            <a:avLst>
              <a:gd name="adj" fmla="val 2824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91" name="AutoShape 27"/>
          <p:cNvSpPr>
            <a:spLocks noChangeArrowheads="1"/>
          </p:cNvSpPr>
          <p:nvPr/>
        </p:nvSpPr>
        <p:spPr bwMode="invGray">
          <a:xfrm>
            <a:off x="2819400" y="2503488"/>
            <a:ext cx="263525" cy="688975"/>
          </a:xfrm>
          <a:prstGeom prst="can">
            <a:avLst>
              <a:gd name="adj" fmla="val 23869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6892" name="AutoShape 28"/>
          <p:cNvSpPr>
            <a:spLocks noChangeArrowheads="1"/>
          </p:cNvSpPr>
          <p:nvPr/>
        </p:nvSpPr>
        <p:spPr bwMode="invGray">
          <a:xfrm>
            <a:off x="1912938" y="2505075"/>
            <a:ext cx="227012" cy="358775"/>
          </a:xfrm>
          <a:prstGeom prst="can">
            <a:avLst>
              <a:gd name="adj" fmla="val 26831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2796" name="Picture 29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9"/>
          <a:stretch>
            <a:fillRect/>
          </a:stretch>
        </p:blipFill>
        <p:spPr bwMode="auto">
          <a:xfrm>
            <a:off x="7481888" y="152400"/>
            <a:ext cx="166211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AutoShape 30"/>
          <p:cNvSpPr>
            <a:spLocks noChangeArrowheads="1"/>
          </p:cNvSpPr>
          <p:nvPr/>
        </p:nvSpPr>
        <p:spPr bwMode="auto">
          <a:xfrm>
            <a:off x="304800" y="1511300"/>
            <a:ext cx="8534400" cy="4737100"/>
          </a:xfrm>
          <a:prstGeom prst="roundRect">
            <a:avLst>
              <a:gd name="adj" fmla="val 4657"/>
            </a:avLst>
          </a:prstGeom>
          <a:solidFill>
            <a:schemeClr val="bg1">
              <a:alpha val="50195"/>
            </a:schemeClr>
          </a:solidFill>
          <a:ln w="3175">
            <a:solidFill>
              <a:srgbClr val="000000">
                <a:alpha val="30196"/>
              </a:srgbClr>
            </a:solidFill>
            <a:prstDash val="dash"/>
            <a:round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33795" name="Freeform 4"/>
          <p:cNvSpPr>
            <a:spLocks noChangeArrowheads="1"/>
          </p:cNvSpPr>
          <p:nvPr/>
        </p:nvSpPr>
        <p:spPr bwMode="auto">
          <a:xfrm>
            <a:off x="1443038" y="2251075"/>
            <a:ext cx="1520825" cy="204788"/>
          </a:xfrm>
          <a:custGeom>
            <a:avLst/>
            <a:gdLst>
              <a:gd name="T0" fmla="*/ 1120 w 1120"/>
              <a:gd name="T1" fmla="*/ 252 h 252"/>
              <a:gd name="T2" fmla="*/ 1116 w 1120"/>
              <a:gd name="T3" fmla="*/ 250 h 252"/>
              <a:gd name="T4" fmla="*/ 1100 w 1120"/>
              <a:gd name="T5" fmla="*/ 246 h 252"/>
              <a:gd name="T6" fmla="*/ 1074 w 1120"/>
              <a:gd name="T7" fmla="*/ 240 h 252"/>
              <a:gd name="T8" fmla="*/ 1038 w 1120"/>
              <a:gd name="T9" fmla="*/ 232 h 252"/>
              <a:gd name="T10" fmla="*/ 992 w 1120"/>
              <a:gd name="T11" fmla="*/ 222 h 252"/>
              <a:gd name="T12" fmla="*/ 938 w 1120"/>
              <a:gd name="T13" fmla="*/ 212 h 252"/>
              <a:gd name="T14" fmla="*/ 876 w 1120"/>
              <a:gd name="T15" fmla="*/ 204 h 252"/>
              <a:gd name="T16" fmla="*/ 806 w 1120"/>
              <a:gd name="T17" fmla="*/ 196 h 252"/>
              <a:gd name="T18" fmla="*/ 730 w 1120"/>
              <a:gd name="T19" fmla="*/ 190 h 252"/>
              <a:gd name="T20" fmla="*/ 646 w 1120"/>
              <a:gd name="T21" fmla="*/ 184 h 252"/>
              <a:gd name="T22" fmla="*/ 556 w 1120"/>
              <a:gd name="T23" fmla="*/ 184 h 252"/>
              <a:gd name="T24" fmla="*/ 466 w 1120"/>
              <a:gd name="T25" fmla="*/ 184 h 252"/>
              <a:gd name="T26" fmla="*/ 384 w 1120"/>
              <a:gd name="T27" fmla="*/ 190 h 252"/>
              <a:gd name="T28" fmla="*/ 308 w 1120"/>
              <a:gd name="T29" fmla="*/ 196 h 252"/>
              <a:gd name="T30" fmla="*/ 238 w 1120"/>
              <a:gd name="T31" fmla="*/ 204 h 252"/>
              <a:gd name="T32" fmla="*/ 178 w 1120"/>
              <a:gd name="T33" fmla="*/ 212 h 252"/>
              <a:gd name="T34" fmla="*/ 126 w 1120"/>
              <a:gd name="T35" fmla="*/ 222 h 252"/>
              <a:gd name="T36" fmla="*/ 82 w 1120"/>
              <a:gd name="T37" fmla="*/ 232 h 252"/>
              <a:gd name="T38" fmla="*/ 46 w 1120"/>
              <a:gd name="T39" fmla="*/ 240 h 252"/>
              <a:gd name="T40" fmla="*/ 20 w 1120"/>
              <a:gd name="T41" fmla="*/ 246 h 252"/>
              <a:gd name="T42" fmla="*/ 6 w 1120"/>
              <a:gd name="T43" fmla="*/ 250 h 252"/>
              <a:gd name="T44" fmla="*/ 0 w 1120"/>
              <a:gd name="T45" fmla="*/ 252 h 252"/>
              <a:gd name="T46" fmla="*/ 0 w 1120"/>
              <a:gd name="T47" fmla="*/ 62 h 252"/>
              <a:gd name="T48" fmla="*/ 560 w 1120"/>
              <a:gd name="T49" fmla="*/ 0 h 252"/>
              <a:gd name="T50" fmla="*/ 1120 w 1120"/>
              <a:gd name="T51" fmla="*/ 62 h 252"/>
              <a:gd name="T52" fmla="*/ 1120 w 1120"/>
              <a:gd name="T53" fmla="*/ 252 h 252"/>
              <a:gd name="T54" fmla="*/ 1120 w 1120"/>
              <a:gd name="T55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0" h="252">
                <a:moveTo>
                  <a:pt x="1120" y="252"/>
                </a:moveTo>
                <a:lnTo>
                  <a:pt x="1116" y="250"/>
                </a:lnTo>
                <a:lnTo>
                  <a:pt x="1100" y="246"/>
                </a:lnTo>
                <a:lnTo>
                  <a:pt x="1074" y="240"/>
                </a:lnTo>
                <a:lnTo>
                  <a:pt x="1038" y="232"/>
                </a:lnTo>
                <a:lnTo>
                  <a:pt x="992" y="222"/>
                </a:lnTo>
                <a:lnTo>
                  <a:pt x="938" y="212"/>
                </a:lnTo>
                <a:lnTo>
                  <a:pt x="876" y="204"/>
                </a:lnTo>
                <a:lnTo>
                  <a:pt x="806" y="196"/>
                </a:lnTo>
                <a:lnTo>
                  <a:pt x="730" y="190"/>
                </a:lnTo>
                <a:lnTo>
                  <a:pt x="646" y="184"/>
                </a:lnTo>
                <a:lnTo>
                  <a:pt x="556" y="184"/>
                </a:lnTo>
                <a:lnTo>
                  <a:pt x="466" y="184"/>
                </a:lnTo>
                <a:lnTo>
                  <a:pt x="384" y="190"/>
                </a:lnTo>
                <a:lnTo>
                  <a:pt x="308" y="196"/>
                </a:lnTo>
                <a:lnTo>
                  <a:pt x="238" y="204"/>
                </a:lnTo>
                <a:lnTo>
                  <a:pt x="178" y="212"/>
                </a:lnTo>
                <a:lnTo>
                  <a:pt x="126" y="222"/>
                </a:lnTo>
                <a:lnTo>
                  <a:pt x="82" y="232"/>
                </a:lnTo>
                <a:lnTo>
                  <a:pt x="46" y="240"/>
                </a:lnTo>
                <a:lnTo>
                  <a:pt x="20" y="246"/>
                </a:lnTo>
                <a:lnTo>
                  <a:pt x="6" y="250"/>
                </a:lnTo>
                <a:lnTo>
                  <a:pt x="0" y="252"/>
                </a:lnTo>
                <a:lnTo>
                  <a:pt x="0" y="62"/>
                </a:lnTo>
                <a:lnTo>
                  <a:pt x="560" y="0"/>
                </a:lnTo>
                <a:lnTo>
                  <a:pt x="1120" y="62"/>
                </a:lnTo>
                <a:lnTo>
                  <a:pt x="1120" y="252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gray">
          <a:xfrm>
            <a:off x="1341438" y="1973263"/>
            <a:ext cx="1724025" cy="423862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48627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zh-CN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33797" name="Group 6"/>
          <p:cNvGrpSpPr/>
          <p:nvPr/>
        </p:nvGrpSpPr>
        <p:grpSpPr bwMode="auto">
          <a:xfrm>
            <a:off x="1341438" y="3116263"/>
            <a:ext cx="1724025" cy="482600"/>
            <a:chOff x="816" y="2304"/>
            <a:chExt cx="1440" cy="448"/>
          </a:xfrm>
        </p:grpSpPr>
        <p:sp>
          <p:nvSpPr>
            <p:cNvPr id="33798" name="Freeform 7"/>
            <p:cNvSpPr>
              <a:spLocks noChangeArrowheads="1"/>
            </p:cNvSpPr>
            <p:nvPr/>
          </p:nvSpPr>
          <p:spPr bwMode="auto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7896" name="Rectangle 8"/>
            <p:cNvSpPr>
              <a:spLocks noChangeArrowheads="1"/>
            </p:cNvSpPr>
            <p:nvPr/>
          </p:nvSpPr>
          <p:spPr bwMode="lt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51373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3800" name="Group 9"/>
          <p:cNvGrpSpPr/>
          <p:nvPr/>
        </p:nvGrpSpPr>
        <p:grpSpPr bwMode="auto">
          <a:xfrm>
            <a:off x="1341438" y="4259263"/>
            <a:ext cx="1724025" cy="482600"/>
            <a:chOff x="816" y="2304"/>
            <a:chExt cx="1440" cy="448"/>
          </a:xfrm>
        </p:grpSpPr>
        <p:sp>
          <p:nvSpPr>
            <p:cNvPr id="33801" name="Freeform 10"/>
            <p:cNvSpPr>
              <a:spLocks noChangeArrowheads="1"/>
            </p:cNvSpPr>
            <p:nvPr/>
          </p:nvSpPr>
          <p:spPr bwMode="auto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7899" name="Rectangle 11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3647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zh-CN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33803" name="Freeform 13"/>
          <p:cNvSpPr>
            <a:spLocks noChangeArrowheads="1"/>
          </p:cNvSpPr>
          <p:nvPr/>
        </p:nvSpPr>
        <p:spPr bwMode="auto">
          <a:xfrm>
            <a:off x="1443038" y="5680075"/>
            <a:ext cx="1520825" cy="204788"/>
          </a:xfrm>
          <a:custGeom>
            <a:avLst/>
            <a:gdLst>
              <a:gd name="T0" fmla="*/ 1120 w 1120"/>
              <a:gd name="T1" fmla="*/ 252 h 252"/>
              <a:gd name="T2" fmla="*/ 1116 w 1120"/>
              <a:gd name="T3" fmla="*/ 250 h 252"/>
              <a:gd name="T4" fmla="*/ 1100 w 1120"/>
              <a:gd name="T5" fmla="*/ 246 h 252"/>
              <a:gd name="T6" fmla="*/ 1074 w 1120"/>
              <a:gd name="T7" fmla="*/ 240 h 252"/>
              <a:gd name="T8" fmla="*/ 1038 w 1120"/>
              <a:gd name="T9" fmla="*/ 232 h 252"/>
              <a:gd name="T10" fmla="*/ 992 w 1120"/>
              <a:gd name="T11" fmla="*/ 222 h 252"/>
              <a:gd name="T12" fmla="*/ 938 w 1120"/>
              <a:gd name="T13" fmla="*/ 212 h 252"/>
              <a:gd name="T14" fmla="*/ 876 w 1120"/>
              <a:gd name="T15" fmla="*/ 204 h 252"/>
              <a:gd name="T16" fmla="*/ 806 w 1120"/>
              <a:gd name="T17" fmla="*/ 196 h 252"/>
              <a:gd name="T18" fmla="*/ 730 w 1120"/>
              <a:gd name="T19" fmla="*/ 190 h 252"/>
              <a:gd name="T20" fmla="*/ 646 w 1120"/>
              <a:gd name="T21" fmla="*/ 184 h 252"/>
              <a:gd name="T22" fmla="*/ 556 w 1120"/>
              <a:gd name="T23" fmla="*/ 184 h 252"/>
              <a:gd name="T24" fmla="*/ 466 w 1120"/>
              <a:gd name="T25" fmla="*/ 184 h 252"/>
              <a:gd name="T26" fmla="*/ 384 w 1120"/>
              <a:gd name="T27" fmla="*/ 190 h 252"/>
              <a:gd name="T28" fmla="*/ 308 w 1120"/>
              <a:gd name="T29" fmla="*/ 196 h 252"/>
              <a:gd name="T30" fmla="*/ 238 w 1120"/>
              <a:gd name="T31" fmla="*/ 204 h 252"/>
              <a:gd name="T32" fmla="*/ 178 w 1120"/>
              <a:gd name="T33" fmla="*/ 212 h 252"/>
              <a:gd name="T34" fmla="*/ 126 w 1120"/>
              <a:gd name="T35" fmla="*/ 222 h 252"/>
              <a:gd name="T36" fmla="*/ 82 w 1120"/>
              <a:gd name="T37" fmla="*/ 232 h 252"/>
              <a:gd name="T38" fmla="*/ 46 w 1120"/>
              <a:gd name="T39" fmla="*/ 240 h 252"/>
              <a:gd name="T40" fmla="*/ 20 w 1120"/>
              <a:gd name="T41" fmla="*/ 246 h 252"/>
              <a:gd name="T42" fmla="*/ 6 w 1120"/>
              <a:gd name="T43" fmla="*/ 250 h 252"/>
              <a:gd name="T44" fmla="*/ 0 w 1120"/>
              <a:gd name="T45" fmla="*/ 252 h 252"/>
              <a:gd name="T46" fmla="*/ 0 w 1120"/>
              <a:gd name="T47" fmla="*/ 62 h 252"/>
              <a:gd name="T48" fmla="*/ 560 w 1120"/>
              <a:gd name="T49" fmla="*/ 0 h 252"/>
              <a:gd name="T50" fmla="*/ 1120 w 1120"/>
              <a:gd name="T51" fmla="*/ 62 h 252"/>
              <a:gd name="T52" fmla="*/ 1120 w 1120"/>
              <a:gd name="T53" fmla="*/ 252 h 252"/>
              <a:gd name="T54" fmla="*/ 1120 w 1120"/>
              <a:gd name="T55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0" h="252">
                <a:moveTo>
                  <a:pt x="1120" y="252"/>
                </a:moveTo>
                <a:lnTo>
                  <a:pt x="1116" y="250"/>
                </a:lnTo>
                <a:lnTo>
                  <a:pt x="1100" y="246"/>
                </a:lnTo>
                <a:lnTo>
                  <a:pt x="1074" y="240"/>
                </a:lnTo>
                <a:lnTo>
                  <a:pt x="1038" y="232"/>
                </a:lnTo>
                <a:lnTo>
                  <a:pt x="992" y="222"/>
                </a:lnTo>
                <a:lnTo>
                  <a:pt x="938" y="212"/>
                </a:lnTo>
                <a:lnTo>
                  <a:pt x="876" y="204"/>
                </a:lnTo>
                <a:lnTo>
                  <a:pt x="806" y="196"/>
                </a:lnTo>
                <a:lnTo>
                  <a:pt x="730" y="190"/>
                </a:lnTo>
                <a:lnTo>
                  <a:pt x="646" y="184"/>
                </a:lnTo>
                <a:lnTo>
                  <a:pt x="556" y="184"/>
                </a:lnTo>
                <a:lnTo>
                  <a:pt x="466" y="184"/>
                </a:lnTo>
                <a:lnTo>
                  <a:pt x="384" y="190"/>
                </a:lnTo>
                <a:lnTo>
                  <a:pt x="308" y="196"/>
                </a:lnTo>
                <a:lnTo>
                  <a:pt x="238" y="204"/>
                </a:lnTo>
                <a:lnTo>
                  <a:pt x="178" y="212"/>
                </a:lnTo>
                <a:lnTo>
                  <a:pt x="126" y="222"/>
                </a:lnTo>
                <a:lnTo>
                  <a:pt x="82" y="232"/>
                </a:lnTo>
                <a:lnTo>
                  <a:pt x="46" y="240"/>
                </a:lnTo>
                <a:lnTo>
                  <a:pt x="20" y="246"/>
                </a:lnTo>
                <a:lnTo>
                  <a:pt x="6" y="250"/>
                </a:lnTo>
                <a:lnTo>
                  <a:pt x="0" y="252"/>
                </a:lnTo>
                <a:lnTo>
                  <a:pt x="0" y="62"/>
                </a:lnTo>
                <a:lnTo>
                  <a:pt x="560" y="0"/>
                </a:lnTo>
                <a:lnTo>
                  <a:pt x="1120" y="62"/>
                </a:lnTo>
                <a:lnTo>
                  <a:pt x="1120" y="252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gray">
          <a:xfrm>
            <a:off x="1341438" y="5402263"/>
            <a:ext cx="1724025" cy="423862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24314"/>
                  <a:invGamma/>
                </a:schemeClr>
              </a:gs>
              <a:gs pos="100000">
                <a:schemeClr val="fol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zh-CN" altLang="zh-CN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33805" name="AutoShape 15"/>
          <p:cNvCxnSpPr>
            <a:cxnSpLocks noChangeShapeType="1"/>
            <a:stCxn id="33795" idx="11"/>
            <a:endCxn id="37896" idx="0"/>
          </p:cNvCxnSpPr>
          <p:nvPr/>
        </p:nvCxnSpPr>
        <p:spPr bwMode="auto">
          <a:xfrm>
            <a:off x="2198688" y="2400300"/>
            <a:ext cx="4762" cy="715963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6" name="AutoShape 16"/>
          <p:cNvCxnSpPr>
            <a:cxnSpLocks noChangeShapeType="1"/>
            <a:stCxn id="33798" idx="11"/>
            <a:endCxn id="37899" idx="0"/>
          </p:cNvCxnSpPr>
          <p:nvPr/>
        </p:nvCxnSpPr>
        <p:spPr bwMode="auto">
          <a:xfrm>
            <a:off x="2198688" y="3543300"/>
            <a:ext cx="4762" cy="715963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7" name="AutoShape 17"/>
          <p:cNvCxnSpPr>
            <a:cxnSpLocks noChangeShapeType="1"/>
            <a:stCxn id="33801" idx="11"/>
            <a:endCxn id="37902" idx="0"/>
          </p:cNvCxnSpPr>
          <p:nvPr/>
        </p:nvCxnSpPr>
        <p:spPr bwMode="auto">
          <a:xfrm>
            <a:off x="2198688" y="4686300"/>
            <a:ext cx="4762" cy="715963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8" name="Line 18"/>
          <p:cNvSpPr>
            <a:spLocks noChangeShapeType="1"/>
          </p:cNvSpPr>
          <p:nvPr/>
        </p:nvSpPr>
        <p:spPr bwMode="auto">
          <a:xfrm>
            <a:off x="2255838" y="2686050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3809" name="Line 19"/>
          <p:cNvSpPr>
            <a:spLocks noChangeShapeType="1"/>
          </p:cNvSpPr>
          <p:nvPr/>
        </p:nvSpPr>
        <p:spPr bwMode="auto">
          <a:xfrm>
            <a:off x="2255838" y="3930650"/>
            <a:ext cx="5943600" cy="0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3810" name="Line 20"/>
          <p:cNvSpPr>
            <a:spLocks noChangeShapeType="1"/>
          </p:cNvSpPr>
          <p:nvPr/>
        </p:nvSpPr>
        <p:spPr bwMode="auto">
          <a:xfrm flipV="1">
            <a:off x="2255838" y="5048250"/>
            <a:ext cx="5943600" cy="3175"/>
          </a:xfrm>
          <a:prstGeom prst="line">
            <a:avLst/>
          </a:prstGeom>
          <a:noFill/>
          <a:ln w="38100" cap="rnd">
            <a:solidFill>
              <a:srgbClr val="969696"/>
            </a:solidFill>
            <a:prstDash val="sysDot"/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3811" name="Text Box 21"/>
          <p:cNvSpPr txBox="1">
            <a:spLocks noChangeArrowheads="1"/>
          </p:cNvSpPr>
          <p:nvPr/>
        </p:nvSpPr>
        <p:spPr bwMode="auto">
          <a:xfrm>
            <a:off x="3551238" y="1847850"/>
            <a:ext cx="23764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2005.10   Add Your Text</a:t>
            </a:r>
          </a:p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2005.10   Add Your Text</a:t>
            </a:r>
          </a:p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2005.10   Add Your Text</a:t>
            </a:r>
          </a:p>
        </p:txBody>
      </p:sp>
      <p:sp>
        <p:nvSpPr>
          <p:cNvPr id="33812" name="Text Box 22"/>
          <p:cNvSpPr txBox="1">
            <a:spLocks noChangeArrowheads="1"/>
          </p:cNvSpPr>
          <p:nvPr/>
        </p:nvSpPr>
        <p:spPr bwMode="auto">
          <a:xfrm>
            <a:off x="3551238" y="2990850"/>
            <a:ext cx="23764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2006.10   Add Your Text</a:t>
            </a:r>
          </a:p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2006.10   Add Your Text</a:t>
            </a:r>
          </a:p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2006.10   Add Your Text</a:t>
            </a:r>
          </a:p>
        </p:txBody>
      </p:sp>
      <p:sp>
        <p:nvSpPr>
          <p:cNvPr id="33813" name="Text Box 23"/>
          <p:cNvSpPr txBox="1">
            <a:spLocks noChangeArrowheads="1"/>
          </p:cNvSpPr>
          <p:nvPr/>
        </p:nvSpPr>
        <p:spPr bwMode="auto">
          <a:xfrm>
            <a:off x="3551238" y="4133850"/>
            <a:ext cx="23764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2007.10   Add Your Text</a:t>
            </a:r>
          </a:p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2007.10   Add Your Text</a:t>
            </a:r>
          </a:p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2007.10   Add Your Text</a:t>
            </a:r>
          </a:p>
        </p:txBody>
      </p:sp>
      <p:sp>
        <p:nvSpPr>
          <p:cNvPr id="33814" name="Text Box 24"/>
          <p:cNvSpPr txBox="1">
            <a:spLocks noChangeArrowheads="1"/>
          </p:cNvSpPr>
          <p:nvPr/>
        </p:nvSpPr>
        <p:spPr bwMode="auto">
          <a:xfrm>
            <a:off x="3551238" y="5276850"/>
            <a:ext cx="237648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2008.10   Add Your Text</a:t>
            </a:r>
          </a:p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2008.10   Add Your Text</a:t>
            </a:r>
          </a:p>
          <a:p>
            <a:pPr eaLnBrk="0" hangingPunct="0"/>
            <a:r>
              <a:rPr lang="en-US" altLang="zh-CN" sz="140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2008.10   Add Your Text</a:t>
            </a:r>
          </a:p>
        </p:txBody>
      </p:sp>
      <p:sp>
        <p:nvSpPr>
          <p:cNvPr id="33815" name="Text Box 26"/>
          <p:cNvSpPr txBox="1">
            <a:spLocks noChangeArrowheads="1"/>
          </p:cNvSpPr>
          <p:nvPr/>
        </p:nvSpPr>
        <p:spPr bwMode="auto">
          <a:xfrm>
            <a:off x="1828800" y="19939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ea typeface="宋体" panose="02010600030101010101" pitchFamily="2" charset="-122"/>
              </a:rPr>
              <a:t>2005</a:t>
            </a:r>
          </a:p>
        </p:txBody>
      </p:sp>
      <p:sp>
        <p:nvSpPr>
          <p:cNvPr id="33816" name="Text Box 27"/>
          <p:cNvSpPr txBox="1">
            <a:spLocks noChangeArrowheads="1"/>
          </p:cNvSpPr>
          <p:nvPr/>
        </p:nvSpPr>
        <p:spPr bwMode="auto">
          <a:xfrm>
            <a:off x="1828800" y="31369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ea typeface="宋体" panose="02010600030101010101" pitchFamily="2" charset="-122"/>
              </a:rPr>
              <a:t>2006</a:t>
            </a:r>
          </a:p>
        </p:txBody>
      </p:sp>
      <p:sp>
        <p:nvSpPr>
          <p:cNvPr id="33817" name="Text Box 28"/>
          <p:cNvSpPr txBox="1">
            <a:spLocks noChangeArrowheads="1"/>
          </p:cNvSpPr>
          <p:nvPr/>
        </p:nvSpPr>
        <p:spPr bwMode="auto">
          <a:xfrm>
            <a:off x="1828800" y="42799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ea typeface="宋体" panose="02010600030101010101" pitchFamily="2" charset="-122"/>
              </a:rPr>
              <a:t>2007</a:t>
            </a:r>
          </a:p>
        </p:txBody>
      </p:sp>
      <p:sp>
        <p:nvSpPr>
          <p:cNvPr id="33818" name="Text Box 29"/>
          <p:cNvSpPr txBox="1">
            <a:spLocks noChangeArrowheads="1"/>
          </p:cNvSpPr>
          <p:nvPr/>
        </p:nvSpPr>
        <p:spPr bwMode="auto">
          <a:xfrm>
            <a:off x="1828800" y="54229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ea typeface="宋体" panose="02010600030101010101" pitchFamily="2" charset="-122"/>
              </a:rPr>
              <a:t>2008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grpSp>
        <p:nvGrpSpPr>
          <p:cNvPr id="34818" name="Group 3"/>
          <p:cNvGrpSpPr/>
          <p:nvPr/>
        </p:nvGrpSpPr>
        <p:grpSpPr bwMode="auto">
          <a:xfrm>
            <a:off x="5829300" y="2824163"/>
            <a:ext cx="1711325" cy="536575"/>
            <a:chOff x="3964" y="2071"/>
            <a:chExt cx="1484" cy="330"/>
          </a:xfrm>
        </p:grpSpPr>
        <p:sp>
          <p:nvSpPr>
            <p:cNvPr id="34819" name="AutoShape 4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>
              <a:solidFill>
                <a:srgbClr val="808080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820" name="AutoShape 5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38918" name="Rectangle 6"/>
          <p:cNvSpPr>
            <a:spLocks noChangeArrowheads="1"/>
          </p:cNvSpPr>
          <p:nvPr/>
        </p:nvSpPr>
        <p:spPr bwMode="gray">
          <a:xfrm>
            <a:off x="7080250" y="4756150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5916613" y="4756150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34823" name="Group 8"/>
          <p:cNvGrpSpPr/>
          <p:nvPr/>
        </p:nvGrpSpPr>
        <p:grpSpPr bwMode="auto">
          <a:xfrm>
            <a:off x="854075" y="4068763"/>
            <a:ext cx="2273300" cy="536575"/>
            <a:chOff x="3964" y="2071"/>
            <a:chExt cx="1484" cy="330"/>
          </a:xfrm>
        </p:grpSpPr>
        <p:sp>
          <p:nvSpPr>
            <p:cNvPr id="34824" name="AutoShape 9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>
              <a:solidFill>
                <a:srgbClr val="808080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825" name="AutoShape 10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826" name="Group 11"/>
          <p:cNvGrpSpPr/>
          <p:nvPr/>
        </p:nvGrpSpPr>
        <p:grpSpPr bwMode="auto">
          <a:xfrm>
            <a:off x="5899150" y="4068763"/>
            <a:ext cx="2273300" cy="536575"/>
            <a:chOff x="3964" y="2071"/>
            <a:chExt cx="1484" cy="330"/>
          </a:xfrm>
        </p:grpSpPr>
        <p:sp>
          <p:nvSpPr>
            <p:cNvPr id="34827" name="AutoShape 12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>
              <a:solidFill>
                <a:srgbClr val="808080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828" name="AutoShape 13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829" name="Group 14"/>
          <p:cNvGrpSpPr/>
          <p:nvPr/>
        </p:nvGrpSpPr>
        <p:grpSpPr bwMode="auto">
          <a:xfrm>
            <a:off x="3373438" y="4078288"/>
            <a:ext cx="2273300" cy="536575"/>
            <a:chOff x="3964" y="2071"/>
            <a:chExt cx="1484" cy="330"/>
          </a:xfrm>
        </p:grpSpPr>
        <p:sp>
          <p:nvSpPr>
            <p:cNvPr id="34830" name="AutoShape 15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>
              <a:solidFill>
                <a:srgbClr val="808080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831" name="AutoShape 16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832" name="Group 17"/>
          <p:cNvGrpSpPr/>
          <p:nvPr/>
        </p:nvGrpSpPr>
        <p:grpSpPr bwMode="auto">
          <a:xfrm>
            <a:off x="3656013" y="2824163"/>
            <a:ext cx="1711325" cy="536575"/>
            <a:chOff x="3964" y="2071"/>
            <a:chExt cx="1484" cy="330"/>
          </a:xfrm>
        </p:grpSpPr>
        <p:sp>
          <p:nvSpPr>
            <p:cNvPr id="34833" name="AutoShape 18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>
              <a:solidFill>
                <a:srgbClr val="808080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834" name="AutoShape 19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835" name="Group 20"/>
          <p:cNvGrpSpPr/>
          <p:nvPr/>
        </p:nvGrpSpPr>
        <p:grpSpPr bwMode="auto">
          <a:xfrm>
            <a:off x="3714750" y="1809750"/>
            <a:ext cx="1597025" cy="536575"/>
            <a:chOff x="3964" y="2071"/>
            <a:chExt cx="1484" cy="330"/>
          </a:xfrm>
        </p:grpSpPr>
        <p:sp>
          <p:nvSpPr>
            <p:cNvPr id="34836" name="AutoShape 21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>
              <a:solidFill>
                <a:srgbClr val="808080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837" name="AutoShape 22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38935" name="Rectangle 23"/>
          <p:cNvSpPr>
            <a:spLocks noChangeArrowheads="1"/>
          </p:cNvSpPr>
          <p:nvPr/>
        </p:nvSpPr>
        <p:spPr bwMode="gray">
          <a:xfrm>
            <a:off x="873125" y="4756150"/>
            <a:ext cx="1085850" cy="12636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8936" name="Rectangle 24"/>
          <p:cNvSpPr>
            <a:spLocks noChangeArrowheads="1"/>
          </p:cNvSpPr>
          <p:nvPr/>
        </p:nvSpPr>
        <p:spPr bwMode="gray">
          <a:xfrm>
            <a:off x="2036763" y="4756150"/>
            <a:ext cx="1085850" cy="12636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34840" name="AutoShape 25"/>
          <p:cNvCxnSpPr>
            <a:cxnSpLocks noChangeShapeType="1"/>
          </p:cNvCxnSpPr>
          <p:nvPr/>
        </p:nvCxnSpPr>
        <p:spPr bwMode="auto">
          <a:xfrm flipH="1">
            <a:off x="5386388" y="3065463"/>
            <a:ext cx="43021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41" name="AutoShape 26"/>
          <p:cNvCxnSpPr>
            <a:cxnSpLocks noChangeShapeType="1"/>
            <a:stCxn id="34824" idx="0"/>
            <a:endCxn id="34833" idx="2"/>
          </p:cNvCxnSpPr>
          <p:nvPr/>
        </p:nvCxnSpPr>
        <p:spPr bwMode="auto">
          <a:xfrm rot="-5400000">
            <a:off x="2897187" y="2454276"/>
            <a:ext cx="708025" cy="25209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42" name="AutoShape 27"/>
          <p:cNvCxnSpPr>
            <a:cxnSpLocks noChangeShapeType="1"/>
            <a:stCxn id="34827" idx="0"/>
            <a:endCxn id="34833" idx="2"/>
          </p:cNvCxnSpPr>
          <p:nvPr/>
        </p:nvCxnSpPr>
        <p:spPr bwMode="auto">
          <a:xfrm rot="5400000" flipH="1">
            <a:off x="5419725" y="2452688"/>
            <a:ext cx="708025" cy="25241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43" name="Text Box 28"/>
          <p:cNvSpPr txBox="1">
            <a:spLocks noChangeArrowheads="1"/>
          </p:cNvSpPr>
          <p:nvPr/>
        </p:nvSpPr>
        <p:spPr bwMode="auto">
          <a:xfrm>
            <a:off x="4010025" y="1890713"/>
            <a:ext cx="1000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CC0000"/>
                </a:solidFill>
                <a:ea typeface="宋体" panose="02010600030101010101" pitchFamily="2" charset="-122"/>
              </a:rPr>
              <a:t>CEO</a:t>
            </a:r>
          </a:p>
        </p:txBody>
      </p:sp>
      <p:sp>
        <p:nvSpPr>
          <p:cNvPr id="34844" name="Text Box 29"/>
          <p:cNvSpPr txBox="1">
            <a:spLocks noChangeArrowheads="1"/>
          </p:cNvSpPr>
          <p:nvPr/>
        </p:nvSpPr>
        <p:spPr bwMode="auto">
          <a:xfrm>
            <a:off x="5838825" y="2924175"/>
            <a:ext cx="1689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ea typeface="宋体" panose="02010600030101010101" pitchFamily="2" charset="-122"/>
              </a:rPr>
              <a:t>Sub Department</a:t>
            </a:r>
          </a:p>
        </p:txBody>
      </p:sp>
      <p:sp>
        <p:nvSpPr>
          <p:cNvPr id="34845" name="Text Box 30"/>
          <p:cNvSpPr txBox="1">
            <a:spLocks noChangeArrowheads="1"/>
          </p:cNvSpPr>
          <p:nvPr/>
        </p:nvSpPr>
        <p:spPr bwMode="auto">
          <a:xfrm>
            <a:off x="5940425" y="4159250"/>
            <a:ext cx="2200275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</a:rPr>
              <a:t>Sub Department</a:t>
            </a:r>
          </a:p>
        </p:txBody>
      </p:sp>
      <p:sp>
        <p:nvSpPr>
          <p:cNvPr id="34846" name="Text Box 31"/>
          <p:cNvSpPr txBox="1">
            <a:spLocks noChangeArrowheads="1"/>
          </p:cNvSpPr>
          <p:nvPr/>
        </p:nvSpPr>
        <p:spPr bwMode="auto">
          <a:xfrm>
            <a:off x="881063" y="4149725"/>
            <a:ext cx="2200275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</a:rPr>
              <a:t>Sub Department</a:t>
            </a:r>
          </a:p>
        </p:txBody>
      </p:sp>
      <p:sp>
        <p:nvSpPr>
          <p:cNvPr id="34847" name="Text Box 32"/>
          <p:cNvSpPr txBox="1">
            <a:spLocks noChangeArrowheads="1"/>
          </p:cNvSpPr>
          <p:nvPr/>
        </p:nvSpPr>
        <p:spPr bwMode="auto">
          <a:xfrm>
            <a:off x="773113" y="509111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Sub 01</a:t>
            </a:r>
          </a:p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Department</a:t>
            </a:r>
          </a:p>
        </p:txBody>
      </p:sp>
      <p:sp>
        <p:nvSpPr>
          <p:cNvPr id="34848" name="Text Box 33"/>
          <p:cNvSpPr txBox="1">
            <a:spLocks noChangeArrowheads="1"/>
          </p:cNvSpPr>
          <p:nvPr/>
        </p:nvSpPr>
        <p:spPr bwMode="auto">
          <a:xfrm>
            <a:off x="1931988" y="509111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Sub 01</a:t>
            </a:r>
          </a:p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Department</a:t>
            </a:r>
          </a:p>
        </p:txBody>
      </p:sp>
      <p:sp>
        <p:nvSpPr>
          <p:cNvPr id="34849" name="Text Box 34"/>
          <p:cNvSpPr txBox="1">
            <a:spLocks noChangeArrowheads="1"/>
          </p:cNvSpPr>
          <p:nvPr/>
        </p:nvSpPr>
        <p:spPr bwMode="auto">
          <a:xfrm>
            <a:off x="3403600" y="4156075"/>
            <a:ext cx="2200275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ea typeface="宋体" panose="02010600030101010101" pitchFamily="2" charset="-122"/>
              </a:rPr>
              <a:t>Sub Department</a:t>
            </a:r>
          </a:p>
        </p:txBody>
      </p:sp>
      <p:sp>
        <p:nvSpPr>
          <p:cNvPr id="38947" name="Rectangle 35"/>
          <p:cNvSpPr>
            <a:spLocks noChangeArrowheads="1"/>
          </p:cNvSpPr>
          <p:nvPr/>
        </p:nvSpPr>
        <p:spPr bwMode="gray">
          <a:xfrm>
            <a:off x="3390900" y="4756150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8948" name="Rectangle 36"/>
          <p:cNvSpPr>
            <a:spLocks noChangeArrowheads="1"/>
          </p:cNvSpPr>
          <p:nvPr/>
        </p:nvSpPr>
        <p:spPr bwMode="gray">
          <a:xfrm>
            <a:off x="4554538" y="4756150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4852" name="Text Box 37"/>
          <p:cNvSpPr txBox="1">
            <a:spLocks noChangeArrowheads="1"/>
          </p:cNvSpPr>
          <p:nvPr/>
        </p:nvSpPr>
        <p:spPr bwMode="auto">
          <a:xfrm>
            <a:off x="3290888" y="509111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Sub 01</a:t>
            </a:r>
          </a:p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Department</a:t>
            </a:r>
          </a:p>
        </p:txBody>
      </p:sp>
      <p:sp>
        <p:nvSpPr>
          <p:cNvPr id="34853" name="Text Box 38"/>
          <p:cNvSpPr txBox="1">
            <a:spLocks noChangeArrowheads="1"/>
          </p:cNvSpPr>
          <p:nvPr/>
        </p:nvSpPr>
        <p:spPr bwMode="auto">
          <a:xfrm>
            <a:off x="4449763" y="509111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Sub 01</a:t>
            </a:r>
          </a:p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Department</a:t>
            </a:r>
          </a:p>
        </p:txBody>
      </p:sp>
      <p:sp>
        <p:nvSpPr>
          <p:cNvPr id="34854" name="Text Box 39"/>
          <p:cNvSpPr txBox="1">
            <a:spLocks noChangeArrowheads="1"/>
          </p:cNvSpPr>
          <p:nvPr/>
        </p:nvSpPr>
        <p:spPr bwMode="auto">
          <a:xfrm>
            <a:off x="5816600" y="509111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Sub 01</a:t>
            </a:r>
          </a:p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Department</a:t>
            </a:r>
          </a:p>
        </p:txBody>
      </p:sp>
      <p:sp>
        <p:nvSpPr>
          <p:cNvPr id="34855" name="Text Box 40"/>
          <p:cNvSpPr txBox="1">
            <a:spLocks noChangeArrowheads="1"/>
          </p:cNvSpPr>
          <p:nvPr/>
        </p:nvSpPr>
        <p:spPr bwMode="auto">
          <a:xfrm>
            <a:off x="6975475" y="509111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Sub 01</a:t>
            </a:r>
          </a:p>
          <a:p>
            <a:pPr algn="ctr"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</a:rPr>
              <a:t>Department</a:t>
            </a:r>
          </a:p>
        </p:txBody>
      </p:sp>
      <p:sp>
        <p:nvSpPr>
          <p:cNvPr id="38953" name="Text Box 41"/>
          <p:cNvSpPr txBox="1">
            <a:spLocks noChangeArrowheads="1"/>
          </p:cNvSpPr>
          <p:nvPr/>
        </p:nvSpPr>
        <p:spPr bwMode="black">
          <a:xfrm>
            <a:off x="3786188" y="2900363"/>
            <a:ext cx="1460500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  <a:defRPr/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Department</a:t>
            </a:r>
          </a:p>
        </p:txBody>
      </p:sp>
      <p:cxnSp>
        <p:nvCxnSpPr>
          <p:cNvPr id="34857" name="AutoShape 42"/>
          <p:cNvCxnSpPr>
            <a:cxnSpLocks noChangeShapeType="1"/>
            <a:stCxn id="34836" idx="2"/>
            <a:endCxn id="34833" idx="0"/>
          </p:cNvCxnSpPr>
          <p:nvPr/>
        </p:nvCxnSpPr>
        <p:spPr bwMode="auto">
          <a:xfrm flipH="1">
            <a:off x="4511675" y="2346325"/>
            <a:ext cx="1588" cy="4778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58" name="AutoShape 43"/>
          <p:cNvCxnSpPr>
            <a:cxnSpLocks noChangeShapeType="1"/>
            <a:stCxn id="34833" idx="2"/>
            <a:endCxn id="34830" idx="0"/>
          </p:cNvCxnSpPr>
          <p:nvPr/>
        </p:nvCxnSpPr>
        <p:spPr bwMode="auto">
          <a:xfrm rot="5400000">
            <a:off x="4152107" y="3718719"/>
            <a:ext cx="717550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Hot Tip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1225" y="1851025"/>
            <a:ext cx="7378700" cy="2614613"/>
          </a:xfrm>
        </p:spPr>
        <p:txBody>
          <a:bodyPr/>
          <a:lstStyle/>
          <a:p>
            <a:pPr>
              <a:buFont typeface="Arial" panose="020B0604020202020204" pitchFamily="34" charset="0"/>
              <a:buChar char="●"/>
            </a:pPr>
            <a:r>
              <a:rPr lang="en-US" altLang="zh-CN" sz="2800" b="1" smtClean="0">
                <a:ea typeface="宋体" panose="02010600030101010101" pitchFamily="2" charset="-122"/>
              </a:rPr>
              <a:t>How do I incorporate my logo to a slide that will apply to all the other slides? </a:t>
            </a:r>
          </a:p>
          <a:p>
            <a:pPr>
              <a:buSzPct val="90000"/>
            </a:pPr>
            <a:endParaRPr lang="en-US" altLang="zh-CN" sz="2800" b="1" smtClean="0">
              <a:ea typeface="宋体" panose="02010600030101010101" pitchFamily="2" charset="-122"/>
            </a:endParaRPr>
          </a:p>
          <a:p>
            <a:pPr lvl="1"/>
            <a:r>
              <a:rPr lang="en-US" altLang="zh-CN" sz="2000" smtClean="0">
                <a:ea typeface="宋体" panose="02010600030101010101" pitchFamily="2" charset="-122"/>
              </a:rPr>
              <a:t>On the </a:t>
            </a:r>
            <a:r>
              <a:rPr lang="en-US" altLang="zh-CN" sz="2000" smtClean="0">
                <a:solidFill>
                  <a:schemeClr val="accent1"/>
                </a:solidFill>
                <a:ea typeface="宋体" panose="02010600030101010101" pitchFamily="2" charset="-122"/>
              </a:rPr>
              <a:t>[View]</a:t>
            </a:r>
            <a:r>
              <a:rPr lang="en-US" altLang="zh-CN" sz="2000" smtClean="0">
                <a:ea typeface="宋体" panose="02010600030101010101" pitchFamily="2" charset="-122"/>
              </a:rPr>
              <a:t> menu, point to </a:t>
            </a:r>
            <a:r>
              <a:rPr lang="en-US" altLang="zh-CN" sz="2000" smtClean="0">
                <a:solidFill>
                  <a:schemeClr val="accent1"/>
                </a:solidFill>
                <a:ea typeface="宋体" panose="02010600030101010101" pitchFamily="2" charset="-122"/>
              </a:rPr>
              <a:t>[Master],</a:t>
            </a:r>
            <a:r>
              <a:rPr lang="en-US" altLang="zh-CN" sz="2000" smtClean="0">
                <a:ea typeface="宋体" panose="02010600030101010101" pitchFamily="2" charset="-122"/>
              </a:rPr>
              <a:t> and then click </a:t>
            </a:r>
            <a:r>
              <a:rPr lang="en-US" altLang="zh-CN" sz="2000" smtClean="0">
                <a:solidFill>
                  <a:schemeClr val="accent1"/>
                </a:solidFill>
                <a:ea typeface="宋体" panose="02010600030101010101" pitchFamily="2" charset="-122"/>
              </a:rPr>
              <a:t>[Slide Master]</a:t>
            </a:r>
            <a:r>
              <a:rPr lang="en-US" altLang="zh-CN" sz="2000" smtClean="0">
                <a:ea typeface="宋体" panose="02010600030101010101" pitchFamily="2" charset="-122"/>
              </a:rPr>
              <a:t> or </a:t>
            </a:r>
            <a:r>
              <a:rPr lang="en-US" altLang="zh-CN" sz="2000" smtClean="0">
                <a:solidFill>
                  <a:schemeClr val="accent1"/>
                </a:solidFill>
                <a:ea typeface="宋体" panose="02010600030101010101" pitchFamily="2" charset="-122"/>
              </a:rPr>
              <a:t>[Notes Master].</a:t>
            </a:r>
            <a:r>
              <a:rPr lang="en-US" altLang="zh-CN" sz="2000" smtClean="0">
                <a:ea typeface="宋体" panose="02010600030101010101" pitchFamily="2" charset="-122"/>
              </a:rPr>
              <a:t> Change images to the one you like, then it will apply to all the other slides. 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1731963" y="4867275"/>
            <a:ext cx="63246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 b="1">
                <a:ea typeface="宋体" panose="02010600030101010101" pitchFamily="2" charset="-122"/>
              </a:rPr>
              <a:t>[ Image information in product ]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zh-CN" sz="1000">
                <a:ea typeface="宋体" panose="02010600030101010101" pitchFamily="2" charset="-122"/>
              </a:rPr>
              <a:t> Image : CD_Happy Families (BananaStock), www.openas.com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zh-CN" sz="1000">
                <a:ea typeface="宋体" panose="02010600030101010101" pitchFamily="2" charset="-122"/>
              </a:rPr>
              <a:t> Note to customers : This image has been licensed to be used within this PowerPoint template only. </a:t>
            </a:r>
          </a:p>
          <a:p>
            <a:r>
              <a:rPr lang="en-US" altLang="zh-CN" sz="1000">
                <a:ea typeface="宋体" panose="02010600030101010101" pitchFamily="2" charset="-122"/>
              </a:rPr>
              <a:t>                                   You may not extract the image for any other use.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5000" smtClean="0">
                <a:ea typeface="宋体" panose="02010600030101010101" pitchFamily="2" charset="-122"/>
              </a:rPr>
              <a:t>Thank You!</a:t>
            </a:r>
          </a:p>
        </p:txBody>
      </p:sp>
      <p:sp>
        <p:nvSpPr>
          <p:cNvPr id="3584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84900"/>
            <a:ext cx="6400800" cy="3429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Your company slogan in here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Freeform 2"/>
          <p:cNvSpPr>
            <a:spLocks noChangeArrowheads="1"/>
          </p:cNvSpPr>
          <p:nvPr/>
        </p:nvSpPr>
        <p:spPr bwMode="auto">
          <a:xfrm rot="3046289" flipH="1">
            <a:off x="4829175" y="1073150"/>
            <a:ext cx="1978025" cy="3159125"/>
          </a:xfrm>
          <a:custGeom>
            <a:avLst/>
            <a:gdLst>
              <a:gd name="T0" fmla="*/ 1467 w 1470"/>
              <a:gd name="T1" fmla="*/ 1246 h 2346"/>
              <a:gd name="T2" fmla="*/ 1444 w 1470"/>
              <a:gd name="T3" fmla="*/ 1390 h 2346"/>
              <a:gd name="T4" fmla="*/ 1400 w 1470"/>
              <a:gd name="T5" fmla="*/ 1529 h 2346"/>
              <a:gd name="T6" fmla="*/ 1339 w 1470"/>
              <a:gd name="T7" fmla="*/ 1662 h 2346"/>
              <a:gd name="T8" fmla="*/ 1267 w 1470"/>
              <a:gd name="T9" fmla="*/ 1784 h 2346"/>
              <a:gd name="T10" fmla="*/ 1187 w 1470"/>
              <a:gd name="T11" fmla="*/ 1898 h 2346"/>
              <a:gd name="T12" fmla="*/ 1102 w 1470"/>
              <a:gd name="T13" fmla="*/ 2002 h 2346"/>
              <a:gd name="T14" fmla="*/ 1019 w 1470"/>
              <a:gd name="T15" fmla="*/ 2094 h 2346"/>
              <a:gd name="T16" fmla="*/ 939 w 1470"/>
              <a:gd name="T17" fmla="*/ 2174 h 2346"/>
              <a:gd name="T18" fmla="*/ 866 w 1470"/>
              <a:gd name="T19" fmla="*/ 2239 h 2346"/>
              <a:gd name="T20" fmla="*/ 806 w 1470"/>
              <a:gd name="T21" fmla="*/ 2290 h 2346"/>
              <a:gd name="T22" fmla="*/ 763 w 1470"/>
              <a:gd name="T23" fmla="*/ 2325 h 2346"/>
              <a:gd name="T24" fmla="*/ 739 w 1470"/>
              <a:gd name="T25" fmla="*/ 2343 h 2346"/>
              <a:gd name="T26" fmla="*/ 732 w 1470"/>
              <a:gd name="T27" fmla="*/ 2343 h 2346"/>
              <a:gd name="T28" fmla="*/ 709 w 1470"/>
              <a:gd name="T29" fmla="*/ 2325 h 2346"/>
              <a:gd name="T30" fmla="*/ 665 w 1470"/>
              <a:gd name="T31" fmla="*/ 2290 h 2346"/>
              <a:gd name="T32" fmla="*/ 604 w 1470"/>
              <a:gd name="T33" fmla="*/ 2239 h 2346"/>
              <a:gd name="T34" fmla="*/ 532 w 1470"/>
              <a:gd name="T35" fmla="*/ 2174 h 2346"/>
              <a:gd name="T36" fmla="*/ 452 w 1470"/>
              <a:gd name="T37" fmla="*/ 2094 h 2346"/>
              <a:gd name="T38" fmla="*/ 367 w 1470"/>
              <a:gd name="T39" fmla="*/ 2002 h 2346"/>
              <a:gd name="T40" fmla="*/ 284 w 1470"/>
              <a:gd name="T41" fmla="*/ 1898 h 2346"/>
              <a:gd name="T42" fmla="*/ 204 w 1470"/>
              <a:gd name="T43" fmla="*/ 1784 h 2346"/>
              <a:gd name="T44" fmla="*/ 131 w 1470"/>
              <a:gd name="T45" fmla="*/ 1662 h 2346"/>
              <a:gd name="T46" fmla="*/ 71 w 1470"/>
              <a:gd name="T47" fmla="*/ 1529 h 2346"/>
              <a:gd name="T48" fmla="*/ 27 w 1470"/>
              <a:gd name="T49" fmla="*/ 1390 h 2346"/>
              <a:gd name="T50" fmla="*/ 4 w 1470"/>
              <a:gd name="T51" fmla="*/ 1246 h 2346"/>
              <a:gd name="T52" fmla="*/ 4 w 1470"/>
              <a:gd name="T53" fmla="*/ 1098 h 2346"/>
              <a:gd name="T54" fmla="*/ 27 w 1470"/>
              <a:gd name="T55" fmla="*/ 954 h 2346"/>
              <a:gd name="T56" fmla="*/ 71 w 1470"/>
              <a:gd name="T57" fmla="*/ 815 h 2346"/>
              <a:gd name="T58" fmla="*/ 131 w 1470"/>
              <a:gd name="T59" fmla="*/ 684 h 2346"/>
              <a:gd name="T60" fmla="*/ 204 w 1470"/>
              <a:gd name="T61" fmla="*/ 560 h 2346"/>
              <a:gd name="T62" fmla="*/ 284 w 1470"/>
              <a:gd name="T63" fmla="*/ 446 h 2346"/>
              <a:gd name="T64" fmla="*/ 367 w 1470"/>
              <a:gd name="T65" fmla="*/ 343 h 2346"/>
              <a:gd name="T66" fmla="*/ 452 w 1470"/>
              <a:gd name="T67" fmla="*/ 251 h 2346"/>
              <a:gd name="T68" fmla="*/ 532 w 1470"/>
              <a:gd name="T69" fmla="*/ 170 h 2346"/>
              <a:gd name="T70" fmla="*/ 604 w 1470"/>
              <a:gd name="T71" fmla="*/ 105 h 2346"/>
              <a:gd name="T72" fmla="*/ 665 w 1470"/>
              <a:gd name="T73" fmla="*/ 55 h 2346"/>
              <a:gd name="T74" fmla="*/ 709 w 1470"/>
              <a:gd name="T75" fmla="*/ 19 h 2346"/>
              <a:gd name="T76" fmla="*/ 732 w 1470"/>
              <a:gd name="T77" fmla="*/ 1 h 2346"/>
              <a:gd name="T78" fmla="*/ 739 w 1470"/>
              <a:gd name="T79" fmla="*/ 1 h 2346"/>
              <a:gd name="T80" fmla="*/ 763 w 1470"/>
              <a:gd name="T81" fmla="*/ 19 h 2346"/>
              <a:gd name="T82" fmla="*/ 806 w 1470"/>
              <a:gd name="T83" fmla="*/ 55 h 2346"/>
              <a:gd name="T84" fmla="*/ 866 w 1470"/>
              <a:gd name="T85" fmla="*/ 105 h 2346"/>
              <a:gd name="T86" fmla="*/ 939 w 1470"/>
              <a:gd name="T87" fmla="*/ 170 h 2346"/>
              <a:gd name="T88" fmla="*/ 1019 w 1470"/>
              <a:gd name="T89" fmla="*/ 251 h 2346"/>
              <a:gd name="T90" fmla="*/ 1102 w 1470"/>
              <a:gd name="T91" fmla="*/ 343 h 2346"/>
              <a:gd name="T92" fmla="*/ 1187 w 1470"/>
              <a:gd name="T93" fmla="*/ 446 h 2346"/>
              <a:gd name="T94" fmla="*/ 1267 w 1470"/>
              <a:gd name="T95" fmla="*/ 560 h 2346"/>
              <a:gd name="T96" fmla="*/ 1339 w 1470"/>
              <a:gd name="T97" fmla="*/ 684 h 2346"/>
              <a:gd name="T98" fmla="*/ 1400 w 1470"/>
              <a:gd name="T99" fmla="*/ 815 h 2346"/>
              <a:gd name="T100" fmla="*/ 1444 w 1470"/>
              <a:gd name="T101" fmla="*/ 954 h 2346"/>
              <a:gd name="T102" fmla="*/ 1467 w 1470"/>
              <a:gd name="T103" fmla="*/ 1098 h 2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hlink"/>
          </a:solidFill>
          <a:ln w="19050">
            <a:solidFill>
              <a:srgbClr val="FFFFFF"/>
            </a:solidFill>
            <a:rou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194" name="Freeform 3"/>
          <p:cNvSpPr>
            <a:spLocks noChangeArrowheads="1"/>
          </p:cNvSpPr>
          <p:nvPr/>
        </p:nvSpPr>
        <p:spPr bwMode="auto">
          <a:xfrm rot="3171804" flipH="1">
            <a:off x="2290762" y="3284538"/>
            <a:ext cx="1952625" cy="3117850"/>
          </a:xfrm>
          <a:custGeom>
            <a:avLst/>
            <a:gdLst>
              <a:gd name="T0" fmla="*/ 1467 w 1470"/>
              <a:gd name="T1" fmla="*/ 1246 h 2346"/>
              <a:gd name="T2" fmla="*/ 1444 w 1470"/>
              <a:gd name="T3" fmla="*/ 1390 h 2346"/>
              <a:gd name="T4" fmla="*/ 1400 w 1470"/>
              <a:gd name="T5" fmla="*/ 1529 h 2346"/>
              <a:gd name="T6" fmla="*/ 1339 w 1470"/>
              <a:gd name="T7" fmla="*/ 1662 h 2346"/>
              <a:gd name="T8" fmla="*/ 1267 w 1470"/>
              <a:gd name="T9" fmla="*/ 1784 h 2346"/>
              <a:gd name="T10" fmla="*/ 1187 w 1470"/>
              <a:gd name="T11" fmla="*/ 1898 h 2346"/>
              <a:gd name="T12" fmla="*/ 1102 w 1470"/>
              <a:gd name="T13" fmla="*/ 2002 h 2346"/>
              <a:gd name="T14" fmla="*/ 1019 w 1470"/>
              <a:gd name="T15" fmla="*/ 2094 h 2346"/>
              <a:gd name="T16" fmla="*/ 939 w 1470"/>
              <a:gd name="T17" fmla="*/ 2174 h 2346"/>
              <a:gd name="T18" fmla="*/ 866 w 1470"/>
              <a:gd name="T19" fmla="*/ 2239 h 2346"/>
              <a:gd name="T20" fmla="*/ 806 w 1470"/>
              <a:gd name="T21" fmla="*/ 2290 h 2346"/>
              <a:gd name="T22" fmla="*/ 763 w 1470"/>
              <a:gd name="T23" fmla="*/ 2325 h 2346"/>
              <a:gd name="T24" fmla="*/ 739 w 1470"/>
              <a:gd name="T25" fmla="*/ 2343 h 2346"/>
              <a:gd name="T26" fmla="*/ 732 w 1470"/>
              <a:gd name="T27" fmla="*/ 2343 h 2346"/>
              <a:gd name="T28" fmla="*/ 709 w 1470"/>
              <a:gd name="T29" fmla="*/ 2325 h 2346"/>
              <a:gd name="T30" fmla="*/ 665 w 1470"/>
              <a:gd name="T31" fmla="*/ 2290 h 2346"/>
              <a:gd name="T32" fmla="*/ 604 w 1470"/>
              <a:gd name="T33" fmla="*/ 2239 h 2346"/>
              <a:gd name="T34" fmla="*/ 532 w 1470"/>
              <a:gd name="T35" fmla="*/ 2174 h 2346"/>
              <a:gd name="T36" fmla="*/ 452 w 1470"/>
              <a:gd name="T37" fmla="*/ 2094 h 2346"/>
              <a:gd name="T38" fmla="*/ 367 w 1470"/>
              <a:gd name="T39" fmla="*/ 2002 h 2346"/>
              <a:gd name="T40" fmla="*/ 284 w 1470"/>
              <a:gd name="T41" fmla="*/ 1898 h 2346"/>
              <a:gd name="T42" fmla="*/ 204 w 1470"/>
              <a:gd name="T43" fmla="*/ 1784 h 2346"/>
              <a:gd name="T44" fmla="*/ 131 w 1470"/>
              <a:gd name="T45" fmla="*/ 1662 h 2346"/>
              <a:gd name="T46" fmla="*/ 71 w 1470"/>
              <a:gd name="T47" fmla="*/ 1529 h 2346"/>
              <a:gd name="T48" fmla="*/ 27 w 1470"/>
              <a:gd name="T49" fmla="*/ 1390 h 2346"/>
              <a:gd name="T50" fmla="*/ 4 w 1470"/>
              <a:gd name="T51" fmla="*/ 1246 h 2346"/>
              <a:gd name="T52" fmla="*/ 4 w 1470"/>
              <a:gd name="T53" fmla="*/ 1098 h 2346"/>
              <a:gd name="T54" fmla="*/ 27 w 1470"/>
              <a:gd name="T55" fmla="*/ 954 h 2346"/>
              <a:gd name="T56" fmla="*/ 71 w 1470"/>
              <a:gd name="T57" fmla="*/ 815 h 2346"/>
              <a:gd name="T58" fmla="*/ 131 w 1470"/>
              <a:gd name="T59" fmla="*/ 684 h 2346"/>
              <a:gd name="T60" fmla="*/ 204 w 1470"/>
              <a:gd name="T61" fmla="*/ 560 h 2346"/>
              <a:gd name="T62" fmla="*/ 284 w 1470"/>
              <a:gd name="T63" fmla="*/ 446 h 2346"/>
              <a:gd name="T64" fmla="*/ 367 w 1470"/>
              <a:gd name="T65" fmla="*/ 343 h 2346"/>
              <a:gd name="T66" fmla="*/ 452 w 1470"/>
              <a:gd name="T67" fmla="*/ 251 h 2346"/>
              <a:gd name="T68" fmla="*/ 532 w 1470"/>
              <a:gd name="T69" fmla="*/ 170 h 2346"/>
              <a:gd name="T70" fmla="*/ 604 w 1470"/>
              <a:gd name="T71" fmla="*/ 105 h 2346"/>
              <a:gd name="T72" fmla="*/ 665 w 1470"/>
              <a:gd name="T73" fmla="*/ 55 h 2346"/>
              <a:gd name="T74" fmla="*/ 709 w 1470"/>
              <a:gd name="T75" fmla="*/ 19 h 2346"/>
              <a:gd name="T76" fmla="*/ 732 w 1470"/>
              <a:gd name="T77" fmla="*/ 1 h 2346"/>
              <a:gd name="T78" fmla="*/ 739 w 1470"/>
              <a:gd name="T79" fmla="*/ 1 h 2346"/>
              <a:gd name="T80" fmla="*/ 763 w 1470"/>
              <a:gd name="T81" fmla="*/ 19 h 2346"/>
              <a:gd name="T82" fmla="*/ 806 w 1470"/>
              <a:gd name="T83" fmla="*/ 55 h 2346"/>
              <a:gd name="T84" fmla="*/ 866 w 1470"/>
              <a:gd name="T85" fmla="*/ 105 h 2346"/>
              <a:gd name="T86" fmla="*/ 939 w 1470"/>
              <a:gd name="T87" fmla="*/ 170 h 2346"/>
              <a:gd name="T88" fmla="*/ 1019 w 1470"/>
              <a:gd name="T89" fmla="*/ 251 h 2346"/>
              <a:gd name="T90" fmla="*/ 1102 w 1470"/>
              <a:gd name="T91" fmla="*/ 343 h 2346"/>
              <a:gd name="T92" fmla="*/ 1187 w 1470"/>
              <a:gd name="T93" fmla="*/ 446 h 2346"/>
              <a:gd name="T94" fmla="*/ 1267 w 1470"/>
              <a:gd name="T95" fmla="*/ 560 h 2346"/>
              <a:gd name="T96" fmla="*/ 1339 w 1470"/>
              <a:gd name="T97" fmla="*/ 684 h 2346"/>
              <a:gd name="T98" fmla="*/ 1400 w 1470"/>
              <a:gd name="T99" fmla="*/ 815 h 2346"/>
              <a:gd name="T100" fmla="*/ 1444 w 1470"/>
              <a:gd name="T101" fmla="*/ 954 h 2346"/>
              <a:gd name="T102" fmla="*/ 1467 w 1470"/>
              <a:gd name="T103" fmla="*/ 1098 h 2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2"/>
          </a:solidFill>
          <a:ln w="19050">
            <a:solidFill>
              <a:srgbClr val="FFFFFF"/>
            </a:solidFill>
            <a:rou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195" name="Freeform 4"/>
          <p:cNvSpPr>
            <a:spLocks noChangeArrowheads="1"/>
          </p:cNvSpPr>
          <p:nvPr/>
        </p:nvSpPr>
        <p:spPr bwMode="auto">
          <a:xfrm rot="-3126947">
            <a:off x="4829175" y="3289300"/>
            <a:ext cx="1978025" cy="3159125"/>
          </a:xfrm>
          <a:custGeom>
            <a:avLst/>
            <a:gdLst>
              <a:gd name="T0" fmla="*/ 1467 w 1470"/>
              <a:gd name="T1" fmla="*/ 1246 h 2346"/>
              <a:gd name="T2" fmla="*/ 1444 w 1470"/>
              <a:gd name="T3" fmla="*/ 1390 h 2346"/>
              <a:gd name="T4" fmla="*/ 1400 w 1470"/>
              <a:gd name="T5" fmla="*/ 1529 h 2346"/>
              <a:gd name="T6" fmla="*/ 1339 w 1470"/>
              <a:gd name="T7" fmla="*/ 1662 h 2346"/>
              <a:gd name="T8" fmla="*/ 1267 w 1470"/>
              <a:gd name="T9" fmla="*/ 1784 h 2346"/>
              <a:gd name="T10" fmla="*/ 1187 w 1470"/>
              <a:gd name="T11" fmla="*/ 1898 h 2346"/>
              <a:gd name="T12" fmla="*/ 1102 w 1470"/>
              <a:gd name="T13" fmla="*/ 2002 h 2346"/>
              <a:gd name="T14" fmla="*/ 1019 w 1470"/>
              <a:gd name="T15" fmla="*/ 2094 h 2346"/>
              <a:gd name="T16" fmla="*/ 939 w 1470"/>
              <a:gd name="T17" fmla="*/ 2174 h 2346"/>
              <a:gd name="T18" fmla="*/ 866 w 1470"/>
              <a:gd name="T19" fmla="*/ 2239 h 2346"/>
              <a:gd name="T20" fmla="*/ 806 w 1470"/>
              <a:gd name="T21" fmla="*/ 2290 h 2346"/>
              <a:gd name="T22" fmla="*/ 763 w 1470"/>
              <a:gd name="T23" fmla="*/ 2325 h 2346"/>
              <a:gd name="T24" fmla="*/ 739 w 1470"/>
              <a:gd name="T25" fmla="*/ 2343 h 2346"/>
              <a:gd name="T26" fmla="*/ 732 w 1470"/>
              <a:gd name="T27" fmla="*/ 2343 h 2346"/>
              <a:gd name="T28" fmla="*/ 709 w 1470"/>
              <a:gd name="T29" fmla="*/ 2325 h 2346"/>
              <a:gd name="T30" fmla="*/ 665 w 1470"/>
              <a:gd name="T31" fmla="*/ 2290 h 2346"/>
              <a:gd name="T32" fmla="*/ 604 w 1470"/>
              <a:gd name="T33" fmla="*/ 2239 h 2346"/>
              <a:gd name="T34" fmla="*/ 532 w 1470"/>
              <a:gd name="T35" fmla="*/ 2174 h 2346"/>
              <a:gd name="T36" fmla="*/ 452 w 1470"/>
              <a:gd name="T37" fmla="*/ 2094 h 2346"/>
              <a:gd name="T38" fmla="*/ 367 w 1470"/>
              <a:gd name="T39" fmla="*/ 2002 h 2346"/>
              <a:gd name="T40" fmla="*/ 284 w 1470"/>
              <a:gd name="T41" fmla="*/ 1898 h 2346"/>
              <a:gd name="T42" fmla="*/ 204 w 1470"/>
              <a:gd name="T43" fmla="*/ 1784 h 2346"/>
              <a:gd name="T44" fmla="*/ 131 w 1470"/>
              <a:gd name="T45" fmla="*/ 1662 h 2346"/>
              <a:gd name="T46" fmla="*/ 71 w 1470"/>
              <a:gd name="T47" fmla="*/ 1529 h 2346"/>
              <a:gd name="T48" fmla="*/ 27 w 1470"/>
              <a:gd name="T49" fmla="*/ 1390 h 2346"/>
              <a:gd name="T50" fmla="*/ 4 w 1470"/>
              <a:gd name="T51" fmla="*/ 1246 h 2346"/>
              <a:gd name="T52" fmla="*/ 4 w 1470"/>
              <a:gd name="T53" fmla="*/ 1098 h 2346"/>
              <a:gd name="T54" fmla="*/ 27 w 1470"/>
              <a:gd name="T55" fmla="*/ 954 h 2346"/>
              <a:gd name="T56" fmla="*/ 71 w 1470"/>
              <a:gd name="T57" fmla="*/ 815 h 2346"/>
              <a:gd name="T58" fmla="*/ 131 w 1470"/>
              <a:gd name="T59" fmla="*/ 684 h 2346"/>
              <a:gd name="T60" fmla="*/ 204 w 1470"/>
              <a:gd name="T61" fmla="*/ 560 h 2346"/>
              <a:gd name="T62" fmla="*/ 284 w 1470"/>
              <a:gd name="T63" fmla="*/ 446 h 2346"/>
              <a:gd name="T64" fmla="*/ 367 w 1470"/>
              <a:gd name="T65" fmla="*/ 343 h 2346"/>
              <a:gd name="T66" fmla="*/ 452 w 1470"/>
              <a:gd name="T67" fmla="*/ 251 h 2346"/>
              <a:gd name="T68" fmla="*/ 532 w 1470"/>
              <a:gd name="T69" fmla="*/ 170 h 2346"/>
              <a:gd name="T70" fmla="*/ 604 w 1470"/>
              <a:gd name="T71" fmla="*/ 105 h 2346"/>
              <a:gd name="T72" fmla="*/ 665 w 1470"/>
              <a:gd name="T73" fmla="*/ 55 h 2346"/>
              <a:gd name="T74" fmla="*/ 709 w 1470"/>
              <a:gd name="T75" fmla="*/ 19 h 2346"/>
              <a:gd name="T76" fmla="*/ 732 w 1470"/>
              <a:gd name="T77" fmla="*/ 1 h 2346"/>
              <a:gd name="T78" fmla="*/ 739 w 1470"/>
              <a:gd name="T79" fmla="*/ 1 h 2346"/>
              <a:gd name="T80" fmla="*/ 763 w 1470"/>
              <a:gd name="T81" fmla="*/ 19 h 2346"/>
              <a:gd name="T82" fmla="*/ 806 w 1470"/>
              <a:gd name="T83" fmla="*/ 55 h 2346"/>
              <a:gd name="T84" fmla="*/ 866 w 1470"/>
              <a:gd name="T85" fmla="*/ 105 h 2346"/>
              <a:gd name="T86" fmla="*/ 939 w 1470"/>
              <a:gd name="T87" fmla="*/ 170 h 2346"/>
              <a:gd name="T88" fmla="*/ 1019 w 1470"/>
              <a:gd name="T89" fmla="*/ 251 h 2346"/>
              <a:gd name="T90" fmla="*/ 1102 w 1470"/>
              <a:gd name="T91" fmla="*/ 343 h 2346"/>
              <a:gd name="T92" fmla="*/ 1187 w 1470"/>
              <a:gd name="T93" fmla="*/ 446 h 2346"/>
              <a:gd name="T94" fmla="*/ 1267 w 1470"/>
              <a:gd name="T95" fmla="*/ 560 h 2346"/>
              <a:gd name="T96" fmla="*/ 1339 w 1470"/>
              <a:gd name="T97" fmla="*/ 684 h 2346"/>
              <a:gd name="T98" fmla="*/ 1400 w 1470"/>
              <a:gd name="T99" fmla="*/ 815 h 2346"/>
              <a:gd name="T100" fmla="*/ 1444 w 1470"/>
              <a:gd name="T101" fmla="*/ 954 h 2346"/>
              <a:gd name="T102" fmla="*/ 1467 w 1470"/>
              <a:gd name="T103" fmla="*/ 1098 h 2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1"/>
          </a:solidFill>
          <a:ln w="19050">
            <a:solidFill>
              <a:srgbClr val="FFFFFF"/>
            </a:solidFill>
            <a:rou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196" name="Freeform 5"/>
          <p:cNvSpPr>
            <a:spLocks noChangeArrowheads="1"/>
          </p:cNvSpPr>
          <p:nvPr/>
        </p:nvSpPr>
        <p:spPr bwMode="auto">
          <a:xfrm rot="-3046289">
            <a:off x="2295525" y="1071563"/>
            <a:ext cx="1978025" cy="3159125"/>
          </a:xfrm>
          <a:custGeom>
            <a:avLst/>
            <a:gdLst>
              <a:gd name="T0" fmla="*/ 1467 w 1470"/>
              <a:gd name="T1" fmla="*/ 1246 h 2346"/>
              <a:gd name="T2" fmla="*/ 1444 w 1470"/>
              <a:gd name="T3" fmla="*/ 1390 h 2346"/>
              <a:gd name="T4" fmla="*/ 1400 w 1470"/>
              <a:gd name="T5" fmla="*/ 1529 h 2346"/>
              <a:gd name="T6" fmla="*/ 1339 w 1470"/>
              <a:gd name="T7" fmla="*/ 1662 h 2346"/>
              <a:gd name="T8" fmla="*/ 1267 w 1470"/>
              <a:gd name="T9" fmla="*/ 1784 h 2346"/>
              <a:gd name="T10" fmla="*/ 1187 w 1470"/>
              <a:gd name="T11" fmla="*/ 1898 h 2346"/>
              <a:gd name="T12" fmla="*/ 1102 w 1470"/>
              <a:gd name="T13" fmla="*/ 2002 h 2346"/>
              <a:gd name="T14" fmla="*/ 1019 w 1470"/>
              <a:gd name="T15" fmla="*/ 2094 h 2346"/>
              <a:gd name="T16" fmla="*/ 939 w 1470"/>
              <a:gd name="T17" fmla="*/ 2174 h 2346"/>
              <a:gd name="T18" fmla="*/ 866 w 1470"/>
              <a:gd name="T19" fmla="*/ 2239 h 2346"/>
              <a:gd name="T20" fmla="*/ 806 w 1470"/>
              <a:gd name="T21" fmla="*/ 2290 h 2346"/>
              <a:gd name="T22" fmla="*/ 763 w 1470"/>
              <a:gd name="T23" fmla="*/ 2325 h 2346"/>
              <a:gd name="T24" fmla="*/ 739 w 1470"/>
              <a:gd name="T25" fmla="*/ 2343 h 2346"/>
              <a:gd name="T26" fmla="*/ 732 w 1470"/>
              <a:gd name="T27" fmla="*/ 2343 h 2346"/>
              <a:gd name="T28" fmla="*/ 709 w 1470"/>
              <a:gd name="T29" fmla="*/ 2325 h 2346"/>
              <a:gd name="T30" fmla="*/ 665 w 1470"/>
              <a:gd name="T31" fmla="*/ 2290 h 2346"/>
              <a:gd name="T32" fmla="*/ 604 w 1470"/>
              <a:gd name="T33" fmla="*/ 2239 h 2346"/>
              <a:gd name="T34" fmla="*/ 532 w 1470"/>
              <a:gd name="T35" fmla="*/ 2174 h 2346"/>
              <a:gd name="T36" fmla="*/ 452 w 1470"/>
              <a:gd name="T37" fmla="*/ 2094 h 2346"/>
              <a:gd name="T38" fmla="*/ 367 w 1470"/>
              <a:gd name="T39" fmla="*/ 2002 h 2346"/>
              <a:gd name="T40" fmla="*/ 284 w 1470"/>
              <a:gd name="T41" fmla="*/ 1898 h 2346"/>
              <a:gd name="T42" fmla="*/ 204 w 1470"/>
              <a:gd name="T43" fmla="*/ 1784 h 2346"/>
              <a:gd name="T44" fmla="*/ 131 w 1470"/>
              <a:gd name="T45" fmla="*/ 1662 h 2346"/>
              <a:gd name="T46" fmla="*/ 71 w 1470"/>
              <a:gd name="T47" fmla="*/ 1529 h 2346"/>
              <a:gd name="T48" fmla="*/ 27 w 1470"/>
              <a:gd name="T49" fmla="*/ 1390 h 2346"/>
              <a:gd name="T50" fmla="*/ 4 w 1470"/>
              <a:gd name="T51" fmla="*/ 1246 h 2346"/>
              <a:gd name="T52" fmla="*/ 4 w 1470"/>
              <a:gd name="T53" fmla="*/ 1098 h 2346"/>
              <a:gd name="T54" fmla="*/ 27 w 1470"/>
              <a:gd name="T55" fmla="*/ 954 h 2346"/>
              <a:gd name="T56" fmla="*/ 71 w 1470"/>
              <a:gd name="T57" fmla="*/ 815 h 2346"/>
              <a:gd name="T58" fmla="*/ 131 w 1470"/>
              <a:gd name="T59" fmla="*/ 684 h 2346"/>
              <a:gd name="T60" fmla="*/ 204 w 1470"/>
              <a:gd name="T61" fmla="*/ 560 h 2346"/>
              <a:gd name="T62" fmla="*/ 284 w 1470"/>
              <a:gd name="T63" fmla="*/ 446 h 2346"/>
              <a:gd name="T64" fmla="*/ 367 w 1470"/>
              <a:gd name="T65" fmla="*/ 343 h 2346"/>
              <a:gd name="T66" fmla="*/ 452 w 1470"/>
              <a:gd name="T67" fmla="*/ 251 h 2346"/>
              <a:gd name="T68" fmla="*/ 532 w 1470"/>
              <a:gd name="T69" fmla="*/ 170 h 2346"/>
              <a:gd name="T70" fmla="*/ 604 w 1470"/>
              <a:gd name="T71" fmla="*/ 105 h 2346"/>
              <a:gd name="T72" fmla="*/ 665 w 1470"/>
              <a:gd name="T73" fmla="*/ 55 h 2346"/>
              <a:gd name="T74" fmla="*/ 709 w 1470"/>
              <a:gd name="T75" fmla="*/ 19 h 2346"/>
              <a:gd name="T76" fmla="*/ 732 w 1470"/>
              <a:gd name="T77" fmla="*/ 1 h 2346"/>
              <a:gd name="T78" fmla="*/ 739 w 1470"/>
              <a:gd name="T79" fmla="*/ 1 h 2346"/>
              <a:gd name="T80" fmla="*/ 763 w 1470"/>
              <a:gd name="T81" fmla="*/ 19 h 2346"/>
              <a:gd name="T82" fmla="*/ 806 w 1470"/>
              <a:gd name="T83" fmla="*/ 55 h 2346"/>
              <a:gd name="T84" fmla="*/ 866 w 1470"/>
              <a:gd name="T85" fmla="*/ 105 h 2346"/>
              <a:gd name="T86" fmla="*/ 939 w 1470"/>
              <a:gd name="T87" fmla="*/ 170 h 2346"/>
              <a:gd name="T88" fmla="*/ 1019 w 1470"/>
              <a:gd name="T89" fmla="*/ 251 h 2346"/>
              <a:gd name="T90" fmla="*/ 1102 w 1470"/>
              <a:gd name="T91" fmla="*/ 343 h 2346"/>
              <a:gd name="T92" fmla="*/ 1187 w 1470"/>
              <a:gd name="T93" fmla="*/ 446 h 2346"/>
              <a:gd name="T94" fmla="*/ 1267 w 1470"/>
              <a:gd name="T95" fmla="*/ 560 h 2346"/>
              <a:gd name="T96" fmla="*/ 1339 w 1470"/>
              <a:gd name="T97" fmla="*/ 684 h 2346"/>
              <a:gd name="T98" fmla="*/ 1400 w 1470"/>
              <a:gd name="T99" fmla="*/ 815 h 2346"/>
              <a:gd name="T100" fmla="*/ 1444 w 1470"/>
              <a:gd name="T101" fmla="*/ 954 h 2346"/>
              <a:gd name="T102" fmla="*/ 1467 w 1470"/>
              <a:gd name="T103" fmla="*/ 1098 h 2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folHlink"/>
          </a:solidFill>
          <a:ln w="19050">
            <a:solidFill>
              <a:srgbClr val="FFFFFF"/>
            </a:solidFill>
            <a:rou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19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8198" name="Oval 7"/>
          <p:cNvSpPr>
            <a:spLocks noChangeArrowheads="1"/>
          </p:cNvSpPr>
          <p:nvPr/>
        </p:nvSpPr>
        <p:spPr bwMode="auto">
          <a:xfrm>
            <a:off x="3711575" y="2943225"/>
            <a:ext cx="1647825" cy="1647825"/>
          </a:xfrm>
          <a:prstGeom prst="ellipse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1819275" y="6035675"/>
            <a:ext cx="5181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4951413" y="2268538"/>
            <a:ext cx="17922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sp>
        <p:nvSpPr>
          <p:cNvPr id="8201" name="Text Box 10"/>
          <p:cNvSpPr txBox="1">
            <a:spLocks noChangeArrowheads="1"/>
          </p:cNvSpPr>
          <p:nvPr/>
        </p:nvSpPr>
        <p:spPr bwMode="auto">
          <a:xfrm>
            <a:off x="2378075" y="4676775"/>
            <a:ext cx="17922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4926013" y="4659313"/>
            <a:ext cx="17922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906838" y="3219450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M1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660900" y="3219450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M2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3935413" y="3930650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M4</a:t>
            </a: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4660900" y="3921125"/>
            <a:ext cx="501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M3</a:t>
            </a:r>
          </a:p>
        </p:txBody>
      </p:sp>
      <p:sp>
        <p:nvSpPr>
          <p:cNvPr id="8207" name="Text Box 16"/>
          <p:cNvSpPr txBox="1">
            <a:spLocks noChangeArrowheads="1"/>
          </p:cNvSpPr>
          <p:nvPr/>
        </p:nvSpPr>
        <p:spPr bwMode="auto">
          <a:xfrm>
            <a:off x="2332038" y="2289175"/>
            <a:ext cx="17922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</a:rPr>
              <a:t>Description of the contents</a:t>
            </a:r>
          </a:p>
        </p:txBody>
      </p:sp>
      <p:pic>
        <p:nvPicPr>
          <p:cNvPr id="8208" name="Picture 17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9"/>
          <a:stretch>
            <a:fillRect/>
          </a:stretch>
        </p:blipFill>
        <p:spPr bwMode="auto">
          <a:xfrm>
            <a:off x="7108825" y="2247900"/>
            <a:ext cx="1925638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2"/>
          <p:cNvGrpSpPr/>
          <p:nvPr/>
        </p:nvGrpSpPr>
        <p:grpSpPr bwMode="auto">
          <a:xfrm>
            <a:off x="5783263" y="1676400"/>
            <a:ext cx="2273300" cy="536575"/>
            <a:chOff x="3964" y="2071"/>
            <a:chExt cx="1484" cy="330"/>
          </a:xfrm>
        </p:grpSpPr>
        <p:sp>
          <p:nvSpPr>
            <p:cNvPr id="9218" name="AutoShape 3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219" name="AutoShape 4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220" name="Group 5"/>
          <p:cNvGrpSpPr/>
          <p:nvPr/>
        </p:nvGrpSpPr>
        <p:grpSpPr bwMode="auto">
          <a:xfrm>
            <a:off x="6315075" y="3222625"/>
            <a:ext cx="2273300" cy="536575"/>
            <a:chOff x="3964" y="2071"/>
            <a:chExt cx="1484" cy="330"/>
          </a:xfrm>
        </p:grpSpPr>
        <p:sp>
          <p:nvSpPr>
            <p:cNvPr id="9221" name="AutoShape 6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222" name="AutoShape 7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223" name="Group 8"/>
          <p:cNvGrpSpPr/>
          <p:nvPr/>
        </p:nvGrpSpPr>
        <p:grpSpPr bwMode="auto">
          <a:xfrm>
            <a:off x="5791200" y="4822825"/>
            <a:ext cx="2273300" cy="536575"/>
            <a:chOff x="3964" y="2071"/>
            <a:chExt cx="1484" cy="330"/>
          </a:xfrm>
        </p:grpSpPr>
        <p:sp>
          <p:nvSpPr>
            <p:cNvPr id="9224" name="AutoShape 9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225" name="AutoShape 10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226" name="Group 11"/>
          <p:cNvGrpSpPr/>
          <p:nvPr/>
        </p:nvGrpSpPr>
        <p:grpSpPr bwMode="auto">
          <a:xfrm>
            <a:off x="966788" y="4822825"/>
            <a:ext cx="2273300" cy="536575"/>
            <a:chOff x="3964" y="2071"/>
            <a:chExt cx="1484" cy="330"/>
          </a:xfrm>
        </p:grpSpPr>
        <p:sp>
          <p:nvSpPr>
            <p:cNvPr id="9227" name="AutoShape 12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228" name="AutoShape 13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229" name="Group 14"/>
          <p:cNvGrpSpPr/>
          <p:nvPr/>
        </p:nvGrpSpPr>
        <p:grpSpPr bwMode="auto">
          <a:xfrm>
            <a:off x="466725" y="3222625"/>
            <a:ext cx="2273300" cy="536575"/>
            <a:chOff x="3964" y="2071"/>
            <a:chExt cx="1484" cy="330"/>
          </a:xfrm>
        </p:grpSpPr>
        <p:sp>
          <p:nvSpPr>
            <p:cNvPr id="9230" name="AutoShape 15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231" name="AutoShape 16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232" name="Group 17"/>
          <p:cNvGrpSpPr/>
          <p:nvPr/>
        </p:nvGrpSpPr>
        <p:grpSpPr bwMode="auto">
          <a:xfrm>
            <a:off x="966788" y="1676400"/>
            <a:ext cx="2273300" cy="536575"/>
            <a:chOff x="3964" y="2071"/>
            <a:chExt cx="1484" cy="330"/>
          </a:xfrm>
        </p:grpSpPr>
        <p:sp>
          <p:nvSpPr>
            <p:cNvPr id="9233" name="AutoShape 18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234" name="AutoShape 19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9235" name="AutoShape 20"/>
          <p:cNvSpPr>
            <a:spLocks noChangeArrowheads="1"/>
          </p:cNvSpPr>
          <p:nvPr/>
        </p:nvSpPr>
        <p:spPr bwMode="auto">
          <a:xfrm rot="-3626814">
            <a:off x="4716463" y="2346325"/>
            <a:ext cx="730250" cy="266700"/>
          </a:xfrm>
          <a:prstGeom prst="rightArrow">
            <a:avLst>
              <a:gd name="adj1" fmla="val 35167"/>
              <a:gd name="adj2" fmla="val 110868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236" name="AutoShape 21"/>
          <p:cNvSpPr>
            <a:spLocks noChangeArrowheads="1"/>
          </p:cNvSpPr>
          <p:nvPr/>
        </p:nvSpPr>
        <p:spPr bwMode="auto">
          <a:xfrm rot="3465783">
            <a:off x="4718050" y="4337051"/>
            <a:ext cx="727075" cy="266700"/>
          </a:xfrm>
          <a:prstGeom prst="rightArrow">
            <a:avLst>
              <a:gd name="adj1" fmla="val 35167"/>
              <a:gd name="adj2" fmla="val 110385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237" name="AutoShape 22"/>
          <p:cNvSpPr>
            <a:spLocks noChangeArrowheads="1"/>
          </p:cNvSpPr>
          <p:nvPr/>
        </p:nvSpPr>
        <p:spPr bwMode="auto">
          <a:xfrm rot="-7230978">
            <a:off x="3595688" y="2417763"/>
            <a:ext cx="728662" cy="265112"/>
          </a:xfrm>
          <a:prstGeom prst="rightArrow">
            <a:avLst>
              <a:gd name="adj1" fmla="val 35167"/>
              <a:gd name="adj2" fmla="val 111289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238" name="AutoShape 23"/>
          <p:cNvSpPr>
            <a:spLocks noChangeArrowheads="1"/>
          </p:cNvSpPr>
          <p:nvPr/>
        </p:nvSpPr>
        <p:spPr bwMode="auto">
          <a:xfrm rot="7535209">
            <a:off x="3560762" y="4308476"/>
            <a:ext cx="728663" cy="265112"/>
          </a:xfrm>
          <a:prstGeom prst="rightArrow">
            <a:avLst>
              <a:gd name="adj1" fmla="val 35167"/>
              <a:gd name="adj2" fmla="val 111289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239" name="AutoShape 24"/>
          <p:cNvSpPr>
            <a:spLocks noChangeArrowheads="1"/>
          </p:cNvSpPr>
          <p:nvPr/>
        </p:nvSpPr>
        <p:spPr bwMode="auto">
          <a:xfrm>
            <a:off x="5249863" y="3384550"/>
            <a:ext cx="728662" cy="266700"/>
          </a:xfrm>
          <a:prstGeom prst="rightArrow">
            <a:avLst>
              <a:gd name="adj1" fmla="val 35167"/>
              <a:gd name="adj2" fmla="val 110626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240" name="AutoShape 25"/>
          <p:cNvSpPr>
            <a:spLocks noChangeArrowheads="1"/>
          </p:cNvSpPr>
          <p:nvPr/>
        </p:nvSpPr>
        <p:spPr bwMode="auto">
          <a:xfrm rot="10800000">
            <a:off x="3032125" y="3379788"/>
            <a:ext cx="795338" cy="265112"/>
          </a:xfrm>
          <a:prstGeom prst="rightArrow">
            <a:avLst>
              <a:gd name="adj1" fmla="val 35167"/>
              <a:gd name="adj2" fmla="val 121473"/>
            </a:avLst>
          </a:prstGeom>
          <a:gradFill rotWithShape="1">
            <a:gsLst>
              <a:gs pos="0">
                <a:srgbClr val="555555"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241" name="Oval 26"/>
          <p:cNvSpPr>
            <a:spLocks noChangeArrowheads="1"/>
          </p:cNvSpPr>
          <p:nvPr/>
        </p:nvSpPr>
        <p:spPr bwMode="auto">
          <a:xfrm>
            <a:off x="2798763" y="1757363"/>
            <a:ext cx="3444875" cy="3446462"/>
          </a:xfrm>
          <a:prstGeom prst="ellipse">
            <a:avLst/>
          </a:prstGeom>
          <a:noFill/>
          <a:ln w="38100">
            <a:solidFill>
              <a:srgbClr val="C0C0C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9242" name="Group 27"/>
          <p:cNvGrpSpPr/>
          <p:nvPr/>
        </p:nvGrpSpPr>
        <p:grpSpPr bwMode="auto">
          <a:xfrm>
            <a:off x="3484563" y="2516188"/>
            <a:ext cx="1989137" cy="1987550"/>
            <a:chOff x="2238" y="1769"/>
            <a:chExt cx="1361" cy="1361"/>
          </a:xfrm>
        </p:grpSpPr>
        <p:sp>
          <p:nvSpPr>
            <p:cNvPr id="9243" name="Oval 28"/>
            <p:cNvSpPr>
              <a:spLocks noChangeArrowheads="1"/>
            </p:cNvSpPr>
            <p:nvPr/>
          </p:nvSpPr>
          <p:spPr bwMode="auto">
            <a:xfrm>
              <a:off x="2238" y="1769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93D4E9"/>
                </a:gs>
                <a:gs pos="50000">
                  <a:srgbClr val="0099CC"/>
                </a:gs>
                <a:gs pos="100000">
                  <a:srgbClr val="93D4E9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244" name="Oval 29"/>
            <p:cNvSpPr>
              <a:spLocks noChangeArrowheads="1"/>
            </p:cNvSpPr>
            <p:nvPr/>
          </p:nvSpPr>
          <p:spPr bwMode="auto">
            <a:xfrm>
              <a:off x="2327" y="1858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536E"/>
                </a:gs>
                <a:gs pos="50000">
                  <a:srgbClr val="0099CC"/>
                </a:gs>
                <a:gs pos="100000">
                  <a:srgbClr val="00536E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245" name="Oval 30"/>
            <p:cNvSpPr>
              <a:spLocks noChangeArrowheads="1"/>
            </p:cNvSpPr>
            <p:nvPr/>
          </p:nvSpPr>
          <p:spPr bwMode="auto">
            <a:xfrm>
              <a:off x="2328" y="186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6182"/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246" name="Oval 31"/>
            <p:cNvSpPr>
              <a:spLocks noChangeArrowheads="1"/>
            </p:cNvSpPr>
            <p:nvPr/>
          </p:nvSpPr>
          <p:spPr bwMode="auto">
            <a:xfrm>
              <a:off x="2391" y="1917"/>
              <a:ext cx="1065" cy="106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9247" name="Group 32"/>
            <p:cNvGrpSpPr/>
            <p:nvPr/>
          </p:nvGrpSpPr>
          <p:grpSpPr bwMode="auto">
            <a:xfrm>
              <a:off x="2410" y="1929"/>
              <a:ext cx="1031" cy="1031"/>
              <a:chOff x="4166" y="1706"/>
              <a:chExt cx="1252" cy="1252"/>
            </a:xfrm>
          </p:grpSpPr>
          <p:sp>
            <p:nvSpPr>
              <p:cNvPr id="9248" name="Oval 33"/>
              <p:cNvSpPr>
                <a:spLocks noChangeArrowheads="1"/>
              </p:cNvSpPr>
              <p:nvPr/>
            </p:nvSpPr>
            <p:spPr bwMode="auto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249" name="Oval 34"/>
              <p:cNvSpPr>
                <a:spLocks noChangeArrowheads="1"/>
              </p:cNvSpPr>
              <p:nvPr/>
            </p:nvSpPr>
            <p:spPr bwMode="auto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250" name="Oval 35"/>
              <p:cNvSpPr>
                <a:spLocks noChangeArrowheads="1"/>
              </p:cNvSpPr>
              <p:nvPr/>
            </p:nvSpPr>
            <p:spPr bwMode="auto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251" name="Oval 36"/>
              <p:cNvSpPr>
                <a:spLocks noChangeArrowheads="1"/>
              </p:cNvSpPr>
              <p:nvPr/>
            </p:nvSpPr>
            <p:spPr bwMode="auto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252" name="Text Box 37"/>
            <p:cNvSpPr txBox="1">
              <a:spLocks noChangeArrowheads="1"/>
            </p:cNvSpPr>
            <p:nvPr/>
          </p:nvSpPr>
          <p:spPr bwMode="auto">
            <a:xfrm>
              <a:off x="2653" y="2310"/>
              <a:ext cx="555" cy="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rgbClr val="080808"/>
                  </a:solidFill>
                  <a:ea typeface="宋体" panose="02010600030101010101" pitchFamily="2" charset="-122"/>
                </a:rPr>
                <a:t>Text</a:t>
              </a:r>
            </a:p>
          </p:txBody>
        </p:sp>
      </p:grpSp>
      <p:sp>
        <p:nvSpPr>
          <p:cNvPr id="9253" name="Text Box 38"/>
          <p:cNvSpPr txBox="1">
            <a:spLocks noChangeArrowheads="1"/>
          </p:cNvSpPr>
          <p:nvPr/>
        </p:nvSpPr>
        <p:spPr bwMode="auto">
          <a:xfrm>
            <a:off x="1066800" y="1774825"/>
            <a:ext cx="2057400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Add your text</a:t>
            </a:r>
          </a:p>
        </p:txBody>
      </p:sp>
      <p:sp>
        <p:nvSpPr>
          <p:cNvPr id="9254" name="Text Box 39"/>
          <p:cNvSpPr txBox="1">
            <a:spLocks noChangeArrowheads="1"/>
          </p:cNvSpPr>
          <p:nvPr/>
        </p:nvSpPr>
        <p:spPr bwMode="auto">
          <a:xfrm>
            <a:off x="5872163" y="1754188"/>
            <a:ext cx="2057400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Add your text</a:t>
            </a:r>
          </a:p>
        </p:txBody>
      </p:sp>
      <p:sp>
        <p:nvSpPr>
          <p:cNvPr id="9255" name="Text Box 40"/>
          <p:cNvSpPr txBox="1">
            <a:spLocks noChangeArrowheads="1"/>
          </p:cNvSpPr>
          <p:nvPr/>
        </p:nvSpPr>
        <p:spPr bwMode="auto">
          <a:xfrm>
            <a:off x="1050925" y="4899025"/>
            <a:ext cx="2057400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Add your text</a:t>
            </a:r>
          </a:p>
        </p:txBody>
      </p:sp>
      <p:sp>
        <p:nvSpPr>
          <p:cNvPr id="9256" name="Text Box 41"/>
          <p:cNvSpPr txBox="1">
            <a:spLocks noChangeArrowheads="1"/>
          </p:cNvSpPr>
          <p:nvPr/>
        </p:nvSpPr>
        <p:spPr bwMode="auto">
          <a:xfrm>
            <a:off x="5883275" y="4899025"/>
            <a:ext cx="2057400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Add your text</a:t>
            </a:r>
          </a:p>
        </p:txBody>
      </p:sp>
      <p:sp>
        <p:nvSpPr>
          <p:cNvPr id="9257" name="Text Box 42"/>
          <p:cNvSpPr txBox="1">
            <a:spLocks noChangeArrowheads="1"/>
          </p:cNvSpPr>
          <p:nvPr/>
        </p:nvSpPr>
        <p:spPr bwMode="auto">
          <a:xfrm>
            <a:off x="609600" y="3313113"/>
            <a:ext cx="2057400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Add your text</a:t>
            </a:r>
          </a:p>
        </p:txBody>
      </p:sp>
      <p:sp>
        <p:nvSpPr>
          <p:cNvPr id="9258" name="Text Box 43"/>
          <p:cNvSpPr txBox="1">
            <a:spLocks noChangeArrowheads="1"/>
          </p:cNvSpPr>
          <p:nvPr/>
        </p:nvSpPr>
        <p:spPr bwMode="auto">
          <a:xfrm>
            <a:off x="6410325" y="3313113"/>
            <a:ext cx="2057400" cy="3667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Add your text</a:t>
            </a:r>
          </a:p>
        </p:txBody>
      </p:sp>
      <p:sp>
        <p:nvSpPr>
          <p:cNvPr id="9259" name="Rectangle 4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12333" name="Rectangle 45"/>
          <p:cNvSpPr>
            <a:spLocks noChangeArrowheads="1"/>
          </p:cNvSpPr>
          <p:nvPr/>
        </p:nvSpPr>
        <p:spPr bwMode="black">
          <a:xfrm>
            <a:off x="896938" y="5835650"/>
            <a:ext cx="71231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anose="05000000000000000000" pitchFamily="2" charset="2"/>
              <a:buNone/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 “ThemeGallery is a Design Digital Content &amp; Contents mall developed by Guild Design Inc.”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2"/>
          <p:cNvSpPr>
            <a:spLocks noChangeArrowheads="1"/>
          </p:cNvSpPr>
          <p:nvPr/>
        </p:nvSpPr>
        <p:spPr bwMode="auto">
          <a:xfrm rot="5400000">
            <a:off x="3284538" y="2944812"/>
            <a:ext cx="2224088" cy="11731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0242" name="Group 3"/>
          <p:cNvGrpSpPr/>
          <p:nvPr/>
        </p:nvGrpSpPr>
        <p:grpSpPr bwMode="auto">
          <a:xfrm>
            <a:off x="517525" y="2403475"/>
            <a:ext cx="3657600" cy="688975"/>
            <a:chOff x="720" y="1392"/>
            <a:chExt cx="4058" cy="480"/>
          </a:xfrm>
        </p:grpSpPr>
        <p:sp>
          <p:nvSpPr>
            <p:cNvPr id="13316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0244" name="Group 5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18" name="AutoShape 6"/>
              <p:cNvSpPr>
                <a:spLocks noChangeArrowheads="1"/>
              </p:cNvSpPr>
              <p:nvPr/>
            </p:nvSpPr>
            <p:spPr bwMode="ltGray">
              <a:xfrm>
                <a:off x="745" y="1736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19" name="AutoShape 7"/>
              <p:cNvSpPr>
                <a:spLocks noChangeArrowheads="1"/>
              </p:cNvSpPr>
              <p:nvPr/>
            </p:nvSpPr>
            <p:spPr bwMode="ltGray">
              <a:xfrm>
                <a:off x="745" y="1407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247" name="Group 8"/>
          <p:cNvGrpSpPr/>
          <p:nvPr/>
        </p:nvGrpSpPr>
        <p:grpSpPr bwMode="auto">
          <a:xfrm>
            <a:off x="517525" y="3192463"/>
            <a:ext cx="3657600" cy="688975"/>
            <a:chOff x="720" y="1392"/>
            <a:chExt cx="4058" cy="480"/>
          </a:xfrm>
        </p:grpSpPr>
        <p:sp>
          <p:nvSpPr>
            <p:cNvPr id="13321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0249" name="Group 10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3" name="AutoShape 11"/>
              <p:cNvSpPr>
                <a:spLocks noChangeArrowheads="1"/>
              </p:cNvSpPr>
              <p:nvPr/>
            </p:nvSpPr>
            <p:spPr bwMode="gray">
              <a:xfrm>
                <a:off x="745" y="1736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24" name="AutoShape 12"/>
              <p:cNvSpPr>
                <a:spLocks noChangeArrowheads="1"/>
              </p:cNvSpPr>
              <p:nvPr/>
            </p:nvSpPr>
            <p:spPr bwMode="gray">
              <a:xfrm>
                <a:off x="745" y="1407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252" name="Group 13"/>
          <p:cNvGrpSpPr/>
          <p:nvPr/>
        </p:nvGrpSpPr>
        <p:grpSpPr bwMode="auto">
          <a:xfrm>
            <a:off x="517525" y="3973513"/>
            <a:ext cx="3657600" cy="688975"/>
            <a:chOff x="720" y="1392"/>
            <a:chExt cx="4058" cy="480"/>
          </a:xfrm>
        </p:grpSpPr>
        <p:sp>
          <p:nvSpPr>
            <p:cNvPr id="13326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0254" name="Group 15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8" name="AutoShape 16"/>
              <p:cNvSpPr>
                <a:spLocks noChangeArrowheads="1"/>
              </p:cNvSpPr>
              <p:nvPr/>
            </p:nvSpPr>
            <p:spPr bwMode="ltGray">
              <a:xfrm>
                <a:off x="745" y="1736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29" name="AutoShape 17"/>
              <p:cNvSpPr>
                <a:spLocks noChangeArrowheads="1"/>
              </p:cNvSpPr>
              <p:nvPr/>
            </p:nvSpPr>
            <p:spPr bwMode="ltGray">
              <a:xfrm>
                <a:off x="745" y="1407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22353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257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10258" name="Text Box 19"/>
          <p:cNvSpPr txBox="1">
            <a:spLocks noChangeArrowheads="1"/>
          </p:cNvSpPr>
          <p:nvPr/>
        </p:nvSpPr>
        <p:spPr bwMode="auto">
          <a:xfrm>
            <a:off x="1560513" y="255270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0259" name="Text Box 20"/>
          <p:cNvSpPr txBox="1">
            <a:spLocks noChangeArrowheads="1"/>
          </p:cNvSpPr>
          <p:nvPr/>
        </p:nvSpPr>
        <p:spPr bwMode="auto">
          <a:xfrm>
            <a:off x="1568450" y="3314700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0260" name="Text Box 21"/>
          <p:cNvSpPr txBox="1">
            <a:spLocks noChangeArrowheads="1"/>
          </p:cNvSpPr>
          <p:nvPr/>
        </p:nvSpPr>
        <p:spPr bwMode="auto">
          <a:xfrm>
            <a:off x="1570038" y="4094163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0261" name="AutoShape 22"/>
          <p:cNvSpPr>
            <a:spLocks noChangeArrowheads="1"/>
          </p:cNvSpPr>
          <p:nvPr/>
        </p:nvSpPr>
        <p:spPr bwMode="auto">
          <a:xfrm>
            <a:off x="5053013" y="2201863"/>
            <a:ext cx="3395662" cy="2616200"/>
          </a:xfrm>
          <a:prstGeom prst="flowChartAlternateProcess">
            <a:avLst/>
          </a:prstGeom>
          <a:gradFill rotWithShape="1">
            <a:gsLst>
              <a:gs pos="0">
                <a:srgbClr val="E3E3E3"/>
              </a:gs>
              <a:gs pos="50000">
                <a:srgbClr val="FFFFFF"/>
              </a:gs>
              <a:gs pos="100000">
                <a:srgbClr val="E3E3E3"/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black">
          <a:xfrm>
            <a:off x="5135563" y="2270125"/>
            <a:ext cx="3230562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sz="2000" b="1">
                <a:ea typeface="宋体" panose="02010600030101010101" pitchFamily="2" charset="-122"/>
              </a:rPr>
              <a:t> </a:t>
            </a:r>
            <a:r>
              <a:rPr lang="en-US" altLang="zh-CN" sz="2000" b="1" u="sng">
                <a:solidFill>
                  <a:srgbClr val="A50021"/>
                </a:solidFill>
                <a:ea typeface="宋体" panose="02010600030101010101" pitchFamily="2" charset="-122"/>
              </a:rPr>
              <a:t>Title in here</a:t>
            </a:r>
          </a:p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endParaRPr lang="en-US" altLang="zh-CN" sz="1000" b="1">
              <a:solidFill>
                <a:srgbClr val="FF9900"/>
              </a:solidFill>
              <a:ea typeface="宋体" panose="02010600030101010101" pitchFamily="2" charset="-122"/>
            </a:endParaRPr>
          </a:p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ThemeGallery</a:t>
            </a:r>
            <a:r>
              <a:rPr lang="en-US" altLang="zh-CN" sz="1400" b="1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is a Design Digital Content &amp; Contents mall developed by Guild Design Inc.</a:t>
            </a:r>
          </a:p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endParaRPr lang="en-US" altLang="zh-CN" sz="140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1. Description of  the contents </a:t>
            </a:r>
          </a:p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2. Description of  the contents</a:t>
            </a:r>
          </a:p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r>
              <a:rPr lang="en-US" altLang="zh-CN" sz="1400">
                <a:solidFill>
                  <a:srgbClr val="000000"/>
                </a:solidFill>
                <a:ea typeface="宋体" panose="02010600030101010101" pitchFamily="2" charset="-122"/>
              </a:rPr>
              <a:t>3. Description of  the contents</a:t>
            </a:r>
          </a:p>
          <a:p>
            <a:pPr algn="ctr" eaLnBrk="0" hangingPunct="0">
              <a:lnSpc>
                <a:spcPct val="110000"/>
              </a:lnSpc>
              <a:buFontTx/>
              <a:buNone/>
              <a:defRPr/>
            </a:pPr>
            <a:endParaRPr lang="en-US" altLang="zh-CN" sz="14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10263" name="Picture 24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auto">
          <a:xfrm>
            <a:off x="504825" y="2459038"/>
            <a:ext cx="576263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4" name="Picture 25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auto">
          <a:xfrm>
            <a:off x="706438" y="3248025"/>
            <a:ext cx="576262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5" name="Picture 26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auto">
          <a:xfrm>
            <a:off x="504825" y="4038600"/>
            <a:ext cx="576263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9" name="Rectangle 27"/>
          <p:cNvSpPr>
            <a:spLocks noChangeArrowheads="1"/>
          </p:cNvSpPr>
          <p:nvPr/>
        </p:nvSpPr>
        <p:spPr bwMode="black">
          <a:xfrm>
            <a:off x="896938" y="5226050"/>
            <a:ext cx="71231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anose="05000000000000000000" pitchFamily="2" charset="2"/>
              <a:buNone/>
              <a:defRPr/>
            </a:pPr>
            <a:r>
              <a:rPr lang="en-US" altLang="zh-CN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 “ThemeGallery is a Design Digital Content &amp; Contents mall developed by Guild Design Inc.”</a:t>
            </a:r>
          </a:p>
        </p:txBody>
      </p:sp>
      <p:pic>
        <p:nvPicPr>
          <p:cNvPr id="10267" name="Picture 28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25"/>
          <a:stretch>
            <a:fillRect/>
          </a:stretch>
        </p:blipFill>
        <p:spPr bwMode="auto">
          <a:xfrm>
            <a:off x="7348538" y="0"/>
            <a:ext cx="179546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AutoShape 2"/>
          <p:cNvSpPr>
            <a:spLocks noChangeArrowheads="1"/>
          </p:cNvSpPr>
          <p:nvPr/>
        </p:nvSpPr>
        <p:spPr bwMode="auto">
          <a:xfrm>
            <a:off x="3282950" y="3370263"/>
            <a:ext cx="2587625" cy="2497137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266" name="AutoShape 3"/>
          <p:cNvSpPr>
            <a:spLocks noChangeArrowheads="1"/>
          </p:cNvSpPr>
          <p:nvPr/>
        </p:nvSpPr>
        <p:spPr bwMode="auto">
          <a:xfrm>
            <a:off x="6046788" y="3370263"/>
            <a:ext cx="2587625" cy="2497137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1267" name="Group 4"/>
          <p:cNvGrpSpPr/>
          <p:nvPr/>
        </p:nvGrpSpPr>
        <p:grpSpPr bwMode="auto">
          <a:xfrm>
            <a:off x="6186488" y="3119438"/>
            <a:ext cx="2355850" cy="523875"/>
            <a:chOff x="3964" y="2071"/>
            <a:chExt cx="1484" cy="330"/>
          </a:xfrm>
        </p:grpSpPr>
        <p:sp>
          <p:nvSpPr>
            <p:cNvPr id="11268" name="AutoShape 5"/>
            <p:cNvSpPr>
              <a:spLocks noChangeArrowheads="1"/>
            </p:cNvSpPr>
            <p:nvPr/>
          </p:nvSpPr>
          <p:spPr bwMode="auto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>
              <a:solidFill>
                <a:srgbClr val="FFFFFF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1269" name="AutoShape 6"/>
            <p:cNvSpPr>
              <a:spLocks noChangeArrowheads="1"/>
            </p:cNvSpPr>
            <p:nvPr/>
          </p:nvSpPr>
          <p:spPr bwMode="auto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6680200" y="3195638"/>
            <a:ext cx="1365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Content 03</a:t>
            </a:r>
          </a:p>
        </p:txBody>
      </p:sp>
      <p:grpSp>
        <p:nvGrpSpPr>
          <p:cNvPr id="11271" name="Group 8"/>
          <p:cNvGrpSpPr/>
          <p:nvPr/>
        </p:nvGrpSpPr>
        <p:grpSpPr bwMode="auto">
          <a:xfrm>
            <a:off x="3394075" y="3119438"/>
            <a:ext cx="2355850" cy="523875"/>
            <a:chOff x="2140" y="2071"/>
            <a:chExt cx="1484" cy="330"/>
          </a:xfrm>
        </p:grpSpPr>
        <p:sp>
          <p:nvSpPr>
            <p:cNvPr id="11272" name="AutoShape 9"/>
            <p:cNvSpPr>
              <a:spLocks noChangeArrowheads="1"/>
            </p:cNvSpPr>
            <p:nvPr/>
          </p:nvSpPr>
          <p:spPr bwMode="auto">
            <a:xfrm>
              <a:off x="2140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38100">
              <a:solidFill>
                <a:srgbClr val="FFFFFF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1273" name="AutoShape 10"/>
            <p:cNvSpPr>
              <a:spLocks noChangeArrowheads="1"/>
            </p:cNvSpPr>
            <p:nvPr/>
          </p:nvSpPr>
          <p:spPr bwMode="auto">
            <a:xfrm>
              <a:off x="2163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274" name="Rectangle 11"/>
          <p:cNvSpPr>
            <a:spLocks noChangeArrowheads="1"/>
          </p:cNvSpPr>
          <p:nvPr/>
        </p:nvSpPr>
        <p:spPr bwMode="auto">
          <a:xfrm>
            <a:off x="3881438" y="3195638"/>
            <a:ext cx="1365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Content 02</a:t>
            </a:r>
          </a:p>
        </p:txBody>
      </p:sp>
      <p:sp>
        <p:nvSpPr>
          <p:cNvPr id="11275" name="AutoShape 12"/>
          <p:cNvSpPr>
            <a:spLocks noChangeArrowheads="1"/>
          </p:cNvSpPr>
          <p:nvPr/>
        </p:nvSpPr>
        <p:spPr bwMode="auto">
          <a:xfrm>
            <a:off x="520700" y="3370263"/>
            <a:ext cx="2587625" cy="2497137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FDFDFD"/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276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grpSp>
        <p:nvGrpSpPr>
          <p:cNvPr id="11277" name="Group 14"/>
          <p:cNvGrpSpPr/>
          <p:nvPr/>
        </p:nvGrpSpPr>
        <p:grpSpPr bwMode="auto">
          <a:xfrm>
            <a:off x="619125" y="3119438"/>
            <a:ext cx="2355850" cy="523875"/>
            <a:chOff x="301" y="2071"/>
            <a:chExt cx="1484" cy="330"/>
          </a:xfrm>
        </p:grpSpPr>
        <p:sp>
          <p:nvSpPr>
            <p:cNvPr id="11278" name="AutoShape 15"/>
            <p:cNvSpPr>
              <a:spLocks noChangeArrowheads="1"/>
            </p:cNvSpPr>
            <p:nvPr/>
          </p:nvSpPr>
          <p:spPr bwMode="auto">
            <a:xfrm>
              <a:off x="301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38100">
              <a:solidFill>
                <a:srgbClr val="FFFFFF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1279" name="AutoShape 16"/>
            <p:cNvSpPr>
              <a:spLocks noChangeArrowheads="1"/>
            </p:cNvSpPr>
            <p:nvPr/>
          </p:nvSpPr>
          <p:spPr bwMode="auto">
            <a:xfrm>
              <a:off x="324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280" name="Rectangle 17"/>
          <p:cNvSpPr>
            <a:spLocks noChangeArrowheads="1"/>
          </p:cNvSpPr>
          <p:nvPr/>
        </p:nvSpPr>
        <p:spPr bwMode="auto">
          <a:xfrm>
            <a:off x="1106488" y="3195638"/>
            <a:ext cx="1365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Content 01</a:t>
            </a:r>
          </a:p>
        </p:txBody>
      </p:sp>
      <p:sp>
        <p:nvSpPr>
          <p:cNvPr id="11281" name="Rectangle 18"/>
          <p:cNvSpPr>
            <a:spLocks noChangeArrowheads="1"/>
          </p:cNvSpPr>
          <p:nvPr/>
        </p:nvSpPr>
        <p:spPr bwMode="auto">
          <a:xfrm>
            <a:off x="625475" y="1743075"/>
            <a:ext cx="77517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1775" indent="-231775">
              <a:buClr>
                <a:schemeClr val="tx2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zh-CN" sz="2000" b="1">
                <a:ea typeface="宋体" panose="02010600030101010101" pitchFamily="2" charset="-122"/>
              </a:rPr>
              <a:t>ThemeGallery  is a Design Digital Content &amp; Contents mall </a:t>
            </a:r>
          </a:p>
          <a:p>
            <a:pPr marL="231775" indent="-231775">
              <a:buClr>
                <a:schemeClr val="tx2"/>
              </a:buClr>
              <a:buSzPct val="95000"/>
            </a:pPr>
            <a:r>
              <a:rPr lang="en-US" altLang="zh-CN" sz="2000" b="1">
                <a:ea typeface="宋体" panose="02010600030101010101" pitchFamily="2" charset="-122"/>
              </a:rPr>
              <a:t>   developed by Guild Design Inc. </a:t>
            </a:r>
          </a:p>
        </p:txBody>
      </p:sp>
      <p:sp>
        <p:nvSpPr>
          <p:cNvPr id="11282" name="Text Box 19"/>
          <p:cNvSpPr txBox="1">
            <a:spLocks noChangeArrowheads="1"/>
          </p:cNvSpPr>
          <p:nvPr/>
        </p:nvSpPr>
        <p:spPr bwMode="auto">
          <a:xfrm>
            <a:off x="742950" y="2679700"/>
            <a:ext cx="391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11283" name="Text Box 20"/>
          <p:cNvSpPr txBox="1">
            <a:spLocks noChangeArrowheads="1"/>
          </p:cNvSpPr>
          <p:nvPr/>
        </p:nvSpPr>
        <p:spPr bwMode="auto">
          <a:xfrm>
            <a:off x="665163" y="3913188"/>
            <a:ext cx="22621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11284" name="Text Box 21"/>
          <p:cNvSpPr txBox="1">
            <a:spLocks noChangeArrowheads="1"/>
          </p:cNvSpPr>
          <p:nvPr/>
        </p:nvSpPr>
        <p:spPr bwMode="auto">
          <a:xfrm>
            <a:off x="3354388" y="3946525"/>
            <a:ext cx="2506662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  <a:p>
            <a:pPr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</p:txBody>
      </p:sp>
      <p:sp>
        <p:nvSpPr>
          <p:cNvPr id="11285" name="Text Box 22"/>
          <p:cNvSpPr txBox="1">
            <a:spLocks noChangeArrowheads="1"/>
          </p:cNvSpPr>
          <p:nvPr/>
        </p:nvSpPr>
        <p:spPr bwMode="auto">
          <a:xfrm>
            <a:off x="6096000" y="3946525"/>
            <a:ext cx="2506663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  <a:p>
            <a:pPr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zh-CN" sz="1600" b="1">
                <a:solidFill>
                  <a:srgbClr val="000000"/>
                </a:solidFill>
                <a:ea typeface="宋体" panose="02010600030101010101" pitchFamily="2" charset="-122"/>
              </a:rPr>
              <a:t> Description of the contents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2"/>
          <p:cNvSpPr>
            <a:spLocks noChangeArrowheads="1"/>
          </p:cNvSpPr>
          <p:nvPr/>
        </p:nvSpPr>
        <p:spPr bwMode="auto">
          <a:xfrm flipV="1">
            <a:off x="3440113" y="2855913"/>
            <a:ext cx="2262187" cy="1817687"/>
          </a:xfrm>
          <a:prstGeom prst="upArrow">
            <a:avLst>
              <a:gd name="adj1" fmla="val 66602"/>
              <a:gd name="adj2" fmla="val 48255"/>
            </a:avLst>
          </a:prstGeom>
          <a:gradFill rotWithShape="1">
            <a:gsLst>
              <a:gs pos="0">
                <a:srgbClr val="336699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290" name="AutoShape 3"/>
          <p:cNvSpPr>
            <a:spLocks noChangeArrowheads="1"/>
          </p:cNvSpPr>
          <p:nvPr/>
        </p:nvSpPr>
        <p:spPr bwMode="auto">
          <a:xfrm>
            <a:off x="636588" y="2909888"/>
            <a:ext cx="1658937" cy="7620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38100">
            <a:solidFill>
              <a:srgbClr val="FFFFFF">
                <a:alpha val="70195"/>
              </a:srgbClr>
            </a:solidFill>
            <a:round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291" name="AutoShape 4"/>
          <p:cNvSpPr>
            <a:spLocks noChangeArrowheads="1"/>
          </p:cNvSpPr>
          <p:nvPr/>
        </p:nvSpPr>
        <p:spPr bwMode="auto">
          <a:xfrm>
            <a:off x="2906713" y="2205038"/>
            <a:ext cx="3379787" cy="1133475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12700">
            <a:solidFill>
              <a:srgbClr val="808080"/>
            </a:solidFill>
            <a:round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292" name="AutoShape 5"/>
          <p:cNvSpPr>
            <a:spLocks noChangeArrowheads="1"/>
          </p:cNvSpPr>
          <p:nvPr/>
        </p:nvSpPr>
        <p:spPr bwMode="auto">
          <a:xfrm>
            <a:off x="2919413" y="2225675"/>
            <a:ext cx="3340100" cy="460375"/>
          </a:xfrm>
          <a:prstGeom prst="roundRect">
            <a:avLst>
              <a:gd name="adj" fmla="val 34829"/>
            </a:avLst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293" name="Oval 6"/>
          <p:cNvSpPr>
            <a:spLocks noChangeArrowheads="1"/>
          </p:cNvSpPr>
          <p:nvPr/>
        </p:nvSpPr>
        <p:spPr bwMode="auto">
          <a:xfrm>
            <a:off x="1444625" y="4735513"/>
            <a:ext cx="6294438" cy="1589087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64757" dir="4721394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29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  <p:sp>
        <p:nvSpPr>
          <p:cNvPr id="12295" name="AutoShape 8"/>
          <p:cNvSpPr>
            <a:spLocks noChangeArrowheads="1"/>
          </p:cNvSpPr>
          <p:nvPr/>
        </p:nvSpPr>
        <p:spPr bwMode="auto">
          <a:xfrm rot="5400000">
            <a:off x="2150269" y="2536032"/>
            <a:ext cx="865187" cy="431800"/>
          </a:xfrm>
          <a:prstGeom prst="upArrow">
            <a:avLst>
              <a:gd name="adj1" fmla="val 50093"/>
              <a:gd name="adj2" fmla="val 54042"/>
            </a:avLst>
          </a:prstGeom>
          <a:gradFill rotWithShape="1">
            <a:gsLst>
              <a:gs pos="0">
                <a:srgbClr val="336699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296" name="AutoShape 9"/>
          <p:cNvSpPr>
            <a:spLocks noChangeArrowheads="1"/>
          </p:cNvSpPr>
          <p:nvPr/>
        </p:nvSpPr>
        <p:spPr bwMode="auto">
          <a:xfrm rot="-5400000">
            <a:off x="6173788" y="2582863"/>
            <a:ext cx="863600" cy="431800"/>
          </a:xfrm>
          <a:prstGeom prst="upArrow">
            <a:avLst>
              <a:gd name="adj1" fmla="val 50093"/>
              <a:gd name="adj2" fmla="val 54042"/>
            </a:avLst>
          </a:prstGeom>
          <a:gradFill rotWithShape="1">
            <a:gsLst>
              <a:gs pos="0">
                <a:srgbClr val="336699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3821113" y="2276475"/>
            <a:ext cx="1606550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000" b="1">
                <a:solidFill>
                  <a:schemeClr val="accent1"/>
                </a:solidFill>
                <a:ea typeface="宋体" panose="02010600030101010101" pitchFamily="2" charset="-122"/>
              </a:rPr>
              <a:t>Title in here</a:t>
            </a:r>
          </a:p>
        </p:txBody>
      </p:sp>
      <p:sp>
        <p:nvSpPr>
          <p:cNvPr id="12298" name="Rectangle 11"/>
          <p:cNvSpPr>
            <a:spLocks noChangeArrowheads="1"/>
          </p:cNvSpPr>
          <p:nvPr/>
        </p:nvSpPr>
        <p:spPr bwMode="auto">
          <a:xfrm>
            <a:off x="3133725" y="2855913"/>
            <a:ext cx="2940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600">
                <a:ea typeface="宋体" panose="02010600030101010101" pitchFamily="2" charset="-122"/>
              </a:rPr>
              <a:t>Please write down of contents.</a:t>
            </a:r>
          </a:p>
        </p:txBody>
      </p:sp>
      <p:sp>
        <p:nvSpPr>
          <p:cNvPr id="12299" name="Line 12"/>
          <p:cNvSpPr>
            <a:spLocks noChangeShapeType="1"/>
          </p:cNvSpPr>
          <p:nvPr/>
        </p:nvSpPr>
        <p:spPr bwMode="auto">
          <a:xfrm>
            <a:off x="2960688" y="2671763"/>
            <a:ext cx="3243262" cy="0"/>
          </a:xfrm>
          <a:prstGeom prst="line">
            <a:avLst/>
          </a:prstGeom>
          <a:noFill/>
          <a:ln w="9525">
            <a:solidFill>
              <a:srgbClr val="EAEAEA"/>
            </a:solidFill>
            <a:prstDash val="dash"/>
            <a:round/>
          </a:ln>
          <a:effectLst>
            <a:outerShdw dist="17961" dir="189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2300" name="AutoShape 13"/>
          <p:cNvSpPr>
            <a:spLocks noChangeArrowheads="1"/>
          </p:cNvSpPr>
          <p:nvPr/>
        </p:nvSpPr>
        <p:spPr bwMode="auto">
          <a:xfrm>
            <a:off x="636588" y="1958975"/>
            <a:ext cx="1658937" cy="7620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38100">
            <a:solidFill>
              <a:srgbClr val="FFFFFF">
                <a:alpha val="70195"/>
              </a:srgbClr>
            </a:solidFill>
            <a:round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301" name="AutoShape 14"/>
          <p:cNvSpPr>
            <a:spLocks noChangeArrowheads="1"/>
          </p:cNvSpPr>
          <p:nvPr/>
        </p:nvSpPr>
        <p:spPr bwMode="auto">
          <a:xfrm>
            <a:off x="6926263" y="2898775"/>
            <a:ext cx="1658937" cy="762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38100">
            <a:solidFill>
              <a:srgbClr val="FFFFFF">
                <a:alpha val="70195"/>
              </a:srgbClr>
            </a:solidFill>
            <a:round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302" name="AutoShape 15"/>
          <p:cNvSpPr>
            <a:spLocks noChangeArrowheads="1"/>
          </p:cNvSpPr>
          <p:nvPr/>
        </p:nvSpPr>
        <p:spPr bwMode="auto">
          <a:xfrm>
            <a:off x="6931025" y="1966913"/>
            <a:ext cx="1658938" cy="762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38100">
            <a:solidFill>
              <a:srgbClr val="FFFFFF">
                <a:alpha val="70195"/>
              </a:srgbClr>
            </a:solidFill>
            <a:round/>
          </a:ln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303" name="Text Box 16"/>
          <p:cNvSpPr txBox="1">
            <a:spLocks noChangeArrowheads="1"/>
          </p:cNvSpPr>
          <p:nvPr/>
        </p:nvSpPr>
        <p:spPr bwMode="auto">
          <a:xfrm>
            <a:off x="7059613" y="2163763"/>
            <a:ext cx="1393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FF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2304" name="Text Box 17"/>
          <p:cNvSpPr txBox="1">
            <a:spLocks noChangeArrowheads="1"/>
          </p:cNvSpPr>
          <p:nvPr/>
        </p:nvSpPr>
        <p:spPr bwMode="auto">
          <a:xfrm>
            <a:off x="7059613" y="3100388"/>
            <a:ext cx="1393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FF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2305" name="Text Box 18"/>
          <p:cNvSpPr txBox="1">
            <a:spLocks noChangeArrowheads="1"/>
          </p:cNvSpPr>
          <p:nvPr/>
        </p:nvSpPr>
        <p:spPr bwMode="auto">
          <a:xfrm>
            <a:off x="762000" y="2163763"/>
            <a:ext cx="1393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FF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2306" name="Text Box 19"/>
          <p:cNvSpPr txBox="1">
            <a:spLocks noChangeArrowheads="1"/>
          </p:cNvSpPr>
          <p:nvPr/>
        </p:nvSpPr>
        <p:spPr bwMode="auto">
          <a:xfrm>
            <a:off x="762000" y="3100388"/>
            <a:ext cx="1393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>
                <a:solidFill>
                  <a:srgbClr val="FFFFFF"/>
                </a:solidFill>
                <a:ea typeface="宋体" panose="02010600030101010101" pitchFamily="2" charset="-122"/>
              </a:rPr>
              <a:t>Text in here</a:t>
            </a:r>
          </a:p>
        </p:txBody>
      </p:sp>
      <p:sp>
        <p:nvSpPr>
          <p:cNvPr id="12307" name="Rectangle 20"/>
          <p:cNvSpPr>
            <a:spLocks noChangeArrowheads="1"/>
          </p:cNvSpPr>
          <p:nvPr/>
        </p:nvSpPr>
        <p:spPr bwMode="auto">
          <a:xfrm>
            <a:off x="1674813" y="5203825"/>
            <a:ext cx="5808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zh-CN" b="1"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2"/>
          <p:cNvGrpSpPr/>
          <p:nvPr/>
        </p:nvGrpSpPr>
        <p:grpSpPr bwMode="auto">
          <a:xfrm>
            <a:off x="1433513" y="1903413"/>
            <a:ext cx="6311900" cy="1165225"/>
            <a:chOff x="904" y="2057"/>
            <a:chExt cx="3976" cy="804"/>
          </a:xfrm>
        </p:grpSpPr>
        <p:sp>
          <p:nvSpPr>
            <p:cNvPr id="13314" name="AutoShape 3"/>
            <p:cNvSpPr>
              <a:spLocks noChangeArrowheads="1"/>
            </p:cNvSpPr>
            <p:nvPr/>
          </p:nvSpPr>
          <p:spPr bwMode="auto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315" name="AutoShape 4"/>
            <p:cNvSpPr>
              <a:spLocks noChangeArrowheads="1"/>
            </p:cNvSpPr>
            <p:nvPr/>
          </p:nvSpPr>
          <p:spPr bwMode="auto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316" name="Group 5"/>
          <p:cNvGrpSpPr/>
          <p:nvPr/>
        </p:nvGrpSpPr>
        <p:grpSpPr bwMode="auto">
          <a:xfrm>
            <a:off x="1433513" y="4791075"/>
            <a:ext cx="6311900" cy="1165225"/>
            <a:chOff x="904" y="2057"/>
            <a:chExt cx="3976" cy="804"/>
          </a:xfrm>
        </p:grpSpPr>
        <p:sp>
          <p:nvSpPr>
            <p:cNvPr id="13317" name="AutoShape 6"/>
            <p:cNvSpPr>
              <a:spLocks noChangeArrowheads="1"/>
            </p:cNvSpPr>
            <p:nvPr/>
          </p:nvSpPr>
          <p:spPr bwMode="auto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318" name="AutoShape 7"/>
            <p:cNvSpPr>
              <a:spLocks noChangeArrowheads="1"/>
            </p:cNvSpPr>
            <p:nvPr/>
          </p:nvSpPr>
          <p:spPr bwMode="auto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319" name="Group 8"/>
          <p:cNvGrpSpPr/>
          <p:nvPr/>
        </p:nvGrpSpPr>
        <p:grpSpPr bwMode="auto">
          <a:xfrm>
            <a:off x="1433513" y="3348038"/>
            <a:ext cx="6311900" cy="1165225"/>
            <a:chOff x="904" y="2057"/>
            <a:chExt cx="3976" cy="804"/>
          </a:xfrm>
        </p:grpSpPr>
        <p:sp>
          <p:nvSpPr>
            <p:cNvPr id="13320" name="AutoShape 9"/>
            <p:cNvSpPr>
              <a:spLocks noChangeArrowheads="1"/>
            </p:cNvSpPr>
            <p:nvPr/>
          </p:nvSpPr>
          <p:spPr bwMode="auto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321" name="AutoShape 10"/>
            <p:cNvSpPr>
              <a:spLocks noChangeArrowheads="1"/>
            </p:cNvSpPr>
            <p:nvPr/>
          </p:nvSpPr>
          <p:spPr bwMode="auto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322" name="Group 11"/>
          <p:cNvGrpSpPr/>
          <p:nvPr/>
        </p:nvGrpSpPr>
        <p:grpSpPr bwMode="auto">
          <a:xfrm>
            <a:off x="1120775" y="2174875"/>
            <a:ext cx="611188" cy="608013"/>
            <a:chOff x="579" y="1386"/>
            <a:chExt cx="385" cy="383"/>
          </a:xfrm>
        </p:grpSpPr>
        <p:sp>
          <p:nvSpPr>
            <p:cNvPr id="13323" name="Oval 12"/>
            <p:cNvSpPr>
              <a:spLocks noChangeArrowheads="1"/>
            </p:cNvSpPr>
            <p:nvPr/>
          </p:nvSpPr>
          <p:spPr bwMode="auto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3324" name="Group 13"/>
            <p:cNvGrpSpPr/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3325" name="Oval 14"/>
              <p:cNvSpPr>
                <a:spLocks noChangeArrowheads="1"/>
              </p:cNvSpPr>
              <p:nvPr/>
            </p:nvSpPr>
            <p:spPr bwMode="auto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26" name="Oval 15"/>
              <p:cNvSpPr>
                <a:spLocks noChangeArrowheads="1"/>
              </p:cNvSpPr>
              <p:nvPr/>
            </p:nvSpPr>
            <p:spPr bwMode="auto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27" name="Oval 16"/>
              <p:cNvSpPr>
                <a:spLocks noChangeArrowheads="1"/>
              </p:cNvSpPr>
              <p:nvPr/>
            </p:nvSpPr>
            <p:spPr bwMode="auto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28" name="Oval 17"/>
              <p:cNvSpPr>
                <a:spLocks noChangeArrowheads="1"/>
              </p:cNvSpPr>
              <p:nvPr/>
            </p:nvSpPr>
            <p:spPr bwMode="auto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329" name="Group 18"/>
          <p:cNvGrpSpPr/>
          <p:nvPr/>
        </p:nvGrpSpPr>
        <p:grpSpPr bwMode="auto">
          <a:xfrm>
            <a:off x="1109663" y="3641725"/>
            <a:ext cx="611187" cy="608013"/>
            <a:chOff x="579" y="1386"/>
            <a:chExt cx="385" cy="383"/>
          </a:xfrm>
        </p:grpSpPr>
        <p:sp>
          <p:nvSpPr>
            <p:cNvPr id="13330" name="Oval 19"/>
            <p:cNvSpPr>
              <a:spLocks noChangeArrowheads="1"/>
            </p:cNvSpPr>
            <p:nvPr/>
          </p:nvSpPr>
          <p:spPr bwMode="auto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3331" name="Group 20"/>
            <p:cNvGrpSpPr/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3332" name="Oval 21"/>
              <p:cNvSpPr>
                <a:spLocks noChangeArrowheads="1"/>
              </p:cNvSpPr>
              <p:nvPr/>
            </p:nvSpPr>
            <p:spPr bwMode="auto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33" name="Oval 22"/>
              <p:cNvSpPr>
                <a:spLocks noChangeArrowheads="1"/>
              </p:cNvSpPr>
              <p:nvPr/>
            </p:nvSpPr>
            <p:spPr bwMode="auto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34" name="Oval 23"/>
              <p:cNvSpPr>
                <a:spLocks noChangeArrowheads="1"/>
              </p:cNvSpPr>
              <p:nvPr/>
            </p:nvSpPr>
            <p:spPr bwMode="auto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35" name="Oval 24"/>
              <p:cNvSpPr>
                <a:spLocks noChangeArrowheads="1"/>
              </p:cNvSpPr>
              <p:nvPr/>
            </p:nvSpPr>
            <p:spPr bwMode="auto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336" name="Group 25"/>
          <p:cNvGrpSpPr/>
          <p:nvPr/>
        </p:nvGrpSpPr>
        <p:grpSpPr bwMode="auto">
          <a:xfrm>
            <a:off x="1120775" y="5087938"/>
            <a:ext cx="611188" cy="608012"/>
            <a:chOff x="579" y="1386"/>
            <a:chExt cx="385" cy="383"/>
          </a:xfrm>
        </p:grpSpPr>
        <p:sp>
          <p:nvSpPr>
            <p:cNvPr id="13337" name="Oval 26"/>
            <p:cNvSpPr>
              <a:spLocks noChangeArrowheads="1"/>
            </p:cNvSpPr>
            <p:nvPr/>
          </p:nvSpPr>
          <p:spPr bwMode="auto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13338" name="Group 27"/>
            <p:cNvGrpSpPr/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3339" name="Oval 28"/>
              <p:cNvSpPr>
                <a:spLocks noChangeArrowheads="1"/>
              </p:cNvSpPr>
              <p:nvPr/>
            </p:nvSpPr>
            <p:spPr bwMode="auto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40" name="Oval 29"/>
              <p:cNvSpPr>
                <a:spLocks noChangeArrowheads="1"/>
              </p:cNvSpPr>
              <p:nvPr/>
            </p:nvSpPr>
            <p:spPr bwMode="auto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41" name="Oval 30"/>
              <p:cNvSpPr>
                <a:spLocks noChangeArrowheads="1"/>
              </p:cNvSpPr>
              <p:nvPr/>
            </p:nvSpPr>
            <p:spPr bwMode="auto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342" name="Oval 31"/>
              <p:cNvSpPr>
                <a:spLocks noChangeArrowheads="1"/>
              </p:cNvSpPr>
              <p:nvPr/>
            </p:nvSpPr>
            <p:spPr bwMode="auto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eaVert" wrap="none" anchor="ctr"/>
              <a:lstStyle/>
              <a:p>
                <a:endParaRPr lang="zh-CN" altLang="en-US"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3343" name="Text Box 32"/>
          <p:cNvSpPr txBox="1">
            <a:spLocks noChangeArrowheads="1"/>
          </p:cNvSpPr>
          <p:nvPr/>
        </p:nvSpPr>
        <p:spPr bwMode="auto">
          <a:xfrm>
            <a:off x="1828800" y="2244725"/>
            <a:ext cx="5334000" cy="581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13344" name="Text Box 33"/>
          <p:cNvSpPr txBox="1">
            <a:spLocks noChangeArrowheads="1"/>
          </p:cNvSpPr>
          <p:nvPr/>
        </p:nvSpPr>
        <p:spPr bwMode="auto">
          <a:xfrm>
            <a:off x="1828800" y="3633788"/>
            <a:ext cx="5334000" cy="581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13345" name="Text Box 34"/>
          <p:cNvSpPr txBox="1">
            <a:spLocks noChangeArrowheads="1"/>
          </p:cNvSpPr>
          <p:nvPr/>
        </p:nvSpPr>
        <p:spPr bwMode="auto">
          <a:xfrm>
            <a:off x="1828800" y="5056188"/>
            <a:ext cx="5334000" cy="5810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solidFill>
                  <a:srgbClr val="F8F8F8"/>
                </a:solidFill>
                <a:ea typeface="宋体" panose="02010600030101010101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13346" name="Text Box 35"/>
          <p:cNvSpPr txBox="1">
            <a:spLocks noChangeArrowheads="1"/>
          </p:cNvSpPr>
          <p:nvPr/>
        </p:nvSpPr>
        <p:spPr bwMode="auto">
          <a:xfrm>
            <a:off x="1241425" y="2265363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13347" name="Text Box 36"/>
          <p:cNvSpPr txBox="1">
            <a:spLocks noChangeArrowheads="1"/>
          </p:cNvSpPr>
          <p:nvPr/>
        </p:nvSpPr>
        <p:spPr bwMode="auto">
          <a:xfrm>
            <a:off x="1230313" y="3725863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13348" name="Text Box 37"/>
          <p:cNvSpPr txBox="1">
            <a:spLocks noChangeArrowheads="1"/>
          </p:cNvSpPr>
          <p:nvPr/>
        </p:nvSpPr>
        <p:spPr bwMode="auto">
          <a:xfrm>
            <a:off x="1241425" y="5159375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13349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anose="02010600030101010101" pitchFamily="2" charset="-122"/>
              </a:rPr>
              <a:t>Click to edit title style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1629</Words>
  <Application>Microsoft Office PowerPoint</Application>
  <PresentationFormat>全屏显示(4:3)</PresentationFormat>
  <Paragraphs>365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8" baseType="lpstr">
      <vt:lpstr>宋体</vt:lpstr>
      <vt:lpstr>Arial</vt:lpstr>
      <vt:lpstr>Arial Black</vt:lpstr>
      <vt:lpstr>Times New Roman</vt:lpstr>
      <vt:lpstr>Verdana</vt:lpstr>
      <vt:lpstr>Wingdings</vt:lpstr>
      <vt:lpstr>Wingdings 2</vt:lpstr>
      <vt:lpstr>Default Design</vt:lpstr>
      <vt:lpstr>ThemeGallery PowerTemplate</vt:lpstr>
      <vt:lpstr>Contents</vt:lpstr>
      <vt:lpstr>Hot Tip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Thank You!</vt:lpstr>
    </vt:vector>
  </TitlesOfParts>
  <Company>Guild Design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lastModifiedBy>Administrator</cp:lastModifiedBy>
  <cp:revision>22</cp:revision>
  <dcterms:created xsi:type="dcterms:W3CDTF">2008-03-26T01:54:00Z</dcterms:created>
  <dcterms:modified xsi:type="dcterms:W3CDTF">2019-09-28T02:20:22Z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0008009c1c000000000001023620</vt:lpwstr>
  </property>
  <property fmtid="{D5CDD505-2E9C-101B-9397-08002B2CF9AE}" pid="3" name="KSOProductBuildVer">
    <vt:lpwstr>2052-10.1.0.6393</vt:lpwstr>
  </property>
</Properties>
</file>