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2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A1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45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91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1-DFD9-4D24-BD19-F5C5301203A2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3-DFD9-4D24-BD19-F5C5301203A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5-DFD9-4D24-BD19-F5C5301203A2}"/>
              </c:ext>
            </c:extLst>
          </c:dPt>
          <c:dPt>
            <c:idx val="3"/>
            <c:bubble3D val="0"/>
            <c:spPr>
              <a:solidFill>
                <a:schemeClr val="accent2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7-DFD9-4D24-BD19-F5C5301203A2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5</c:v>
                </c:pt>
                <c:pt idx="2">
                  <c:v>7</c:v>
                </c:pt>
                <c:pt idx="3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FD9-4D24-BD19-F5C5301203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7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FB1659-63FC-4F55-B62B-837CE66BBED2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C2FA6F-DF84-40C8-B151-2A63D72004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5675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4437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5125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3293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30299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1771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5264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4439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5052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7229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6137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7091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900854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6464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6039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45208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9186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884863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48282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2797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9486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6971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991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15084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91298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C2FA6F-DF84-40C8-B151-2A63D72004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7245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" name="矩形 65"/>
          <p:cNvSpPr/>
          <p:nvPr/>
        </p:nvSpPr>
        <p:spPr>
          <a:xfrm>
            <a:off x="0" y="2266950"/>
            <a:ext cx="12192000" cy="2476500"/>
          </a:xfrm>
          <a:prstGeom prst="rect">
            <a:avLst/>
          </a:prstGeom>
          <a:solidFill>
            <a:srgbClr val="FFBF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1038225" y="1581150"/>
            <a:ext cx="3676650" cy="3676650"/>
          </a:xfrm>
          <a:prstGeom prst="ellipse">
            <a:avLst/>
          </a:prstGeom>
          <a:solidFill>
            <a:srgbClr val="293049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68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813" y="1722438"/>
            <a:ext cx="3690937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60F58-3108-4415-857A-6D0360DF626E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85CE2-CEAD-46BB-861E-7D62265DC96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5780612" y="3608361"/>
            <a:ext cx="5080907" cy="441947"/>
          </a:xfrm>
          <a:solidFill>
            <a:srgbClr val="293049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2400" b="0">
                <a:solidFill>
                  <a:schemeClr val="bg1"/>
                </a:solidFill>
                <a:effectLst/>
                <a:latin typeface="+mn-ea"/>
                <a:ea typeface="+mn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4792406" y="2627086"/>
            <a:ext cx="7239940" cy="94507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3600" b="1" kern="1000" baseline="0">
                <a:solidFill>
                  <a:srgbClr val="293049"/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单击此处添加您的标题文字</a:t>
            </a:r>
          </a:p>
        </p:txBody>
      </p:sp>
    </p:spTree>
    <p:extLst>
      <p:ext uri="{BB962C8B-B14F-4D97-AF65-F5344CB8AC3E}">
        <p14:creationId xmlns:p14="http://schemas.microsoft.com/office/powerpoint/2010/main" val="3357063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extLst mod="1">
    <p:ext uri="{DCECCB84-F9BA-43D5-87BE-67443E8EF086}">
      <p15:sldGuideLst xmlns:p15="http://schemas.microsoft.com/office/powerpoint/2012/main">
        <p15:guide id="1" pos="4967">
          <p15:clr>
            <a:srgbClr val="FBAE40"/>
          </p15:clr>
        </p15:guide>
        <p15:guide id="0" orient="horz" pos="2160">
          <p15:clr>
            <a:srgbClr val="FBAE40"/>
          </p15:clr>
        </p15:guide>
        <p15:guide id="2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7249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1" y="365125"/>
            <a:ext cx="1182511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3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861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512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6370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075644" y="235415"/>
            <a:ext cx="10377969" cy="796011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800"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 sz="1800"/>
            </a:lvl2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096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6" y="2108202"/>
            <a:ext cx="7994651" cy="1235075"/>
          </a:xfrm>
        </p:spPr>
        <p:txBody>
          <a:bodyPr anchor="b">
            <a:normAutofit/>
          </a:bodyPr>
          <a:lstStyle>
            <a:lvl1pPr algn="ctr">
              <a:defRPr sz="27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4" y="3400425"/>
            <a:ext cx="4090217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317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3"/>
            <a:ext cx="5080000" cy="493236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4" y="1244603"/>
            <a:ext cx="5094116" cy="493236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325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6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6" y="2200274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7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7" y="2200274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60F58-3108-4415-857A-6D0360DF626E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85CE2-CEAD-46BB-861E-7D62265DC9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235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088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6111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1" y="533402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31"/>
            <a:ext cx="6172200" cy="4873625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1" y="2133602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734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9"/>
            <a:ext cx="617220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707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4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FBFB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4198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D0CE79-49FB-443D-BEF8-6B709DE8FD0C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4198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4198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906490-237C-474C-BA2E-D98840BC1F8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838200" y="1133475"/>
            <a:ext cx="10852859" cy="52133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28033" y="184040"/>
            <a:ext cx="10377969" cy="7960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grpSp>
        <p:nvGrpSpPr>
          <p:cNvPr id="18" name="组合 5"/>
          <p:cNvGrpSpPr>
            <a:grpSpLocks/>
          </p:cNvGrpSpPr>
          <p:nvPr/>
        </p:nvGrpSpPr>
        <p:grpSpPr bwMode="auto">
          <a:xfrm>
            <a:off x="234950" y="285750"/>
            <a:ext cx="700336" cy="563563"/>
            <a:chOff x="5075564" y="2933562"/>
            <a:chExt cx="2860947" cy="2302753"/>
          </a:xfrm>
        </p:grpSpPr>
        <p:sp>
          <p:nvSpPr>
            <p:cNvPr id="19" name="等腰三角形 18"/>
            <p:cNvSpPr/>
            <p:nvPr/>
          </p:nvSpPr>
          <p:spPr>
            <a:xfrm rot="10800000">
              <a:off x="5075564" y="2933562"/>
              <a:ext cx="2671864" cy="2302753"/>
            </a:xfrm>
            <a:prstGeom prst="triangle">
              <a:avLst/>
            </a:prstGeom>
            <a:solidFill>
              <a:schemeClr val="tx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6229913" y="3770338"/>
              <a:ext cx="1705585" cy="1465977"/>
            </a:xfrm>
            <a:prstGeom prst="triangle">
              <a:avLst/>
            </a:prstGeom>
            <a:solidFill>
              <a:srgbClr val="FFDE01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1887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50" r:id="rId13"/>
  </p:sldLayoutIdLst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rgbClr val="293049"/>
          </a:solidFill>
          <a:effectLst/>
          <a:latin typeface="+mj-ea"/>
          <a:ea typeface="+mj-ea"/>
          <a:cs typeface="+mj-cs"/>
        </a:defRPr>
      </a:lvl1pPr>
    </p:titleStyle>
    <p:bodyStyle>
      <a:lvl1pPr marL="361950" indent="-361950" algn="just" defTabSz="685800" rtl="0" eaLnBrk="1" latinLnBrk="0" hangingPunct="1">
        <a:lnSpc>
          <a:spcPct val="110000"/>
        </a:lnSpc>
        <a:spcBef>
          <a:spcPts val="1200"/>
        </a:spcBef>
        <a:spcAft>
          <a:spcPts val="0"/>
        </a:spcAft>
        <a:buClr>
          <a:schemeClr val="accent1"/>
        </a:buClr>
        <a:buSzPct val="50000"/>
        <a:buFont typeface="Wingdings 3" panose="05040102010807070707" pitchFamily="18" charset="2"/>
        <a:buChar char="p"/>
        <a:defRPr lang="zh-CN" altLang="en-US" sz="2800" kern="1200" baseline="0" dirty="0" smtClean="0">
          <a:solidFill>
            <a:schemeClr val="accent1">
              <a:lumMod val="75000"/>
            </a:schemeClr>
          </a:solidFill>
          <a:latin typeface="+mn-ea"/>
          <a:ea typeface="+mn-ea"/>
          <a:cs typeface="+mn-cs"/>
        </a:defRPr>
      </a:lvl1pPr>
      <a:lvl2pPr marL="361950" indent="-361950" algn="just" defTabSz="6858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tags" Target="../tags/tag20.xml"/><Relationship Id="rId7" Type="http://schemas.openxmlformats.org/officeDocument/2006/relationships/notesSlide" Target="../notesSlides/notesSlide1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tags" Target="../tags/tag25.xml"/><Relationship Id="rId7" Type="http://schemas.openxmlformats.org/officeDocument/2006/relationships/notesSlide" Target="../notesSlides/notesSlide15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notesSlide" Target="../notesSlides/notesSlide2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Layout" Target="../slideLayouts/slideLayout1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slide" Target="slide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tags" Target="../tags/tag30.xml"/><Relationship Id="rId7" Type="http://schemas.openxmlformats.org/officeDocument/2006/relationships/notesSlide" Target="../notesSlides/notesSlide20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32.xml"/><Relationship Id="rId4" Type="http://schemas.openxmlformats.org/officeDocument/2006/relationships/tags" Target="../tags/tag3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tags" Target="../tags/tag15.xml"/><Relationship Id="rId7" Type="http://schemas.openxmlformats.org/officeDocument/2006/relationships/notesSlide" Target="../notesSlides/notesSlide3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>
            <a:extLst>
              <a:ext uri="{FF2B5EF4-FFF2-40B4-BE49-F238E27FC236}">
                <a16:creationId xmlns:a16="http://schemas.microsoft.com/office/drawing/2014/main" id="{B2E6E9C6-E285-4FF7-94C9-006D0599BED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/>
              <a:t>时间：</a:t>
            </a:r>
            <a:r>
              <a:rPr lang="en-US" altLang="zh-CN" dirty="0"/>
              <a:t>20XX.XX.XX</a:t>
            </a:r>
            <a:endParaRPr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B9600881-2DB5-483B-BABC-7CFD6F4566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20XX</a:t>
            </a:r>
            <a:r>
              <a:rPr lang="zh-CN" altLang="en-US" dirty="0"/>
              <a:t>教师课件模板</a:t>
            </a:r>
          </a:p>
        </p:txBody>
      </p:sp>
      <p:pic>
        <p:nvPicPr>
          <p:cNvPr id="9" name="甘雨 - 니가 내리던 하루">
            <a:hlinkClick r:id="" action="ppaction://media"/>
            <a:extLst>
              <a:ext uri="{FF2B5EF4-FFF2-40B4-BE49-F238E27FC236}">
                <a16:creationId xmlns:a16="http://schemas.microsoft.com/office/drawing/2014/main" id="{7B249581-8211-4AF8-A9AB-87A52EBA6DF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771525" y="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797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3" grpId="0" build="p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FA2B158-6FF3-40EA-8EAA-45622F8F01B7}"/>
              </a:ext>
            </a:extLst>
          </p:cNvPr>
          <p:cNvSpPr/>
          <p:nvPr/>
        </p:nvSpPr>
        <p:spPr>
          <a:xfrm>
            <a:off x="0" y="2226734"/>
            <a:ext cx="12132733" cy="24553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MH_Others_1">
            <a:extLst>
              <a:ext uri="{FF2B5EF4-FFF2-40B4-BE49-F238E27FC236}">
                <a16:creationId xmlns:a16="http://schemas.microsoft.com/office/drawing/2014/main" id="{B7E001BE-18AC-40F0-8BA0-45771280FCD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323494" y="1354322"/>
            <a:ext cx="1319138" cy="130495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zh-CN" altLang="en-US" sz="80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</a:p>
        </p:txBody>
      </p:sp>
      <p:sp>
        <p:nvSpPr>
          <p:cNvPr id="4" name="MH_Others_2">
            <a:extLst>
              <a:ext uri="{FF2B5EF4-FFF2-40B4-BE49-F238E27FC236}">
                <a16:creationId xmlns:a16="http://schemas.microsoft.com/office/drawing/2014/main" id="{13751924-9557-4075-983E-39C6A5461E66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032708" y="2550528"/>
            <a:ext cx="931434" cy="921978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zh-CN" altLang="en-US" sz="5400" b="1" kern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</a:p>
        </p:txBody>
      </p:sp>
      <p:sp>
        <p:nvSpPr>
          <p:cNvPr id="5" name="MH_Others_3">
            <a:extLst>
              <a:ext uri="{FF2B5EF4-FFF2-40B4-BE49-F238E27FC236}">
                <a16:creationId xmlns:a16="http://schemas.microsoft.com/office/drawing/2014/main" id="{87E07107-568B-431F-84B4-5032ECD729B6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268516" y="2671652"/>
            <a:ext cx="677108" cy="2806792"/>
          </a:xfrm>
          <a:prstGeom prst="rect">
            <a:avLst/>
          </a:prstGeom>
          <a:noFill/>
        </p:spPr>
        <p:txBody>
          <a:bodyPr vert="eaVert" wrap="square" anchor="ctr" anchorCtr="0">
            <a:noAutofit/>
          </a:bodyPr>
          <a:lstStyle/>
          <a:p>
            <a:pPr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CONTENTS</a:t>
            </a:r>
            <a:endParaRPr lang="zh-CN" altLang="en-US" sz="2800" kern="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MH_Number_1">
            <a:hlinkClick r:id="rId8" action="ppaction://hlinksldjump"/>
            <a:extLst>
              <a:ext uri="{FF2B5EF4-FFF2-40B4-BE49-F238E27FC236}">
                <a16:creationId xmlns:a16="http://schemas.microsoft.com/office/drawing/2014/main" id="{6644048B-9269-4944-9DC7-F43842455BA2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4216150" y="3151479"/>
            <a:ext cx="1200316" cy="471566"/>
          </a:xfrm>
          <a:prstGeom prst="homePlate">
            <a:avLst/>
          </a:prstGeom>
          <a:solidFill>
            <a:srgbClr val="E7A139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b="1" spc="200" dirty="0">
                <a:solidFill>
                  <a:srgbClr val="FFFFFF"/>
                </a:solidFill>
                <a:latin typeface="+mn-ea"/>
              </a:rPr>
              <a:t>第二章</a:t>
            </a:r>
          </a:p>
        </p:txBody>
      </p:sp>
      <p:sp>
        <p:nvSpPr>
          <p:cNvPr id="7" name="MH_Entry_1">
            <a:hlinkClick r:id="rId8" action="ppaction://hlinksldjump"/>
            <a:extLst>
              <a:ext uri="{FF2B5EF4-FFF2-40B4-BE49-F238E27FC236}">
                <a16:creationId xmlns:a16="http://schemas.microsoft.com/office/drawing/2014/main" id="{A38318C4-F78B-4008-B649-88ED9A9189C2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416466" y="3013789"/>
            <a:ext cx="4445740" cy="746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00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>
                <a:latin typeface="+mn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</a:rPr>
              <a:t>请在此处输入您的标题</a:t>
            </a:r>
            <a:endParaRPr lang="en-US" altLang="zh-CN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589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 animBg="1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F4B9FB7-72CF-4BA6-A1EA-DDE049770A99}"/>
              </a:ext>
            </a:extLst>
          </p:cNvPr>
          <p:cNvGrpSpPr/>
          <p:nvPr/>
        </p:nvGrpSpPr>
        <p:grpSpPr>
          <a:xfrm>
            <a:off x="4199342" y="1966242"/>
            <a:ext cx="3764132" cy="3762597"/>
            <a:chOff x="4199342" y="1966245"/>
            <a:chExt cx="3764132" cy="3762597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45E2B710-5A04-46F1-8250-93C55E222FC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9342" y="1966245"/>
              <a:ext cx="3764132" cy="3762597"/>
            </a:xfrm>
            <a:prstGeom prst="ellipse">
              <a:avLst/>
            </a:prstGeom>
            <a:noFill/>
            <a:ln w="9525" cap="rnd">
              <a:solidFill>
                <a:schemeClr val="tx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51C32C46-FE9B-4643-B0D5-7092590D9947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0441" y="2247346"/>
              <a:ext cx="3201165" cy="3199628"/>
            </a:xfrm>
            <a:prstGeom prst="ellipse">
              <a:avLst/>
            </a:prstGeom>
            <a:noFill/>
            <a:ln w="9525" cap="rnd">
              <a:solidFill>
                <a:schemeClr val="tx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4C72A52F-A367-4D7A-B43B-69DE22C428B9}"/>
              </a:ext>
            </a:extLst>
          </p:cNvPr>
          <p:cNvGrpSpPr/>
          <p:nvPr/>
        </p:nvGrpSpPr>
        <p:grpSpPr>
          <a:xfrm>
            <a:off x="5125593" y="2852555"/>
            <a:ext cx="1954647" cy="4096692"/>
            <a:chOff x="3844194" y="2139416"/>
            <a:chExt cx="1465985" cy="3072519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20CBF892-30AE-42D2-8BA5-CE8E88C91F6C}"/>
                </a:ext>
              </a:extLst>
            </p:cNvPr>
            <p:cNvGrpSpPr/>
            <p:nvPr/>
          </p:nvGrpSpPr>
          <p:grpSpPr>
            <a:xfrm>
              <a:off x="3844194" y="2139416"/>
              <a:ext cx="1465985" cy="3072519"/>
              <a:chOff x="5101641" y="2822878"/>
              <a:chExt cx="1925269" cy="4035122"/>
            </a:xfrm>
          </p:grpSpPr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21526EDE-7950-40C8-B94B-5E8969A6CD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28485" y="4683089"/>
                <a:ext cx="264772" cy="271580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BF4BB622-C040-4497-9FDD-DB801F1D24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57088" y="5957776"/>
                <a:ext cx="685381" cy="621079"/>
              </a:xfrm>
              <a:custGeom>
                <a:avLst/>
                <a:gdLst>
                  <a:gd name="T0" fmla="*/ 383 w 383"/>
                  <a:gd name="T1" fmla="*/ 0 h 347"/>
                  <a:gd name="T2" fmla="*/ 200 w 383"/>
                  <a:gd name="T3" fmla="*/ 198 h 347"/>
                  <a:gd name="T4" fmla="*/ 200 w 383"/>
                  <a:gd name="T5" fmla="*/ 347 h 347"/>
                  <a:gd name="T6" fmla="*/ 0 w 383"/>
                  <a:gd name="T7" fmla="*/ 347 h 347"/>
                  <a:gd name="T8" fmla="*/ 0 w 383"/>
                  <a:gd name="T9" fmla="*/ 90 h 347"/>
                  <a:gd name="T10" fmla="*/ 383 w 383"/>
                  <a:gd name="T11" fmla="*/ 0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3" h="347">
                    <a:moveTo>
                      <a:pt x="383" y="0"/>
                    </a:moveTo>
                    <a:cubicBezTo>
                      <a:pt x="383" y="0"/>
                      <a:pt x="352" y="89"/>
                      <a:pt x="200" y="198"/>
                    </a:cubicBezTo>
                    <a:cubicBezTo>
                      <a:pt x="200" y="347"/>
                      <a:pt x="200" y="347"/>
                      <a:pt x="200" y="347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90"/>
                      <a:pt x="0" y="90"/>
                      <a:pt x="0" y="90"/>
                    </a:cubicBezTo>
                    <a:lnTo>
                      <a:pt x="383" y="0"/>
                    </a:lnTo>
                    <a:close/>
                  </a:path>
                </a:pathLst>
              </a:custGeom>
              <a:solidFill>
                <a:srgbClr val="F4B28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F8F2E439-04BA-466F-92BA-29C660900E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92317" y="4919114"/>
                <a:ext cx="543917" cy="1165752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07545414-E4E4-4B43-ADB0-3900069D54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39689" y="4904741"/>
                <a:ext cx="731527" cy="482641"/>
              </a:xfrm>
              <a:custGeom>
                <a:avLst/>
                <a:gdLst>
                  <a:gd name="T0" fmla="*/ 395 w 409"/>
                  <a:gd name="T1" fmla="*/ 56 h 270"/>
                  <a:gd name="T2" fmla="*/ 353 w 409"/>
                  <a:gd name="T3" fmla="*/ 150 h 270"/>
                  <a:gd name="T4" fmla="*/ 108 w 409"/>
                  <a:gd name="T5" fmla="*/ 256 h 270"/>
                  <a:gd name="T6" fmla="*/ 15 w 409"/>
                  <a:gd name="T7" fmla="*/ 213 h 270"/>
                  <a:gd name="T8" fmla="*/ 15 w 409"/>
                  <a:gd name="T9" fmla="*/ 213 h 270"/>
                  <a:gd name="T10" fmla="*/ 57 w 409"/>
                  <a:gd name="T11" fmla="*/ 119 h 270"/>
                  <a:gd name="T12" fmla="*/ 302 w 409"/>
                  <a:gd name="T13" fmla="*/ 14 h 270"/>
                  <a:gd name="T14" fmla="*/ 395 w 409"/>
                  <a:gd name="T15" fmla="*/ 56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9" h="270">
                    <a:moveTo>
                      <a:pt x="395" y="56"/>
                    </a:moveTo>
                    <a:cubicBezTo>
                      <a:pt x="409" y="94"/>
                      <a:pt x="390" y="136"/>
                      <a:pt x="353" y="150"/>
                    </a:cubicBezTo>
                    <a:cubicBezTo>
                      <a:pt x="108" y="256"/>
                      <a:pt x="108" y="256"/>
                      <a:pt x="108" y="256"/>
                    </a:cubicBezTo>
                    <a:cubicBezTo>
                      <a:pt x="71" y="270"/>
                      <a:pt x="29" y="250"/>
                      <a:pt x="15" y="213"/>
                    </a:cubicBezTo>
                    <a:cubicBezTo>
                      <a:pt x="15" y="213"/>
                      <a:pt x="15" y="213"/>
                      <a:pt x="15" y="213"/>
                    </a:cubicBezTo>
                    <a:cubicBezTo>
                      <a:pt x="0" y="175"/>
                      <a:pt x="20" y="133"/>
                      <a:pt x="57" y="119"/>
                    </a:cubicBezTo>
                    <a:cubicBezTo>
                      <a:pt x="302" y="14"/>
                      <a:pt x="302" y="14"/>
                      <a:pt x="302" y="14"/>
                    </a:cubicBezTo>
                    <a:cubicBezTo>
                      <a:pt x="339" y="0"/>
                      <a:pt x="381" y="19"/>
                      <a:pt x="395" y="56"/>
                    </a:cubicBezTo>
                    <a:close/>
                  </a:path>
                </a:pathLst>
              </a:custGeom>
              <a:solidFill>
                <a:srgbClr val="F4B28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067752E-63EA-4CD6-A56B-2E630B361E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9027" y="5136983"/>
                <a:ext cx="161133" cy="225434"/>
              </a:xfrm>
              <a:custGeom>
                <a:avLst/>
                <a:gdLst>
                  <a:gd name="T0" fmla="*/ 12 w 90"/>
                  <a:gd name="T1" fmla="*/ 78 h 126"/>
                  <a:gd name="T2" fmla="*/ 47 w 90"/>
                  <a:gd name="T3" fmla="*/ 0 h 126"/>
                  <a:gd name="T4" fmla="*/ 90 w 90"/>
                  <a:gd name="T5" fmla="*/ 114 h 126"/>
                  <a:gd name="T6" fmla="*/ 12 w 90"/>
                  <a:gd name="T7" fmla="*/ 78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126">
                    <a:moveTo>
                      <a:pt x="12" y="78"/>
                    </a:moveTo>
                    <a:cubicBezTo>
                      <a:pt x="0" y="47"/>
                      <a:pt x="16" y="12"/>
                      <a:pt x="47" y="0"/>
                    </a:cubicBezTo>
                    <a:cubicBezTo>
                      <a:pt x="90" y="114"/>
                      <a:pt x="90" y="114"/>
                      <a:pt x="90" y="114"/>
                    </a:cubicBezTo>
                    <a:cubicBezTo>
                      <a:pt x="58" y="126"/>
                      <a:pt x="23" y="110"/>
                      <a:pt x="12" y="78"/>
                    </a:cubicBezTo>
                    <a:close/>
                  </a:path>
                </a:pathLst>
              </a:custGeom>
              <a:solidFill>
                <a:srgbClr val="FFE1B4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2DC2895E-47E7-4AB1-B8D0-7A0FD44A92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57088" y="5180103"/>
                <a:ext cx="732283" cy="484911"/>
              </a:xfrm>
              <a:custGeom>
                <a:avLst/>
                <a:gdLst>
                  <a:gd name="T0" fmla="*/ 395 w 409"/>
                  <a:gd name="T1" fmla="*/ 57 h 271"/>
                  <a:gd name="T2" fmla="*/ 352 w 409"/>
                  <a:gd name="T3" fmla="*/ 151 h 271"/>
                  <a:gd name="T4" fmla="*/ 108 w 409"/>
                  <a:gd name="T5" fmla="*/ 256 h 271"/>
                  <a:gd name="T6" fmla="*/ 14 w 409"/>
                  <a:gd name="T7" fmla="*/ 214 h 271"/>
                  <a:gd name="T8" fmla="*/ 14 w 409"/>
                  <a:gd name="T9" fmla="*/ 214 h 271"/>
                  <a:gd name="T10" fmla="*/ 57 w 409"/>
                  <a:gd name="T11" fmla="*/ 120 h 271"/>
                  <a:gd name="T12" fmla="*/ 301 w 409"/>
                  <a:gd name="T13" fmla="*/ 15 h 271"/>
                  <a:gd name="T14" fmla="*/ 395 w 409"/>
                  <a:gd name="T15" fmla="*/ 57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9" h="271">
                    <a:moveTo>
                      <a:pt x="395" y="57"/>
                    </a:moveTo>
                    <a:cubicBezTo>
                      <a:pt x="409" y="95"/>
                      <a:pt x="390" y="137"/>
                      <a:pt x="352" y="151"/>
                    </a:cubicBezTo>
                    <a:cubicBezTo>
                      <a:pt x="108" y="256"/>
                      <a:pt x="108" y="256"/>
                      <a:pt x="108" y="256"/>
                    </a:cubicBezTo>
                    <a:cubicBezTo>
                      <a:pt x="70" y="271"/>
                      <a:pt x="28" y="251"/>
                      <a:pt x="14" y="214"/>
                    </a:cubicBezTo>
                    <a:cubicBezTo>
                      <a:pt x="14" y="214"/>
                      <a:pt x="14" y="214"/>
                      <a:pt x="14" y="214"/>
                    </a:cubicBezTo>
                    <a:cubicBezTo>
                      <a:pt x="0" y="176"/>
                      <a:pt x="19" y="134"/>
                      <a:pt x="57" y="120"/>
                    </a:cubicBezTo>
                    <a:cubicBezTo>
                      <a:pt x="301" y="15"/>
                      <a:pt x="301" y="15"/>
                      <a:pt x="301" y="15"/>
                    </a:cubicBezTo>
                    <a:cubicBezTo>
                      <a:pt x="339" y="0"/>
                      <a:pt x="381" y="20"/>
                      <a:pt x="395" y="57"/>
                    </a:cubicBezTo>
                    <a:close/>
                  </a:path>
                </a:pathLst>
              </a:custGeom>
              <a:solidFill>
                <a:srgbClr val="F4B28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B4DD85D8-5C53-484C-BA00-552D441A0E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4913" y="5405537"/>
                <a:ext cx="161133" cy="225434"/>
              </a:xfrm>
              <a:custGeom>
                <a:avLst/>
                <a:gdLst>
                  <a:gd name="T0" fmla="*/ 12 w 90"/>
                  <a:gd name="T1" fmla="*/ 79 h 126"/>
                  <a:gd name="T2" fmla="*/ 48 w 90"/>
                  <a:gd name="T3" fmla="*/ 0 h 126"/>
                  <a:gd name="T4" fmla="*/ 90 w 90"/>
                  <a:gd name="T5" fmla="*/ 114 h 126"/>
                  <a:gd name="T6" fmla="*/ 12 w 90"/>
                  <a:gd name="T7" fmla="*/ 7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126">
                    <a:moveTo>
                      <a:pt x="12" y="79"/>
                    </a:moveTo>
                    <a:cubicBezTo>
                      <a:pt x="0" y="47"/>
                      <a:pt x="16" y="12"/>
                      <a:pt x="48" y="0"/>
                    </a:cubicBezTo>
                    <a:cubicBezTo>
                      <a:pt x="90" y="114"/>
                      <a:pt x="90" y="114"/>
                      <a:pt x="90" y="114"/>
                    </a:cubicBezTo>
                    <a:cubicBezTo>
                      <a:pt x="59" y="126"/>
                      <a:pt x="24" y="110"/>
                      <a:pt x="12" y="79"/>
                    </a:cubicBezTo>
                    <a:close/>
                  </a:path>
                </a:pathLst>
              </a:custGeom>
              <a:solidFill>
                <a:srgbClr val="FFE1B4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730FC6AA-CA18-4A53-9C00-756851753B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63243" y="5195990"/>
                <a:ext cx="963013" cy="1382865"/>
              </a:xfrm>
              <a:custGeom>
                <a:avLst/>
                <a:gdLst>
                  <a:gd name="T0" fmla="*/ 485 w 538"/>
                  <a:gd name="T1" fmla="*/ 66 h 773"/>
                  <a:gd name="T2" fmla="*/ 357 w 538"/>
                  <a:gd name="T3" fmla="*/ 9 h 773"/>
                  <a:gd name="T4" fmla="*/ 275 w 538"/>
                  <a:gd name="T5" fmla="*/ 5 h 773"/>
                  <a:gd name="T6" fmla="*/ 140 w 538"/>
                  <a:gd name="T7" fmla="*/ 5 h 773"/>
                  <a:gd name="T8" fmla="*/ 85 w 538"/>
                  <a:gd name="T9" fmla="*/ 5 h 773"/>
                  <a:gd name="T10" fmla="*/ 0 w 538"/>
                  <a:gd name="T11" fmla="*/ 80 h 773"/>
                  <a:gd name="T12" fmla="*/ 0 w 538"/>
                  <a:gd name="T13" fmla="*/ 136 h 773"/>
                  <a:gd name="T14" fmla="*/ 0 w 538"/>
                  <a:gd name="T15" fmla="*/ 540 h 773"/>
                  <a:gd name="T16" fmla="*/ 124 w 538"/>
                  <a:gd name="T17" fmla="*/ 675 h 773"/>
                  <a:gd name="T18" fmla="*/ 124 w 538"/>
                  <a:gd name="T19" fmla="*/ 773 h 773"/>
                  <a:gd name="T20" fmla="*/ 344 w 538"/>
                  <a:gd name="T21" fmla="*/ 773 h 773"/>
                  <a:gd name="T22" fmla="*/ 344 w 538"/>
                  <a:gd name="T23" fmla="*/ 596 h 773"/>
                  <a:gd name="T24" fmla="*/ 344 w 538"/>
                  <a:gd name="T25" fmla="*/ 552 h 773"/>
                  <a:gd name="T26" fmla="*/ 188 w 538"/>
                  <a:gd name="T27" fmla="*/ 148 h 773"/>
                  <a:gd name="T28" fmla="*/ 315 w 538"/>
                  <a:gd name="T29" fmla="*/ 151 h 773"/>
                  <a:gd name="T30" fmla="*/ 424 w 538"/>
                  <a:gd name="T31" fmla="*/ 198 h 773"/>
                  <a:gd name="T32" fmla="*/ 521 w 538"/>
                  <a:gd name="T33" fmla="*/ 162 h 773"/>
                  <a:gd name="T34" fmla="*/ 485 w 538"/>
                  <a:gd name="T35" fmla="*/ 66 h 7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38" h="773">
                    <a:moveTo>
                      <a:pt x="485" y="66"/>
                    </a:moveTo>
                    <a:cubicBezTo>
                      <a:pt x="357" y="9"/>
                      <a:pt x="357" y="9"/>
                      <a:pt x="357" y="9"/>
                    </a:cubicBezTo>
                    <a:cubicBezTo>
                      <a:pt x="338" y="0"/>
                      <a:pt x="284" y="5"/>
                      <a:pt x="275" y="5"/>
                    </a:cubicBezTo>
                    <a:cubicBezTo>
                      <a:pt x="140" y="5"/>
                      <a:pt x="140" y="5"/>
                      <a:pt x="140" y="5"/>
                    </a:cubicBezTo>
                    <a:cubicBezTo>
                      <a:pt x="85" y="5"/>
                      <a:pt x="85" y="5"/>
                      <a:pt x="85" y="5"/>
                    </a:cubicBezTo>
                    <a:cubicBezTo>
                      <a:pt x="41" y="5"/>
                      <a:pt x="0" y="35"/>
                      <a:pt x="0" y="80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0" y="540"/>
                      <a:pt x="0" y="540"/>
                      <a:pt x="0" y="540"/>
                    </a:cubicBezTo>
                    <a:cubicBezTo>
                      <a:pt x="0" y="610"/>
                      <a:pt x="56" y="669"/>
                      <a:pt x="124" y="675"/>
                    </a:cubicBezTo>
                    <a:cubicBezTo>
                      <a:pt x="124" y="773"/>
                      <a:pt x="124" y="773"/>
                      <a:pt x="124" y="773"/>
                    </a:cubicBezTo>
                    <a:cubicBezTo>
                      <a:pt x="344" y="773"/>
                      <a:pt x="344" y="773"/>
                      <a:pt x="344" y="773"/>
                    </a:cubicBezTo>
                    <a:cubicBezTo>
                      <a:pt x="344" y="596"/>
                      <a:pt x="344" y="596"/>
                      <a:pt x="344" y="596"/>
                    </a:cubicBezTo>
                    <a:cubicBezTo>
                      <a:pt x="344" y="552"/>
                      <a:pt x="344" y="552"/>
                      <a:pt x="344" y="552"/>
                    </a:cubicBezTo>
                    <a:cubicBezTo>
                      <a:pt x="344" y="303"/>
                      <a:pt x="188" y="148"/>
                      <a:pt x="188" y="148"/>
                    </a:cubicBezTo>
                    <a:cubicBezTo>
                      <a:pt x="188" y="148"/>
                      <a:pt x="283" y="147"/>
                      <a:pt x="315" y="151"/>
                    </a:cubicBezTo>
                    <a:cubicBezTo>
                      <a:pt x="349" y="155"/>
                      <a:pt x="424" y="198"/>
                      <a:pt x="424" y="198"/>
                    </a:cubicBezTo>
                    <a:cubicBezTo>
                      <a:pt x="461" y="215"/>
                      <a:pt x="504" y="199"/>
                      <a:pt x="521" y="162"/>
                    </a:cubicBezTo>
                    <a:cubicBezTo>
                      <a:pt x="538" y="126"/>
                      <a:pt x="522" y="83"/>
                      <a:pt x="485" y="66"/>
                    </a:cubicBezTo>
                    <a:close/>
                  </a:path>
                </a:pathLst>
              </a:custGeom>
              <a:solidFill>
                <a:srgbClr val="FCC397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370361FE-733F-4C60-99E7-22F8B67BBB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8812" y="5329888"/>
                <a:ext cx="164915" cy="218626"/>
              </a:xfrm>
              <a:custGeom>
                <a:avLst/>
                <a:gdLst>
                  <a:gd name="T0" fmla="*/ 78 w 92"/>
                  <a:gd name="T1" fmla="*/ 79 h 122"/>
                  <a:gd name="T2" fmla="*/ 0 w 92"/>
                  <a:gd name="T3" fmla="*/ 108 h 122"/>
                  <a:gd name="T4" fmla="*/ 49 w 92"/>
                  <a:gd name="T5" fmla="*/ 0 h 122"/>
                  <a:gd name="T6" fmla="*/ 78 w 92"/>
                  <a:gd name="T7" fmla="*/ 7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2" h="122">
                    <a:moveTo>
                      <a:pt x="78" y="79"/>
                    </a:moveTo>
                    <a:cubicBezTo>
                      <a:pt x="65" y="109"/>
                      <a:pt x="30" y="122"/>
                      <a:pt x="0" y="108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79" y="14"/>
                      <a:pt x="92" y="49"/>
                      <a:pt x="78" y="79"/>
                    </a:cubicBezTo>
                    <a:close/>
                  </a:path>
                </a:pathLst>
              </a:custGeom>
              <a:solidFill>
                <a:srgbClr val="FFE1B4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E112D9F3-00C6-412A-82B1-E0D279FBDE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28158" y="6556917"/>
                <a:ext cx="865425" cy="301083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12885D83-DD0F-419E-843C-78EEF6975B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9027" y="6556917"/>
                <a:ext cx="414557" cy="301083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AD0D9A0F-0717-4649-88D4-16168A8576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6166" y="5456979"/>
                <a:ext cx="732283" cy="483398"/>
              </a:xfrm>
              <a:custGeom>
                <a:avLst/>
                <a:gdLst>
                  <a:gd name="T0" fmla="*/ 395 w 409"/>
                  <a:gd name="T1" fmla="*/ 57 h 270"/>
                  <a:gd name="T2" fmla="*/ 352 w 409"/>
                  <a:gd name="T3" fmla="*/ 151 h 270"/>
                  <a:gd name="T4" fmla="*/ 107 w 409"/>
                  <a:gd name="T5" fmla="*/ 256 h 270"/>
                  <a:gd name="T6" fmla="*/ 14 w 409"/>
                  <a:gd name="T7" fmla="*/ 214 h 270"/>
                  <a:gd name="T8" fmla="*/ 14 w 409"/>
                  <a:gd name="T9" fmla="*/ 214 h 270"/>
                  <a:gd name="T10" fmla="*/ 56 w 409"/>
                  <a:gd name="T11" fmla="*/ 120 h 270"/>
                  <a:gd name="T12" fmla="*/ 301 w 409"/>
                  <a:gd name="T13" fmla="*/ 14 h 270"/>
                  <a:gd name="T14" fmla="*/ 395 w 409"/>
                  <a:gd name="T15" fmla="*/ 57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9" h="270">
                    <a:moveTo>
                      <a:pt x="395" y="57"/>
                    </a:moveTo>
                    <a:cubicBezTo>
                      <a:pt x="409" y="95"/>
                      <a:pt x="389" y="137"/>
                      <a:pt x="352" y="151"/>
                    </a:cubicBezTo>
                    <a:cubicBezTo>
                      <a:pt x="107" y="256"/>
                      <a:pt x="107" y="256"/>
                      <a:pt x="107" y="256"/>
                    </a:cubicBezTo>
                    <a:cubicBezTo>
                      <a:pt x="70" y="270"/>
                      <a:pt x="28" y="251"/>
                      <a:pt x="14" y="214"/>
                    </a:cubicBezTo>
                    <a:cubicBezTo>
                      <a:pt x="14" y="214"/>
                      <a:pt x="14" y="214"/>
                      <a:pt x="14" y="214"/>
                    </a:cubicBezTo>
                    <a:cubicBezTo>
                      <a:pt x="0" y="176"/>
                      <a:pt x="19" y="134"/>
                      <a:pt x="56" y="120"/>
                    </a:cubicBezTo>
                    <a:cubicBezTo>
                      <a:pt x="301" y="14"/>
                      <a:pt x="301" y="14"/>
                      <a:pt x="301" y="14"/>
                    </a:cubicBezTo>
                    <a:cubicBezTo>
                      <a:pt x="339" y="0"/>
                      <a:pt x="380" y="19"/>
                      <a:pt x="395" y="57"/>
                    </a:cubicBezTo>
                    <a:close/>
                  </a:path>
                </a:pathLst>
              </a:custGeom>
              <a:solidFill>
                <a:srgbClr val="F4B28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410A5DE3-CBEC-4ECA-A471-4C0E6F71ED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6426" y="5691491"/>
                <a:ext cx="155837" cy="216356"/>
              </a:xfrm>
              <a:custGeom>
                <a:avLst/>
                <a:gdLst>
                  <a:gd name="T0" fmla="*/ 12 w 87"/>
                  <a:gd name="T1" fmla="*/ 76 h 121"/>
                  <a:gd name="T2" fmla="*/ 46 w 87"/>
                  <a:gd name="T3" fmla="*/ 0 h 121"/>
                  <a:gd name="T4" fmla="*/ 87 w 87"/>
                  <a:gd name="T5" fmla="*/ 110 h 121"/>
                  <a:gd name="T6" fmla="*/ 12 w 87"/>
                  <a:gd name="T7" fmla="*/ 7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7" h="121">
                    <a:moveTo>
                      <a:pt x="12" y="76"/>
                    </a:moveTo>
                    <a:cubicBezTo>
                      <a:pt x="0" y="45"/>
                      <a:pt x="16" y="11"/>
                      <a:pt x="46" y="0"/>
                    </a:cubicBezTo>
                    <a:cubicBezTo>
                      <a:pt x="87" y="110"/>
                      <a:pt x="87" y="110"/>
                      <a:pt x="87" y="110"/>
                    </a:cubicBezTo>
                    <a:cubicBezTo>
                      <a:pt x="57" y="121"/>
                      <a:pt x="23" y="106"/>
                      <a:pt x="12" y="76"/>
                    </a:cubicBezTo>
                    <a:close/>
                  </a:path>
                </a:pathLst>
              </a:custGeom>
              <a:solidFill>
                <a:srgbClr val="FFE1B4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EF5A4A3B-F275-4C0B-8C82-9AC7CF9F1B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57088" y="5743689"/>
                <a:ext cx="732283" cy="482641"/>
              </a:xfrm>
              <a:custGeom>
                <a:avLst/>
                <a:gdLst>
                  <a:gd name="T0" fmla="*/ 395 w 409"/>
                  <a:gd name="T1" fmla="*/ 57 h 270"/>
                  <a:gd name="T2" fmla="*/ 352 w 409"/>
                  <a:gd name="T3" fmla="*/ 150 h 270"/>
                  <a:gd name="T4" fmla="*/ 108 w 409"/>
                  <a:gd name="T5" fmla="*/ 256 h 270"/>
                  <a:gd name="T6" fmla="*/ 14 w 409"/>
                  <a:gd name="T7" fmla="*/ 213 h 270"/>
                  <a:gd name="T8" fmla="*/ 14 w 409"/>
                  <a:gd name="T9" fmla="*/ 213 h 270"/>
                  <a:gd name="T10" fmla="*/ 57 w 409"/>
                  <a:gd name="T11" fmla="*/ 120 h 270"/>
                  <a:gd name="T12" fmla="*/ 301 w 409"/>
                  <a:gd name="T13" fmla="*/ 14 h 270"/>
                  <a:gd name="T14" fmla="*/ 395 w 409"/>
                  <a:gd name="T15" fmla="*/ 57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9" h="270">
                    <a:moveTo>
                      <a:pt x="395" y="57"/>
                    </a:moveTo>
                    <a:cubicBezTo>
                      <a:pt x="409" y="94"/>
                      <a:pt x="390" y="136"/>
                      <a:pt x="352" y="150"/>
                    </a:cubicBezTo>
                    <a:cubicBezTo>
                      <a:pt x="108" y="256"/>
                      <a:pt x="108" y="256"/>
                      <a:pt x="108" y="256"/>
                    </a:cubicBezTo>
                    <a:cubicBezTo>
                      <a:pt x="70" y="270"/>
                      <a:pt x="28" y="251"/>
                      <a:pt x="14" y="213"/>
                    </a:cubicBezTo>
                    <a:cubicBezTo>
                      <a:pt x="14" y="213"/>
                      <a:pt x="14" y="213"/>
                      <a:pt x="14" y="213"/>
                    </a:cubicBezTo>
                    <a:cubicBezTo>
                      <a:pt x="0" y="176"/>
                      <a:pt x="19" y="134"/>
                      <a:pt x="57" y="120"/>
                    </a:cubicBezTo>
                    <a:cubicBezTo>
                      <a:pt x="301" y="14"/>
                      <a:pt x="301" y="14"/>
                      <a:pt x="301" y="14"/>
                    </a:cubicBezTo>
                    <a:cubicBezTo>
                      <a:pt x="339" y="0"/>
                      <a:pt x="381" y="19"/>
                      <a:pt x="395" y="57"/>
                    </a:cubicBezTo>
                    <a:close/>
                  </a:path>
                </a:pathLst>
              </a:custGeom>
              <a:solidFill>
                <a:srgbClr val="F4B28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AF054924-CFDF-4B9F-A79D-C8DF9D485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6426" y="5977445"/>
                <a:ext cx="155837" cy="216356"/>
              </a:xfrm>
              <a:custGeom>
                <a:avLst/>
                <a:gdLst>
                  <a:gd name="T0" fmla="*/ 12 w 87"/>
                  <a:gd name="T1" fmla="*/ 75 h 121"/>
                  <a:gd name="T2" fmla="*/ 46 w 87"/>
                  <a:gd name="T3" fmla="*/ 0 h 121"/>
                  <a:gd name="T4" fmla="*/ 87 w 87"/>
                  <a:gd name="T5" fmla="*/ 110 h 121"/>
                  <a:gd name="T6" fmla="*/ 12 w 87"/>
                  <a:gd name="T7" fmla="*/ 75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7" h="121">
                    <a:moveTo>
                      <a:pt x="12" y="75"/>
                    </a:moveTo>
                    <a:cubicBezTo>
                      <a:pt x="0" y="45"/>
                      <a:pt x="16" y="11"/>
                      <a:pt x="46" y="0"/>
                    </a:cubicBezTo>
                    <a:cubicBezTo>
                      <a:pt x="87" y="110"/>
                      <a:pt x="87" y="110"/>
                      <a:pt x="87" y="110"/>
                    </a:cubicBezTo>
                    <a:cubicBezTo>
                      <a:pt x="57" y="121"/>
                      <a:pt x="23" y="106"/>
                      <a:pt x="12" y="75"/>
                    </a:cubicBezTo>
                    <a:close/>
                  </a:path>
                </a:pathLst>
              </a:custGeom>
              <a:solidFill>
                <a:srgbClr val="FFE1B4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5DA4A4B9-8D7E-4728-8724-C9A200D48D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1641" y="2822878"/>
                <a:ext cx="1925269" cy="1924513"/>
              </a:xfrm>
              <a:custGeom>
                <a:avLst/>
                <a:gdLst>
                  <a:gd name="T0" fmla="*/ 538 w 1076"/>
                  <a:gd name="T1" fmla="*/ 1076 h 1076"/>
                  <a:gd name="T2" fmla="*/ 0 w 1076"/>
                  <a:gd name="T3" fmla="*/ 538 h 1076"/>
                  <a:gd name="T4" fmla="*/ 538 w 1076"/>
                  <a:gd name="T5" fmla="*/ 0 h 1076"/>
                  <a:gd name="T6" fmla="*/ 1076 w 1076"/>
                  <a:gd name="T7" fmla="*/ 538 h 1076"/>
                  <a:gd name="T8" fmla="*/ 538 w 1076"/>
                  <a:gd name="T9" fmla="*/ 1076 h 1076"/>
                  <a:gd name="T10" fmla="*/ 538 w 1076"/>
                  <a:gd name="T11" fmla="*/ 80 h 1076"/>
                  <a:gd name="T12" fmla="*/ 80 w 1076"/>
                  <a:gd name="T13" fmla="*/ 538 h 1076"/>
                  <a:gd name="T14" fmla="*/ 538 w 1076"/>
                  <a:gd name="T15" fmla="*/ 996 h 1076"/>
                  <a:gd name="T16" fmla="*/ 996 w 1076"/>
                  <a:gd name="T17" fmla="*/ 538 h 1076"/>
                  <a:gd name="T18" fmla="*/ 538 w 1076"/>
                  <a:gd name="T19" fmla="*/ 80 h 10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76" h="1076">
                    <a:moveTo>
                      <a:pt x="538" y="1076"/>
                    </a:moveTo>
                    <a:cubicBezTo>
                      <a:pt x="241" y="1076"/>
                      <a:pt x="0" y="835"/>
                      <a:pt x="0" y="538"/>
                    </a:cubicBezTo>
                    <a:cubicBezTo>
                      <a:pt x="0" y="242"/>
                      <a:pt x="241" y="0"/>
                      <a:pt x="538" y="0"/>
                    </a:cubicBezTo>
                    <a:cubicBezTo>
                      <a:pt x="835" y="0"/>
                      <a:pt x="1076" y="242"/>
                      <a:pt x="1076" y="538"/>
                    </a:cubicBezTo>
                    <a:cubicBezTo>
                      <a:pt x="1076" y="835"/>
                      <a:pt x="835" y="1076"/>
                      <a:pt x="538" y="1076"/>
                    </a:cubicBezTo>
                    <a:close/>
                    <a:moveTo>
                      <a:pt x="538" y="80"/>
                    </a:moveTo>
                    <a:cubicBezTo>
                      <a:pt x="286" y="80"/>
                      <a:pt x="80" y="286"/>
                      <a:pt x="80" y="538"/>
                    </a:cubicBezTo>
                    <a:cubicBezTo>
                      <a:pt x="80" y="791"/>
                      <a:pt x="286" y="996"/>
                      <a:pt x="538" y="996"/>
                    </a:cubicBezTo>
                    <a:cubicBezTo>
                      <a:pt x="791" y="996"/>
                      <a:pt x="996" y="791"/>
                      <a:pt x="996" y="538"/>
                    </a:cubicBezTo>
                    <a:cubicBezTo>
                      <a:pt x="996" y="286"/>
                      <a:pt x="791" y="80"/>
                      <a:pt x="538" y="8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</p:grpSp>
        <p:sp>
          <p:nvSpPr>
            <p:cNvPr id="7" name="文本框 40">
              <a:extLst>
                <a:ext uri="{FF2B5EF4-FFF2-40B4-BE49-F238E27FC236}">
                  <a16:creationId xmlns:a16="http://schemas.microsoft.com/office/drawing/2014/main" id="{0766B288-F02A-431D-A316-F15C28F09C8B}"/>
                </a:ext>
              </a:extLst>
            </p:cNvPr>
            <p:cNvSpPr txBox="1"/>
            <p:nvPr/>
          </p:nvSpPr>
          <p:spPr>
            <a:xfrm>
              <a:off x="4156502" y="2622206"/>
              <a:ext cx="830997" cy="484748"/>
            </a:xfrm>
            <a:prstGeom prst="rect">
              <a:avLst/>
            </a:prstGeom>
            <a:noFill/>
          </p:spPr>
          <p:txBody>
            <a:bodyPr wrap="none">
              <a:normAutofit fontScale="70000" lnSpcReduction="20000"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</a:t>
              </a:r>
              <a:b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文本预设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3D52FB1-723B-4852-BF37-3F13DE54D3BE}"/>
              </a:ext>
            </a:extLst>
          </p:cNvPr>
          <p:cNvGrpSpPr/>
          <p:nvPr/>
        </p:nvGrpSpPr>
        <p:grpSpPr>
          <a:xfrm>
            <a:off x="505914" y="2171123"/>
            <a:ext cx="11218273" cy="3353984"/>
            <a:chOff x="379435" y="1628342"/>
            <a:chExt cx="8413705" cy="2515488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BDAEE61B-A6C6-403F-BF83-4C6C2E3E420E}"/>
                </a:ext>
              </a:extLst>
            </p:cNvPr>
            <p:cNvSpPr/>
            <p:nvPr/>
          </p:nvSpPr>
          <p:spPr>
            <a:xfrm>
              <a:off x="6673797" y="1836331"/>
              <a:ext cx="1805675" cy="373949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67"/>
                <a:t>此部分内容作为文字排版占位显示（建议使用主题字体）。</a:t>
              </a:r>
            </a:p>
          </p:txBody>
        </p:sp>
        <p:sp>
          <p:nvSpPr>
            <p:cNvPr id="26" name="文本框 22">
              <a:extLst>
                <a:ext uri="{FF2B5EF4-FFF2-40B4-BE49-F238E27FC236}">
                  <a16:creationId xmlns:a16="http://schemas.microsoft.com/office/drawing/2014/main" id="{8D93A9E0-8A3B-4B20-B6CB-6C43FE00D064}"/>
                </a:ext>
              </a:extLst>
            </p:cNvPr>
            <p:cNvSpPr txBox="1"/>
            <p:nvPr/>
          </p:nvSpPr>
          <p:spPr>
            <a:xfrm>
              <a:off x="6673797" y="1628342"/>
              <a:ext cx="1061829" cy="253916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133" b="1">
                  <a:solidFill>
                    <a:schemeClr val="accent4"/>
                  </a:solidFill>
                </a:rPr>
                <a:t>标题文本预设</a:t>
              </a: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5210FAD5-2479-4755-B68A-D9B04699775D}"/>
                </a:ext>
              </a:extLst>
            </p:cNvPr>
            <p:cNvSpPr/>
            <p:nvPr/>
          </p:nvSpPr>
          <p:spPr>
            <a:xfrm>
              <a:off x="6985878" y="2782923"/>
              <a:ext cx="1807262" cy="373949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67"/>
                <a:t>此部分内容作为文字排版占位显示（建议使用主题字体）。</a:t>
              </a:r>
            </a:p>
          </p:txBody>
        </p:sp>
        <p:sp>
          <p:nvSpPr>
            <p:cNvPr id="28" name="文本框 24">
              <a:extLst>
                <a:ext uri="{FF2B5EF4-FFF2-40B4-BE49-F238E27FC236}">
                  <a16:creationId xmlns:a16="http://schemas.microsoft.com/office/drawing/2014/main" id="{DA612619-F0EF-4282-90DB-B244E9FB1774}"/>
                </a:ext>
              </a:extLst>
            </p:cNvPr>
            <p:cNvSpPr txBox="1"/>
            <p:nvPr/>
          </p:nvSpPr>
          <p:spPr>
            <a:xfrm>
              <a:off x="6985879" y="2574933"/>
              <a:ext cx="1061829" cy="253916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133" b="1" dirty="0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A1823B8F-8161-40CA-9B2B-F994549F3FE4}"/>
                </a:ext>
              </a:extLst>
            </p:cNvPr>
            <p:cNvSpPr/>
            <p:nvPr/>
          </p:nvSpPr>
          <p:spPr>
            <a:xfrm>
              <a:off x="6673796" y="3769881"/>
              <a:ext cx="1807262" cy="373949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67"/>
                <a:t>此部分内容作为文字排版占位显示（建议使用主题字体）。</a:t>
              </a:r>
            </a:p>
          </p:txBody>
        </p:sp>
        <p:sp>
          <p:nvSpPr>
            <p:cNvPr id="30" name="文本框 26">
              <a:extLst>
                <a:ext uri="{FF2B5EF4-FFF2-40B4-BE49-F238E27FC236}">
                  <a16:creationId xmlns:a16="http://schemas.microsoft.com/office/drawing/2014/main" id="{652BD453-0164-4FAF-BFF4-C0CE3D09DF5F}"/>
                </a:ext>
              </a:extLst>
            </p:cNvPr>
            <p:cNvSpPr txBox="1"/>
            <p:nvPr/>
          </p:nvSpPr>
          <p:spPr>
            <a:xfrm>
              <a:off x="6673797" y="3561892"/>
              <a:ext cx="1061829" cy="253916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133" b="1">
                  <a:solidFill>
                    <a:schemeClr val="accent5"/>
                  </a:solidFill>
                </a:rPr>
                <a:t>标题文本预设</a:t>
              </a: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C3BA1450-F7E2-4DCA-A5C9-4C6352307323}"/>
                </a:ext>
              </a:extLst>
            </p:cNvPr>
            <p:cNvSpPr/>
            <p:nvPr/>
          </p:nvSpPr>
          <p:spPr>
            <a:xfrm flipH="1">
              <a:off x="733515" y="1836331"/>
              <a:ext cx="1748199" cy="373949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zh-CN" altLang="en-US" sz="1467"/>
                <a:t>此部分内容作为文字排版占位显示（建议使用主题字体）。</a:t>
              </a:r>
            </a:p>
          </p:txBody>
        </p:sp>
        <p:sp>
          <p:nvSpPr>
            <p:cNvPr id="32" name="文本框 28">
              <a:extLst>
                <a:ext uri="{FF2B5EF4-FFF2-40B4-BE49-F238E27FC236}">
                  <a16:creationId xmlns:a16="http://schemas.microsoft.com/office/drawing/2014/main" id="{1126D698-E214-493C-9A62-D1D2F5C60A27}"/>
                </a:ext>
              </a:extLst>
            </p:cNvPr>
            <p:cNvSpPr txBox="1"/>
            <p:nvPr/>
          </p:nvSpPr>
          <p:spPr>
            <a:xfrm flipH="1">
              <a:off x="1419884" y="1628342"/>
              <a:ext cx="1061829" cy="253916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133" b="1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586927CC-7D03-45F5-940A-710F79ACF5FE}"/>
                </a:ext>
              </a:extLst>
            </p:cNvPr>
            <p:cNvSpPr/>
            <p:nvPr/>
          </p:nvSpPr>
          <p:spPr>
            <a:xfrm flipH="1">
              <a:off x="379435" y="2782923"/>
              <a:ext cx="1748199" cy="360821"/>
            </a:xfrm>
            <a:prstGeom prst="rect">
              <a:avLst/>
            </a:prstGeom>
          </p:spPr>
          <p:txBody>
            <a:bodyPr wrap="square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zh-CN" altLang="en-US" sz="1467"/>
                <a:t>此部分内容作为文字排版占位显示（建议使用主题字体）。</a:t>
              </a:r>
            </a:p>
          </p:txBody>
        </p:sp>
        <p:sp>
          <p:nvSpPr>
            <p:cNvPr id="34" name="文本框 30">
              <a:extLst>
                <a:ext uri="{FF2B5EF4-FFF2-40B4-BE49-F238E27FC236}">
                  <a16:creationId xmlns:a16="http://schemas.microsoft.com/office/drawing/2014/main" id="{3CE8E703-8067-4E89-8A93-0DD3F9791581}"/>
                </a:ext>
              </a:extLst>
            </p:cNvPr>
            <p:cNvSpPr txBox="1"/>
            <p:nvPr/>
          </p:nvSpPr>
          <p:spPr>
            <a:xfrm flipH="1">
              <a:off x="1065804" y="2574933"/>
              <a:ext cx="1061829" cy="253916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133" b="1">
                  <a:solidFill>
                    <a:schemeClr val="accent2"/>
                  </a:solidFill>
                </a:rPr>
                <a:t>标题文本预设</a:t>
              </a: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60BB1CE1-E23E-497F-98F0-DEFCE7699D34}"/>
                </a:ext>
              </a:extLst>
            </p:cNvPr>
            <p:cNvSpPr/>
            <p:nvPr/>
          </p:nvSpPr>
          <p:spPr>
            <a:xfrm flipH="1">
              <a:off x="733515" y="3769881"/>
              <a:ext cx="1748199" cy="360821"/>
            </a:xfrm>
            <a:prstGeom prst="rect">
              <a:avLst/>
            </a:prstGeom>
          </p:spPr>
          <p:txBody>
            <a:bodyPr wrap="square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zh-CN" altLang="en-US" sz="1467"/>
                <a:t>此部分内容作为文字排版占位显示（建议使用主题字体）。</a:t>
              </a:r>
            </a:p>
          </p:txBody>
        </p:sp>
        <p:sp>
          <p:nvSpPr>
            <p:cNvPr id="36" name="文本框 32">
              <a:extLst>
                <a:ext uri="{FF2B5EF4-FFF2-40B4-BE49-F238E27FC236}">
                  <a16:creationId xmlns:a16="http://schemas.microsoft.com/office/drawing/2014/main" id="{2BF04263-A9A9-4B58-ABF4-24E117BE5422}"/>
                </a:ext>
              </a:extLst>
            </p:cNvPr>
            <p:cNvSpPr txBox="1"/>
            <p:nvPr/>
          </p:nvSpPr>
          <p:spPr>
            <a:xfrm flipH="1">
              <a:off x="1419884" y="3561892"/>
              <a:ext cx="1061829" cy="253916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133" b="1">
                  <a:solidFill>
                    <a:schemeClr val="accent3"/>
                  </a:solidFill>
                </a:rPr>
                <a:t>标题文本预设</a:t>
              </a:r>
            </a:p>
          </p:txBody>
        </p: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92C05D3F-C899-41D7-94B5-2DF919FE1399}"/>
                </a:ext>
              </a:extLst>
            </p:cNvPr>
            <p:cNvCxnSpPr/>
            <p:nvPr/>
          </p:nvCxnSpPr>
          <p:spPr>
            <a:xfrm flipH="1">
              <a:off x="2309862" y="2821885"/>
              <a:ext cx="43519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FD49B461-9AEA-4BD1-BC09-784B46F43113}"/>
                </a:ext>
              </a:extLst>
            </p:cNvPr>
            <p:cNvCxnSpPr/>
            <p:nvPr/>
          </p:nvCxnSpPr>
          <p:spPr>
            <a:xfrm flipH="1">
              <a:off x="2677030" y="3813843"/>
              <a:ext cx="43519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6AB7C021-B9D5-44BB-9861-1E0EFE6ECE18}"/>
                </a:ext>
              </a:extLst>
            </p:cNvPr>
            <p:cNvCxnSpPr/>
            <p:nvPr/>
          </p:nvCxnSpPr>
          <p:spPr>
            <a:xfrm flipH="1">
              <a:off x="2677030" y="1885104"/>
              <a:ext cx="43519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2B0F43FA-231D-42B1-89F0-5A7244F34B15}"/>
                </a:ext>
              </a:extLst>
            </p:cNvPr>
            <p:cNvCxnSpPr/>
            <p:nvPr/>
          </p:nvCxnSpPr>
          <p:spPr>
            <a:xfrm>
              <a:off x="6398940" y="2821885"/>
              <a:ext cx="43519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DA164032-E314-475E-AC96-43D1727FF703}"/>
                </a:ext>
              </a:extLst>
            </p:cNvPr>
            <p:cNvCxnSpPr/>
            <p:nvPr/>
          </p:nvCxnSpPr>
          <p:spPr>
            <a:xfrm>
              <a:off x="6031772" y="3813843"/>
              <a:ext cx="43519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C0587D2B-D456-4ABB-A040-930CC5DEFC97}"/>
                </a:ext>
              </a:extLst>
            </p:cNvPr>
            <p:cNvCxnSpPr/>
            <p:nvPr/>
          </p:nvCxnSpPr>
          <p:spPr>
            <a:xfrm>
              <a:off x="6031772" y="1885104"/>
              <a:ext cx="43519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26DB678D-D598-42A6-A7F8-B0F2454DDF4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8380" y="1709404"/>
              <a:ext cx="554648" cy="554152"/>
            </a:xfrm>
            <a:custGeom>
              <a:avLst/>
              <a:gdLst>
                <a:gd name="T0" fmla="*/ 390 w 474"/>
                <a:gd name="T1" fmla="*/ 390 h 474"/>
                <a:gd name="T2" fmla="*/ 84 w 474"/>
                <a:gd name="T3" fmla="*/ 390 h 474"/>
                <a:gd name="T4" fmla="*/ 84 w 474"/>
                <a:gd name="T5" fmla="*/ 84 h 474"/>
                <a:gd name="T6" fmla="*/ 390 w 474"/>
                <a:gd name="T7" fmla="*/ 84 h 474"/>
                <a:gd name="T8" fmla="*/ 390 w 474"/>
                <a:gd name="T9" fmla="*/ 39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4" h="474">
                  <a:moveTo>
                    <a:pt x="390" y="390"/>
                  </a:moveTo>
                  <a:cubicBezTo>
                    <a:pt x="306" y="474"/>
                    <a:pt x="169" y="474"/>
                    <a:pt x="84" y="390"/>
                  </a:cubicBezTo>
                  <a:cubicBezTo>
                    <a:pt x="0" y="305"/>
                    <a:pt x="0" y="168"/>
                    <a:pt x="84" y="84"/>
                  </a:cubicBezTo>
                  <a:cubicBezTo>
                    <a:pt x="169" y="0"/>
                    <a:pt x="306" y="0"/>
                    <a:pt x="390" y="84"/>
                  </a:cubicBezTo>
                  <a:cubicBezTo>
                    <a:pt x="474" y="168"/>
                    <a:pt x="474" y="305"/>
                    <a:pt x="390" y="390"/>
                  </a:cubicBezTo>
                  <a:close/>
                </a:path>
              </a:pathLst>
            </a:custGeom>
            <a:solidFill>
              <a:schemeClr val="accent4"/>
            </a:solidFill>
            <a:ln w="58738" cap="flat">
              <a:solidFill>
                <a:schemeClr val="accent5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6521FFA4-F856-483D-AB9D-CEC8DEB89D6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0357" y="1897224"/>
              <a:ext cx="190692" cy="178511"/>
            </a:xfrm>
            <a:custGeom>
              <a:avLst/>
              <a:gdLst>
                <a:gd name="connsiteX0" fmla="*/ 241311 w 331352"/>
                <a:gd name="connsiteY0" fmla="*/ 265737 h 310187"/>
                <a:gd name="connsiteX1" fmla="*/ 227023 w 331352"/>
                <a:gd name="connsiteY1" fmla="*/ 280025 h 310187"/>
                <a:gd name="connsiteX2" fmla="*/ 241311 w 331352"/>
                <a:gd name="connsiteY2" fmla="*/ 294313 h 310187"/>
                <a:gd name="connsiteX3" fmla="*/ 255599 w 331352"/>
                <a:gd name="connsiteY3" fmla="*/ 280025 h 310187"/>
                <a:gd name="connsiteX4" fmla="*/ 241311 w 331352"/>
                <a:gd name="connsiteY4" fmla="*/ 265737 h 310187"/>
                <a:gd name="connsiteX5" fmla="*/ 125424 w 331352"/>
                <a:gd name="connsiteY5" fmla="*/ 265737 h 310187"/>
                <a:gd name="connsiteX6" fmla="*/ 111136 w 331352"/>
                <a:gd name="connsiteY6" fmla="*/ 280025 h 310187"/>
                <a:gd name="connsiteX7" fmla="*/ 125424 w 331352"/>
                <a:gd name="connsiteY7" fmla="*/ 294313 h 310187"/>
                <a:gd name="connsiteX8" fmla="*/ 139712 w 331352"/>
                <a:gd name="connsiteY8" fmla="*/ 280025 h 310187"/>
                <a:gd name="connsiteX9" fmla="*/ 125424 w 331352"/>
                <a:gd name="connsiteY9" fmla="*/ 265737 h 310187"/>
                <a:gd name="connsiteX10" fmla="*/ 242898 w 331352"/>
                <a:gd name="connsiteY10" fmla="*/ 168899 h 310187"/>
                <a:gd name="connsiteX11" fmla="*/ 242898 w 331352"/>
                <a:gd name="connsiteY11" fmla="*/ 192712 h 310187"/>
                <a:gd name="connsiteX12" fmla="*/ 268298 w 331352"/>
                <a:gd name="connsiteY12" fmla="*/ 192712 h 310187"/>
                <a:gd name="connsiteX13" fmla="*/ 276236 w 331352"/>
                <a:gd name="connsiteY13" fmla="*/ 168899 h 310187"/>
                <a:gd name="connsiteX14" fmla="*/ 173048 w 331352"/>
                <a:gd name="connsiteY14" fmla="*/ 168899 h 310187"/>
                <a:gd name="connsiteX15" fmla="*/ 173048 w 331352"/>
                <a:gd name="connsiteY15" fmla="*/ 192712 h 310187"/>
                <a:gd name="connsiteX16" fmla="*/ 222261 w 331352"/>
                <a:gd name="connsiteY16" fmla="*/ 192712 h 310187"/>
                <a:gd name="connsiteX17" fmla="*/ 222261 w 331352"/>
                <a:gd name="connsiteY17" fmla="*/ 168899 h 310187"/>
                <a:gd name="connsiteX18" fmla="*/ 120661 w 331352"/>
                <a:gd name="connsiteY18" fmla="*/ 168899 h 310187"/>
                <a:gd name="connsiteX19" fmla="*/ 128598 w 331352"/>
                <a:gd name="connsiteY19" fmla="*/ 192712 h 310187"/>
                <a:gd name="connsiteX20" fmla="*/ 152411 w 331352"/>
                <a:gd name="connsiteY20" fmla="*/ 192712 h 310187"/>
                <a:gd name="connsiteX21" fmla="*/ 152411 w 331352"/>
                <a:gd name="connsiteY21" fmla="*/ 168899 h 310187"/>
                <a:gd name="connsiteX22" fmla="*/ 242898 w 331352"/>
                <a:gd name="connsiteY22" fmla="*/ 119687 h 310187"/>
                <a:gd name="connsiteX23" fmla="*/ 242898 w 331352"/>
                <a:gd name="connsiteY23" fmla="*/ 148262 h 310187"/>
                <a:gd name="connsiteX24" fmla="*/ 282586 w 331352"/>
                <a:gd name="connsiteY24" fmla="*/ 148262 h 310187"/>
                <a:gd name="connsiteX25" fmla="*/ 290523 w 331352"/>
                <a:gd name="connsiteY25" fmla="*/ 119687 h 310187"/>
                <a:gd name="connsiteX26" fmla="*/ 173048 w 331352"/>
                <a:gd name="connsiteY26" fmla="*/ 119687 h 310187"/>
                <a:gd name="connsiteX27" fmla="*/ 173048 w 331352"/>
                <a:gd name="connsiteY27" fmla="*/ 148262 h 310187"/>
                <a:gd name="connsiteX28" fmla="*/ 222261 w 331352"/>
                <a:gd name="connsiteY28" fmla="*/ 148262 h 310187"/>
                <a:gd name="connsiteX29" fmla="*/ 222261 w 331352"/>
                <a:gd name="connsiteY29" fmla="*/ 119687 h 310187"/>
                <a:gd name="connsiteX30" fmla="*/ 103198 w 331352"/>
                <a:gd name="connsiteY30" fmla="*/ 119687 h 310187"/>
                <a:gd name="connsiteX31" fmla="*/ 112723 w 331352"/>
                <a:gd name="connsiteY31" fmla="*/ 148262 h 310187"/>
                <a:gd name="connsiteX32" fmla="*/ 152411 w 331352"/>
                <a:gd name="connsiteY32" fmla="*/ 148262 h 310187"/>
                <a:gd name="connsiteX33" fmla="*/ 152411 w 331352"/>
                <a:gd name="connsiteY33" fmla="*/ 119687 h 310187"/>
                <a:gd name="connsiteX34" fmla="*/ 242898 w 331352"/>
                <a:gd name="connsiteY34" fmla="*/ 75237 h 310187"/>
                <a:gd name="connsiteX35" fmla="*/ 242898 w 331352"/>
                <a:gd name="connsiteY35" fmla="*/ 99050 h 310187"/>
                <a:gd name="connsiteX36" fmla="*/ 296873 w 331352"/>
                <a:gd name="connsiteY36" fmla="*/ 99050 h 310187"/>
                <a:gd name="connsiteX37" fmla="*/ 304811 w 331352"/>
                <a:gd name="connsiteY37" fmla="*/ 75237 h 310187"/>
                <a:gd name="connsiteX38" fmla="*/ 173048 w 331352"/>
                <a:gd name="connsiteY38" fmla="*/ 75237 h 310187"/>
                <a:gd name="connsiteX39" fmla="*/ 173048 w 331352"/>
                <a:gd name="connsiteY39" fmla="*/ 99050 h 310187"/>
                <a:gd name="connsiteX40" fmla="*/ 222261 w 331352"/>
                <a:gd name="connsiteY40" fmla="*/ 99050 h 310187"/>
                <a:gd name="connsiteX41" fmla="*/ 222261 w 331352"/>
                <a:gd name="connsiteY41" fmla="*/ 75237 h 310187"/>
                <a:gd name="connsiteX42" fmla="*/ 87323 w 331352"/>
                <a:gd name="connsiteY42" fmla="*/ 75237 h 310187"/>
                <a:gd name="connsiteX43" fmla="*/ 95261 w 331352"/>
                <a:gd name="connsiteY43" fmla="*/ 99050 h 310187"/>
                <a:gd name="connsiteX44" fmla="*/ 152411 w 331352"/>
                <a:gd name="connsiteY44" fmla="*/ 99050 h 310187"/>
                <a:gd name="connsiteX45" fmla="*/ 152411 w 331352"/>
                <a:gd name="connsiteY45" fmla="*/ 75237 h 310187"/>
                <a:gd name="connsiteX46" fmla="*/ 13989 w 331352"/>
                <a:gd name="connsiteY46" fmla="*/ 328 h 310187"/>
                <a:gd name="connsiteX47" fmla="*/ 64579 w 331352"/>
                <a:gd name="connsiteY47" fmla="*/ 19694 h 310187"/>
                <a:gd name="connsiteX48" fmla="*/ 69768 w 331352"/>
                <a:gd name="connsiteY48" fmla="*/ 26149 h 310187"/>
                <a:gd name="connsiteX49" fmla="*/ 80145 w 331352"/>
                <a:gd name="connsiteY49" fmla="*/ 54553 h 310187"/>
                <a:gd name="connsiteX50" fmla="*/ 81442 w 331352"/>
                <a:gd name="connsiteY50" fmla="*/ 54553 h 310187"/>
                <a:gd name="connsiteX51" fmla="*/ 321421 w 331352"/>
                <a:gd name="connsiteY51" fmla="*/ 54553 h 310187"/>
                <a:gd name="connsiteX52" fmla="*/ 329204 w 331352"/>
                <a:gd name="connsiteY52" fmla="*/ 58426 h 310187"/>
                <a:gd name="connsiteX53" fmla="*/ 330501 w 331352"/>
                <a:gd name="connsiteY53" fmla="*/ 68755 h 310187"/>
                <a:gd name="connsiteX54" fmla="*/ 286397 w 331352"/>
                <a:gd name="connsiteY54" fmla="*/ 205610 h 310187"/>
                <a:gd name="connsiteX55" fmla="*/ 276019 w 331352"/>
                <a:gd name="connsiteY55" fmla="*/ 213356 h 310187"/>
                <a:gd name="connsiteX56" fmla="*/ 120358 w 331352"/>
                <a:gd name="connsiteY56" fmla="*/ 213356 h 310187"/>
                <a:gd name="connsiteX57" fmla="*/ 116466 w 331352"/>
                <a:gd name="connsiteY57" fmla="*/ 212065 h 310187"/>
                <a:gd name="connsiteX58" fmla="*/ 106089 w 331352"/>
                <a:gd name="connsiteY58" fmla="*/ 240469 h 310187"/>
                <a:gd name="connsiteX59" fmla="*/ 276019 w 331352"/>
                <a:gd name="connsiteY59" fmla="*/ 240469 h 310187"/>
                <a:gd name="connsiteX60" fmla="*/ 285100 w 331352"/>
                <a:gd name="connsiteY60" fmla="*/ 248215 h 310187"/>
                <a:gd name="connsiteX61" fmla="*/ 276019 w 331352"/>
                <a:gd name="connsiteY61" fmla="*/ 257253 h 310187"/>
                <a:gd name="connsiteX62" fmla="*/ 266939 w 331352"/>
                <a:gd name="connsiteY62" fmla="*/ 257253 h 310187"/>
                <a:gd name="connsiteX63" fmla="*/ 274722 w 331352"/>
                <a:gd name="connsiteY63" fmla="*/ 279201 h 310187"/>
                <a:gd name="connsiteX64" fmla="*/ 242293 w 331352"/>
                <a:gd name="connsiteY64" fmla="*/ 310187 h 310187"/>
                <a:gd name="connsiteX65" fmla="*/ 211160 w 331352"/>
                <a:gd name="connsiteY65" fmla="*/ 279201 h 310187"/>
                <a:gd name="connsiteX66" fmla="*/ 218943 w 331352"/>
                <a:gd name="connsiteY66" fmla="*/ 257253 h 310187"/>
                <a:gd name="connsiteX67" fmla="*/ 148896 w 331352"/>
                <a:gd name="connsiteY67" fmla="*/ 257253 h 310187"/>
                <a:gd name="connsiteX68" fmla="*/ 157976 w 331352"/>
                <a:gd name="connsiteY68" fmla="*/ 279201 h 310187"/>
                <a:gd name="connsiteX69" fmla="*/ 125547 w 331352"/>
                <a:gd name="connsiteY69" fmla="*/ 310187 h 310187"/>
                <a:gd name="connsiteX70" fmla="*/ 93117 w 331352"/>
                <a:gd name="connsiteY70" fmla="*/ 279201 h 310187"/>
                <a:gd name="connsiteX71" fmla="*/ 102197 w 331352"/>
                <a:gd name="connsiteY71" fmla="*/ 257253 h 310187"/>
                <a:gd name="connsiteX72" fmla="*/ 93117 w 331352"/>
                <a:gd name="connsiteY72" fmla="*/ 257253 h 310187"/>
                <a:gd name="connsiteX73" fmla="*/ 86631 w 331352"/>
                <a:gd name="connsiteY73" fmla="*/ 253380 h 310187"/>
                <a:gd name="connsiteX74" fmla="*/ 85334 w 331352"/>
                <a:gd name="connsiteY74" fmla="*/ 245633 h 310187"/>
                <a:gd name="connsiteX75" fmla="*/ 100900 w 331352"/>
                <a:gd name="connsiteY75" fmla="*/ 201737 h 310187"/>
                <a:gd name="connsiteX76" fmla="*/ 107386 w 331352"/>
                <a:gd name="connsiteY76" fmla="*/ 196572 h 310187"/>
                <a:gd name="connsiteX77" fmla="*/ 51607 w 331352"/>
                <a:gd name="connsiteY77" fmla="*/ 37769 h 310187"/>
                <a:gd name="connsiteX78" fmla="*/ 6206 w 331352"/>
                <a:gd name="connsiteY78" fmla="*/ 19694 h 310187"/>
                <a:gd name="connsiteX79" fmla="*/ 1017 w 331352"/>
                <a:gd name="connsiteY79" fmla="*/ 6783 h 310187"/>
                <a:gd name="connsiteX80" fmla="*/ 13989 w 331352"/>
                <a:gd name="connsiteY80" fmla="*/ 328 h 310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331352" h="310187">
                  <a:moveTo>
                    <a:pt x="241311" y="265737"/>
                  </a:moveTo>
                  <a:cubicBezTo>
                    <a:pt x="233420" y="265737"/>
                    <a:pt x="227023" y="272134"/>
                    <a:pt x="227023" y="280025"/>
                  </a:cubicBezTo>
                  <a:cubicBezTo>
                    <a:pt x="227023" y="287916"/>
                    <a:pt x="233420" y="294313"/>
                    <a:pt x="241311" y="294313"/>
                  </a:cubicBezTo>
                  <a:cubicBezTo>
                    <a:pt x="249202" y="294313"/>
                    <a:pt x="255599" y="287916"/>
                    <a:pt x="255599" y="280025"/>
                  </a:cubicBezTo>
                  <a:cubicBezTo>
                    <a:pt x="255599" y="272134"/>
                    <a:pt x="249202" y="265737"/>
                    <a:pt x="241311" y="265737"/>
                  </a:cubicBezTo>
                  <a:close/>
                  <a:moveTo>
                    <a:pt x="125424" y="265737"/>
                  </a:moveTo>
                  <a:cubicBezTo>
                    <a:pt x="117533" y="265737"/>
                    <a:pt x="111136" y="272134"/>
                    <a:pt x="111136" y="280025"/>
                  </a:cubicBezTo>
                  <a:cubicBezTo>
                    <a:pt x="111136" y="287916"/>
                    <a:pt x="117533" y="294313"/>
                    <a:pt x="125424" y="294313"/>
                  </a:cubicBezTo>
                  <a:cubicBezTo>
                    <a:pt x="133315" y="294313"/>
                    <a:pt x="139712" y="287916"/>
                    <a:pt x="139712" y="280025"/>
                  </a:cubicBezTo>
                  <a:cubicBezTo>
                    <a:pt x="139712" y="272134"/>
                    <a:pt x="133315" y="265737"/>
                    <a:pt x="125424" y="265737"/>
                  </a:cubicBezTo>
                  <a:close/>
                  <a:moveTo>
                    <a:pt x="242898" y="168899"/>
                  </a:moveTo>
                  <a:lnTo>
                    <a:pt x="242898" y="192712"/>
                  </a:lnTo>
                  <a:lnTo>
                    <a:pt x="268298" y="192712"/>
                  </a:lnTo>
                  <a:lnTo>
                    <a:pt x="276236" y="168899"/>
                  </a:lnTo>
                  <a:close/>
                  <a:moveTo>
                    <a:pt x="173048" y="168899"/>
                  </a:moveTo>
                  <a:lnTo>
                    <a:pt x="173048" y="192712"/>
                  </a:lnTo>
                  <a:lnTo>
                    <a:pt x="222261" y="192712"/>
                  </a:lnTo>
                  <a:lnTo>
                    <a:pt x="222261" y="168899"/>
                  </a:lnTo>
                  <a:close/>
                  <a:moveTo>
                    <a:pt x="120661" y="168899"/>
                  </a:moveTo>
                  <a:lnTo>
                    <a:pt x="128598" y="192712"/>
                  </a:lnTo>
                  <a:lnTo>
                    <a:pt x="152411" y="192712"/>
                  </a:lnTo>
                  <a:lnTo>
                    <a:pt x="152411" y="168899"/>
                  </a:lnTo>
                  <a:close/>
                  <a:moveTo>
                    <a:pt x="242898" y="119687"/>
                  </a:moveTo>
                  <a:lnTo>
                    <a:pt x="242898" y="148262"/>
                  </a:lnTo>
                  <a:lnTo>
                    <a:pt x="282586" y="148262"/>
                  </a:lnTo>
                  <a:lnTo>
                    <a:pt x="290523" y="119687"/>
                  </a:lnTo>
                  <a:close/>
                  <a:moveTo>
                    <a:pt x="173048" y="119687"/>
                  </a:moveTo>
                  <a:lnTo>
                    <a:pt x="173048" y="148262"/>
                  </a:lnTo>
                  <a:lnTo>
                    <a:pt x="222261" y="148262"/>
                  </a:lnTo>
                  <a:lnTo>
                    <a:pt x="222261" y="119687"/>
                  </a:lnTo>
                  <a:close/>
                  <a:moveTo>
                    <a:pt x="103198" y="119687"/>
                  </a:moveTo>
                  <a:lnTo>
                    <a:pt x="112723" y="148262"/>
                  </a:lnTo>
                  <a:lnTo>
                    <a:pt x="152411" y="148262"/>
                  </a:lnTo>
                  <a:lnTo>
                    <a:pt x="152411" y="119687"/>
                  </a:lnTo>
                  <a:close/>
                  <a:moveTo>
                    <a:pt x="242898" y="75237"/>
                  </a:moveTo>
                  <a:lnTo>
                    <a:pt x="242898" y="99050"/>
                  </a:lnTo>
                  <a:lnTo>
                    <a:pt x="296873" y="99050"/>
                  </a:lnTo>
                  <a:lnTo>
                    <a:pt x="304811" y="75237"/>
                  </a:lnTo>
                  <a:close/>
                  <a:moveTo>
                    <a:pt x="173048" y="75237"/>
                  </a:moveTo>
                  <a:lnTo>
                    <a:pt x="173048" y="99050"/>
                  </a:lnTo>
                  <a:lnTo>
                    <a:pt x="222261" y="99050"/>
                  </a:lnTo>
                  <a:lnTo>
                    <a:pt x="222261" y="75237"/>
                  </a:lnTo>
                  <a:close/>
                  <a:moveTo>
                    <a:pt x="87323" y="75237"/>
                  </a:moveTo>
                  <a:lnTo>
                    <a:pt x="95261" y="99050"/>
                  </a:lnTo>
                  <a:lnTo>
                    <a:pt x="152411" y="99050"/>
                  </a:lnTo>
                  <a:lnTo>
                    <a:pt x="152411" y="75237"/>
                  </a:lnTo>
                  <a:close/>
                  <a:moveTo>
                    <a:pt x="13989" y="328"/>
                  </a:moveTo>
                  <a:cubicBezTo>
                    <a:pt x="13989" y="328"/>
                    <a:pt x="13989" y="328"/>
                    <a:pt x="64579" y="19694"/>
                  </a:cubicBezTo>
                  <a:cubicBezTo>
                    <a:pt x="67173" y="20985"/>
                    <a:pt x="68471" y="23567"/>
                    <a:pt x="69768" y="26149"/>
                  </a:cubicBezTo>
                  <a:cubicBezTo>
                    <a:pt x="69768" y="26149"/>
                    <a:pt x="69768" y="26149"/>
                    <a:pt x="80145" y="54553"/>
                  </a:cubicBezTo>
                  <a:cubicBezTo>
                    <a:pt x="80145" y="54553"/>
                    <a:pt x="81442" y="54553"/>
                    <a:pt x="81442" y="54553"/>
                  </a:cubicBezTo>
                  <a:cubicBezTo>
                    <a:pt x="81442" y="54553"/>
                    <a:pt x="81442" y="54553"/>
                    <a:pt x="321421" y="54553"/>
                  </a:cubicBezTo>
                  <a:cubicBezTo>
                    <a:pt x="324015" y="54553"/>
                    <a:pt x="327907" y="55844"/>
                    <a:pt x="329204" y="58426"/>
                  </a:cubicBezTo>
                  <a:cubicBezTo>
                    <a:pt x="331798" y="62300"/>
                    <a:pt x="331798" y="64882"/>
                    <a:pt x="330501" y="68755"/>
                  </a:cubicBezTo>
                  <a:cubicBezTo>
                    <a:pt x="330501" y="68755"/>
                    <a:pt x="330501" y="68755"/>
                    <a:pt x="286397" y="205610"/>
                  </a:cubicBezTo>
                  <a:cubicBezTo>
                    <a:pt x="285100" y="210774"/>
                    <a:pt x="281208" y="213356"/>
                    <a:pt x="276019" y="213356"/>
                  </a:cubicBezTo>
                  <a:cubicBezTo>
                    <a:pt x="276019" y="213356"/>
                    <a:pt x="276019" y="213356"/>
                    <a:pt x="120358" y="213356"/>
                  </a:cubicBezTo>
                  <a:cubicBezTo>
                    <a:pt x="119061" y="213356"/>
                    <a:pt x="117763" y="213356"/>
                    <a:pt x="116466" y="212065"/>
                  </a:cubicBezTo>
                  <a:cubicBezTo>
                    <a:pt x="116466" y="212065"/>
                    <a:pt x="116466" y="212065"/>
                    <a:pt x="106089" y="240469"/>
                  </a:cubicBezTo>
                  <a:cubicBezTo>
                    <a:pt x="106089" y="240469"/>
                    <a:pt x="106089" y="240469"/>
                    <a:pt x="276019" y="240469"/>
                  </a:cubicBezTo>
                  <a:cubicBezTo>
                    <a:pt x="281208" y="240469"/>
                    <a:pt x="285100" y="244342"/>
                    <a:pt x="285100" y="248215"/>
                  </a:cubicBezTo>
                  <a:cubicBezTo>
                    <a:pt x="285100" y="253380"/>
                    <a:pt x="281208" y="257253"/>
                    <a:pt x="276019" y="257253"/>
                  </a:cubicBezTo>
                  <a:cubicBezTo>
                    <a:pt x="276019" y="257253"/>
                    <a:pt x="276019" y="257253"/>
                    <a:pt x="266939" y="257253"/>
                  </a:cubicBezTo>
                  <a:cubicBezTo>
                    <a:pt x="272128" y="263708"/>
                    <a:pt x="274722" y="270164"/>
                    <a:pt x="274722" y="279201"/>
                  </a:cubicBezTo>
                  <a:cubicBezTo>
                    <a:pt x="274722" y="295985"/>
                    <a:pt x="260453" y="310187"/>
                    <a:pt x="242293" y="310187"/>
                  </a:cubicBezTo>
                  <a:cubicBezTo>
                    <a:pt x="225429" y="310187"/>
                    <a:pt x="211160" y="295985"/>
                    <a:pt x="211160" y="279201"/>
                  </a:cubicBezTo>
                  <a:cubicBezTo>
                    <a:pt x="211160" y="270164"/>
                    <a:pt x="213755" y="263708"/>
                    <a:pt x="218943" y="257253"/>
                  </a:cubicBezTo>
                  <a:cubicBezTo>
                    <a:pt x="218943" y="257253"/>
                    <a:pt x="218943" y="257253"/>
                    <a:pt x="148896" y="257253"/>
                  </a:cubicBezTo>
                  <a:cubicBezTo>
                    <a:pt x="154084" y="263708"/>
                    <a:pt x="157976" y="270164"/>
                    <a:pt x="157976" y="279201"/>
                  </a:cubicBezTo>
                  <a:cubicBezTo>
                    <a:pt x="157976" y="295985"/>
                    <a:pt x="143707" y="310187"/>
                    <a:pt x="125547" y="310187"/>
                  </a:cubicBezTo>
                  <a:cubicBezTo>
                    <a:pt x="108683" y="310187"/>
                    <a:pt x="93117" y="295985"/>
                    <a:pt x="93117" y="279201"/>
                  </a:cubicBezTo>
                  <a:cubicBezTo>
                    <a:pt x="93117" y="270164"/>
                    <a:pt x="97009" y="263708"/>
                    <a:pt x="102197" y="257253"/>
                  </a:cubicBezTo>
                  <a:cubicBezTo>
                    <a:pt x="102197" y="257253"/>
                    <a:pt x="102197" y="257253"/>
                    <a:pt x="93117" y="257253"/>
                  </a:cubicBezTo>
                  <a:cubicBezTo>
                    <a:pt x="90523" y="257253"/>
                    <a:pt x="87928" y="255962"/>
                    <a:pt x="86631" y="253380"/>
                  </a:cubicBezTo>
                  <a:cubicBezTo>
                    <a:pt x="85334" y="252089"/>
                    <a:pt x="84037" y="248215"/>
                    <a:pt x="85334" y="245633"/>
                  </a:cubicBezTo>
                  <a:cubicBezTo>
                    <a:pt x="85334" y="245633"/>
                    <a:pt x="85334" y="245633"/>
                    <a:pt x="100900" y="201737"/>
                  </a:cubicBezTo>
                  <a:cubicBezTo>
                    <a:pt x="102197" y="199154"/>
                    <a:pt x="104792" y="196572"/>
                    <a:pt x="107386" y="196572"/>
                  </a:cubicBezTo>
                  <a:cubicBezTo>
                    <a:pt x="107386" y="196572"/>
                    <a:pt x="107386" y="196572"/>
                    <a:pt x="51607" y="37769"/>
                  </a:cubicBezTo>
                  <a:cubicBezTo>
                    <a:pt x="51607" y="37769"/>
                    <a:pt x="51607" y="37769"/>
                    <a:pt x="6206" y="19694"/>
                  </a:cubicBezTo>
                  <a:cubicBezTo>
                    <a:pt x="1017" y="18403"/>
                    <a:pt x="-1577" y="11948"/>
                    <a:pt x="1017" y="6783"/>
                  </a:cubicBezTo>
                  <a:cubicBezTo>
                    <a:pt x="2315" y="1619"/>
                    <a:pt x="8800" y="-963"/>
                    <a:pt x="13989" y="3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EE2891AC-E158-428F-8C8D-2EA340947B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0932" y="3496234"/>
              <a:ext cx="554153" cy="554152"/>
            </a:xfrm>
            <a:custGeom>
              <a:avLst/>
              <a:gdLst>
                <a:gd name="T0" fmla="*/ 84 w 474"/>
                <a:gd name="T1" fmla="*/ 84 h 474"/>
                <a:gd name="T2" fmla="*/ 390 w 474"/>
                <a:gd name="T3" fmla="*/ 84 h 474"/>
                <a:gd name="T4" fmla="*/ 390 w 474"/>
                <a:gd name="T5" fmla="*/ 390 h 474"/>
                <a:gd name="T6" fmla="*/ 84 w 474"/>
                <a:gd name="T7" fmla="*/ 390 h 474"/>
                <a:gd name="T8" fmla="*/ 84 w 474"/>
                <a:gd name="T9" fmla="*/ 8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4" h="474">
                  <a:moveTo>
                    <a:pt x="84" y="84"/>
                  </a:moveTo>
                  <a:cubicBezTo>
                    <a:pt x="168" y="0"/>
                    <a:pt x="305" y="0"/>
                    <a:pt x="390" y="84"/>
                  </a:cubicBezTo>
                  <a:cubicBezTo>
                    <a:pt x="474" y="169"/>
                    <a:pt x="474" y="306"/>
                    <a:pt x="390" y="390"/>
                  </a:cubicBezTo>
                  <a:cubicBezTo>
                    <a:pt x="305" y="474"/>
                    <a:pt x="168" y="474"/>
                    <a:pt x="84" y="390"/>
                  </a:cubicBezTo>
                  <a:cubicBezTo>
                    <a:pt x="0" y="306"/>
                    <a:pt x="0" y="169"/>
                    <a:pt x="84" y="84"/>
                  </a:cubicBezTo>
                  <a:close/>
                </a:path>
              </a:pathLst>
            </a:custGeom>
            <a:solidFill>
              <a:schemeClr val="accent3"/>
            </a:solidFill>
            <a:ln w="58738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CEA20D48-4F91-4283-9B89-0B78E0367D4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4056" y="2627535"/>
              <a:ext cx="505214" cy="504719"/>
            </a:xfrm>
            <a:prstGeom prst="ellipse">
              <a:avLst/>
            </a:prstGeom>
            <a:solidFill>
              <a:schemeClr val="accent4"/>
            </a:solidFill>
            <a:ln w="58738" cap="flat">
              <a:solidFill>
                <a:schemeClr val="accent3"/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 dirty="0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5EE48ED7-B191-4B61-AC78-2986571001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0005" y="3677964"/>
              <a:ext cx="116008" cy="190692"/>
            </a:xfrm>
            <a:custGeom>
              <a:avLst/>
              <a:gdLst>
                <a:gd name="connsiteX0" fmla="*/ 77917 w 205125"/>
                <a:gd name="connsiteY0" fmla="*/ 23813 h 337179"/>
                <a:gd name="connsiteX1" fmla="*/ 46037 w 205125"/>
                <a:gd name="connsiteY1" fmla="*/ 57327 h 337179"/>
                <a:gd name="connsiteX2" fmla="*/ 59321 w 205125"/>
                <a:gd name="connsiteY2" fmla="*/ 82798 h 337179"/>
                <a:gd name="connsiteX3" fmla="*/ 59321 w 205125"/>
                <a:gd name="connsiteY3" fmla="*/ 60008 h 337179"/>
                <a:gd name="connsiteX4" fmla="*/ 77917 w 205125"/>
                <a:gd name="connsiteY4" fmla="*/ 41240 h 337179"/>
                <a:gd name="connsiteX5" fmla="*/ 95185 w 205125"/>
                <a:gd name="connsiteY5" fmla="*/ 64030 h 337179"/>
                <a:gd name="connsiteX6" fmla="*/ 95185 w 205125"/>
                <a:gd name="connsiteY6" fmla="*/ 84138 h 337179"/>
                <a:gd name="connsiteX7" fmla="*/ 111125 w 205125"/>
                <a:gd name="connsiteY7" fmla="*/ 57327 h 337179"/>
                <a:gd name="connsiteX8" fmla="*/ 77917 w 205125"/>
                <a:gd name="connsiteY8" fmla="*/ 23813 h 337179"/>
                <a:gd name="connsiteX9" fmla="*/ 77555 w 205125"/>
                <a:gd name="connsiteY9" fmla="*/ 0 h 337179"/>
                <a:gd name="connsiteX10" fmla="*/ 134078 w 205125"/>
                <a:gd name="connsiteY10" fmla="*/ 56621 h 337179"/>
                <a:gd name="connsiteX11" fmla="*/ 94644 w 205125"/>
                <a:gd name="connsiteY11" fmla="*/ 109292 h 337179"/>
                <a:gd name="connsiteX12" fmla="*/ 94644 w 205125"/>
                <a:gd name="connsiteY12" fmla="*/ 168546 h 337179"/>
                <a:gd name="connsiteX13" fmla="*/ 101216 w 205125"/>
                <a:gd name="connsiteY13" fmla="*/ 168546 h 337179"/>
                <a:gd name="connsiteX14" fmla="*/ 102531 w 205125"/>
                <a:gd name="connsiteY14" fmla="*/ 135627 h 337179"/>
                <a:gd name="connsiteX15" fmla="*/ 115675 w 205125"/>
                <a:gd name="connsiteY15" fmla="*/ 131677 h 337179"/>
                <a:gd name="connsiteX16" fmla="*/ 132764 w 205125"/>
                <a:gd name="connsiteY16" fmla="*/ 140894 h 337179"/>
                <a:gd name="connsiteX17" fmla="*/ 132764 w 205125"/>
                <a:gd name="connsiteY17" fmla="*/ 177763 h 337179"/>
                <a:gd name="connsiteX18" fmla="*/ 140651 w 205125"/>
                <a:gd name="connsiteY18" fmla="*/ 177763 h 337179"/>
                <a:gd name="connsiteX19" fmla="*/ 140651 w 205125"/>
                <a:gd name="connsiteY19" fmla="*/ 144844 h 337179"/>
                <a:gd name="connsiteX20" fmla="*/ 157739 w 205125"/>
                <a:gd name="connsiteY20" fmla="*/ 146161 h 337179"/>
                <a:gd name="connsiteX21" fmla="*/ 170884 w 205125"/>
                <a:gd name="connsiteY21" fmla="*/ 159329 h 337179"/>
                <a:gd name="connsiteX22" fmla="*/ 170884 w 205125"/>
                <a:gd name="connsiteY22" fmla="*/ 192248 h 337179"/>
                <a:gd name="connsiteX23" fmla="*/ 177456 w 205125"/>
                <a:gd name="connsiteY23" fmla="*/ 192248 h 337179"/>
                <a:gd name="connsiteX24" fmla="*/ 177456 w 205125"/>
                <a:gd name="connsiteY24" fmla="*/ 163279 h 337179"/>
                <a:gd name="connsiteX25" fmla="*/ 193230 w 205125"/>
                <a:gd name="connsiteY25" fmla="*/ 168546 h 337179"/>
                <a:gd name="connsiteX26" fmla="*/ 205061 w 205125"/>
                <a:gd name="connsiteY26" fmla="*/ 192248 h 337179"/>
                <a:gd name="connsiteX27" fmla="*/ 197174 w 205125"/>
                <a:gd name="connsiteY27" fmla="*/ 316023 h 337179"/>
                <a:gd name="connsiteX28" fmla="*/ 119619 w 205125"/>
                <a:gd name="connsiteY28" fmla="*/ 337092 h 337179"/>
                <a:gd name="connsiteX29" fmla="*/ 48636 w 205125"/>
                <a:gd name="connsiteY29" fmla="*/ 298906 h 337179"/>
                <a:gd name="connsiteX30" fmla="*/ 30233 w 205125"/>
                <a:gd name="connsiteY30" fmla="*/ 235701 h 337179"/>
                <a:gd name="connsiteX31" fmla="*/ 0 w 205125"/>
                <a:gd name="connsiteY31" fmla="*/ 167229 h 337179"/>
                <a:gd name="connsiteX32" fmla="*/ 24975 w 205125"/>
                <a:gd name="connsiteY32" fmla="*/ 163279 h 337179"/>
                <a:gd name="connsiteX33" fmla="*/ 59152 w 205125"/>
                <a:gd name="connsiteY33" fmla="*/ 208049 h 337179"/>
                <a:gd name="connsiteX34" fmla="*/ 59152 w 205125"/>
                <a:gd name="connsiteY34" fmla="*/ 109292 h 337179"/>
                <a:gd name="connsiteX35" fmla="*/ 22346 w 205125"/>
                <a:gd name="connsiteY35" fmla="*/ 56621 h 337179"/>
                <a:gd name="connsiteX36" fmla="*/ 77555 w 205125"/>
                <a:gd name="connsiteY36" fmla="*/ 0 h 337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05125" h="337179">
                  <a:moveTo>
                    <a:pt x="77917" y="23813"/>
                  </a:moveTo>
                  <a:cubicBezTo>
                    <a:pt x="60649" y="23813"/>
                    <a:pt x="46037" y="38559"/>
                    <a:pt x="46037" y="57327"/>
                  </a:cubicBezTo>
                  <a:cubicBezTo>
                    <a:pt x="46037" y="68052"/>
                    <a:pt x="51351" y="77435"/>
                    <a:pt x="59321" y="82798"/>
                  </a:cubicBezTo>
                  <a:cubicBezTo>
                    <a:pt x="59321" y="82798"/>
                    <a:pt x="59321" y="82798"/>
                    <a:pt x="59321" y="60008"/>
                  </a:cubicBezTo>
                  <a:cubicBezTo>
                    <a:pt x="59321" y="60008"/>
                    <a:pt x="64634" y="41240"/>
                    <a:pt x="77917" y="41240"/>
                  </a:cubicBezTo>
                  <a:cubicBezTo>
                    <a:pt x="91200" y="41240"/>
                    <a:pt x="95185" y="64030"/>
                    <a:pt x="95185" y="64030"/>
                  </a:cubicBezTo>
                  <a:cubicBezTo>
                    <a:pt x="95185" y="64030"/>
                    <a:pt x="95185" y="64030"/>
                    <a:pt x="95185" y="84138"/>
                  </a:cubicBezTo>
                  <a:cubicBezTo>
                    <a:pt x="104484" y="78776"/>
                    <a:pt x="111125" y="68052"/>
                    <a:pt x="111125" y="57327"/>
                  </a:cubicBezTo>
                  <a:cubicBezTo>
                    <a:pt x="111125" y="38559"/>
                    <a:pt x="96514" y="23813"/>
                    <a:pt x="77917" y="23813"/>
                  </a:cubicBezTo>
                  <a:close/>
                  <a:moveTo>
                    <a:pt x="77555" y="0"/>
                  </a:moveTo>
                  <a:cubicBezTo>
                    <a:pt x="109103" y="0"/>
                    <a:pt x="134078" y="25019"/>
                    <a:pt x="134078" y="56621"/>
                  </a:cubicBezTo>
                  <a:cubicBezTo>
                    <a:pt x="134078" y="81640"/>
                    <a:pt x="116990" y="102708"/>
                    <a:pt x="94644" y="109292"/>
                  </a:cubicBezTo>
                  <a:cubicBezTo>
                    <a:pt x="94644" y="109292"/>
                    <a:pt x="94644" y="109292"/>
                    <a:pt x="94644" y="168546"/>
                  </a:cubicBezTo>
                  <a:cubicBezTo>
                    <a:pt x="94644" y="168546"/>
                    <a:pt x="94644" y="168546"/>
                    <a:pt x="101216" y="168546"/>
                  </a:cubicBezTo>
                  <a:cubicBezTo>
                    <a:pt x="101216" y="168546"/>
                    <a:pt x="101216" y="168546"/>
                    <a:pt x="102531" y="135627"/>
                  </a:cubicBezTo>
                  <a:cubicBezTo>
                    <a:pt x="105159" y="132993"/>
                    <a:pt x="110417" y="131677"/>
                    <a:pt x="115675" y="131677"/>
                  </a:cubicBezTo>
                  <a:cubicBezTo>
                    <a:pt x="124877" y="132993"/>
                    <a:pt x="130135" y="136944"/>
                    <a:pt x="132764" y="140894"/>
                  </a:cubicBezTo>
                  <a:cubicBezTo>
                    <a:pt x="132764" y="140894"/>
                    <a:pt x="132764" y="140894"/>
                    <a:pt x="132764" y="177763"/>
                  </a:cubicBezTo>
                  <a:cubicBezTo>
                    <a:pt x="132764" y="177763"/>
                    <a:pt x="132764" y="177763"/>
                    <a:pt x="140651" y="177763"/>
                  </a:cubicBezTo>
                  <a:cubicBezTo>
                    <a:pt x="140651" y="177763"/>
                    <a:pt x="140651" y="177763"/>
                    <a:pt x="140651" y="144844"/>
                  </a:cubicBezTo>
                  <a:cubicBezTo>
                    <a:pt x="144594" y="143527"/>
                    <a:pt x="151167" y="143527"/>
                    <a:pt x="157739" y="146161"/>
                  </a:cubicBezTo>
                  <a:cubicBezTo>
                    <a:pt x="164312" y="148795"/>
                    <a:pt x="168255" y="155378"/>
                    <a:pt x="170884" y="159329"/>
                  </a:cubicBezTo>
                  <a:cubicBezTo>
                    <a:pt x="170884" y="159329"/>
                    <a:pt x="170884" y="159329"/>
                    <a:pt x="170884" y="192248"/>
                  </a:cubicBezTo>
                  <a:cubicBezTo>
                    <a:pt x="170884" y="192248"/>
                    <a:pt x="170884" y="192248"/>
                    <a:pt x="177456" y="192248"/>
                  </a:cubicBezTo>
                  <a:cubicBezTo>
                    <a:pt x="177456" y="192248"/>
                    <a:pt x="177456" y="192248"/>
                    <a:pt x="177456" y="163279"/>
                  </a:cubicBezTo>
                  <a:cubicBezTo>
                    <a:pt x="181400" y="161962"/>
                    <a:pt x="187972" y="163279"/>
                    <a:pt x="193230" y="168546"/>
                  </a:cubicBezTo>
                  <a:cubicBezTo>
                    <a:pt x="203746" y="176447"/>
                    <a:pt x="205061" y="192248"/>
                    <a:pt x="205061" y="192248"/>
                  </a:cubicBezTo>
                  <a:cubicBezTo>
                    <a:pt x="205061" y="192248"/>
                    <a:pt x="206375" y="292322"/>
                    <a:pt x="197174" y="316023"/>
                  </a:cubicBezTo>
                  <a:cubicBezTo>
                    <a:pt x="186658" y="339725"/>
                    <a:pt x="147223" y="337092"/>
                    <a:pt x="119619" y="337092"/>
                  </a:cubicBezTo>
                  <a:cubicBezTo>
                    <a:pt x="90700" y="337092"/>
                    <a:pt x="67039" y="333141"/>
                    <a:pt x="48636" y="298906"/>
                  </a:cubicBezTo>
                  <a:cubicBezTo>
                    <a:pt x="40749" y="285738"/>
                    <a:pt x="38120" y="259403"/>
                    <a:pt x="30233" y="235701"/>
                  </a:cubicBezTo>
                  <a:cubicBezTo>
                    <a:pt x="17088" y="200148"/>
                    <a:pt x="0" y="167229"/>
                    <a:pt x="0" y="167229"/>
                  </a:cubicBezTo>
                  <a:cubicBezTo>
                    <a:pt x="0" y="167229"/>
                    <a:pt x="9201" y="158012"/>
                    <a:pt x="24975" y="163279"/>
                  </a:cubicBezTo>
                  <a:cubicBezTo>
                    <a:pt x="40749" y="168546"/>
                    <a:pt x="59152" y="208049"/>
                    <a:pt x="59152" y="208049"/>
                  </a:cubicBezTo>
                  <a:cubicBezTo>
                    <a:pt x="59152" y="208049"/>
                    <a:pt x="59152" y="208049"/>
                    <a:pt x="59152" y="109292"/>
                  </a:cubicBezTo>
                  <a:cubicBezTo>
                    <a:pt x="36805" y="101391"/>
                    <a:pt x="22346" y="80323"/>
                    <a:pt x="22346" y="56621"/>
                  </a:cubicBezTo>
                  <a:cubicBezTo>
                    <a:pt x="22346" y="25019"/>
                    <a:pt x="47322" y="0"/>
                    <a:pt x="7755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A64459D1-0FD7-4EA0-9E5D-089EEF2AA6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1317" y="2802797"/>
              <a:ext cx="190692" cy="154195"/>
            </a:xfrm>
            <a:custGeom>
              <a:avLst/>
              <a:gdLst>
                <a:gd name="connsiteX0" fmla="*/ 0 w 331788"/>
                <a:gd name="connsiteY0" fmla="*/ 255587 h 268287"/>
                <a:gd name="connsiteX1" fmla="*/ 331788 w 331788"/>
                <a:gd name="connsiteY1" fmla="*/ 255587 h 268287"/>
                <a:gd name="connsiteX2" fmla="*/ 331788 w 331788"/>
                <a:gd name="connsiteY2" fmla="*/ 268287 h 268287"/>
                <a:gd name="connsiteX3" fmla="*/ 0 w 331788"/>
                <a:gd name="connsiteY3" fmla="*/ 268287 h 268287"/>
                <a:gd name="connsiteX4" fmla="*/ 76201 w 331788"/>
                <a:gd name="connsiteY4" fmla="*/ 207962 h 268287"/>
                <a:gd name="connsiteX5" fmla="*/ 82551 w 331788"/>
                <a:gd name="connsiteY5" fmla="*/ 207962 h 268287"/>
                <a:gd name="connsiteX6" fmla="*/ 82551 w 331788"/>
                <a:gd name="connsiteY6" fmla="*/ 247650 h 268287"/>
                <a:gd name="connsiteX7" fmla="*/ 55563 w 331788"/>
                <a:gd name="connsiteY7" fmla="*/ 247650 h 268287"/>
                <a:gd name="connsiteX8" fmla="*/ 55563 w 331788"/>
                <a:gd name="connsiteY8" fmla="*/ 227012 h 268287"/>
                <a:gd name="connsiteX9" fmla="*/ 115888 w 331788"/>
                <a:gd name="connsiteY9" fmla="*/ 168275 h 268287"/>
                <a:gd name="connsiteX10" fmla="*/ 127168 w 331788"/>
                <a:gd name="connsiteY10" fmla="*/ 168275 h 268287"/>
                <a:gd name="connsiteX11" fmla="*/ 139701 w 331788"/>
                <a:gd name="connsiteY11" fmla="*/ 170835 h 268287"/>
                <a:gd name="connsiteX12" fmla="*/ 139701 w 331788"/>
                <a:gd name="connsiteY12" fmla="*/ 247650 h 268287"/>
                <a:gd name="connsiteX13" fmla="*/ 115888 w 331788"/>
                <a:gd name="connsiteY13" fmla="*/ 247650 h 268287"/>
                <a:gd name="connsiteX14" fmla="*/ 198438 w 331788"/>
                <a:gd name="connsiteY14" fmla="*/ 155575 h 268287"/>
                <a:gd name="connsiteX15" fmla="*/ 198438 w 331788"/>
                <a:gd name="connsiteY15" fmla="*/ 247650 h 268287"/>
                <a:gd name="connsiteX16" fmla="*/ 173038 w 331788"/>
                <a:gd name="connsiteY16" fmla="*/ 247650 h 268287"/>
                <a:gd name="connsiteX17" fmla="*/ 173038 w 331788"/>
                <a:gd name="connsiteY17" fmla="*/ 168363 h 268287"/>
                <a:gd name="connsiteX18" fmla="*/ 198438 w 331788"/>
                <a:gd name="connsiteY18" fmla="*/ 155575 h 268287"/>
                <a:gd name="connsiteX19" fmla="*/ 149226 w 331788"/>
                <a:gd name="connsiteY19" fmla="*/ 41376 h 268287"/>
                <a:gd name="connsiteX20" fmla="*/ 114947 w 331788"/>
                <a:gd name="connsiteY20" fmla="*/ 55968 h 268287"/>
                <a:gd name="connsiteX21" fmla="*/ 114947 w 331788"/>
                <a:gd name="connsiteY21" fmla="*/ 123418 h 268287"/>
                <a:gd name="connsiteX22" fmla="*/ 183504 w 331788"/>
                <a:gd name="connsiteY22" fmla="*/ 123418 h 268287"/>
                <a:gd name="connsiteX23" fmla="*/ 183504 w 331788"/>
                <a:gd name="connsiteY23" fmla="*/ 55968 h 268287"/>
                <a:gd name="connsiteX24" fmla="*/ 149226 w 331788"/>
                <a:gd name="connsiteY24" fmla="*/ 41376 h 268287"/>
                <a:gd name="connsiteX25" fmla="*/ 228600 w 331788"/>
                <a:gd name="connsiteY25" fmla="*/ 39687 h 268287"/>
                <a:gd name="connsiteX26" fmla="*/ 254000 w 331788"/>
                <a:gd name="connsiteY26" fmla="*/ 39687 h 268287"/>
                <a:gd name="connsiteX27" fmla="*/ 254000 w 331788"/>
                <a:gd name="connsiteY27" fmla="*/ 247650 h 268287"/>
                <a:gd name="connsiteX28" fmla="*/ 228600 w 331788"/>
                <a:gd name="connsiteY28" fmla="*/ 247650 h 268287"/>
                <a:gd name="connsiteX29" fmla="*/ 228600 w 331788"/>
                <a:gd name="connsiteY29" fmla="*/ 110730 h 268287"/>
                <a:gd name="connsiteX30" fmla="*/ 231140 w 331788"/>
                <a:gd name="connsiteY30" fmla="*/ 90063 h 268287"/>
                <a:gd name="connsiteX31" fmla="*/ 228600 w 331788"/>
                <a:gd name="connsiteY31" fmla="*/ 69396 h 268287"/>
                <a:gd name="connsiteX32" fmla="*/ 228600 w 331788"/>
                <a:gd name="connsiteY32" fmla="*/ 39687 h 268287"/>
                <a:gd name="connsiteX33" fmla="*/ 149707 w 331788"/>
                <a:gd name="connsiteY33" fmla="*/ 22312 h 268287"/>
                <a:gd name="connsiteX34" fmla="*/ 196764 w 331788"/>
                <a:gd name="connsiteY34" fmla="*/ 41623 h 268287"/>
                <a:gd name="connsiteX35" fmla="*/ 196764 w 331788"/>
                <a:gd name="connsiteY35" fmla="*/ 136893 h 268287"/>
                <a:gd name="connsiteX36" fmla="*/ 109096 w 331788"/>
                <a:gd name="connsiteY36" fmla="*/ 143330 h 268287"/>
                <a:gd name="connsiteX37" fmla="*/ 97492 w 331788"/>
                <a:gd name="connsiteY37" fmla="*/ 154917 h 268287"/>
                <a:gd name="connsiteX38" fmla="*/ 93625 w 331788"/>
                <a:gd name="connsiteY38" fmla="*/ 170366 h 268287"/>
                <a:gd name="connsiteX39" fmla="*/ 43344 w 331788"/>
                <a:gd name="connsiteY39" fmla="*/ 220576 h 268287"/>
                <a:gd name="connsiteX40" fmla="*/ 18848 w 331788"/>
                <a:gd name="connsiteY40" fmla="*/ 220576 h 268287"/>
                <a:gd name="connsiteX41" fmla="*/ 18848 w 331788"/>
                <a:gd name="connsiteY41" fmla="*/ 196115 h 268287"/>
                <a:gd name="connsiteX42" fmla="*/ 67840 w 331788"/>
                <a:gd name="connsiteY42" fmla="*/ 145905 h 268287"/>
                <a:gd name="connsiteX43" fmla="*/ 84600 w 331788"/>
                <a:gd name="connsiteY43" fmla="*/ 140755 h 268287"/>
                <a:gd name="connsiteX44" fmla="*/ 96203 w 331788"/>
                <a:gd name="connsiteY44" fmla="*/ 129168 h 268287"/>
                <a:gd name="connsiteX45" fmla="*/ 102649 w 331788"/>
                <a:gd name="connsiteY45" fmla="*/ 41623 h 268287"/>
                <a:gd name="connsiteX46" fmla="*/ 149707 w 331788"/>
                <a:gd name="connsiteY46" fmla="*/ 22312 h 268287"/>
                <a:gd name="connsiteX47" fmla="*/ 280988 w 331788"/>
                <a:gd name="connsiteY47" fmla="*/ 0 h 268287"/>
                <a:gd name="connsiteX48" fmla="*/ 306388 w 331788"/>
                <a:gd name="connsiteY48" fmla="*/ 0 h 268287"/>
                <a:gd name="connsiteX49" fmla="*/ 306388 w 331788"/>
                <a:gd name="connsiteY49" fmla="*/ 247650 h 268287"/>
                <a:gd name="connsiteX50" fmla="*/ 280988 w 331788"/>
                <a:gd name="connsiteY50" fmla="*/ 247650 h 26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31788" h="268287">
                  <a:moveTo>
                    <a:pt x="0" y="255587"/>
                  </a:moveTo>
                  <a:lnTo>
                    <a:pt x="331788" y="255587"/>
                  </a:lnTo>
                  <a:lnTo>
                    <a:pt x="331788" y="268287"/>
                  </a:lnTo>
                  <a:lnTo>
                    <a:pt x="0" y="268287"/>
                  </a:lnTo>
                  <a:close/>
                  <a:moveTo>
                    <a:pt x="76201" y="207962"/>
                  </a:moveTo>
                  <a:lnTo>
                    <a:pt x="82551" y="207962"/>
                  </a:lnTo>
                  <a:lnTo>
                    <a:pt x="82551" y="247650"/>
                  </a:lnTo>
                  <a:lnTo>
                    <a:pt x="55563" y="247650"/>
                  </a:lnTo>
                  <a:lnTo>
                    <a:pt x="55563" y="227012"/>
                  </a:lnTo>
                  <a:close/>
                  <a:moveTo>
                    <a:pt x="115888" y="168275"/>
                  </a:moveTo>
                  <a:cubicBezTo>
                    <a:pt x="115888" y="168275"/>
                    <a:pt x="115888" y="168275"/>
                    <a:pt x="127168" y="168275"/>
                  </a:cubicBezTo>
                  <a:cubicBezTo>
                    <a:pt x="130928" y="169555"/>
                    <a:pt x="135941" y="170835"/>
                    <a:pt x="139701" y="170835"/>
                  </a:cubicBezTo>
                  <a:cubicBezTo>
                    <a:pt x="139701" y="170835"/>
                    <a:pt x="139701" y="170835"/>
                    <a:pt x="139701" y="247650"/>
                  </a:cubicBezTo>
                  <a:cubicBezTo>
                    <a:pt x="139701" y="247650"/>
                    <a:pt x="139701" y="247650"/>
                    <a:pt x="115888" y="247650"/>
                  </a:cubicBezTo>
                  <a:close/>
                  <a:moveTo>
                    <a:pt x="198438" y="155575"/>
                  </a:moveTo>
                  <a:cubicBezTo>
                    <a:pt x="198438" y="155575"/>
                    <a:pt x="198438" y="155575"/>
                    <a:pt x="198438" y="247650"/>
                  </a:cubicBezTo>
                  <a:cubicBezTo>
                    <a:pt x="198438" y="247650"/>
                    <a:pt x="198438" y="247650"/>
                    <a:pt x="173038" y="247650"/>
                  </a:cubicBezTo>
                  <a:lnTo>
                    <a:pt x="173038" y="168363"/>
                  </a:lnTo>
                  <a:cubicBezTo>
                    <a:pt x="181928" y="165805"/>
                    <a:pt x="190818" y="161969"/>
                    <a:pt x="198438" y="155575"/>
                  </a:cubicBezTo>
                  <a:close/>
                  <a:moveTo>
                    <a:pt x="149226" y="41376"/>
                  </a:moveTo>
                  <a:cubicBezTo>
                    <a:pt x="136937" y="41376"/>
                    <a:pt x="124649" y="46240"/>
                    <a:pt x="114947" y="55968"/>
                  </a:cubicBezTo>
                  <a:cubicBezTo>
                    <a:pt x="96838" y="74128"/>
                    <a:pt x="96838" y="105259"/>
                    <a:pt x="114947" y="123418"/>
                  </a:cubicBezTo>
                  <a:cubicBezTo>
                    <a:pt x="134350" y="142875"/>
                    <a:pt x="164101" y="142875"/>
                    <a:pt x="183504" y="123418"/>
                  </a:cubicBezTo>
                  <a:cubicBezTo>
                    <a:pt x="201613" y="105259"/>
                    <a:pt x="201613" y="74128"/>
                    <a:pt x="183504" y="55968"/>
                  </a:cubicBezTo>
                  <a:cubicBezTo>
                    <a:pt x="173803" y="46240"/>
                    <a:pt x="161514" y="41376"/>
                    <a:pt x="149226" y="41376"/>
                  </a:cubicBezTo>
                  <a:close/>
                  <a:moveTo>
                    <a:pt x="228600" y="39687"/>
                  </a:moveTo>
                  <a:cubicBezTo>
                    <a:pt x="228600" y="39687"/>
                    <a:pt x="228600" y="39687"/>
                    <a:pt x="254000" y="39687"/>
                  </a:cubicBezTo>
                  <a:lnTo>
                    <a:pt x="254000" y="247650"/>
                  </a:lnTo>
                  <a:cubicBezTo>
                    <a:pt x="254000" y="247650"/>
                    <a:pt x="254000" y="247650"/>
                    <a:pt x="228600" y="247650"/>
                  </a:cubicBezTo>
                  <a:cubicBezTo>
                    <a:pt x="228600" y="247650"/>
                    <a:pt x="228600" y="247650"/>
                    <a:pt x="228600" y="110730"/>
                  </a:cubicBezTo>
                  <a:cubicBezTo>
                    <a:pt x="231140" y="104272"/>
                    <a:pt x="231140" y="96521"/>
                    <a:pt x="231140" y="90063"/>
                  </a:cubicBezTo>
                  <a:cubicBezTo>
                    <a:pt x="231140" y="83604"/>
                    <a:pt x="231140" y="75854"/>
                    <a:pt x="228600" y="69396"/>
                  </a:cubicBezTo>
                  <a:cubicBezTo>
                    <a:pt x="228600" y="69396"/>
                    <a:pt x="228600" y="69396"/>
                    <a:pt x="228600" y="39687"/>
                  </a:cubicBezTo>
                  <a:close/>
                  <a:moveTo>
                    <a:pt x="149707" y="22312"/>
                  </a:moveTo>
                  <a:cubicBezTo>
                    <a:pt x="166789" y="22312"/>
                    <a:pt x="183872" y="28749"/>
                    <a:pt x="196764" y="41623"/>
                  </a:cubicBezTo>
                  <a:cubicBezTo>
                    <a:pt x="223838" y="68659"/>
                    <a:pt x="223838" y="111144"/>
                    <a:pt x="196764" y="136893"/>
                  </a:cubicBezTo>
                  <a:cubicBezTo>
                    <a:pt x="173558" y="161354"/>
                    <a:pt x="136170" y="162641"/>
                    <a:pt x="109096" y="143330"/>
                  </a:cubicBezTo>
                  <a:cubicBezTo>
                    <a:pt x="109096" y="143330"/>
                    <a:pt x="109096" y="143330"/>
                    <a:pt x="97492" y="154917"/>
                  </a:cubicBezTo>
                  <a:cubicBezTo>
                    <a:pt x="98782" y="160067"/>
                    <a:pt x="97492" y="166504"/>
                    <a:pt x="93625" y="170366"/>
                  </a:cubicBezTo>
                  <a:cubicBezTo>
                    <a:pt x="93625" y="170366"/>
                    <a:pt x="93625" y="170366"/>
                    <a:pt x="43344" y="220576"/>
                  </a:cubicBezTo>
                  <a:cubicBezTo>
                    <a:pt x="35608" y="227013"/>
                    <a:pt x="25295" y="227013"/>
                    <a:pt x="18848" y="220576"/>
                  </a:cubicBezTo>
                  <a:cubicBezTo>
                    <a:pt x="11113" y="214139"/>
                    <a:pt x="11113" y="202552"/>
                    <a:pt x="18848" y="196115"/>
                  </a:cubicBezTo>
                  <a:cubicBezTo>
                    <a:pt x="18848" y="196115"/>
                    <a:pt x="18848" y="196115"/>
                    <a:pt x="67840" y="145905"/>
                  </a:cubicBezTo>
                  <a:cubicBezTo>
                    <a:pt x="72997" y="142043"/>
                    <a:pt x="78154" y="140755"/>
                    <a:pt x="84600" y="140755"/>
                  </a:cubicBezTo>
                  <a:cubicBezTo>
                    <a:pt x="84600" y="140755"/>
                    <a:pt x="84600" y="140755"/>
                    <a:pt x="96203" y="129168"/>
                  </a:cubicBezTo>
                  <a:cubicBezTo>
                    <a:pt x="75575" y="103420"/>
                    <a:pt x="78154" y="66084"/>
                    <a:pt x="102649" y="41623"/>
                  </a:cubicBezTo>
                  <a:cubicBezTo>
                    <a:pt x="115542" y="28749"/>
                    <a:pt x="132624" y="22312"/>
                    <a:pt x="149707" y="22312"/>
                  </a:cubicBezTo>
                  <a:close/>
                  <a:moveTo>
                    <a:pt x="280988" y="0"/>
                  </a:moveTo>
                  <a:lnTo>
                    <a:pt x="306388" y="0"/>
                  </a:lnTo>
                  <a:lnTo>
                    <a:pt x="306388" y="247650"/>
                  </a:lnTo>
                  <a:lnTo>
                    <a:pt x="280988" y="2476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0947B954-A685-4945-841C-C704AC1F3E2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0932" y="1709404"/>
              <a:ext cx="554153" cy="554152"/>
            </a:xfrm>
            <a:custGeom>
              <a:avLst/>
              <a:gdLst>
                <a:gd name="T0" fmla="*/ 390 w 474"/>
                <a:gd name="T1" fmla="*/ 84 h 474"/>
                <a:gd name="T2" fmla="*/ 390 w 474"/>
                <a:gd name="T3" fmla="*/ 390 h 474"/>
                <a:gd name="T4" fmla="*/ 84 w 474"/>
                <a:gd name="T5" fmla="*/ 390 h 474"/>
                <a:gd name="T6" fmla="*/ 84 w 474"/>
                <a:gd name="T7" fmla="*/ 84 h 474"/>
                <a:gd name="T8" fmla="*/ 390 w 474"/>
                <a:gd name="T9" fmla="*/ 8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4" h="474">
                  <a:moveTo>
                    <a:pt x="390" y="84"/>
                  </a:moveTo>
                  <a:cubicBezTo>
                    <a:pt x="474" y="168"/>
                    <a:pt x="474" y="305"/>
                    <a:pt x="390" y="390"/>
                  </a:cubicBezTo>
                  <a:cubicBezTo>
                    <a:pt x="305" y="474"/>
                    <a:pt x="168" y="474"/>
                    <a:pt x="84" y="390"/>
                  </a:cubicBezTo>
                  <a:cubicBezTo>
                    <a:pt x="0" y="305"/>
                    <a:pt x="0" y="168"/>
                    <a:pt x="84" y="84"/>
                  </a:cubicBezTo>
                  <a:cubicBezTo>
                    <a:pt x="168" y="0"/>
                    <a:pt x="305" y="0"/>
                    <a:pt x="390" y="84"/>
                  </a:cubicBezTo>
                  <a:close/>
                </a:path>
              </a:pathLst>
            </a:custGeom>
            <a:solidFill>
              <a:schemeClr val="accent1"/>
            </a:solidFill>
            <a:ln w="58738" cap="flat">
              <a:solidFill>
                <a:schemeClr val="accent3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0F5A84E0-293F-4CB9-BAB2-A5201A32970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4729" y="2627535"/>
              <a:ext cx="505214" cy="504719"/>
            </a:xfrm>
            <a:prstGeom prst="ellipse">
              <a:avLst/>
            </a:prstGeom>
            <a:solidFill>
              <a:schemeClr val="accent2"/>
            </a:solidFill>
            <a:ln w="58738" cap="flat">
              <a:solidFill>
                <a:schemeClr val="accent2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 dirty="0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99D62997-B083-46B5-B3A8-B8DE96B7864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8380" y="3496234"/>
              <a:ext cx="554648" cy="554152"/>
            </a:xfrm>
            <a:custGeom>
              <a:avLst/>
              <a:gdLst>
                <a:gd name="T0" fmla="*/ 84 w 474"/>
                <a:gd name="T1" fmla="*/ 390 h 474"/>
                <a:gd name="T2" fmla="*/ 84 w 474"/>
                <a:gd name="T3" fmla="*/ 84 h 474"/>
                <a:gd name="T4" fmla="*/ 390 w 474"/>
                <a:gd name="T5" fmla="*/ 84 h 474"/>
                <a:gd name="T6" fmla="*/ 390 w 474"/>
                <a:gd name="T7" fmla="*/ 390 h 474"/>
                <a:gd name="T8" fmla="*/ 84 w 474"/>
                <a:gd name="T9" fmla="*/ 39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4" h="474">
                  <a:moveTo>
                    <a:pt x="84" y="390"/>
                  </a:moveTo>
                  <a:cubicBezTo>
                    <a:pt x="0" y="306"/>
                    <a:pt x="0" y="169"/>
                    <a:pt x="84" y="84"/>
                  </a:cubicBezTo>
                  <a:cubicBezTo>
                    <a:pt x="169" y="0"/>
                    <a:pt x="306" y="0"/>
                    <a:pt x="390" y="84"/>
                  </a:cubicBezTo>
                  <a:cubicBezTo>
                    <a:pt x="474" y="169"/>
                    <a:pt x="474" y="306"/>
                    <a:pt x="390" y="390"/>
                  </a:cubicBezTo>
                  <a:cubicBezTo>
                    <a:pt x="306" y="474"/>
                    <a:pt x="169" y="474"/>
                    <a:pt x="84" y="390"/>
                  </a:cubicBezTo>
                  <a:close/>
                </a:path>
              </a:pathLst>
            </a:custGeom>
            <a:solidFill>
              <a:schemeClr val="accent5"/>
            </a:solidFill>
            <a:ln w="58738" cap="flat">
              <a:solidFill>
                <a:schemeClr val="accent5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564DC073-59EB-4763-BC0C-99781B518FA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7854" y="1891297"/>
              <a:ext cx="160308" cy="190367"/>
            </a:xfrm>
            <a:custGeom>
              <a:avLst/>
              <a:gdLst>
                <a:gd name="T0" fmla="*/ 149 w 216"/>
                <a:gd name="T1" fmla="*/ 112 h 256"/>
                <a:gd name="T2" fmla="*/ 196 w 216"/>
                <a:gd name="T3" fmla="*/ 112 h 256"/>
                <a:gd name="T4" fmla="*/ 196 w 216"/>
                <a:gd name="T5" fmla="*/ 140 h 256"/>
                <a:gd name="T6" fmla="*/ 134 w 216"/>
                <a:gd name="T7" fmla="*/ 140 h 256"/>
                <a:gd name="T8" fmla="*/ 134 w 216"/>
                <a:gd name="T9" fmla="*/ 165 h 256"/>
                <a:gd name="T10" fmla="*/ 196 w 216"/>
                <a:gd name="T11" fmla="*/ 165 h 256"/>
                <a:gd name="T12" fmla="*/ 196 w 216"/>
                <a:gd name="T13" fmla="*/ 193 h 256"/>
                <a:gd name="T14" fmla="*/ 134 w 216"/>
                <a:gd name="T15" fmla="*/ 193 h 256"/>
                <a:gd name="T16" fmla="*/ 134 w 216"/>
                <a:gd name="T17" fmla="*/ 256 h 256"/>
                <a:gd name="T18" fmla="*/ 78 w 216"/>
                <a:gd name="T19" fmla="*/ 256 h 256"/>
                <a:gd name="T20" fmla="*/ 78 w 216"/>
                <a:gd name="T21" fmla="*/ 193 h 256"/>
                <a:gd name="T22" fmla="*/ 17 w 216"/>
                <a:gd name="T23" fmla="*/ 193 h 256"/>
                <a:gd name="T24" fmla="*/ 17 w 216"/>
                <a:gd name="T25" fmla="*/ 165 h 256"/>
                <a:gd name="T26" fmla="*/ 78 w 216"/>
                <a:gd name="T27" fmla="*/ 165 h 256"/>
                <a:gd name="T28" fmla="*/ 78 w 216"/>
                <a:gd name="T29" fmla="*/ 140 h 256"/>
                <a:gd name="T30" fmla="*/ 17 w 216"/>
                <a:gd name="T31" fmla="*/ 140 h 256"/>
                <a:gd name="T32" fmla="*/ 17 w 216"/>
                <a:gd name="T33" fmla="*/ 112 h 256"/>
                <a:gd name="T34" fmla="*/ 64 w 216"/>
                <a:gd name="T35" fmla="*/ 112 h 256"/>
                <a:gd name="T36" fmla="*/ 0 w 216"/>
                <a:gd name="T37" fmla="*/ 0 h 256"/>
                <a:gd name="T38" fmla="*/ 64 w 216"/>
                <a:gd name="T39" fmla="*/ 0 h 256"/>
                <a:gd name="T40" fmla="*/ 91 w 216"/>
                <a:gd name="T41" fmla="*/ 63 h 256"/>
                <a:gd name="T42" fmla="*/ 108 w 216"/>
                <a:gd name="T43" fmla="*/ 106 h 256"/>
                <a:gd name="T44" fmla="*/ 109 w 216"/>
                <a:gd name="T45" fmla="*/ 106 h 256"/>
                <a:gd name="T46" fmla="*/ 126 w 216"/>
                <a:gd name="T47" fmla="*/ 63 h 256"/>
                <a:gd name="T48" fmla="*/ 153 w 216"/>
                <a:gd name="T49" fmla="*/ 0 h 256"/>
                <a:gd name="T50" fmla="*/ 216 w 216"/>
                <a:gd name="T51" fmla="*/ 0 h 256"/>
                <a:gd name="T52" fmla="*/ 149 w 216"/>
                <a:gd name="T53" fmla="*/ 11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16" h="256">
                  <a:moveTo>
                    <a:pt x="149" y="112"/>
                  </a:moveTo>
                  <a:cubicBezTo>
                    <a:pt x="196" y="112"/>
                    <a:pt x="196" y="112"/>
                    <a:pt x="196" y="112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4" y="165"/>
                    <a:pt x="134" y="165"/>
                    <a:pt x="134" y="165"/>
                  </a:cubicBezTo>
                  <a:cubicBezTo>
                    <a:pt x="196" y="165"/>
                    <a:pt x="196" y="165"/>
                    <a:pt x="196" y="165"/>
                  </a:cubicBezTo>
                  <a:cubicBezTo>
                    <a:pt x="196" y="193"/>
                    <a:pt x="196" y="193"/>
                    <a:pt x="196" y="193"/>
                  </a:cubicBezTo>
                  <a:cubicBezTo>
                    <a:pt x="134" y="193"/>
                    <a:pt x="134" y="193"/>
                    <a:pt x="134" y="193"/>
                  </a:cubicBezTo>
                  <a:cubicBezTo>
                    <a:pt x="134" y="256"/>
                    <a:pt x="134" y="256"/>
                    <a:pt x="134" y="256"/>
                  </a:cubicBezTo>
                  <a:cubicBezTo>
                    <a:pt x="78" y="256"/>
                    <a:pt x="78" y="256"/>
                    <a:pt x="78" y="256"/>
                  </a:cubicBezTo>
                  <a:cubicBezTo>
                    <a:pt x="78" y="193"/>
                    <a:pt x="78" y="193"/>
                    <a:pt x="78" y="193"/>
                  </a:cubicBezTo>
                  <a:cubicBezTo>
                    <a:pt x="17" y="193"/>
                    <a:pt x="17" y="193"/>
                    <a:pt x="17" y="193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78" y="165"/>
                    <a:pt x="78" y="165"/>
                    <a:pt x="78" y="165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17" y="140"/>
                    <a:pt x="17" y="140"/>
                    <a:pt x="17" y="140"/>
                  </a:cubicBezTo>
                  <a:cubicBezTo>
                    <a:pt x="17" y="112"/>
                    <a:pt x="17" y="112"/>
                    <a:pt x="17" y="112"/>
                  </a:cubicBezTo>
                  <a:cubicBezTo>
                    <a:pt x="64" y="112"/>
                    <a:pt x="64" y="112"/>
                    <a:pt x="64" y="1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8" y="79"/>
                    <a:pt x="103" y="92"/>
                    <a:pt x="108" y="106"/>
                  </a:cubicBezTo>
                  <a:cubicBezTo>
                    <a:pt x="109" y="106"/>
                    <a:pt x="109" y="106"/>
                    <a:pt x="109" y="106"/>
                  </a:cubicBezTo>
                  <a:cubicBezTo>
                    <a:pt x="114" y="93"/>
                    <a:pt x="119" y="78"/>
                    <a:pt x="126" y="63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216" y="0"/>
                    <a:pt x="216" y="0"/>
                    <a:pt x="216" y="0"/>
                  </a:cubicBezTo>
                  <a:lnTo>
                    <a:pt x="149" y="1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41B4ED68-2442-4754-AB00-AB62524B14A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0357" y="3684231"/>
              <a:ext cx="190692" cy="178158"/>
            </a:xfrm>
            <a:custGeom>
              <a:avLst/>
              <a:gdLst>
                <a:gd name="connsiteX0" fmla="*/ 159472 w 338138"/>
                <a:gd name="connsiteY0" fmla="*/ 265112 h 315913"/>
                <a:gd name="connsiteX1" fmla="*/ 155575 w 338138"/>
                <a:gd name="connsiteY1" fmla="*/ 269194 h 315913"/>
                <a:gd name="connsiteX2" fmla="*/ 155575 w 338138"/>
                <a:gd name="connsiteY2" fmla="*/ 289605 h 315913"/>
                <a:gd name="connsiteX3" fmla="*/ 158173 w 338138"/>
                <a:gd name="connsiteY3" fmla="*/ 293687 h 315913"/>
                <a:gd name="connsiteX4" fmla="*/ 181553 w 338138"/>
                <a:gd name="connsiteY4" fmla="*/ 293687 h 315913"/>
                <a:gd name="connsiteX5" fmla="*/ 184150 w 338138"/>
                <a:gd name="connsiteY5" fmla="*/ 290966 h 315913"/>
                <a:gd name="connsiteX6" fmla="*/ 184150 w 338138"/>
                <a:gd name="connsiteY6" fmla="*/ 269194 h 315913"/>
                <a:gd name="connsiteX7" fmla="*/ 181553 w 338138"/>
                <a:gd name="connsiteY7" fmla="*/ 265112 h 315913"/>
                <a:gd name="connsiteX8" fmla="*/ 159472 w 338138"/>
                <a:gd name="connsiteY8" fmla="*/ 265112 h 315913"/>
                <a:gd name="connsiteX9" fmla="*/ 169069 w 338138"/>
                <a:gd name="connsiteY9" fmla="*/ 222250 h 315913"/>
                <a:gd name="connsiteX10" fmla="*/ 155575 w 338138"/>
                <a:gd name="connsiteY10" fmla="*/ 235744 h 315913"/>
                <a:gd name="connsiteX11" fmla="*/ 169069 w 338138"/>
                <a:gd name="connsiteY11" fmla="*/ 249238 h 315913"/>
                <a:gd name="connsiteX12" fmla="*/ 182563 w 338138"/>
                <a:gd name="connsiteY12" fmla="*/ 235744 h 315913"/>
                <a:gd name="connsiteX13" fmla="*/ 169069 w 338138"/>
                <a:gd name="connsiteY13" fmla="*/ 222250 h 315913"/>
                <a:gd name="connsiteX14" fmla="*/ 145852 w 338138"/>
                <a:gd name="connsiteY14" fmla="*/ 55033 h 315913"/>
                <a:gd name="connsiteX15" fmla="*/ 157704 w 338138"/>
                <a:gd name="connsiteY15" fmla="*/ 56356 h 315913"/>
                <a:gd name="connsiteX16" fmla="*/ 156388 w 338138"/>
                <a:gd name="connsiteY16" fmla="*/ 68262 h 315913"/>
                <a:gd name="connsiteX17" fmla="*/ 57619 w 338138"/>
                <a:gd name="connsiteY17" fmla="*/ 137054 h 315913"/>
                <a:gd name="connsiteX18" fmla="*/ 53669 w 338138"/>
                <a:gd name="connsiteY18" fmla="*/ 139700 h 315913"/>
                <a:gd name="connsiteX19" fmla="*/ 47084 w 338138"/>
                <a:gd name="connsiteY19" fmla="*/ 135731 h 315913"/>
                <a:gd name="connsiteX20" fmla="*/ 48401 w 338138"/>
                <a:gd name="connsiteY20" fmla="*/ 123825 h 315913"/>
                <a:gd name="connsiteX21" fmla="*/ 145852 w 338138"/>
                <a:gd name="connsiteY21" fmla="*/ 55033 h 315913"/>
                <a:gd name="connsiteX22" fmla="*/ 88577 w 338138"/>
                <a:gd name="connsiteY22" fmla="*/ 47055 h 315913"/>
                <a:gd name="connsiteX23" fmla="*/ 100532 w 338138"/>
                <a:gd name="connsiteY23" fmla="*/ 48358 h 315913"/>
                <a:gd name="connsiteX24" fmla="*/ 99203 w 338138"/>
                <a:gd name="connsiteY24" fmla="*/ 60081 h 315913"/>
                <a:gd name="connsiteX25" fmla="*/ 52712 w 338138"/>
                <a:gd name="connsiteY25" fmla="*/ 92645 h 315913"/>
                <a:gd name="connsiteX26" fmla="*/ 47399 w 338138"/>
                <a:gd name="connsiteY26" fmla="*/ 95250 h 315913"/>
                <a:gd name="connsiteX27" fmla="*/ 40757 w 338138"/>
                <a:gd name="connsiteY27" fmla="*/ 91342 h 315913"/>
                <a:gd name="connsiteX28" fmla="*/ 43414 w 338138"/>
                <a:gd name="connsiteY28" fmla="*/ 79619 h 315913"/>
                <a:gd name="connsiteX29" fmla="*/ 88577 w 338138"/>
                <a:gd name="connsiteY29" fmla="*/ 47055 h 315913"/>
                <a:gd name="connsiteX30" fmla="*/ 35086 w 338138"/>
                <a:gd name="connsiteY30" fmla="*/ 22225 h 315913"/>
                <a:gd name="connsiteX31" fmla="*/ 20637 w 338138"/>
                <a:gd name="connsiteY31" fmla="*/ 35344 h 315913"/>
                <a:gd name="connsiteX32" fmla="*/ 20637 w 338138"/>
                <a:gd name="connsiteY32" fmla="*/ 196707 h 315913"/>
                <a:gd name="connsiteX33" fmla="*/ 35086 w 338138"/>
                <a:gd name="connsiteY33" fmla="*/ 211138 h 315913"/>
                <a:gd name="connsiteX34" fmla="*/ 303051 w 338138"/>
                <a:gd name="connsiteY34" fmla="*/ 211138 h 315913"/>
                <a:gd name="connsiteX35" fmla="*/ 317500 w 338138"/>
                <a:gd name="connsiteY35" fmla="*/ 196707 h 315913"/>
                <a:gd name="connsiteX36" fmla="*/ 317500 w 338138"/>
                <a:gd name="connsiteY36" fmla="*/ 35344 h 315913"/>
                <a:gd name="connsiteX37" fmla="*/ 303051 w 338138"/>
                <a:gd name="connsiteY37" fmla="*/ 22225 h 315913"/>
                <a:gd name="connsiteX38" fmla="*/ 35086 w 338138"/>
                <a:gd name="connsiteY38" fmla="*/ 22225 h 315913"/>
                <a:gd name="connsiteX39" fmla="*/ 14529 w 338138"/>
                <a:gd name="connsiteY39" fmla="*/ 0 h 315913"/>
                <a:gd name="connsiteX40" fmla="*/ 323609 w 338138"/>
                <a:gd name="connsiteY40" fmla="*/ 0 h 315913"/>
                <a:gd name="connsiteX41" fmla="*/ 338138 w 338138"/>
                <a:gd name="connsiteY41" fmla="*/ 13163 h 315913"/>
                <a:gd name="connsiteX42" fmla="*/ 338138 w 338138"/>
                <a:gd name="connsiteY42" fmla="*/ 251414 h 315913"/>
                <a:gd name="connsiteX43" fmla="*/ 323609 w 338138"/>
                <a:gd name="connsiteY43" fmla="*/ 265893 h 315913"/>
                <a:gd name="connsiteX44" fmla="*/ 210016 w 338138"/>
                <a:gd name="connsiteY44" fmla="*/ 265893 h 315913"/>
                <a:gd name="connsiteX45" fmla="*/ 207374 w 338138"/>
                <a:gd name="connsiteY45" fmla="*/ 268526 h 315913"/>
                <a:gd name="connsiteX46" fmla="*/ 207374 w 338138"/>
                <a:gd name="connsiteY46" fmla="*/ 290903 h 315913"/>
                <a:gd name="connsiteX47" fmla="*/ 208695 w 338138"/>
                <a:gd name="connsiteY47" fmla="*/ 293536 h 315913"/>
                <a:gd name="connsiteX48" fmla="*/ 239074 w 338138"/>
                <a:gd name="connsiteY48" fmla="*/ 293536 h 315913"/>
                <a:gd name="connsiteX49" fmla="*/ 250962 w 338138"/>
                <a:gd name="connsiteY49" fmla="*/ 305383 h 315913"/>
                <a:gd name="connsiteX50" fmla="*/ 239074 w 338138"/>
                <a:gd name="connsiteY50" fmla="*/ 315913 h 315913"/>
                <a:gd name="connsiteX51" fmla="*/ 99064 w 338138"/>
                <a:gd name="connsiteY51" fmla="*/ 315913 h 315913"/>
                <a:gd name="connsiteX52" fmla="*/ 87176 w 338138"/>
                <a:gd name="connsiteY52" fmla="*/ 305383 h 315913"/>
                <a:gd name="connsiteX53" fmla="*/ 99064 w 338138"/>
                <a:gd name="connsiteY53" fmla="*/ 293536 h 315913"/>
                <a:gd name="connsiteX54" fmla="*/ 129444 w 338138"/>
                <a:gd name="connsiteY54" fmla="*/ 293536 h 315913"/>
                <a:gd name="connsiteX55" fmla="*/ 130765 w 338138"/>
                <a:gd name="connsiteY55" fmla="*/ 289587 h 315913"/>
                <a:gd name="connsiteX56" fmla="*/ 130765 w 338138"/>
                <a:gd name="connsiteY56" fmla="*/ 268526 h 315913"/>
                <a:gd name="connsiteX57" fmla="*/ 126802 w 338138"/>
                <a:gd name="connsiteY57" fmla="*/ 265893 h 315913"/>
                <a:gd name="connsiteX58" fmla="*/ 14529 w 338138"/>
                <a:gd name="connsiteY58" fmla="*/ 265893 h 315913"/>
                <a:gd name="connsiteX59" fmla="*/ 0 w 338138"/>
                <a:gd name="connsiteY59" fmla="*/ 251414 h 315913"/>
                <a:gd name="connsiteX60" fmla="*/ 0 w 338138"/>
                <a:gd name="connsiteY60" fmla="*/ 13163 h 315913"/>
                <a:gd name="connsiteX61" fmla="*/ 14529 w 338138"/>
                <a:gd name="connsiteY61" fmla="*/ 0 h 31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38138" h="315913">
                  <a:moveTo>
                    <a:pt x="159472" y="265112"/>
                  </a:moveTo>
                  <a:cubicBezTo>
                    <a:pt x="159472" y="265112"/>
                    <a:pt x="155575" y="265112"/>
                    <a:pt x="155575" y="269194"/>
                  </a:cubicBezTo>
                  <a:cubicBezTo>
                    <a:pt x="155575" y="269194"/>
                    <a:pt x="155575" y="269194"/>
                    <a:pt x="155575" y="289605"/>
                  </a:cubicBezTo>
                  <a:cubicBezTo>
                    <a:pt x="155575" y="292326"/>
                    <a:pt x="155575" y="293687"/>
                    <a:pt x="158173" y="293687"/>
                  </a:cubicBezTo>
                  <a:cubicBezTo>
                    <a:pt x="158173" y="293687"/>
                    <a:pt x="158173" y="293687"/>
                    <a:pt x="181553" y="293687"/>
                  </a:cubicBezTo>
                  <a:cubicBezTo>
                    <a:pt x="182851" y="293687"/>
                    <a:pt x="184150" y="292326"/>
                    <a:pt x="184150" y="290966"/>
                  </a:cubicBezTo>
                  <a:cubicBezTo>
                    <a:pt x="184150" y="290966"/>
                    <a:pt x="184150" y="290966"/>
                    <a:pt x="184150" y="269194"/>
                  </a:cubicBezTo>
                  <a:cubicBezTo>
                    <a:pt x="184150" y="265112"/>
                    <a:pt x="181553" y="265112"/>
                    <a:pt x="181553" y="265112"/>
                  </a:cubicBezTo>
                  <a:cubicBezTo>
                    <a:pt x="181553" y="265112"/>
                    <a:pt x="181553" y="265112"/>
                    <a:pt x="159472" y="265112"/>
                  </a:cubicBezTo>
                  <a:close/>
                  <a:moveTo>
                    <a:pt x="169069" y="222250"/>
                  </a:moveTo>
                  <a:cubicBezTo>
                    <a:pt x="161616" y="222250"/>
                    <a:pt x="155575" y="228291"/>
                    <a:pt x="155575" y="235744"/>
                  </a:cubicBezTo>
                  <a:cubicBezTo>
                    <a:pt x="155575" y="243197"/>
                    <a:pt x="161616" y="249238"/>
                    <a:pt x="169069" y="249238"/>
                  </a:cubicBezTo>
                  <a:cubicBezTo>
                    <a:pt x="176522" y="249238"/>
                    <a:pt x="182563" y="243197"/>
                    <a:pt x="182563" y="235744"/>
                  </a:cubicBezTo>
                  <a:cubicBezTo>
                    <a:pt x="182563" y="228291"/>
                    <a:pt x="176522" y="222250"/>
                    <a:pt x="169069" y="222250"/>
                  </a:cubicBezTo>
                  <a:close/>
                  <a:moveTo>
                    <a:pt x="145852" y="55033"/>
                  </a:moveTo>
                  <a:cubicBezTo>
                    <a:pt x="149803" y="52387"/>
                    <a:pt x="155071" y="52387"/>
                    <a:pt x="157704" y="56356"/>
                  </a:cubicBezTo>
                  <a:cubicBezTo>
                    <a:pt x="160338" y="60325"/>
                    <a:pt x="159021" y="65616"/>
                    <a:pt x="156388" y="68262"/>
                  </a:cubicBezTo>
                  <a:cubicBezTo>
                    <a:pt x="57619" y="137054"/>
                    <a:pt x="57619" y="137054"/>
                    <a:pt x="57619" y="137054"/>
                  </a:cubicBezTo>
                  <a:cubicBezTo>
                    <a:pt x="56302" y="138377"/>
                    <a:pt x="54986" y="139700"/>
                    <a:pt x="53669" y="139700"/>
                  </a:cubicBezTo>
                  <a:cubicBezTo>
                    <a:pt x="51035" y="139700"/>
                    <a:pt x="48401" y="138377"/>
                    <a:pt x="47084" y="135731"/>
                  </a:cubicBezTo>
                  <a:cubicBezTo>
                    <a:pt x="44450" y="131762"/>
                    <a:pt x="44450" y="126471"/>
                    <a:pt x="48401" y="123825"/>
                  </a:cubicBezTo>
                  <a:cubicBezTo>
                    <a:pt x="145852" y="55033"/>
                    <a:pt x="145852" y="55033"/>
                    <a:pt x="145852" y="55033"/>
                  </a:cubicBezTo>
                  <a:close/>
                  <a:moveTo>
                    <a:pt x="88577" y="47055"/>
                  </a:moveTo>
                  <a:cubicBezTo>
                    <a:pt x="92562" y="44450"/>
                    <a:pt x="97875" y="44450"/>
                    <a:pt x="100532" y="48358"/>
                  </a:cubicBezTo>
                  <a:cubicBezTo>
                    <a:pt x="103188" y="52265"/>
                    <a:pt x="101860" y="57476"/>
                    <a:pt x="99203" y="60081"/>
                  </a:cubicBezTo>
                  <a:cubicBezTo>
                    <a:pt x="52712" y="92645"/>
                    <a:pt x="52712" y="92645"/>
                    <a:pt x="52712" y="92645"/>
                  </a:cubicBezTo>
                  <a:cubicBezTo>
                    <a:pt x="51384" y="93947"/>
                    <a:pt x="50055" y="95250"/>
                    <a:pt x="47399" y="95250"/>
                  </a:cubicBezTo>
                  <a:cubicBezTo>
                    <a:pt x="44742" y="95250"/>
                    <a:pt x="42085" y="93947"/>
                    <a:pt x="40757" y="91342"/>
                  </a:cubicBezTo>
                  <a:cubicBezTo>
                    <a:pt x="38100" y="87435"/>
                    <a:pt x="39429" y="82224"/>
                    <a:pt x="43414" y="79619"/>
                  </a:cubicBezTo>
                  <a:cubicBezTo>
                    <a:pt x="88577" y="47055"/>
                    <a:pt x="88577" y="47055"/>
                    <a:pt x="88577" y="47055"/>
                  </a:cubicBezTo>
                  <a:close/>
                  <a:moveTo>
                    <a:pt x="35086" y="22225"/>
                  </a:moveTo>
                  <a:cubicBezTo>
                    <a:pt x="27205" y="22225"/>
                    <a:pt x="20637" y="28785"/>
                    <a:pt x="20637" y="35344"/>
                  </a:cubicBezTo>
                  <a:cubicBezTo>
                    <a:pt x="20637" y="35344"/>
                    <a:pt x="20637" y="35344"/>
                    <a:pt x="20637" y="196707"/>
                  </a:cubicBezTo>
                  <a:cubicBezTo>
                    <a:pt x="20637" y="204579"/>
                    <a:pt x="27205" y="211138"/>
                    <a:pt x="35086" y="211138"/>
                  </a:cubicBezTo>
                  <a:cubicBezTo>
                    <a:pt x="35086" y="211138"/>
                    <a:pt x="35086" y="211138"/>
                    <a:pt x="303051" y="211138"/>
                  </a:cubicBezTo>
                  <a:cubicBezTo>
                    <a:pt x="310932" y="211138"/>
                    <a:pt x="317500" y="204579"/>
                    <a:pt x="317500" y="196707"/>
                  </a:cubicBezTo>
                  <a:lnTo>
                    <a:pt x="317500" y="35344"/>
                  </a:lnTo>
                  <a:cubicBezTo>
                    <a:pt x="317500" y="28785"/>
                    <a:pt x="310932" y="22225"/>
                    <a:pt x="303051" y="22225"/>
                  </a:cubicBezTo>
                  <a:cubicBezTo>
                    <a:pt x="303051" y="22225"/>
                    <a:pt x="303051" y="22225"/>
                    <a:pt x="35086" y="22225"/>
                  </a:cubicBezTo>
                  <a:close/>
                  <a:moveTo>
                    <a:pt x="14529" y="0"/>
                  </a:moveTo>
                  <a:cubicBezTo>
                    <a:pt x="14529" y="0"/>
                    <a:pt x="14529" y="0"/>
                    <a:pt x="323609" y="0"/>
                  </a:cubicBezTo>
                  <a:cubicBezTo>
                    <a:pt x="331534" y="0"/>
                    <a:pt x="338138" y="5265"/>
                    <a:pt x="338138" y="13163"/>
                  </a:cubicBezTo>
                  <a:cubicBezTo>
                    <a:pt x="338138" y="13163"/>
                    <a:pt x="338138" y="13163"/>
                    <a:pt x="338138" y="251414"/>
                  </a:cubicBezTo>
                  <a:cubicBezTo>
                    <a:pt x="338138" y="259312"/>
                    <a:pt x="331534" y="265893"/>
                    <a:pt x="323609" y="265893"/>
                  </a:cubicBezTo>
                  <a:cubicBezTo>
                    <a:pt x="323609" y="265893"/>
                    <a:pt x="323609" y="265893"/>
                    <a:pt x="210016" y="265893"/>
                  </a:cubicBezTo>
                  <a:cubicBezTo>
                    <a:pt x="210016" y="265893"/>
                    <a:pt x="207374" y="265893"/>
                    <a:pt x="207374" y="268526"/>
                  </a:cubicBezTo>
                  <a:cubicBezTo>
                    <a:pt x="207374" y="268526"/>
                    <a:pt x="207374" y="268526"/>
                    <a:pt x="207374" y="290903"/>
                  </a:cubicBezTo>
                  <a:cubicBezTo>
                    <a:pt x="207374" y="292220"/>
                    <a:pt x="207374" y="293536"/>
                    <a:pt x="208695" y="293536"/>
                  </a:cubicBezTo>
                  <a:cubicBezTo>
                    <a:pt x="208695" y="293536"/>
                    <a:pt x="208695" y="293536"/>
                    <a:pt x="239074" y="293536"/>
                  </a:cubicBezTo>
                  <a:cubicBezTo>
                    <a:pt x="245679" y="293536"/>
                    <a:pt x="250962" y="298801"/>
                    <a:pt x="250962" y="305383"/>
                  </a:cubicBezTo>
                  <a:cubicBezTo>
                    <a:pt x="250962" y="310648"/>
                    <a:pt x="245679" y="315913"/>
                    <a:pt x="239074" y="315913"/>
                  </a:cubicBezTo>
                  <a:cubicBezTo>
                    <a:pt x="239074" y="315913"/>
                    <a:pt x="239074" y="315913"/>
                    <a:pt x="99064" y="315913"/>
                  </a:cubicBezTo>
                  <a:cubicBezTo>
                    <a:pt x="92460" y="315913"/>
                    <a:pt x="87176" y="310648"/>
                    <a:pt x="87176" y="305383"/>
                  </a:cubicBezTo>
                  <a:cubicBezTo>
                    <a:pt x="87176" y="298801"/>
                    <a:pt x="92460" y="293536"/>
                    <a:pt x="99064" y="293536"/>
                  </a:cubicBezTo>
                  <a:cubicBezTo>
                    <a:pt x="99064" y="293536"/>
                    <a:pt x="99064" y="293536"/>
                    <a:pt x="129444" y="293536"/>
                  </a:cubicBezTo>
                  <a:cubicBezTo>
                    <a:pt x="130765" y="293536"/>
                    <a:pt x="130765" y="292220"/>
                    <a:pt x="130765" y="289587"/>
                  </a:cubicBezTo>
                  <a:cubicBezTo>
                    <a:pt x="130765" y="289587"/>
                    <a:pt x="130765" y="289587"/>
                    <a:pt x="130765" y="268526"/>
                  </a:cubicBezTo>
                  <a:cubicBezTo>
                    <a:pt x="130765" y="264577"/>
                    <a:pt x="126802" y="265893"/>
                    <a:pt x="126802" y="265893"/>
                  </a:cubicBezTo>
                  <a:cubicBezTo>
                    <a:pt x="126802" y="265893"/>
                    <a:pt x="126802" y="265893"/>
                    <a:pt x="14529" y="265893"/>
                  </a:cubicBezTo>
                  <a:cubicBezTo>
                    <a:pt x="6604" y="265893"/>
                    <a:pt x="0" y="259312"/>
                    <a:pt x="0" y="251414"/>
                  </a:cubicBezTo>
                  <a:cubicBezTo>
                    <a:pt x="0" y="251414"/>
                    <a:pt x="0" y="251414"/>
                    <a:pt x="0" y="13163"/>
                  </a:cubicBezTo>
                  <a:cubicBezTo>
                    <a:pt x="0" y="5265"/>
                    <a:pt x="6604" y="0"/>
                    <a:pt x="145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DBEDDE8C-CA34-4C37-B3E1-E44B1CC3F1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4827" y="2777685"/>
              <a:ext cx="190692" cy="188867"/>
            </a:xfrm>
            <a:custGeom>
              <a:avLst/>
              <a:gdLst>
                <a:gd name="connsiteX0" fmla="*/ 242094 w 331788"/>
                <a:gd name="connsiteY0" fmla="*/ 203585 h 328613"/>
                <a:gd name="connsiteX1" fmla="*/ 214264 w 331788"/>
                <a:gd name="connsiteY1" fmla="*/ 214264 h 328613"/>
                <a:gd name="connsiteX2" fmla="*/ 214264 w 331788"/>
                <a:gd name="connsiteY2" fmla="*/ 269924 h 328613"/>
                <a:gd name="connsiteX3" fmla="*/ 269924 w 331788"/>
                <a:gd name="connsiteY3" fmla="*/ 269924 h 328613"/>
                <a:gd name="connsiteX4" fmla="*/ 269924 w 331788"/>
                <a:gd name="connsiteY4" fmla="*/ 214264 h 328613"/>
                <a:gd name="connsiteX5" fmla="*/ 242094 w 331788"/>
                <a:gd name="connsiteY5" fmla="*/ 203585 h 328613"/>
                <a:gd name="connsiteX6" fmla="*/ 85725 w 331788"/>
                <a:gd name="connsiteY6" fmla="*/ 200752 h 328613"/>
                <a:gd name="connsiteX7" fmla="*/ 136525 w 331788"/>
                <a:gd name="connsiteY7" fmla="*/ 207698 h 328613"/>
                <a:gd name="connsiteX8" fmla="*/ 132667 w 331788"/>
                <a:gd name="connsiteY8" fmla="*/ 222250 h 328613"/>
                <a:gd name="connsiteX9" fmla="*/ 38783 w 331788"/>
                <a:gd name="connsiteY9" fmla="*/ 222250 h 328613"/>
                <a:gd name="connsiteX10" fmla="*/ 34925 w 331788"/>
                <a:gd name="connsiteY10" fmla="*/ 207698 h 328613"/>
                <a:gd name="connsiteX11" fmla="*/ 85725 w 331788"/>
                <a:gd name="connsiteY11" fmla="*/ 200752 h 328613"/>
                <a:gd name="connsiteX12" fmla="*/ 86038 w 331788"/>
                <a:gd name="connsiteY12" fmla="*/ 150283 h 328613"/>
                <a:gd name="connsiteX13" fmla="*/ 136525 w 331788"/>
                <a:gd name="connsiteY13" fmla="*/ 158221 h 328613"/>
                <a:gd name="connsiteX14" fmla="*/ 132678 w 331788"/>
                <a:gd name="connsiteY14" fmla="*/ 171450 h 328613"/>
                <a:gd name="connsiteX15" fmla="*/ 39076 w 331788"/>
                <a:gd name="connsiteY15" fmla="*/ 171450 h 328613"/>
                <a:gd name="connsiteX16" fmla="*/ 36512 w 331788"/>
                <a:gd name="connsiteY16" fmla="*/ 158221 h 328613"/>
                <a:gd name="connsiteX17" fmla="*/ 86038 w 331788"/>
                <a:gd name="connsiteY17" fmla="*/ 150283 h 328613"/>
                <a:gd name="connsiteX18" fmla="*/ 243681 w 331788"/>
                <a:gd name="connsiteY18" fmla="*/ 148724 h 328613"/>
                <a:gd name="connsiteX19" fmla="*/ 295275 w 331788"/>
                <a:gd name="connsiteY19" fmla="*/ 156745 h 328613"/>
                <a:gd name="connsiteX20" fmla="*/ 292663 w 331788"/>
                <a:gd name="connsiteY20" fmla="*/ 171450 h 328613"/>
                <a:gd name="connsiteX21" fmla="*/ 197312 w 331788"/>
                <a:gd name="connsiteY21" fmla="*/ 171450 h 328613"/>
                <a:gd name="connsiteX22" fmla="*/ 192087 w 331788"/>
                <a:gd name="connsiteY22" fmla="*/ 156745 h 328613"/>
                <a:gd name="connsiteX23" fmla="*/ 243681 w 331788"/>
                <a:gd name="connsiteY23" fmla="*/ 148724 h 328613"/>
                <a:gd name="connsiteX24" fmla="*/ 86038 w 331788"/>
                <a:gd name="connsiteY24" fmla="*/ 99483 h 328613"/>
                <a:gd name="connsiteX25" fmla="*/ 136525 w 331788"/>
                <a:gd name="connsiteY25" fmla="*/ 107421 h 328613"/>
                <a:gd name="connsiteX26" fmla="*/ 132678 w 331788"/>
                <a:gd name="connsiteY26" fmla="*/ 120650 h 328613"/>
                <a:gd name="connsiteX27" fmla="*/ 39076 w 331788"/>
                <a:gd name="connsiteY27" fmla="*/ 120650 h 328613"/>
                <a:gd name="connsiteX28" fmla="*/ 36512 w 331788"/>
                <a:gd name="connsiteY28" fmla="*/ 107421 h 328613"/>
                <a:gd name="connsiteX29" fmla="*/ 86038 w 331788"/>
                <a:gd name="connsiteY29" fmla="*/ 99483 h 328613"/>
                <a:gd name="connsiteX30" fmla="*/ 243681 w 331788"/>
                <a:gd name="connsiteY30" fmla="*/ 99152 h 328613"/>
                <a:gd name="connsiteX31" fmla="*/ 295275 w 331788"/>
                <a:gd name="connsiteY31" fmla="*/ 106098 h 328613"/>
                <a:gd name="connsiteX32" fmla="*/ 292663 w 331788"/>
                <a:gd name="connsiteY32" fmla="*/ 120650 h 328613"/>
                <a:gd name="connsiteX33" fmla="*/ 196006 w 331788"/>
                <a:gd name="connsiteY33" fmla="*/ 120650 h 328613"/>
                <a:gd name="connsiteX34" fmla="*/ 192087 w 331788"/>
                <a:gd name="connsiteY34" fmla="*/ 106098 h 328613"/>
                <a:gd name="connsiteX35" fmla="*/ 243681 w 331788"/>
                <a:gd name="connsiteY35" fmla="*/ 99152 h 328613"/>
                <a:gd name="connsiteX36" fmla="*/ 243681 w 331788"/>
                <a:gd name="connsiteY36" fmla="*/ 48711 h 328613"/>
                <a:gd name="connsiteX37" fmla="*/ 295275 w 331788"/>
                <a:gd name="connsiteY37" fmla="*/ 56732 h 328613"/>
                <a:gd name="connsiteX38" fmla="*/ 292663 w 331788"/>
                <a:gd name="connsiteY38" fmla="*/ 71437 h 328613"/>
                <a:gd name="connsiteX39" fmla="*/ 197312 w 331788"/>
                <a:gd name="connsiteY39" fmla="*/ 71437 h 328613"/>
                <a:gd name="connsiteX40" fmla="*/ 192087 w 331788"/>
                <a:gd name="connsiteY40" fmla="*/ 56732 h 328613"/>
                <a:gd name="connsiteX41" fmla="*/ 243681 w 331788"/>
                <a:gd name="connsiteY41" fmla="*/ 48711 h 328613"/>
                <a:gd name="connsiteX42" fmla="*/ 85725 w 331788"/>
                <a:gd name="connsiteY42" fmla="*/ 48683 h 328613"/>
                <a:gd name="connsiteX43" fmla="*/ 136525 w 331788"/>
                <a:gd name="connsiteY43" fmla="*/ 56621 h 328613"/>
                <a:gd name="connsiteX44" fmla="*/ 132667 w 331788"/>
                <a:gd name="connsiteY44" fmla="*/ 69850 h 328613"/>
                <a:gd name="connsiteX45" fmla="*/ 38783 w 331788"/>
                <a:gd name="connsiteY45" fmla="*/ 69850 h 328613"/>
                <a:gd name="connsiteX46" fmla="*/ 34925 w 331788"/>
                <a:gd name="connsiteY46" fmla="*/ 56621 h 328613"/>
                <a:gd name="connsiteX47" fmla="*/ 85725 w 331788"/>
                <a:gd name="connsiteY47" fmla="*/ 48683 h 328613"/>
                <a:gd name="connsiteX48" fmla="*/ 245779 w 331788"/>
                <a:gd name="connsiteY48" fmla="*/ 12700 h 328613"/>
                <a:gd name="connsiteX49" fmla="*/ 171450 w 331788"/>
                <a:gd name="connsiteY49" fmla="*/ 28215 h 328613"/>
                <a:gd name="connsiteX50" fmla="*/ 171450 w 331788"/>
                <a:gd name="connsiteY50" fmla="*/ 263525 h 328613"/>
                <a:gd name="connsiteX51" fmla="*/ 192314 w 331788"/>
                <a:gd name="connsiteY51" fmla="*/ 257061 h 328613"/>
                <a:gd name="connsiteX52" fmla="*/ 205355 w 331788"/>
                <a:gd name="connsiteY52" fmla="*/ 205344 h 328613"/>
                <a:gd name="connsiteX53" fmla="*/ 279684 w 331788"/>
                <a:gd name="connsiteY53" fmla="*/ 205344 h 328613"/>
                <a:gd name="connsiteX54" fmla="*/ 294028 w 331788"/>
                <a:gd name="connsiteY54" fmla="*/ 257061 h 328613"/>
                <a:gd name="connsiteX55" fmla="*/ 317500 w 331788"/>
                <a:gd name="connsiteY55" fmla="*/ 263525 h 328613"/>
                <a:gd name="connsiteX56" fmla="*/ 317500 w 331788"/>
                <a:gd name="connsiteY56" fmla="*/ 28215 h 328613"/>
                <a:gd name="connsiteX57" fmla="*/ 245779 w 331788"/>
                <a:gd name="connsiteY57" fmla="*/ 12700 h 328613"/>
                <a:gd name="connsiteX58" fmla="*/ 84931 w 331788"/>
                <a:gd name="connsiteY58" fmla="*/ 12700 h 328613"/>
                <a:gd name="connsiteX59" fmla="*/ 12700 w 331788"/>
                <a:gd name="connsiteY59" fmla="*/ 28215 h 328613"/>
                <a:gd name="connsiteX60" fmla="*/ 12700 w 331788"/>
                <a:gd name="connsiteY60" fmla="*/ 263525 h 328613"/>
                <a:gd name="connsiteX61" fmla="*/ 84931 w 331788"/>
                <a:gd name="connsiteY61" fmla="*/ 249303 h 328613"/>
                <a:gd name="connsiteX62" fmla="*/ 157163 w 331788"/>
                <a:gd name="connsiteY62" fmla="*/ 263525 h 328613"/>
                <a:gd name="connsiteX63" fmla="*/ 157163 w 331788"/>
                <a:gd name="connsiteY63" fmla="*/ 28215 h 328613"/>
                <a:gd name="connsiteX64" fmla="*/ 84931 w 331788"/>
                <a:gd name="connsiteY64" fmla="*/ 12700 h 328613"/>
                <a:gd name="connsiteX65" fmla="*/ 86835 w 331788"/>
                <a:gd name="connsiteY65" fmla="*/ 0 h 328613"/>
                <a:gd name="connsiteX66" fmla="*/ 165894 w 331788"/>
                <a:gd name="connsiteY66" fmla="*/ 15525 h 328613"/>
                <a:gd name="connsiteX67" fmla="*/ 244953 w 331788"/>
                <a:gd name="connsiteY67" fmla="*/ 0 h 328613"/>
                <a:gd name="connsiteX68" fmla="*/ 326604 w 331788"/>
                <a:gd name="connsiteY68" fmla="*/ 16819 h 328613"/>
                <a:gd name="connsiteX69" fmla="*/ 331788 w 331788"/>
                <a:gd name="connsiteY69" fmla="*/ 23288 h 328613"/>
                <a:gd name="connsiteX70" fmla="*/ 331788 w 331788"/>
                <a:gd name="connsiteY70" fmla="*/ 274276 h 328613"/>
                <a:gd name="connsiteX71" fmla="*/ 322716 w 331788"/>
                <a:gd name="connsiteY71" fmla="*/ 280744 h 328613"/>
                <a:gd name="connsiteX72" fmla="*/ 289019 w 331788"/>
                <a:gd name="connsiteY72" fmla="*/ 269101 h 328613"/>
                <a:gd name="connsiteX73" fmla="*/ 285130 w 331788"/>
                <a:gd name="connsiteY73" fmla="*/ 274276 h 328613"/>
                <a:gd name="connsiteX74" fmla="*/ 329196 w 331788"/>
                <a:gd name="connsiteY74" fmla="*/ 318263 h 328613"/>
                <a:gd name="connsiteX75" fmla="*/ 318828 w 331788"/>
                <a:gd name="connsiteY75" fmla="*/ 328613 h 328613"/>
                <a:gd name="connsiteX76" fmla="*/ 274762 w 331788"/>
                <a:gd name="connsiteY76" fmla="*/ 284626 h 328613"/>
                <a:gd name="connsiteX77" fmla="*/ 206072 w 331788"/>
                <a:gd name="connsiteY77" fmla="*/ 279451 h 328613"/>
                <a:gd name="connsiteX78" fmla="*/ 198295 w 331788"/>
                <a:gd name="connsiteY78" fmla="*/ 270394 h 328613"/>
                <a:gd name="connsiteX79" fmla="*/ 167190 w 331788"/>
                <a:gd name="connsiteY79" fmla="*/ 280744 h 328613"/>
                <a:gd name="connsiteX80" fmla="*/ 163302 w 331788"/>
                <a:gd name="connsiteY80" fmla="*/ 280744 h 328613"/>
                <a:gd name="connsiteX81" fmla="*/ 85539 w 331788"/>
                <a:gd name="connsiteY81" fmla="*/ 263926 h 328613"/>
                <a:gd name="connsiteX82" fmla="*/ 9072 w 331788"/>
                <a:gd name="connsiteY82" fmla="*/ 280744 h 328613"/>
                <a:gd name="connsiteX83" fmla="*/ 0 w 331788"/>
                <a:gd name="connsiteY83" fmla="*/ 274276 h 328613"/>
                <a:gd name="connsiteX84" fmla="*/ 0 w 331788"/>
                <a:gd name="connsiteY84" fmla="*/ 23288 h 328613"/>
                <a:gd name="connsiteX85" fmla="*/ 5184 w 331788"/>
                <a:gd name="connsiteY85" fmla="*/ 16819 h 328613"/>
                <a:gd name="connsiteX86" fmla="*/ 86835 w 331788"/>
                <a:gd name="connsiteY86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331788" h="328613">
                  <a:moveTo>
                    <a:pt x="242094" y="203585"/>
                  </a:moveTo>
                  <a:cubicBezTo>
                    <a:pt x="232062" y="203585"/>
                    <a:pt x="222031" y="207145"/>
                    <a:pt x="214264" y="214264"/>
                  </a:cubicBezTo>
                  <a:cubicBezTo>
                    <a:pt x="200025" y="229797"/>
                    <a:pt x="200025" y="254391"/>
                    <a:pt x="214264" y="269924"/>
                  </a:cubicBezTo>
                  <a:cubicBezTo>
                    <a:pt x="229797" y="284163"/>
                    <a:pt x="254391" y="284163"/>
                    <a:pt x="269924" y="269924"/>
                  </a:cubicBezTo>
                  <a:cubicBezTo>
                    <a:pt x="284163" y="254391"/>
                    <a:pt x="284163" y="229797"/>
                    <a:pt x="269924" y="214264"/>
                  </a:cubicBezTo>
                  <a:cubicBezTo>
                    <a:pt x="262158" y="207145"/>
                    <a:pt x="252126" y="203585"/>
                    <a:pt x="242094" y="203585"/>
                  </a:cubicBezTo>
                  <a:close/>
                  <a:moveTo>
                    <a:pt x="85725" y="200752"/>
                  </a:moveTo>
                  <a:cubicBezTo>
                    <a:pt x="102122" y="200752"/>
                    <a:pt x="118520" y="203067"/>
                    <a:pt x="136525" y="207698"/>
                  </a:cubicBezTo>
                  <a:cubicBezTo>
                    <a:pt x="136525" y="207698"/>
                    <a:pt x="136525" y="207698"/>
                    <a:pt x="132667" y="222250"/>
                  </a:cubicBezTo>
                  <a:cubicBezTo>
                    <a:pt x="99229" y="211667"/>
                    <a:pt x="72221" y="211667"/>
                    <a:pt x="38783" y="222250"/>
                  </a:cubicBezTo>
                  <a:cubicBezTo>
                    <a:pt x="38783" y="222250"/>
                    <a:pt x="38783" y="222250"/>
                    <a:pt x="34925" y="207698"/>
                  </a:cubicBezTo>
                  <a:cubicBezTo>
                    <a:pt x="52930" y="203067"/>
                    <a:pt x="69327" y="200752"/>
                    <a:pt x="85725" y="200752"/>
                  </a:cubicBezTo>
                  <a:close/>
                  <a:moveTo>
                    <a:pt x="86038" y="150283"/>
                  </a:moveTo>
                  <a:cubicBezTo>
                    <a:pt x="102226" y="150283"/>
                    <a:pt x="118574" y="152929"/>
                    <a:pt x="136525" y="158221"/>
                  </a:cubicBezTo>
                  <a:cubicBezTo>
                    <a:pt x="136525" y="158221"/>
                    <a:pt x="136525" y="158221"/>
                    <a:pt x="132678" y="171450"/>
                  </a:cubicBezTo>
                  <a:cubicBezTo>
                    <a:pt x="99341" y="162190"/>
                    <a:pt x="72414" y="162190"/>
                    <a:pt x="39076" y="171450"/>
                  </a:cubicBezTo>
                  <a:cubicBezTo>
                    <a:pt x="39076" y="171450"/>
                    <a:pt x="39076" y="171450"/>
                    <a:pt x="36512" y="158221"/>
                  </a:cubicBezTo>
                  <a:cubicBezTo>
                    <a:pt x="53822" y="152929"/>
                    <a:pt x="69850" y="150283"/>
                    <a:pt x="86038" y="150283"/>
                  </a:cubicBezTo>
                  <a:close/>
                  <a:moveTo>
                    <a:pt x="243681" y="148724"/>
                  </a:moveTo>
                  <a:cubicBezTo>
                    <a:pt x="260335" y="148724"/>
                    <a:pt x="276989" y="151398"/>
                    <a:pt x="295275" y="156745"/>
                  </a:cubicBezTo>
                  <a:cubicBezTo>
                    <a:pt x="295275" y="156745"/>
                    <a:pt x="295275" y="156745"/>
                    <a:pt x="292663" y="171450"/>
                  </a:cubicBezTo>
                  <a:cubicBezTo>
                    <a:pt x="257396" y="162092"/>
                    <a:pt x="231272" y="162092"/>
                    <a:pt x="197312" y="171450"/>
                  </a:cubicBezTo>
                  <a:cubicBezTo>
                    <a:pt x="197312" y="171450"/>
                    <a:pt x="197312" y="171450"/>
                    <a:pt x="192087" y="156745"/>
                  </a:cubicBezTo>
                  <a:cubicBezTo>
                    <a:pt x="210374" y="151398"/>
                    <a:pt x="227027" y="148724"/>
                    <a:pt x="243681" y="148724"/>
                  </a:cubicBezTo>
                  <a:close/>
                  <a:moveTo>
                    <a:pt x="86038" y="99483"/>
                  </a:moveTo>
                  <a:cubicBezTo>
                    <a:pt x="102226" y="99483"/>
                    <a:pt x="118574" y="102129"/>
                    <a:pt x="136525" y="107421"/>
                  </a:cubicBezTo>
                  <a:cubicBezTo>
                    <a:pt x="136525" y="107421"/>
                    <a:pt x="136525" y="107421"/>
                    <a:pt x="132678" y="120650"/>
                  </a:cubicBezTo>
                  <a:cubicBezTo>
                    <a:pt x="99341" y="111390"/>
                    <a:pt x="72414" y="111390"/>
                    <a:pt x="39076" y="120650"/>
                  </a:cubicBezTo>
                  <a:cubicBezTo>
                    <a:pt x="39076" y="120650"/>
                    <a:pt x="39076" y="120650"/>
                    <a:pt x="36512" y="107421"/>
                  </a:cubicBezTo>
                  <a:cubicBezTo>
                    <a:pt x="53822" y="102129"/>
                    <a:pt x="69850" y="99483"/>
                    <a:pt x="86038" y="99483"/>
                  </a:cubicBezTo>
                  <a:close/>
                  <a:moveTo>
                    <a:pt x="243681" y="99152"/>
                  </a:moveTo>
                  <a:cubicBezTo>
                    <a:pt x="260335" y="99152"/>
                    <a:pt x="276989" y="101467"/>
                    <a:pt x="295275" y="106098"/>
                  </a:cubicBezTo>
                  <a:cubicBezTo>
                    <a:pt x="295275" y="106098"/>
                    <a:pt x="295275" y="106098"/>
                    <a:pt x="292663" y="120650"/>
                  </a:cubicBezTo>
                  <a:cubicBezTo>
                    <a:pt x="257396" y="111390"/>
                    <a:pt x="231272" y="111390"/>
                    <a:pt x="196006" y="120650"/>
                  </a:cubicBezTo>
                  <a:cubicBezTo>
                    <a:pt x="196006" y="120650"/>
                    <a:pt x="196006" y="120650"/>
                    <a:pt x="192087" y="106098"/>
                  </a:cubicBezTo>
                  <a:cubicBezTo>
                    <a:pt x="210374" y="101467"/>
                    <a:pt x="227027" y="99152"/>
                    <a:pt x="243681" y="99152"/>
                  </a:cubicBezTo>
                  <a:close/>
                  <a:moveTo>
                    <a:pt x="243681" y="48711"/>
                  </a:moveTo>
                  <a:cubicBezTo>
                    <a:pt x="260335" y="48711"/>
                    <a:pt x="276989" y="51385"/>
                    <a:pt x="295275" y="56732"/>
                  </a:cubicBezTo>
                  <a:cubicBezTo>
                    <a:pt x="295275" y="56732"/>
                    <a:pt x="295275" y="56732"/>
                    <a:pt x="292663" y="71437"/>
                  </a:cubicBezTo>
                  <a:cubicBezTo>
                    <a:pt x="257396" y="60742"/>
                    <a:pt x="231272" y="60742"/>
                    <a:pt x="197312" y="71437"/>
                  </a:cubicBezTo>
                  <a:cubicBezTo>
                    <a:pt x="197312" y="71437"/>
                    <a:pt x="197312" y="71437"/>
                    <a:pt x="192087" y="56732"/>
                  </a:cubicBezTo>
                  <a:cubicBezTo>
                    <a:pt x="210374" y="51385"/>
                    <a:pt x="227027" y="48711"/>
                    <a:pt x="243681" y="48711"/>
                  </a:cubicBezTo>
                  <a:close/>
                  <a:moveTo>
                    <a:pt x="85725" y="48683"/>
                  </a:moveTo>
                  <a:cubicBezTo>
                    <a:pt x="102122" y="48683"/>
                    <a:pt x="118520" y="51329"/>
                    <a:pt x="136525" y="56621"/>
                  </a:cubicBezTo>
                  <a:cubicBezTo>
                    <a:pt x="136525" y="56621"/>
                    <a:pt x="136525" y="56621"/>
                    <a:pt x="132667" y="69850"/>
                  </a:cubicBezTo>
                  <a:cubicBezTo>
                    <a:pt x="99229" y="60590"/>
                    <a:pt x="72221" y="60590"/>
                    <a:pt x="38783" y="69850"/>
                  </a:cubicBezTo>
                  <a:lnTo>
                    <a:pt x="34925" y="56621"/>
                  </a:lnTo>
                  <a:cubicBezTo>
                    <a:pt x="52930" y="51329"/>
                    <a:pt x="69327" y="48683"/>
                    <a:pt x="85725" y="48683"/>
                  </a:cubicBezTo>
                  <a:close/>
                  <a:moveTo>
                    <a:pt x="245779" y="12700"/>
                  </a:moveTo>
                  <a:cubicBezTo>
                    <a:pt x="224915" y="12700"/>
                    <a:pt x="201443" y="16579"/>
                    <a:pt x="171450" y="28215"/>
                  </a:cubicBezTo>
                  <a:cubicBezTo>
                    <a:pt x="171450" y="28215"/>
                    <a:pt x="171450" y="28215"/>
                    <a:pt x="171450" y="263525"/>
                  </a:cubicBezTo>
                  <a:cubicBezTo>
                    <a:pt x="176666" y="262232"/>
                    <a:pt x="185794" y="259646"/>
                    <a:pt x="192314" y="257061"/>
                  </a:cubicBezTo>
                  <a:cubicBezTo>
                    <a:pt x="185794" y="238960"/>
                    <a:pt x="191010" y="219566"/>
                    <a:pt x="205355" y="205344"/>
                  </a:cubicBezTo>
                  <a:cubicBezTo>
                    <a:pt x="226219" y="184657"/>
                    <a:pt x="258819" y="184657"/>
                    <a:pt x="279684" y="205344"/>
                  </a:cubicBezTo>
                  <a:cubicBezTo>
                    <a:pt x="294028" y="218273"/>
                    <a:pt x="299244" y="238960"/>
                    <a:pt x="294028" y="257061"/>
                  </a:cubicBezTo>
                  <a:cubicBezTo>
                    <a:pt x="301852" y="258353"/>
                    <a:pt x="312284" y="262232"/>
                    <a:pt x="317500" y="263525"/>
                  </a:cubicBezTo>
                  <a:lnTo>
                    <a:pt x="317500" y="28215"/>
                  </a:lnTo>
                  <a:cubicBezTo>
                    <a:pt x="288812" y="17872"/>
                    <a:pt x="266643" y="12700"/>
                    <a:pt x="245779" y="12700"/>
                  </a:cubicBezTo>
                  <a:close/>
                  <a:moveTo>
                    <a:pt x="84931" y="12700"/>
                  </a:moveTo>
                  <a:cubicBezTo>
                    <a:pt x="63004" y="12700"/>
                    <a:pt x="42366" y="17872"/>
                    <a:pt x="12700" y="28215"/>
                  </a:cubicBezTo>
                  <a:cubicBezTo>
                    <a:pt x="12700" y="28215"/>
                    <a:pt x="12700" y="28215"/>
                    <a:pt x="12700" y="263525"/>
                  </a:cubicBezTo>
                  <a:cubicBezTo>
                    <a:pt x="41077" y="254475"/>
                    <a:pt x="63004" y="249303"/>
                    <a:pt x="84931" y="249303"/>
                  </a:cubicBezTo>
                  <a:cubicBezTo>
                    <a:pt x="106859" y="249303"/>
                    <a:pt x="128786" y="254475"/>
                    <a:pt x="157163" y="263525"/>
                  </a:cubicBezTo>
                  <a:lnTo>
                    <a:pt x="157163" y="28215"/>
                  </a:lnTo>
                  <a:cubicBezTo>
                    <a:pt x="128786" y="17872"/>
                    <a:pt x="106859" y="12700"/>
                    <a:pt x="84931" y="12700"/>
                  </a:cubicBezTo>
                  <a:close/>
                  <a:moveTo>
                    <a:pt x="86835" y="0"/>
                  </a:moveTo>
                  <a:cubicBezTo>
                    <a:pt x="110164" y="0"/>
                    <a:pt x="133493" y="5175"/>
                    <a:pt x="165894" y="15525"/>
                  </a:cubicBezTo>
                  <a:cubicBezTo>
                    <a:pt x="198295" y="5175"/>
                    <a:pt x="221624" y="0"/>
                    <a:pt x="244953" y="0"/>
                  </a:cubicBezTo>
                  <a:cubicBezTo>
                    <a:pt x="269578" y="0"/>
                    <a:pt x="294203" y="5175"/>
                    <a:pt x="326604" y="16819"/>
                  </a:cubicBezTo>
                  <a:cubicBezTo>
                    <a:pt x="329196" y="18113"/>
                    <a:pt x="331788" y="20700"/>
                    <a:pt x="331788" y="23288"/>
                  </a:cubicBezTo>
                  <a:cubicBezTo>
                    <a:pt x="331788" y="23288"/>
                    <a:pt x="331788" y="23288"/>
                    <a:pt x="331788" y="274276"/>
                  </a:cubicBezTo>
                  <a:cubicBezTo>
                    <a:pt x="331788" y="280744"/>
                    <a:pt x="325308" y="280744"/>
                    <a:pt x="322716" y="280744"/>
                  </a:cubicBezTo>
                  <a:cubicBezTo>
                    <a:pt x="313643" y="276863"/>
                    <a:pt x="299387" y="272982"/>
                    <a:pt x="289019" y="269101"/>
                  </a:cubicBezTo>
                  <a:cubicBezTo>
                    <a:pt x="287723" y="271688"/>
                    <a:pt x="286427" y="272982"/>
                    <a:pt x="285130" y="274276"/>
                  </a:cubicBezTo>
                  <a:cubicBezTo>
                    <a:pt x="285130" y="274276"/>
                    <a:pt x="285130" y="274276"/>
                    <a:pt x="329196" y="318263"/>
                  </a:cubicBezTo>
                  <a:cubicBezTo>
                    <a:pt x="329196" y="318263"/>
                    <a:pt x="329196" y="318263"/>
                    <a:pt x="318828" y="328613"/>
                  </a:cubicBezTo>
                  <a:cubicBezTo>
                    <a:pt x="318828" y="328613"/>
                    <a:pt x="318828" y="328613"/>
                    <a:pt x="274762" y="284626"/>
                  </a:cubicBezTo>
                  <a:cubicBezTo>
                    <a:pt x="254025" y="300151"/>
                    <a:pt x="224216" y="298857"/>
                    <a:pt x="206072" y="279451"/>
                  </a:cubicBezTo>
                  <a:cubicBezTo>
                    <a:pt x="202183" y="276863"/>
                    <a:pt x="200887" y="274276"/>
                    <a:pt x="198295" y="270394"/>
                  </a:cubicBezTo>
                  <a:cubicBezTo>
                    <a:pt x="189223" y="272982"/>
                    <a:pt x="174966" y="278157"/>
                    <a:pt x="167190" y="280744"/>
                  </a:cubicBezTo>
                  <a:cubicBezTo>
                    <a:pt x="165894" y="280744"/>
                    <a:pt x="164598" y="280744"/>
                    <a:pt x="163302" y="280744"/>
                  </a:cubicBezTo>
                  <a:cubicBezTo>
                    <a:pt x="130901" y="269101"/>
                    <a:pt x="108868" y="263926"/>
                    <a:pt x="85539" y="263926"/>
                  </a:cubicBezTo>
                  <a:cubicBezTo>
                    <a:pt x="63506" y="263926"/>
                    <a:pt x="40177" y="269101"/>
                    <a:pt x="9072" y="280744"/>
                  </a:cubicBezTo>
                  <a:cubicBezTo>
                    <a:pt x="6480" y="280744"/>
                    <a:pt x="0" y="280744"/>
                    <a:pt x="0" y="274276"/>
                  </a:cubicBezTo>
                  <a:cubicBezTo>
                    <a:pt x="0" y="274276"/>
                    <a:pt x="0" y="274276"/>
                    <a:pt x="0" y="23288"/>
                  </a:cubicBezTo>
                  <a:cubicBezTo>
                    <a:pt x="0" y="20700"/>
                    <a:pt x="2592" y="18113"/>
                    <a:pt x="5184" y="16819"/>
                  </a:cubicBezTo>
                  <a:cubicBezTo>
                    <a:pt x="37585" y="5175"/>
                    <a:pt x="62210" y="0"/>
                    <a:pt x="8683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</p:grpSp>
      <p:sp>
        <p:nvSpPr>
          <p:cNvPr id="55" name="标题 1">
            <a:extLst>
              <a:ext uri="{FF2B5EF4-FFF2-40B4-BE49-F238E27FC236}">
                <a16:creationId xmlns:a16="http://schemas.microsoft.com/office/drawing/2014/main" id="{C87CA83C-1556-490F-848D-9841F492D400}"/>
              </a:ext>
            </a:extLst>
          </p:cNvPr>
          <p:cNvSpPr txBox="1">
            <a:spLocks/>
          </p:cNvSpPr>
          <p:nvPr/>
        </p:nvSpPr>
        <p:spPr>
          <a:xfrm>
            <a:off x="1008836" y="364279"/>
            <a:ext cx="10515600" cy="51602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cs typeface="+mn-ea"/>
              </a:rPr>
              <a:t>单击此处添加标题</a:t>
            </a:r>
            <a:endParaRPr lang="zh-CN" altLang="en-US" sz="2000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90497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C47321C-56E5-4BE5-A922-675F0DFFC4E5}"/>
              </a:ext>
            </a:extLst>
          </p:cNvPr>
          <p:cNvGrpSpPr/>
          <p:nvPr/>
        </p:nvGrpSpPr>
        <p:grpSpPr>
          <a:xfrm>
            <a:off x="1" y="1878694"/>
            <a:ext cx="8912505" cy="3165983"/>
            <a:chOff x="0" y="1409020"/>
            <a:chExt cx="6684379" cy="2374487"/>
          </a:xfrm>
        </p:grpSpPr>
        <p:sp>
          <p:nvSpPr>
            <p:cNvPr id="3" name="右箭头 1">
              <a:extLst>
                <a:ext uri="{FF2B5EF4-FFF2-40B4-BE49-F238E27FC236}">
                  <a16:creationId xmlns:a16="http://schemas.microsoft.com/office/drawing/2014/main" id="{05554871-085F-4CE8-9F8E-1881C4BA7EC4}"/>
                </a:ext>
              </a:extLst>
            </p:cNvPr>
            <p:cNvSpPr/>
            <p:nvPr/>
          </p:nvSpPr>
          <p:spPr bwMode="auto">
            <a:xfrm>
              <a:off x="0" y="1409020"/>
              <a:ext cx="6684379" cy="685800"/>
            </a:xfrm>
            <a:prstGeom prst="rightArrow">
              <a:avLst>
                <a:gd name="adj1" fmla="val 50000"/>
                <a:gd name="adj2" fmla="val 80000"/>
              </a:avLst>
            </a:prstGeom>
            <a:solidFill>
              <a:schemeClr val="accent1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4" name="右箭头 2">
              <a:extLst>
                <a:ext uri="{FF2B5EF4-FFF2-40B4-BE49-F238E27FC236}">
                  <a16:creationId xmlns:a16="http://schemas.microsoft.com/office/drawing/2014/main" id="{F3E22D22-CC3D-49F2-8D98-7CB1C9573605}"/>
                </a:ext>
              </a:extLst>
            </p:cNvPr>
            <p:cNvSpPr/>
            <p:nvPr/>
          </p:nvSpPr>
          <p:spPr bwMode="auto">
            <a:xfrm>
              <a:off x="1656988" y="1918400"/>
              <a:ext cx="5027391" cy="685800"/>
            </a:xfrm>
            <a:prstGeom prst="rightArrow">
              <a:avLst>
                <a:gd name="adj1" fmla="val 50000"/>
                <a:gd name="adj2" fmla="val 80000"/>
              </a:avLst>
            </a:prstGeom>
            <a:solidFill>
              <a:schemeClr val="accent2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5" name="右箭头 3">
              <a:extLst>
                <a:ext uri="{FF2B5EF4-FFF2-40B4-BE49-F238E27FC236}">
                  <a16:creationId xmlns:a16="http://schemas.microsoft.com/office/drawing/2014/main" id="{870EF05D-5779-4ABF-A191-64AB3C255BB3}"/>
                </a:ext>
              </a:extLst>
            </p:cNvPr>
            <p:cNvSpPr/>
            <p:nvPr/>
          </p:nvSpPr>
          <p:spPr bwMode="auto">
            <a:xfrm>
              <a:off x="2927485" y="2440204"/>
              <a:ext cx="3756894" cy="685800"/>
            </a:xfrm>
            <a:prstGeom prst="rightArrow">
              <a:avLst>
                <a:gd name="adj1" fmla="val 50000"/>
                <a:gd name="adj2" fmla="val 80000"/>
              </a:avLst>
            </a:prstGeom>
            <a:solidFill>
              <a:schemeClr val="accent3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6" name="右箭头 4">
              <a:extLst>
                <a:ext uri="{FF2B5EF4-FFF2-40B4-BE49-F238E27FC236}">
                  <a16:creationId xmlns:a16="http://schemas.microsoft.com/office/drawing/2014/main" id="{91127CB4-074A-403C-96A2-05464E2F6223}"/>
                </a:ext>
              </a:extLst>
            </p:cNvPr>
            <p:cNvSpPr/>
            <p:nvPr/>
          </p:nvSpPr>
          <p:spPr bwMode="auto">
            <a:xfrm>
              <a:off x="4160791" y="2947100"/>
              <a:ext cx="2523587" cy="685800"/>
            </a:xfrm>
            <a:prstGeom prst="rightArrow">
              <a:avLst>
                <a:gd name="adj1" fmla="val 50000"/>
                <a:gd name="adj2" fmla="val 80000"/>
              </a:avLst>
            </a:prstGeom>
            <a:solidFill>
              <a:schemeClr val="accent4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7" name="文本框 5">
              <a:extLst>
                <a:ext uri="{FF2B5EF4-FFF2-40B4-BE49-F238E27FC236}">
                  <a16:creationId xmlns:a16="http://schemas.microsoft.com/office/drawing/2014/main" id="{B281ED66-6E88-4F7D-9721-5B92E24673D9}"/>
                </a:ext>
              </a:extLst>
            </p:cNvPr>
            <p:cNvSpPr txBox="1">
              <a:spLocks/>
            </p:cNvSpPr>
            <p:nvPr/>
          </p:nvSpPr>
          <p:spPr>
            <a:xfrm>
              <a:off x="890792" y="1659587"/>
              <a:ext cx="923329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 fontScale="92500" lnSpcReduction="20000"/>
            </a:bodyPr>
            <a:lstStyle/>
            <a:p>
              <a:pPr>
                <a:spcBef>
                  <a:spcPct val="0"/>
                </a:spcBef>
                <a:defRPr/>
              </a:pPr>
              <a:r>
                <a:rPr lang="zh-CN" altLang="en-US" sz="2133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8" name="文本框 6">
              <a:extLst>
                <a:ext uri="{FF2B5EF4-FFF2-40B4-BE49-F238E27FC236}">
                  <a16:creationId xmlns:a16="http://schemas.microsoft.com/office/drawing/2014/main" id="{E77FE5C4-AA7E-467C-9DDE-ADCFE658F001}"/>
                </a:ext>
              </a:extLst>
            </p:cNvPr>
            <p:cNvSpPr txBox="1">
              <a:spLocks/>
            </p:cNvSpPr>
            <p:nvPr/>
          </p:nvSpPr>
          <p:spPr>
            <a:xfrm>
              <a:off x="2046242" y="2168967"/>
              <a:ext cx="923329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 fontScale="92500" lnSpcReduction="20000"/>
            </a:bodyPr>
            <a:lstStyle/>
            <a:p>
              <a:pPr>
                <a:spcBef>
                  <a:spcPct val="0"/>
                </a:spcBef>
                <a:defRPr/>
              </a:pPr>
              <a:r>
                <a:rPr lang="zh-CN" altLang="en-US" sz="2133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9" name="文本框 7">
              <a:extLst>
                <a:ext uri="{FF2B5EF4-FFF2-40B4-BE49-F238E27FC236}">
                  <a16:creationId xmlns:a16="http://schemas.microsoft.com/office/drawing/2014/main" id="{98918CDA-44E2-41A1-8043-AD80CC786264}"/>
                </a:ext>
              </a:extLst>
            </p:cNvPr>
            <p:cNvSpPr txBox="1">
              <a:spLocks/>
            </p:cNvSpPr>
            <p:nvPr/>
          </p:nvSpPr>
          <p:spPr>
            <a:xfrm>
              <a:off x="3382536" y="2690771"/>
              <a:ext cx="923329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 fontScale="92500" lnSpcReduction="20000"/>
            </a:bodyPr>
            <a:lstStyle/>
            <a:p>
              <a:pPr>
                <a:spcBef>
                  <a:spcPct val="0"/>
                </a:spcBef>
                <a:defRPr/>
              </a:pPr>
              <a:r>
                <a:rPr lang="zh-CN" altLang="en-US" sz="2133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0" name="文本框 8">
              <a:extLst>
                <a:ext uri="{FF2B5EF4-FFF2-40B4-BE49-F238E27FC236}">
                  <a16:creationId xmlns:a16="http://schemas.microsoft.com/office/drawing/2014/main" id="{5928137E-AFAF-4D56-A7A0-AF486364D18C}"/>
                </a:ext>
              </a:extLst>
            </p:cNvPr>
            <p:cNvSpPr txBox="1">
              <a:spLocks/>
            </p:cNvSpPr>
            <p:nvPr/>
          </p:nvSpPr>
          <p:spPr>
            <a:xfrm>
              <a:off x="4552867" y="3197667"/>
              <a:ext cx="923329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 fontScale="92500" lnSpcReduction="20000"/>
            </a:bodyPr>
            <a:lstStyle/>
            <a:p>
              <a:pPr>
                <a:spcBef>
                  <a:spcPct val="0"/>
                </a:spcBef>
                <a:defRPr/>
              </a:pPr>
              <a:r>
                <a:rPr lang="zh-CN" altLang="en-US" sz="2133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1" name="文本框 9">
              <a:extLst>
                <a:ext uri="{FF2B5EF4-FFF2-40B4-BE49-F238E27FC236}">
                  <a16:creationId xmlns:a16="http://schemas.microsoft.com/office/drawing/2014/main" id="{1A50C7F8-EECD-4C35-8753-0E68DEF5D38C}"/>
                </a:ext>
              </a:extLst>
            </p:cNvPr>
            <p:cNvSpPr txBox="1"/>
            <p:nvPr/>
          </p:nvSpPr>
          <p:spPr>
            <a:xfrm>
              <a:off x="539353" y="2028379"/>
              <a:ext cx="990568" cy="415498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850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33"/>
                <a:t>此部分内容作为文字排版占位显示（建议使用主题字体）。</a:t>
              </a:r>
            </a:p>
          </p:txBody>
        </p:sp>
        <p:sp>
          <p:nvSpPr>
            <p:cNvPr id="12" name="文本框 10">
              <a:extLst>
                <a:ext uri="{FF2B5EF4-FFF2-40B4-BE49-F238E27FC236}">
                  <a16:creationId xmlns:a16="http://schemas.microsoft.com/office/drawing/2014/main" id="{ED8F4A00-C0F5-47E0-A9AB-D9F339067F54}"/>
                </a:ext>
              </a:extLst>
            </p:cNvPr>
            <p:cNvSpPr txBox="1"/>
            <p:nvPr/>
          </p:nvSpPr>
          <p:spPr>
            <a:xfrm>
              <a:off x="1646192" y="2525840"/>
              <a:ext cx="1053603" cy="415498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33"/>
                <a:t>此部分内容作为文字排版占位显示（建议使用主题字体）。</a:t>
              </a:r>
            </a:p>
          </p:txBody>
        </p:sp>
        <p:sp>
          <p:nvSpPr>
            <p:cNvPr id="13" name="文本框 11">
              <a:extLst>
                <a:ext uri="{FF2B5EF4-FFF2-40B4-BE49-F238E27FC236}">
                  <a16:creationId xmlns:a16="http://schemas.microsoft.com/office/drawing/2014/main" id="{45493A16-C6D5-4922-B50E-44C2342A7060}"/>
                </a:ext>
              </a:extLst>
            </p:cNvPr>
            <p:cNvSpPr txBox="1"/>
            <p:nvPr/>
          </p:nvSpPr>
          <p:spPr>
            <a:xfrm>
              <a:off x="2927486" y="3032735"/>
              <a:ext cx="1112479" cy="415498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33"/>
                <a:t>此部分内容作为文字排版占位显示（建议使用主题字体）。</a:t>
              </a:r>
            </a:p>
          </p:txBody>
        </p:sp>
        <p:sp>
          <p:nvSpPr>
            <p:cNvPr id="14" name="文本框 12">
              <a:extLst>
                <a:ext uri="{FF2B5EF4-FFF2-40B4-BE49-F238E27FC236}">
                  <a16:creationId xmlns:a16="http://schemas.microsoft.com/office/drawing/2014/main" id="{B27655E5-D4D7-4FFC-9601-CD4423829E98}"/>
                </a:ext>
              </a:extLst>
            </p:cNvPr>
            <p:cNvSpPr txBox="1"/>
            <p:nvPr/>
          </p:nvSpPr>
          <p:spPr>
            <a:xfrm>
              <a:off x="4177369" y="3506508"/>
              <a:ext cx="1543417" cy="276999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33"/>
                <a:t>此部分内容作为文字排版占位显示（建议使用主题字体）。</a:t>
              </a:r>
            </a:p>
          </p:txBody>
        </p:sp>
        <p:sp>
          <p:nvSpPr>
            <p:cNvPr id="15" name="任意多边形 13">
              <a:extLst>
                <a:ext uri="{FF2B5EF4-FFF2-40B4-BE49-F238E27FC236}">
                  <a16:creationId xmlns:a16="http://schemas.microsoft.com/office/drawing/2014/main" id="{6E78F2ED-EB64-4DD5-B768-6BD9997B91A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8530" y="2176389"/>
              <a:ext cx="182959" cy="147548"/>
            </a:xfrm>
            <a:custGeom>
              <a:avLst/>
              <a:gdLst/>
              <a:ahLst/>
              <a:cxnLst>
                <a:cxn ang="0">
                  <a:pos x="55" y="27"/>
                </a:cxn>
                <a:cxn ang="0">
                  <a:pos x="54" y="27"/>
                </a:cxn>
                <a:cxn ang="0">
                  <a:pos x="54" y="27"/>
                </a:cxn>
                <a:cxn ang="0">
                  <a:pos x="53" y="27"/>
                </a:cxn>
                <a:cxn ang="0">
                  <a:pos x="28" y="6"/>
                </a:cxn>
                <a:cxn ang="0">
                  <a:pos x="4" y="27"/>
                </a:cxn>
                <a:cxn ang="0">
                  <a:pos x="3" y="27"/>
                </a:cxn>
                <a:cxn ang="0">
                  <a:pos x="2" y="27"/>
                </a:cxn>
                <a:cxn ang="0">
                  <a:pos x="0" y="24"/>
                </a:cxn>
                <a:cxn ang="0">
                  <a:pos x="0" y="23"/>
                </a:cxn>
                <a:cxn ang="0">
                  <a:pos x="26" y="1"/>
                </a:cxn>
                <a:cxn ang="0">
                  <a:pos x="31" y="1"/>
                </a:cxn>
                <a:cxn ang="0">
                  <a:pos x="40" y="8"/>
                </a:cxn>
                <a:cxn ang="0">
                  <a:pos x="40" y="1"/>
                </a:cxn>
                <a:cxn ang="0">
                  <a:pos x="41" y="0"/>
                </a:cxn>
                <a:cxn ang="0">
                  <a:pos x="48" y="0"/>
                </a:cxn>
                <a:cxn ang="0">
                  <a:pos x="49" y="1"/>
                </a:cxn>
                <a:cxn ang="0">
                  <a:pos x="49" y="16"/>
                </a:cxn>
                <a:cxn ang="0">
                  <a:pos x="57" y="23"/>
                </a:cxn>
                <a:cxn ang="0">
                  <a:pos x="57" y="24"/>
                </a:cxn>
                <a:cxn ang="0">
                  <a:pos x="55" y="27"/>
                </a:cxn>
                <a:cxn ang="0">
                  <a:pos x="49" y="44"/>
                </a:cxn>
                <a:cxn ang="0">
                  <a:pos x="47" y="46"/>
                </a:cxn>
                <a:cxn ang="0">
                  <a:pos x="33" y="46"/>
                </a:cxn>
                <a:cxn ang="0">
                  <a:pos x="33" y="32"/>
                </a:cxn>
                <a:cxn ang="0">
                  <a:pos x="24" y="32"/>
                </a:cxn>
                <a:cxn ang="0">
                  <a:pos x="24" y="46"/>
                </a:cxn>
                <a:cxn ang="0">
                  <a:pos x="10" y="46"/>
                </a:cxn>
                <a:cxn ang="0">
                  <a:pos x="8" y="44"/>
                </a:cxn>
                <a:cxn ang="0">
                  <a:pos x="8" y="27"/>
                </a:cxn>
                <a:cxn ang="0">
                  <a:pos x="8" y="26"/>
                </a:cxn>
                <a:cxn ang="0">
                  <a:pos x="28" y="9"/>
                </a:cxn>
                <a:cxn ang="0">
                  <a:pos x="49" y="26"/>
                </a:cxn>
                <a:cxn ang="0">
                  <a:pos x="49" y="27"/>
                </a:cxn>
                <a:cxn ang="0">
                  <a:pos x="49" y="44"/>
                </a:cxn>
              </a:cxnLst>
              <a:rect l="0" t="0" r="r" b="b"/>
              <a:pathLst>
                <a:path w="57" h="46">
                  <a:moveTo>
                    <a:pt x="55" y="27"/>
                  </a:moveTo>
                  <a:cubicBezTo>
                    <a:pt x="55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3" y="27"/>
                    <a:pt x="53" y="2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3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30" y="0"/>
                    <a:pt x="31" y="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49" y="1"/>
                    <a:pt x="49" y="1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4"/>
                    <a:pt x="57" y="24"/>
                  </a:cubicBezTo>
                  <a:lnTo>
                    <a:pt x="55" y="27"/>
                  </a:lnTo>
                  <a:close/>
                  <a:moveTo>
                    <a:pt x="49" y="44"/>
                  </a:moveTo>
                  <a:cubicBezTo>
                    <a:pt x="49" y="45"/>
                    <a:pt x="48" y="46"/>
                    <a:pt x="47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6"/>
                    <a:pt x="8" y="45"/>
                    <a:pt x="8" y="44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6"/>
                    <a:pt x="8" y="2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7"/>
                    <a:pt x="49" y="27"/>
                  </a:cubicBezTo>
                  <a:lnTo>
                    <a:pt x="49" y="4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16" name="任意多边形 14">
              <a:extLst>
                <a:ext uri="{FF2B5EF4-FFF2-40B4-BE49-F238E27FC236}">
                  <a16:creationId xmlns:a16="http://schemas.microsoft.com/office/drawing/2014/main" id="{3DADF776-FBE6-4A7D-979A-CEC1D007C7C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927" y="1649981"/>
              <a:ext cx="200194" cy="200194"/>
            </a:xfrm>
            <a:custGeom>
              <a:avLst/>
              <a:gdLst/>
              <a:ahLst/>
              <a:cxnLst>
                <a:cxn ang="0">
                  <a:pos x="55" y="31"/>
                </a:cxn>
                <a:cxn ang="0">
                  <a:pos x="54" y="33"/>
                </a:cxn>
                <a:cxn ang="0">
                  <a:pos x="47" y="34"/>
                </a:cxn>
                <a:cxn ang="0">
                  <a:pos x="46" y="37"/>
                </a:cxn>
                <a:cxn ang="0">
                  <a:pos x="49" y="42"/>
                </a:cxn>
                <a:cxn ang="0">
                  <a:pos x="50" y="43"/>
                </a:cxn>
                <a:cxn ang="0">
                  <a:pos x="49" y="44"/>
                </a:cxn>
                <a:cxn ang="0">
                  <a:pos x="43" y="50"/>
                </a:cxn>
                <a:cxn ang="0">
                  <a:pos x="42" y="50"/>
                </a:cxn>
                <a:cxn ang="0">
                  <a:pos x="37" y="46"/>
                </a:cxn>
                <a:cxn ang="0">
                  <a:pos x="33" y="47"/>
                </a:cxn>
                <a:cxn ang="0">
                  <a:pos x="32" y="54"/>
                </a:cxn>
                <a:cxn ang="0">
                  <a:pos x="31" y="55"/>
                </a:cxn>
                <a:cxn ang="0">
                  <a:pos x="23" y="55"/>
                </a:cxn>
                <a:cxn ang="0">
                  <a:pos x="22" y="54"/>
                </a:cxn>
                <a:cxn ang="0">
                  <a:pos x="21" y="47"/>
                </a:cxn>
                <a:cxn ang="0">
                  <a:pos x="18" y="46"/>
                </a:cxn>
                <a:cxn ang="0">
                  <a:pos x="13" y="50"/>
                </a:cxn>
                <a:cxn ang="0">
                  <a:pos x="12" y="50"/>
                </a:cxn>
                <a:cxn ang="0">
                  <a:pos x="11" y="50"/>
                </a:cxn>
                <a:cxn ang="0">
                  <a:pos x="5" y="44"/>
                </a:cxn>
                <a:cxn ang="0">
                  <a:pos x="5" y="43"/>
                </a:cxn>
                <a:cxn ang="0">
                  <a:pos x="5" y="42"/>
                </a:cxn>
                <a:cxn ang="0">
                  <a:pos x="9" y="37"/>
                </a:cxn>
                <a:cxn ang="0">
                  <a:pos x="7" y="33"/>
                </a:cxn>
                <a:cxn ang="0">
                  <a:pos x="1" y="33"/>
                </a:cxn>
                <a:cxn ang="0">
                  <a:pos x="0" y="31"/>
                </a:cxn>
                <a:cxn ang="0">
                  <a:pos x="0" y="23"/>
                </a:cxn>
                <a:cxn ang="0">
                  <a:pos x="1" y="22"/>
                </a:cxn>
                <a:cxn ang="0">
                  <a:pos x="7" y="21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2" y="5"/>
                </a:cxn>
                <a:cxn ang="0">
                  <a:pos x="13" y="5"/>
                </a:cxn>
                <a:cxn ang="0">
                  <a:pos x="18" y="9"/>
                </a:cxn>
                <a:cxn ang="0">
                  <a:pos x="21" y="8"/>
                </a:cxn>
                <a:cxn ang="0">
                  <a:pos x="22" y="1"/>
                </a:cxn>
                <a:cxn ang="0">
                  <a:pos x="23" y="0"/>
                </a:cxn>
                <a:cxn ang="0">
                  <a:pos x="31" y="0"/>
                </a:cxn>
                <a:cxn ang="0">
                  <a:pos x="32" y="1"/>
                </a:cxn>
                <a:cxn ang="0">
                  <a:pos x="33" y="8"/>
                </a:cxn>
                <a:cxn ang="0">
                  <a:pos x="37" y="9"/>
                </a:cxn>
                <a:cxn ang="0">
                  <a:pos x="42" y="5"/>
                </a:cxn>
                <a:cxn ang="0">
                  <a:pos x="43" y="5"/>
                </a:cxn>
                <a:cxn ang="0">
                  <a:pos x="43" y="5"/>
                </a:cxn>
                <a:cxn ang="0">
                  <a:pos x="49" y="11"/>
                </a:cxn>
                <a:cxn ang="0">
                  <a:pos x="50" y="12"/>
                </a:cxn>
                <a:cxn ang="0">
                  <a:pos x="49" y="13"/>
                </a:cxn>
                <a:cxn ang="0">
                  <a:pos x="46" y="18"/>
                </a:cxn>
                <a:cxn ang="0">
                  <a:pos x="47" y="21"/>
                </a:cxn>
                <a:cxn ang="0">
                  <a:pos x="54" y="22"/>
                </a:cxn>
                <a:cxn ang="0">
                  <a:pos x="55" y="23"/>
                </a:cxn>
                <a:cxn ang="0">
                  <a:pos x="55" y="31"/>
                </a:cxn>
                <a:cxn ang="0">
                  <a:pos x="27" y="18"/>
                </a:cxn>
                <a:cxn ang="0">
                  <a:pos x="18" y="27"/>
                </a:cxn>
                <a:cxn ang="0">
                  <a:pos x="27" y="36"/>
                </a:cxn>
                <a:cxn ang="0">
                  <a:pos x="36" y="27"/>
                </a:cxn>
                <a:cxn ang="0">
                  <a:pos x="27" y="18"/>
                </a:cxn>
              </a:cxnLst>
              <a:rect l="0" t="0" r="r" b="b"/>
              <a:pathLst>
                <a:path w="55" h="55">
                  <a:moveTo>
                    <a:pt x="55" y="31"/>
                  </a:moveTo>
                  <a:cubicBezTo>
                    <a:pt x="55" y="32"/>
                    <a:pt x="54" y="33"/>
                    <a:pt x="54" y="33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5"/>
                    <a:pt x="46" y="36"/>
                    <a:pt x="46" y="37"/>
                  </a:cubicBezTo>
                  <a:cubicBezTo>
                    <a:pt x="47" y="39"/>
                    <a:pt x="48" y="40"/>
                    <a:pt x="49" y="42"/>
                  </a:cubicBezTo>
                  <a:cubicBezTo>
                    <a:pt x="50" y="42"/>
                    <a:pt x="50" y="42"/>
                    <a:pt x="50" y="43"/>
                  </a:cubicBezTo>
                  <a:cubicBezTo>
                    <a:pt x="50" y="43"/>
                    <a:pt x="50" y="43"/>
                    <a:pt x="49" y="44"/>
                  </a:cubicBezTo>
                  <a:cubicBezTo>
                    <a:pt x="49" y="45"/>
                    <a:pt x="44" y="50"/>
                    <a:pt x="43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6" y="46"/>
                    <a:pt x="35" y="47"/>
                    <a:pt x="33" y="47"/>
                  </a:cubicBezTo>
                  <a:cubicBezTo>
                    <a:pt x="33" y="49"/>
                    <a:pt x="33" y="52"/>
                    <a:pt x="32" y="54"/>
                  </a:cubicBezTo>
                  <a:cubicBezTo>
                    <a:pt x="32" y="54"/>
                    <a:pt x="32" y="55"/>
                    <a:pt x="31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2" y="54"/>
                    <a:pt x="22" y="54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0" y="47"/>
                    <a:pt x="19" y="46"/>
                    <a:pt x="18" y="46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9" y="48"/>
                    <a:pt x="7" y="46"/>
                    <a:pt x="5" y="44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0"/>
                    <a:pt x="8" y="39"/>
                    <a:pt x="9" y="37"/>
                  </a:cubicBezTo>
                  <a:cubicBezTo>
                    <a:pt x="8" y="36"/>
                    <a:pt x="8" y="35"/>
                    <a:pt x="7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2"/>
                    <a:pt x="0" y="32"/>
                    <a:pt x="0" y="3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2"/>
                    <a:pt x="1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0"/>
                    <a:pt x="8" y="19"/>
                    <a:pt x="9" y="18"/>
                  </a:cubicBezTo>
                  <a:cubicBezTo>
                    <a:pt x="8" y="16"/>
                    <a:pt x="6" y="14"/>
                    <a:pt x="5" y="13"/>
                  </a:cubicBezTo>
                  <a:cubicBezTo>
                    <a:pt x="5" y="13"/>
                    <a:pt x="5" y="12"/>
                    <a:pt x="5" y="12"/>
                  </a:cubicBezTo>
                  <a:cubicBezTo>
                    <a:pt x="5" y="12"/>
                    <a:pt x="5" y="11"/>
                    <a:pt x="5" y="11"/>
                  </a:cubicBezTo>
                  <a:cubicBezTo>
                    <a:pt x="6" y="10"/>
                    <a:pt x="11" y="5"/>
                    <a:pt x="12" y="5"/>
                  </a:cubicBezTo>
                  <a:cubicBezTo>
                    <a:pt x="12" y="5"/>
                    <a:pt x="12" y="5"/>
                    <a:pt x="13" y="5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8"/>
                    <a:pt x="20" y="8"/>
                    <a:pt x="21" y="8"/>
                  </a:cubicBezTo>
                  <a:cubicBezTo>
                    <a:pt x="21" y="5"/>
                    <a:pt x="21" y="3"/>
                    <a:pt x="22" y="1"/>
                  </a:cubicBezTo>
                  <a:cubicBezTo>
                    <a:pt x="22" y="0"/>
                    <a:pt x="23" y="0"/>
                    <a:pt x="23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2" y="0"/>
                    <a:pt x="32" y="1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6" y="8"/>
                    <a:pt x="37" y="9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5" y="7"/>
                    <a:pt x="48" y="9"/>
                    <a:pt x="49" y="11"/>
                  </a:cubicBezTo>
                  <a:cubicBezTo>
                    <a:pt x="50" y="11"/>
                    <a:pt x="50" y="12"/>
                    <a:pt x="50" y="12"/>
                  </a:cubicBezTo>
                  <a:cubicBezTo>
                    <a:pt x="50" y="12"/>
                    <a:pt x="49" y="13"/>
                    <a:pt x="49" y="13"/>
                  </a:cubicBezTo>
                  <a:cubicBezTo>
                    <a:pt x="48" y="14"/>
                    <a:pt x="47" y="16"/>
                    <a:pt x="46" y="18"/>
                  </a:cubicBezTo>
                  <a:cubicBezTo>
                    <a:pt x="46" y="19"/>
                    <a:pt x="47" y="20"/>
                    <a:pt x="47" y="21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22"/>
                    <a:pt x="55" y="23"/>
                    <a:pt x="55" y="23"/>
                  </a:cubicBezTo>
                  <a:lnTo>
                    <a:pt x="55" y="31"/>
                  </a:lnTo>
                  <a:close/>
                  <a:moveTo>
                    <a:pt x="27" y="18"/>
                  </a:moveTo>
                  <a:cubicBezTo>
                    <a:pt x="22" y="18"/>
                    <a:pt x="18" y="22"/>
                    <a:pt x="18" y="27"/>
                  </a:cubicBezTo>
                  <a:cubicBezTo>
                    <a:pt x="18" y="32"/>
                    <a:pt x="22" y="36"/>
                    <a:pt x="27" y="36"/>
                  </a:cubicBezTo>
                  <a:cubicBezTo>
                    <a:pt x="32" y="36"/>
                    <a:pt x="36" y="32"/>
                    <a:pt x="36" y="27"/>
                  </a:cubicBezTo>
                  <a:cubicBezTo>
                    <a:pt x="36" y="22"/>
                    <a:pt x="32" y="18"/>
                    <a:pt x="27" y="1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17" name="任意多边形 15">
              <a:extLst>
                <a:ext uri="{FF2B5EF4-FFF2-40B4-BE49-F238E27FC236}">
                  <a16:creationId xmlns:a16="http://schemas.microsoft.com/office/drawing/2014/main" id="{2B541A12-C605-4D2F-BF5D-13D2E295FA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1368" y="3182548"/>
              <a:ext cx="206533" cy="206531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18" name="任意多边形 16">
              <a:extLst>
                <a:ext uri="{FF2B5EF4-FFF2-40B4-BE49-F238E27FC236}">
                  <a16:creationId xmlns:a16="http://schemas.microsoft.com/office/drawing/2014/main" id="{7087845D-7B84-401F-83A5-331E211880C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0944" y="2684344"/>
              <a:ext cx="215321" cy="198986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3200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48406861-FD27-4249-A12E-0C720895D5B3}"/>
              </a:ext>
            </a:extLst>
          </p:cNvPr>
          <p:cNvGrpSpPr/>
          <p:nvPr/>
        </p:nvGrpSpPr>
        <p:grpSpPr>
          <a:xfrm>
            <a:off x="9742575" y="2199975"/>
            <a:ext cx="1307645" cy="2295976"/>
            <a:chOff x="4716681" y="1976084"/>
            <a:chExt cx="579035" cy="1016677"/>
          </a:xfrm>
        </p:grpSpPr>
        <p:sp>
          <p:nvSpPr>
            <p:cNvPr id="20" name="任意多边形 18">
              <a:extLst>
                <a:ext uri="{FF2B5EF4-FFF2-40B4-BE49-F238E27FC236}">
                  <a16:creationId xmlns:a16="http://schemas.microsoft.com/office/drawing/2014/main" id="{B7D777B1-FEDC-4EAA-ABF9-BC1CEE683D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6681" y="1976084"/>
              <a:ext cx="579034" cy="733894"/>
            </a:xfrm>
            <a:custGeom>
              <a:avLst/>
              <a:gdLst>
                <a:gd name="T0" fmla="*/ 211 w 260"/>
                <a:gd name="T1" fmla="*/ 0 h 328"/>
                <a:gd name="T2" fmla="*/ 47 w 260"/>
                <a:gd name="T3" fmla="*/ 14 h 328"/>
                <a:gd name="T4" fmla="*/ 0 w 260"/>
                <a:gd name="T5" fmla="*/ 112 h 328"/>
                <a:gd name="T6" fmla="*/ 1 w 260"/>
                <a:gd name="T7" fmla="*/ 118 h 328"/>
                <a:gd name="T8" fmla="*/ 6 w 260"/>
                <a:gd name="T9" fmla="*/ 133 h 328"/>
                <a:gd name="T10" fmla="*/ 20 w 260"/>
                <a:gd name="T11" fmla="*/ 152 h 328"/>
                <a:gd name="T12" fmla="*/ 39 w 260"/>
                <a:gd name="T13" fmla="*/ 165 h 328"/>
                <a:gd name="T14" fmla="*/ 61 w 260"/>
                <a:gd name="T15" fmla="*/ 174 h 328"/>
                <a:gd name="T16" fmla="*/ 70 w 260"/>
                <a:gd name="T17" fmla="*/ 185 h 328"/>
                <a:gd name="T18" fmla="*/ 90 w 260"/>
                <a:gd name="T19" fmla="*/ 201 h 328"/>
                <a:gd name="T20" fmla="*/ 102 w 260"/>
                <a:gd name="T21" fmla="*/ 292 h 328"/>
                <a:gd name="T22" fmla="*/ 50 w 260"/>
                <a:gd name="T23" fmla="*/ 328 h 328"/>
                <a:gd name="T24" fmla="*/ 208 w 260"/>
                <a:gd name="T25" fmla="*/ 292 h 328"/>
                <a:gd name="T26" fmla="*/ 156 w 260"/>
                <a:gd name="T27" fmla="*/ 206 h 328"/>
                <a:gd name="T28" fmla="*/ 168 w 260"/>
                <a:gd name="T29" fmla="*/ 201 h 328"/>
                <a:gd name="T30" fmla="*/ 188 w 260"/>
                <a:gd name="T31" fmla="*/ 185 h 328"/>
                <a:gd name="T32" fmla="*/ 195 w 260"/>
                <a:gd name="T33" fmla="*/ 176 h 328"/>
                <a:gd name="T34" fmla="*/ 219 w 260"/>
                <a:gd name="T35" fmla="*/ 167 h 328"/>
                <a:gd name="T36" fmla="*/ 240 w 260"/>
                <a:gd name="T37" fmla="*/ 153 h 328"/>
                <a:gd name="T38" fmla="*/ 254 w 260"/>
                <a:gd name="T39" fmla="*/ 134 h 328"/>
                <a:gd name="T40" fmla="*/ 259 w 260"/>
                <a:gd name="T41" fmla="*/ 123 h 328"/>
                <a:gd name="T42" fmla="*/ 260 w 260"/>
                <a:gd name="T43" fmla="*/ 112 h 328"/>
                <a:gd name="T44" fmla="*/ 211 w 260"/>
                <a:gd name="T45" fmla="*/ 14 h 328"/>
                <a:gd name="T46" fmla="*/ 26 w 260"/>
                <a:gd name="T47" fmla="*/ 40 h 328"/>
                <a:gd name="T48" fmla="*/ 47 w 260"/>
                <a:gd name="T49" fmla="*/ 130 h 328"/>
                <a:gd name="T50" fmla="*/ 48 w 260"/>
                <a:gd name="T51" fmla="*/ 141 h 328"/>
                <a:gd name="T52" fmla="*/ 39 w 260"/>
                <a:gd name="T53" fmla="*/ 134 h 328"/>
                <a:gd name="T54" fmla="*/ 28 w 260"/>
                <a:gd name="T55" fmla="*/ 120 h 328"/>
                <a:gd name="T56" fmla="*/ 26 w 260"/>
                <a:gd name="T57" fmla="*/ 112 h 328"/>
                <a:gd name="T58" fmla="*/ 234 w 260"/>
                <a:gd name="T59" fmla="*/ 112 h 328"/>
                <a:gd name="T60" fmla="*/ 232 w 260"/>
                <a:gd name="T61" fmla="*/ 120 h 328"/>
                <a:gd name="T62" fmla="*/ 227 w 260"/>
                <a:gd name="T63" fmla="*/ 129 h 328"/>
                <a:gd name="T64" fmla="*/ 210 w 260"/>
                <a:gd name="T65" fmla="*/ 142 h 328"/>
                <a:gd name="T66" fmla="*/ 211 w 260"/>
                <a:gd name="T67" fmla="*/ 130 h 328"/>
                <a:gd name="T68" fmla="*/ 234 w 260"/>
                <a:gd name="T69" fmla="*/ 4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0" h="328">
                  <a:moveTo>
                    <a:pt x="211" y="14"/>
                  </a:moveTo>
                  <a:lnTo>
                    <a:pt x="211" y="0"/>
                  </a:lnTo>
                  <a:lnTo>
                    <a:pt x="47" y="0"/>
                  </a:lnTo>
                  <a:lnTo>
                    <a:pt x="47" y="14"/>
                  </a:lnTo>
                  <a:lnTo>
                    <a:pt x="0" y="14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1" y="118"/>
                  </a:lnTo>
                  <a:lnTo>
                    <a:pt x="1" y="123"/>
                  </a:lnTo>
                  <a:lnTo>
                    <a:pt x="6" y="133"/>
                  </a:lnTo>
                  <a:lnTo>
                    <a:pt x="12" y="143"/>
                  </a:lnTo>
                  <a:lnTo>
                    <a:pt x="20" y="152"/>
                  </a:lnTo>
                  <a:lnTo>
                    <a:pt x="28" y="159"/>
                  </a:lnTo>
                  <a:lnTo>
                    <a:pt x="39" y="165"/>
                  </a:lnTo>
                  <a:lnTo>
                    <a:pt x="50" y="170"/>
                  </a:lnTo>
                  <a:lnTo>
                    <a:pt x="61" y="174"/>
                  </a:lnTo>
                  <a:lnTo>
                    <a:pt x="61" y="174"/>
                  </a:lnTo>
                  <a:lnTo>
                    <a:pt x="70" y="185"/>
                  </a:lnTo>
                  <a:lnTo>
                    <a:pt x="79" y="194"/>
                  </a:lnTo>
                  <a:lnTo>
                    <a:pt x="90" y="201"/>
                  </a:lnTo>
                  <a:lnTo>
                    <a:pt x="102" y="206"/>
                  </a:lnTo>
                  <a:lnTo>
                    <a:pt x="102" y="292"/>
                  </a:lnTo>
                  <a:lnTo>
                    <a:pt x="50" y="292"/>
                  </a:lnTo>
                  <a:lnTo>
                    <a:pt x="50" y="328"/>
                  </a:lnTo>
                  <a:lnTo>
                    <a:pt x="208" y="328"/>
                  </a:lnTo>
                  <a:lnTo>
                    <a:pt x="208" y="292"/>
                  </a:lnTo>
                  <a:lnTo>
                    <a:pt x="156" y="292"/>
                  </a:lnTo>
                  <a:lnTo>
                    <a:pt x="156" y="206"/>
                  </a:lnTo>
                  <a:lnTo>
                    <a:pt x="156" y="206"/>
                  </a:lnTo>
                  <a:lnTo>
                    <a:pt x="168" y="201"/>
                  </a:lnTo>
                  <a:lnTo>
                    <a:pt x="178" y="194"/>
                  </a:lnTo>
                  <a:lnTo>
                    <a:pt x="188" y="185"/>
                  </a:lnTo>
                  <a:lnTo>
                    <a:pt x="195" y="176"/>
                  </a:lnTo>
                  <a:lnTo>
                    <a:pt x="195" y="176"/>
                  </a:lnTo>
                  <a:lnTo>
                    <a:pt x="207" y="171"/>
                  </a:lnTo>
                  <a:lnTo>
                    <a:pt x="219" y="167"/>
                  </a:lnTo>
                  <a:lnTo>
                    <a:pt x="230" y="160"/>
                  </a:lnTo>
                  <a:lnTo>
                    <a:pt x="240" y="153"/>
                  </a:lnTo>
                  <a:lnTo>
                    <a:pt x="248" y="144"/>
                  </a:lnTo>
                  <a:lnTo>
                    <a:pt x="254" y="134"/>
                  </a:lnTo>
                  <a:lnTo>
                    <a:pt x="256" y="129"/>
                  </a:lnTo>
                  <a:lnTo>
                    <a:pt x="259" y="123"/>
                  </a:lnTo>
                  <a:lnTo>
                    <a:pt x="260" y="119"/>
                  </a:lnTo>
                  <a:lnTo>
                    <a:pt x="260" y="112"/>
                  </a:lnTo>
                  <a:lnTo>
                    <a:pt x="260" y="14"/>
                  </a:lnTo>
                  <a:lnTo>
                    <a:pt x="211" y="14"/>
                  </a:lnTo>
                  <a:close/>
                  <a:moveTo>
                    <a:pt x="26" y="112"/>
                  </a:moveTo>
                  <a:lnTo>
                    <a:pt x="26" y="40"/>
                  </a:lnTo>
                  <a:lnTo>
                    <a:pt x="47" y="40"/>
                  </a:lnTo>
                  <a:lnTo>
                    <a:pt x="47" y="130"/>
                  </a:lnTo>
                  <a:lnTo>
                    <a:pt x="47" y="130"/>
                  </a:lnTo>
                  <a:lnTo>
                    <a:pt x="48" y="141"/>
                  </a:lnTo>
                  <a:lnTo>
                    <a:pt x="48" y="141"/>
                  </a:lnTo>
                  <a:lnTo>
                    <a:pt x="39" y="134"/>
                  </a:lnTo>
                  <a:lnTo>
                    <a:pt x="33" y="128"/>
                  </a:lnTo>
                  <a:lnTo>
                    <a:pt x="28" y="120"/>
                  </a:lnTo>
                  <a:lnTo>
                    <a:pt x="26" y="117"/>
                  </a:lnTo>
                  <a:lnTo>
                    <a:pt x="26" y="112"/>
                  </a:lnTo>
                  <a:close/>
                  <a:moveTo>
                    <a:pt x="234" y="112"/>
                  </a:moveTo>
                  <a:lnTo>
                    <a:pt x="234" y="112"/>
                  </a:lnTo>
                  <a:lnTo>
                    <a:pt x="234" y="117"/>
                  </a:lnTo>
                  <a:lnTo>
                    <a:pt x="232" y="120"/>
                  </a:lnTo>
                  <a:lnTo>
                    <a:pt x="230" y="124"/>
                  </a:lnTo>
                  <a:lnTo>
                    <a:pt x="227" y="129"/>
                  </a:lnTo>
                  <a:lnTo>
                    <a:pt x="219" y="135"/>
                  </a:lnTo>
                  <a:lnTo>
                    <a:pt x="210" y="142"/>
                  </a:lnTo>
                  <a:lnTo>
                    <a:pt x="210" y="142"/>
                  </a:lnTo>
                  <a:lnTo>
                    <a:pt x="211" y="130"/>
                  </a:lnTo>
                  <a:lnTo>
                    <a:pt x="211" y="40"/>
                  </a:lnTo>
                  <a:lnTo>
                    <a:pt x="234" y="40"/>
                  </a:lnTo>
                  <a:lnTo>
                    <a:pt x="234" y="112"/>
                  </a:lnTo>
                  <a:close/>
                </a:path>
              </a:pathLst>
            </a:custGeom>
            <a:solidFill>
              <a:srgbClr val="F08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1" name="任意多边形 19">
              <a:extLst>
                <a:ext uri="{FF2B5EF4-FFF2-40B4-BE49-F238E27FC236}">
                  <a16:creationId xmlns:a16="http://schemas.microsoft.com/office/drawing/2014/main" id="{8350F9B6-F9DA-4737-A11A-BB596211E0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6682" y="1976084"/>
              <a:ext cx="579034" cy="733894"/>
            </a:xfrm>
            <a:custGeom>
              <a:avLst/>
              <a:gdLst>
                <a:gd name="T0" fmla="*/ 211 w 260"/>
                <a:gd name="T1" fmla="*/ 14 h 328"/>
                <a:gd name="T2" fmla="*/ 211 w 260"/>
                <a:gd name="T3" fmla="*/ 0 h 328"/>
                <a:gd name="T4" fmla="*/ 47 w 260"/>
                <a:gd name="T5" fmla="*/ 0 h 328"/>
                <a:gd name="T6" fmla="*/ 47 w 260"/>
                <a:gd name="T7" fmla="*/ 14 h 328"/>
                <a:gd name="T8" fmla="*/ 0 w 260"/>
                <a:gd name="T9" fmla="*/ 14 h 328"/>
                <a:gd name="T10" fmla="*/ 0 w 260"/>
                <a:gd name="T11" fmla="*/ 112 h 328"/>
                <a:gd name="T12" fmla="*/ 0 w 260"/>
                <a:gd name="T13" fmla="*/ 112 h 328"/>
                <a:gd name="T14" fmla="*/ 1 w 260"/>
                <a:gd name="T15" fmla="*/ 118 h 328"/>
                <a:gd name="T16" fmla="*/ 1 w 260"/>
                <a:gd name="T17" fmla="*/ 123 h 328"/>
                <a:gd name="T18" fmla="*/ 6 w 260"/>
                <a:gd name="T19" fmla="*/ 133 h 328"/>
                <a:gd name="T20" fmla="*/ 12 w 260"/>
                <a:gd name="T21" fmla="*/ 143 h 328"/>
                <a:gd name="T22" fmla="*/ 20 w 260"/>
                <a:gd name="T23" fmla="*/ 152 h 328"/>
                <a:gd name="T24" fmla="*/ 28 w 260"/>
                <a:gd name="T25" fmla="*/ 159 h 328"/>
                <a:gd name="T26" fmla="*/ 39 w 260"/>
                <a:gd name="T27" fmla="*/ 165 h 328"/>
                <a:gd name="T28" fmla="*/ 50 w 260"/>
                <a:gd name="T29" fmla="*/ 170 h 328"/>
                <a:gd name="T30" fmla="*/ 61 w 260"/>
                <a:gd name="T31" fmla="*/ 174 h 328"/>
                <a:gd name="T32" fmla="*/ 61 w 260"/>
                <a:gd name="T33" fmla="*/ 174 h 328"/>
                <a:gd name="T34" fmla="*/ 70 w 260"/>
                <a:gd name="T35" fmla="*/ 185 h 328"/>
                <a:gd name="T36" fmla="*/ 79 w 260"/>
                <a:gd name="T37" fmla="*/ 194 h 328"/>
                <a:gd name="T38" fmla="*/ 90 w 260"/>
                <a:gd name="T39" fmla="*/ 201 h 328"/>
                <a:gd name="T40" fmla="*/ 102 w 260"/>
                <a:gd name="T41" fmla="*/ 206 h 328"/>
                <a:gd name="T42" fmla="*/ 102 w 260"/>
                <a:gd name="T43" fmla="*/ 292 h 328"/>
                <a:gd name="T44" fmla="*/ 50 w 260"/>
                <a:gd name="T45" fmla="*/ 292 h 328"/>
                <a:gd name="T46" fmla="*/ 50 w 260"/>
                <a:gd name="T47" fmla="*/ 328 h 328"/>
                <a:gd name="T48" fmla="*/ 208 w 260"/>
                <a:gd name="T49" fmla="*/ 328 h 328"/>
                <a:gd name="T50" fmla="*/ 208 w 260"/>
                <a:gd name="T51" fmla="*/ 292 h 328"/>
                <a:gd name="T52" fmla="*/ 156 w 260"/>
                <a:gd name="T53" fmla="*/ 292 h 328"/>
                <a:gd name="T54" fmla="*/ 156 w 260"/>
                <a:gd name="T55" fmla="*/ 206 h 328"/>
                <a:gd name="T56" fmla="*/ 156 w 260"/>
                <a:gd name="T57" fmla="*/ 206 h 328"/>
                <a:gd name="T58" fmla="*/ 168 w 260"/>
                <a:gd name="T59" fmla="*/ 201 h 328"/>
                <a:gd name="T60" fmla="*/ 178 w 260"/>
                <a:gd name="T61" fmla="*/ 194 h 328"/>
                <a:gd name="T62" fmla="*/ 188 w 260"/>
                <a:gd name="T63" fmla="*/ 185 h 328"/>
                <a:gd name="T64" fmla="*/ 195 w 260"/>
                <a:gd name="T65" fmla="*/ 176 h 328"/>
                <a:gd name="T66" fmla="*/ 195 w 260"/>
                <a:gd name="T67" fmla="*/ 176 h 328"/>
                <a:gd name="T68" fmla="*/ 207 w 260"/>
                <a:gd name="T69" fmla="*/ 171 h 328"/>
                <a:gd name="T70" fmla="*/ 219 w 260"/>
                <a:gd name="T71" fmla="*/ 167 h 328"/>
                <a:gd name="T72" fmla="*/ 230 w 260"/>
                <a:gd name="T73" fmla="*/ 160 h 328"/>
                <a:gd name="T74" fmla="*/ 240 w 260"/>
                <a:gd name="T75" fmla="*/ 153 h 328"/>
                <a:gd name="T76" fmla="*/ 248 w 260"/>
                <a:gd name="T77" fmla="*/ 144 h 328"/>
                <a:gd name="T78" fmla="*/ 254 w 260"/>
                <a:gd name="T79" fmla="*/ 134 h 328"/>
                <a:gd name="T80" fmla="*/ 256 w 260"/>
                <a:gd name="T81" fmla="*/ 129 h 328"/>
                <a:gd name="T82" fmla="*/ 259 w 260"/>
                <a:gd name="T83" fmla="*/ 123 h 328"/>
                <a:gd name="T84" fmla="*/ 260 w 260"/>
                <a:gd name="T85" fmla="*/ 119 h 328"/>
                <a:gd name="T86" fmla="*/ 260 w 260"/>
                <a:gd name="T87" fmla="*/ 112 h 328"/>
                <a:gd name="T88" fmla="*/ 260 w 260"/>
                <a:gd name="T89" fmla="*/ 14 h 328"/>
                <a:gd name="T90" fmla="*/ 211 w 260"/>
                <a:gd name="T91" fmla="*/ 14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0" h="328">
                  <a:moveTo>
                    <a:pt x="211" y="14"/>
                  </a:moveTo>
                  <a:lnTo>
                    <a:pt x="211" y="0"/>
                  </a:lnTo>
                  <a:lnTo>
                    <a:pt x="47" y="0"/>
                  </a:lnTo>
                  <a:lnTo>
                    <a:pt x="47" y="14"/>
                  </a:lnTo>
                  <a:lnTo>
                    <a:pt x="0" y="14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1" y="118"/>
                  </a:lnTo>
                  <a:lnTo>
                    <a:pt x="1" y="123"/>
                  </a:lnTo>
                  <a:lnTo>
                    <a:pt x="6" y="133"/>
                  </a:lnTo>
                  <a:lnTo>
                    <a:pt x="12" y="143"/>
                  </a:lnTo>
                  <a:lnTo>
                    <a:pt x="20" y="152"/>
                  </a:lnTo>
                  <a:lnTo>
                    <a:pt x="28" y="159"/>
                  </a:lnTo>
                  <a:lnTo>
                    <a:pt x="39" y="165"/>
                  </a:lnTo>
                  <a:lnTo>
                    <a:pt x="50" y="170"/>
                  </a:lnTo>
                  <a:lnTo>
                    <a:pt x="61" y="174"/>
                  </a:lnTo>
                  <a:lnTo>
                    <a:pt x="61" y="174"/>
                  </a:lnTo>
                  <a:lnTo>
                    <a:pt x="70" y="185"/>
                  </a:lnTo>
                  <a:lnTo>
                    <a:pt x="79" y="194"/>
                  </a:lnTo>
                  <a:lnTo>
                    <a:pt x="90" y="201"/>
                  </a:lnTo>
                  <a:lnTo>
                    <a:pt x="102" y="206"/>
                  </a:lnTo>
                  <a:lnTo>
                    <a:pt x="102" y="292"/>
                  </a:lnTo>
                  <a:lnTo>
                    <a:pt x="50" y="292"/>
                  </a:lnTo>
                  <a:lnTo>
                    <a:pt x="50" y="328"/>
                  </a:lnTo>
                  <a:lnTo>
                    <a:pt x="208" y="328"/>
                  </a:lnTo>
                  <a:lnTo>
                    <a:pt x="208" y="292"/>
                  </a:lnTo>
                  <a:lnTo>
                    <a:pt x="156" y="292"/>
                  </a:lnTo>
                  <a:lnTo>
                    <a:pt x="156" y="206"/>
                  </a:lnTo>
                  <a:lnTo>
                    <a:pt x="156" y="206"/>
                  </a:lnTo>
                  <a:lnTo>
                    <a:pt x="168" y="201"/>
                  </a:lnTo>
                  <a:lnTo>
                    <a:pt x="178" y="194"/>
                  </a:lnTo>
                  <a:lnTo>
                    <a:pt x="188" y="185"/>
                  </a:lnTo>
                  <a:lnTo>
                    <a:pt x="195" y="176"/>
                  </a:lnTo>
                  <a:lnTo>
                    <a:pt x="195" y="176"/>
                  </a:lnTo>
                  <a:lnTo>
                    <a:pt x="207" y="171"/>
                  </a:lnTo>
                  <a:lnTo>
                    <a:pt x="219" y="167"/>
                  </a:lnTo>
                  <a:lnTo>
                    <a:pt x="230" y="160"/>
                  </a:lnTo>
                  <a:lnTo>
                    <a:pt x="240" y="153"/>
                  </a:lnTo>
                  <a:lnTo>
                    <a:pt x="248" y="144"/>
                  </a:lnTo>
                  <a:lnTo>
                    <a:pt x="254" y="134"/>
                  </a:lnTo>
                  <a:lnTo>
                    <a:pt x="256" y="129"/>
                  </a:lnTo>
                  <a:lnTo>
                    <a:pt x="259" y="123"/>
                  </a:lnTo>
                  <a:lnTo>
                    <a:pt x="260" y="119"/>
                  </a:lnTo>
                  <a:lnTo>
                    <a:pt x="260" y="112"/>
                  </a:lnTo>
                  <a:lnTo>
                    <a:pt x="260" y="14"/>
                  </a:lnTo>
                  <a:lnTo>
                    <a:pt x="211" y="1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2" name="任意多边形 20">
              <a:extLst>
                <a:ext uri="{FF2B5EF4-FFF2-40B4-BE49-F238E27FC236}">
                  <a16:creationId xmlns:a16="http://schemas.microsoft.com/office/drawing/2014/main" id="{07C703C2-C36D-46FB-9BCD-EBB02F376F0F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0546" y="2063614"/>
              <a:ext cx="53864" cy="228920"/>
            </a:xfrm>
            <a:custGeom>
              <a:avLst/>
              <a:gdLst>
                <a:gd name="T0" fmla="*/ 0 w 22"/>
                <a:gd name="T1" fmla="*/ 72 h 101"/>
                <a:gd name="T2" fmla="*/ 0 w 22"/>
                <a:gd name="T3" fmla="*/ 0 h 101"/>
                <a:gd name="T4" fmla="*/ 21 w 22"/>
                <a:gd name="T5" fmla="*/ 0 h 101"/>
                <a:gd name="T6" fmla="*/ 21 w 22"/>
                <a:gd name="T7" fmla="*/ 90 h 101"/>
                <a:gd name="T8" fmla="*/ 21 w 22"/>
                <a:gd name="T9" fmla="*/ 90 h 101"/>
                <a:gd name="T10" fmla="*/ 22 w 22"/>
                <a:gd name="T11" fmla="*/ 101 h 101"/>
                <a:gd name="T12" fmla="*/ 22 w 22"/>
                <a:gd name="T13" fmla="*/ 101 h 101"/>
                <a:gd name="T14" fmla="*/ 13 w 22"/>
                <a:gd name="T15" fmla="*/ 94 h 101"/>
                <a:gd name="T16" fmla="*/ 7 w 22"/>
                <a:gd name="T17" fmla="*/ 88 h 101"/>
                <a:gd name="T18" fmla="*/ 2 w 22"/>
                <a:gd name="T19" fmla="*/ 80 h 101"/>
                <a:gd name="T20" fmla="*/ 0 w 22"/>
                <a:gd name="T21" fmla="*/ 77 h 101"/>
                <a:gd name="T22" fmla="*/ 0 w 22"/>
                <a:gd name="T23" fmla="*/ 7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01">
                  <a:moveTo>
                    <a:pt x="0" y="72"/>
                  </a:moveTo>
                  <a:lnTo>
                    <a:pt x="0" y="0"/>
                  </a:lnTo>
                  <a:lnTo>
                    <a:pt x="21" y="0"/>
                  </a:lnTo>
                  <a:lnTo>
                    <a:pt x="21" y="90"/>
                  </a:lnTo>
                  <a:lnTo>
                    <a:pt x="21" y="90"/>
                  </a:lnTo>
                  <a:lnTo>
                    <a:pt x="22" y="101"/>
                  </a:lnTo>
                  <a:lnTo>
                    <a:pt x="22" y="101"/>
                  </a:lnTo>
                  <a:lnTo>
                    <a:pt x="13" y="94"/>
                  </a:lnTo>
                  <a:lnTo>
                    <a:pt x="7" y="88"/>
                  </a:lnTo>
                  <a:lnTo>
                    <a:pt x="2" y="80"/>
                  </a:lnTo>
                  <a:lnTo>
                    <a:pt x="0" y="77"/>
                  </a:lnTo>
                  <a:lnTo>
                    <a:pt x="0" y="7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3" name="任意多边形 21">
              <a:extLst>
                <a:ext uri="{FF2B5EF4-FFF2-40B4-BE49-F238E27FC236}">
                  <a16:creationId xmlns:a16="http://schemas.microsoft.com/office/drawing/2014/main" id="{EF7B4FAC-C289-4420-B9AD-80A19D747A9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7989" y="2063614"/>
              <a:ext cx="53864" cy="228920"/>
            </a:xfrm>
            <a:custGeom>
              <a:avLst/>
              <a:gdLst>
                <a:gd name="T0" fmla="*/ 24 w 24"/>
                <a:gd name="T1" fmla="*/ 72 h 102"/>
                <a:gd name="T2" fmla="*/ 24 w 24"/>
                <a:gd name="T3" fmla="*/ 72 h 102"/>
                <a:gd name="T4" fmla="*/ 24 w 24"/>
                <a:gd name="T5" fmla="*/ 77 h 102"/>
                <a:gd name="T6" fmla="*/ 22 w 24"/>
                <a:gd name="T7" fmla="*/ 80 h 102"/>
                <a:gd name="T8" fmla="*/ 20 w 24"/>
                <a:gd name="T9" fmla="*/ 84 h 102"/>
                <a:gd name="T10" fmla="*/ 17 w 24"/>
                <a:gd name="T11" fmla="*/ 89 h 102"/>
                <a:gd name="T12" fmla="*/ 9 w 24"/>
                <a:gd name="T13" fmla="*/ 95 h 102"/>
                <a:gd name="T14" fmla="*/ 0 w 24"/>
                <a:gd name="T15" fmla="*/ 102 h 102"/>
                <a:gd name="T16" fmla="*/ 0 w 24"/>
                <a:gd name="T17" fmla="*/ 102 h 102"/>
                <a:gd name="T18" fmla="*/ 1 w 24"/>
                <a:gd name="T19" fmla="*/ 90 h 102"/>
                <a:gd name="T20" fmla="*/ 1 w 24"/>
                <a:gd name="T21" fmla="*/ 0 h 102"/>
                <a:gd name="T22" fmla="*/ 24 w 24"/>
                <a:gd name="T23" fmla="*/ 0 h 102"/>
                <a:gd name="T24" fmla="*/ 24 w 24"/>
                <a:gd name="T25" fmla="*/ 7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102">
                  <a:moveTo>
                    <a:pt x="24" y="72"/>
                  </a:moveTo>
                  <a:lnTo>
                    <a:pt x="24" y="72"/>
                  </a:lnTo>
                  <a:lnTo>
                    <a:pt x="24" y="77"/>
                  </a:lnTo>
                  <a:lnTo>
                    <a:pt x="22" y="80"/>
                  </a:lnTo>
                  <a:lnTo>
                    <a:pt x="20" y="84"/>
                  </a:lnTo>
                  <a:lnTo>
                    <a:pt x="17" y="89"/>
                  </a:lnTo>
                  <a:lnTo>
                    <a:pt x="9" y="95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1" y="90"/>
                  </a:lnTo>
                  <a:lnTo>
                    <a:pt x="1" y="0"/>
                  </a:lnTo>
                  <a:lnTo>
                    <a:pt x="24" y="0"/>
                  </a:lnTo>
                  <a:lnTo>
                    <a:pt x="24" y="7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4" name="任意多边形 22">
              <a:extLst>
                <a:ext uri="{FF2B5EF4-FFF2-40B4-BE49-F238E27FC236}">
                  <a16:creationId xmlns:a16="http://schemas.microsoft.com/office/drawing/2014/main" id="{F90B8B03-7D52-4678-B665-CC5296525B8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6682" y="1976084"/>
              <a:ext cx="289519" cy="733894"/>
            </a:xfrm>
            <a:custGeom>
              <a:avLst/>
              <a:gdLst>
                <a:gd name="T0" fmla="*/ 26 w 130"/>
                <a:gd name="T1" fmla="*/ 40 h 328"/>
                <a:gd name="T2" fmla="*/ 26 w 130"/>
                <a:gd name="T3" fmla="*/ 40 h 328"/>
                <a:gd name="T4" fmla="*/ 47 w 130"/>
                <a:gd name="T5" fmla="*/ 40 h 328"/>
                <a:gd name="T6" fmla="*/ 47 w 130"/>
                <a:gd name="T7" fmla="*/ 130 h 328"/>
                <a:gd name="T8" fmla="*/ 47 w 130"/>
                <a:gd name="T9" fmla="*/ 130 h 328"/>
                <a:gd name="T10" fmla="*/ 48 w 130"/>
                <a:gd name="T11" fmla="*/ 141 h 328"/>
                <a:gd name="T12" fmla="*/ 48 w 130"/>
                <a:gd name="T13" fmla="*/ 141 h 328"/>
                <a:gd name="T14" fmla="*/ 48 w 130"/>
                <a:gd name="T15" fmla="*/ 141 h 328"/>
                <a:gd name="T16" fmla="*/ 48 w 130"/>
                <a:gd name="T17" fmla="*/ 141 h 328"/>
                <a:gd name="T18" fmla="*/ 39 w 130"/>
                <a:gd name="T19" fmla="*/ 134 h 328"/>
                <a:gd name="T20" fmla="*/ 33 w 130"/>
                <a:gd name="T21" fmla="*/ 128 h 328"/>
                <a:gd name="T22" fmla="*/ 28 w 130"/>
                <a:gd name="T23" fmla="*/ 120 h 328"/>
                <a:gd name="T24" fmla="*/ 26 w 130"/>
                <a:gd name="T25" fmla="*/ 117 h 328"/>
                <a:gd name="T26" fmla="*/ 26 w 130"/>
                <a:gd name="T27" fmla="*/ 112 h 328"/>
                <a:gd name="T28" fmla="*/ 26 w 130"/>
                <a:gd name="T29" fmla="*/ 40 h 328"/>
                <a:gd name="T30" fmla="*/ 130 w 130"/>
                <a:gd name="T31" fmla="*/ 0 h 328"/>
                <a:gd name="T32" fmla="*/ 47 w 130"/>
                <a:gd name="T33" fmla="*/ 0 h 328"/>
                <a:gd name="T34" fmla="*/ 47 w 130"/>
                <a:gd name="T35" fmla="*/ 14 h 328"/>
                <a:gd name="T36" fmla="*/ 0 w 130"/>
                <a:gd name="T37" fmla="*/ 14 h 328"/>
                <a:gd name="T38" fmla="*/ 0 w 130"/>
                <a:gd name="T39" fmla="*/ 112 h 328"/>
                <a:gd name="T40" fmla="*/ 0 w 130"/>
                <a:gd name="T41" fmla="*/ 112 h 328"/>
                <a:gd name="T42" fmla="*/ 1 w 130"/>
                <a:gd name="T43" fmla="*/ 118 h 328"/>
                <a:gd name="T44" fmla="*/ 1 w 130"/>
                <a:gd name="T45" fmla="*/ 123 h 328"/>
                <a:gd name="T46" fmla="*/ 6 w 130"/>
                <a:gd name="T47" fmla="*/ 133 h 328"/>
                <a:gd name="T48" fmla="*/ 12 w 130"/>
                <a:gd name="T49" fmla="*/ 143 h 328"/>
                <a:gd name="T50" fmla="*/ 20 w 130"/>
                <a:gd name="T51" fmla="*/ 152 h 328"/>
                <a:gd name="T52" fmla="*/ 28 w 130"/>
                <a:gd name="T53" fmla="*/ 159 h 328"/>
                <a:gd name="T54" fmla="*/ 39 w 130"/>
                <a:gd name="T55" fmla="*/ 165 h 328"/>
                <a:gd name="T56" fmla="*/ 50 w 130"/>
                <a:gd name="T57" fmla="*/ 170 h 328"/>
                <a:gd name="T58" fmla="*/ 61 w 130"/>
                <a:gd name="T59" fmla="*/ 174 h 328"/>
                <a:gd name="T60" fmla="*/ 61 w 130"/>
                <a:gd name="T61" fmla="*/ 174 h 328"/>
                <a:gd name="T62" fmla="*/ 70 w 130"/>
                <a:gd name="T63" fmla="*/ 185 h 328"/>
                <a:gd name="T64" fmla="*/ 79 w 130"/>
                <a:gd name="T65" fmla="*/ 194 h 328"/>
                <a:gd name="T66" fmla="*/ 90 w 130"/>
                <a:gd name="T67" fmla="*/ 201 h 328"/>
                <a:gd name="T68" fmla="*/ 102 w 130"/>
                <a:gd name="T69" fmla="*/ 206 h 328"/>
                <a:gd name="T70" fmla="*/ 102 w 130"/>
                <a:gd name="T71" fmla="*/ 292 h 328"/>
                <a:gd name="T72" fmla="*/ 50 w 130"/>
                <a:gd name="T73" fmla="*/ 292 h 328"/>
                <a:gd name="T74" fmla="*/ 50 w 130"/>
                <a:gd name="T75" fmla="*/ 328 h 328"/>
                <a:gd name="T76" fmla="*/ 130 w 130"/>
                <a:gd name="T77" fmla="*/ 328 h 328"/>
                <a:gd name="T78" fmla="*/ 130 w 130"/>
                <a:gd name="T79" fmla="*/ 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0" h="328">
                  <a:moveTo>
                    <a:pt x="26" y="40"/>
                  </a:moveTo>
                  <a:lnTo>
                    <a:pt x="26" y="40"/>
                  </a:lnTo>
                  <a:lnTo>
                    <a:pt x="47" y="40"/>
                  </a:lnTo>
                  <a:lnTo>
                    <a:pt x="47" y="130"/>
                  </a:lnTo>
                  <a:lnTo>
                    <a:pt x="47" y="130"/>
                  </a:lnTo>
                  <a:lnTo>
                    <a:pt x="48" y="141"/>
                  </a:lnTo>
                  <a:lnTo>
                    <a:pt x="48" y="141"/>
                  </a:lnTo>
                  <a:lnTo>
                    <a:pt x="48" y="141"/>
                  </a:lnTo>
                  <a:lnTo>
                    <a:pt x="48" y="141"/>
                  </a:lnTo>
                  <a:lnTo>
                    <a:pt x="39" y="134"/>
                  </a:lnTo>
                  <a:lnTo>
                    <a:pt x="33" y="128"/>
                  </a:lnTo>
                  <a:lnTo>
                    <a:pt x="28" y="120"/>
                  </a:lnTo>
                  <a:lnTo>
                    <a:pt x="26" y="117"/>
                  </a:lnTo>
                  <a:lnTo>
                    <a:pt x="26" y="112"/>
                  </a:lnTo>
                  <a:lnTo>
                    <a:pt x="26" y="40"/>
                  </a:lnTo>
                  <a:close/>
                  <a:moveTo>
                    <a:pt x="130" y="0"/>
                  </a:moveTo>
                  <a:lnTo>
                    <a:pt x="47" y="0"/>
                  </a:lnTo>
                  <a:lnTo>
                    <a:pt x="47" y="14"/>
                  </a:lnTo>
                  <a:lnTo>
                    <a:pt x="0" y="14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1" y="118"/>
                  </a:lnTo>
                  <a:lnTo>
                    <a:pt x="1" y="123"/>
                  </a:lnTo>
                  <a:lnTo>
                    <a:pt x="6" y="133"/>
                  </a:lnTo>
                  <a:lnTo>
                    <a:pt x="12" y="143"/>
                  </a:lnTo>
                  <a:lnTo>
                    <a:pt x="20" y="152"/>
                  </a:lnTo>
                  <a:lnTo>
                    <a:pt x="28" y="159"/>
                  </a:lnTo>
                  <a:lnTo>
                    <a:pt x="39" y="165"/>
                  </a:lnTo>
                  <a:lnTo>
                    <a:pt x="50" y="170"/>
                  </a:lnTo>
                  <a:lnTo>
                    <a:pt x="61" y="174"/>
                  </a:lnTo>
                  <a:lnTo>
                    <a:pt x="61" y="174"/>
                  </a:lnTo>
                  <a:lnTo>
                    <a:pt x="70" y="185"/>
                  </a:lnTo>
                  <a:lnTo>
                    <a:pt x="79" y="194"/>
                  </a:lnTo>
                  <a:lnTo>
                    <a:pt x="90" y="201"/>
                  </a:lnTo>
                  <a:lnTo>
                    <a:pt x="102" y="206"/>
                  </a:lnTo>
                  <a:lnTo>
                    <a:pt x="102" y="292"/>
                  </a:lnTo>
                  <a:lnTo>
                    <a:pt x="50" y="292"/>
                  </a:lnTo>
                  <a:lnTo>
                    <a:pt x="50" y="328"/>
                  </a:lnTo>
                  <a:lnTo>
                    <a:pt x="130" y="328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F7DDAF">
                <a:alpha val="31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5" name="任意多边形 23">
              <a:extLst>
                <a:ext uri="{FF2B5EF4-FFF2-40B4-BE49-F238E27FC236}">
                  <a16:creationId xmlns:a16="http://schemas.microsoft.com/office/drawing/2014/main" id="{DB5660F4-D3C0-4DED-88CC-5CAC031FE5D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0546" y="2063614"/>
              <a:ext cx="53864" cy="228920"/>
            </a:xfrm>
            <a:custGeom>
              <a:avLst/>
              <a:gdLst>
                <a:gd name="T0" fmla="*/ 0 w 22"/>
                <a:gd name="T1" fmla="*/ 0 h 101"/>
                <a:gd name="T2" fmla="*/ 0 w 22"/>
                <a:gd name="T3" fmla="*/ 0 h 101"/>
                <a:gd name="T4" fmla="*/ 21 w 22"/>
                <a:gd name="T5" fmla="*/ 0 h 101"/>
                <a:gd name="T6" fmla="*/ 21 w 22"/>
                <a:gd name="T7" fmla="*/ 90 h 101"/>
                <a:gd name="T8" fmla="*/ 21 w 22"/>
                <a:gd name="T9" fmla="*/ 90 h 101"/>
                <a:gd name="T10" fmla="*/ 22 w 22"/>
                <a:gd name="T11" fmla="*/ 101 h 101"/>
                <a:gd name="T12" fmla="*/ 22 w 22"/>
                <a:gd name="T13" fmla="*/ 101 h 101"/>
                <a:gd name="T14" fmla="*/ 22 w 22"/>
                <a:gd name="T15" fmla="*/ 101 h 101"/>
                <a:gd name="T16" fmla="*/ 22 w 22"/>
                <a:gd name="T17" fmla="*/ 101 h 101"/>
                <a:gd name="T18" fmla="*/ 13 w 22"/>
                <a:gd name="T19" fmla="*/ 94 h 101"/>
                <a:gd name="T20" fmla="*/ 7 w 22"/>
                <a:gd name="T21" fmla="*/ 88 h 101"/>
                <a:gd name="T22" fmla="*/ 2 w 22"/>
                <a:gd name="T23" fmla="*/ 80 h 101"/>
                <a:gd name="T24" fmla="*/ 0 w 22"/>
                <a:gd name="T25" fmla="*/ 77 h 101"/>
                <a:gd name="T26" fmla="*/ 0 w 22"/>
                <a:gd name="T27" fmla="*/ 72 h 101"/>
                <a:gd name="T28" fmla="*/ 0 w 22"/>
                <a:gd name="T2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101">
                  <a:moveTo>
                    <a:pt x="0" y="0"/>
                  </a:moveTo>
                  <a:lnTo>
                    <a:pt x="0" y="0"/>
                  </a:lnTo>
                  <a:lnTo>
                    <a:pt x="21" y="0"/>
                  </a:lnTo>
                  <a:lnTo>
                    <a:pt x="21" y="90"/>
                  </a:lnTo>
                  <a:lnTo>
                    <a:pt x="21" y="90"/>
                  </a:lnTo>
                  <a:lnTo>
                    <a:pt x="22" y="101"/>
                  </a:lnTo>
                  <a:lnTo>
                    <a:pt x="22" y="101"/>
                  </a:lnTo>
                  <a:lnTo>
                    <a:pt x="22" y="101"/>
                  </a:lnTo>
                  <a:lnTo>
                    <a:pt x="22" y="101"/>
                  </a:lnTo>
                  <a:lnTo>
                    <a:pt x="13" y="94"/>
                  </a:lnTo>
                  <a:lnTo>
                    <a:pt x="7" y="88"/>
                  </a:lnTo>
                  <a:lnTo>
                    <a:pt x="2" y="80"/>
                  </a:lnTo>
                  <a:lnTo>
                    <a:pt x="0" y="77"/>
                  </a:lnTo>
                  <a:lnTo>
                    <a:pt x="0" y="7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6" name="任意多边形 24">
              <a:extLst>
                <a:ext uri="{FF2B5EF4-FFF2-40B4-BE49-F238E27FC236}">
                  <a16:creationId xmlns:a16="http://schemas.microsoft.com/office/drawing/2014/main" id="{3ED648A8-DF88-43E5-9C0C-979789EF7E3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6682" y="1976084"/>
              <a:ext cx="289519" cy="733894"/>
            </a:xfrm>
            <a:custGeom>
              <a:avLst/>
              <a:gdLst>
                <a:gd name="T0" fmla="*/ 130 w 130"/>
                <a:gd name="T1" fmla="*/ 0 h 328"/>
                <a:gd name="T2" fmla="*/ 47 w 130"/>
                <a:gd name="T3" fmla="*/ 0 h 328"/>
                <a:gd name="T4" fmla="*/ 47 w 130"/>
                <a:gd name="T5" fmla="*/ 14 h 328"/>
                <a:gd name="T6" fmla="*/ 0 w 130"/>
                <a:gd name="T7" fmla="*/ 14 h 328"/>
                <a:gd name="T8" fmla="*/ 0 w 130"/>
                <a:gd name="T9" fmla="*/ 112 h 328"/>
                <a:gd name="T10" fmla="*/ 0 w 130"/>
                <a:gd name="T11" fmla="*/ 112 h 328"/>
                <a:gd name="T12" fmla="*/ 1 w 130"/>
                <a:gd name="T13" fmla="*/ 118 h 328"/>
                <a:gd name="T14" fmla="*/ 1 w 130"/>
                <a:gd name="T15" fmla="*/ 123 h 328"/>
                <a:gd name="T16" fmla="*/ 6 w 130"/>
                <a:gd name="T17" fmla="*/ 133 h 328"/>
                <a:gd name="T18" fmla="*/ 12 w 130"/>
                <a:gd name="T19" fmla="*/ 143 h 328"/>
                <a:gd name="T20" fmla="*/ 20 w 130"/>
                <a:gd name="T21" fmla="*/ 152 h 328"/>
                <a:gd name="T22" fmla="*/ 28 w 130"/>
                <a:gd name="T23" fmla="*/ 159 h 328"/>
                <a:gd name="T24" fmla="*/ 39 w 130"/>
                <a:gd name="T25" fmla="*/ 165 h 328"/>
                <a:gd name="T26" fmla="*/ 50 w 130"/>
                <a:gd name="T27" fmla="*/ 170 h 328"/>
                <a:gd name="T28" fmla="*/ 61 w 130"/>
                <a:gd name="T29" fmla="*/ 174 h 328"/>
                <a:gd name="T30" fmla="*/ 61 w 130"/>
                <a:gd name="T31" fmla="*/ 174 h 328"/>
                <a:gd name="T32" fmla="*/ 70 w 130"/>
                <a:gd name="T33" fmla="*/ 185 h 328"/>
                <a:gd name="T34" fmla="*/ 79 w 130"/>
                <a:gd name="T35" fmla="*/ 194 h 328"/>
                <a:gd name="T36" fmla="*/ 90 w 130"/>
                <a:gd name="T37" fmla="*/ 201 h 328"/>
                <a:gd name="T38" fmla="*/ 102 w 130"/>
                <a:gd name="T39" fmla="*/ 206 h 328"/>
                <a:gd name="T40" fmla="*/ 102 w 130"/>
                <a:gd name="T41" fmla="*/ 292 h 328"/>
                <a:gd name="T42" fmla="*/ 50 w 130"/>
                <a:gd name="T43" fmla="*/ 292 h 328"/>
                <a:gd name="T44" fmla="*/ 50 w 130"/>
                <a:gd name="T45" fmla="*/ 328 h 328"/>
                <a:gd name="T46" fmla="*/ 130 w 130"/>
                <a:gd name="T47" fmla="*/ 328 h 328"/>
                <a:gd name="T48" fmla="*/ 130 w 130"/>
                <a:gd name="T49" fmla="*/ 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0" h="328">
                  <a:moveTo>
                    <a:pt x="130" y="0"/>
                  </a:moveTo>
                  <a:lnTo>
                    <a:pt x="47" y="0"/>
                  </a:lnTo>
                  <a:lnTo>
                    <a:pt x="47" y="14"/>
                  </a:lnTo>
                  <a:lnTo>
                    <a:pt x="0" y="14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1" y="118"/>
                  </a:lnTo>
                  <a:lnTo>
                    <a:pt x="1" y="123"/>
                  </a:lnTo>
                  <a:lnTo>
                    <a:pt x="6" y="133"/>
                  </a:lnTo>
                  <a:lnTo>
                    <a:pt x="12" y="143"/>
                  </a:lnTo>
                  <a:lnTo>
                    <a:pt x="20" y="152"/>
                  </a:lnTo>
                  <a:lnTo>
                    <a:pt x="28" y="159"/>
                  </a:lnTo>
                  <a:lnTo>
                    <a:pt x="39" y="165"/>
                  </a:lnTo>
                  <a:lnTo>
                    <a:pt x="50" y="170"/>
                  </a:lnTo>
                  <a:lnTo>
                    <a:pt x="61" y="174"/>
                  </a:lnTo>
                  <a:lnTo>
                    <a:pt x="61" y="174"/>
                  </a:lnTo>
                  <a:lnTo>
                    <a:pt x="70" y="185"/>
                  </a:lnTo>
                  <a:lnTo>
                    <a:pt x="79" y="194"/>
                  </a:lnTo>
                  <a:lnTo>
                    <a:pt x="90" y="201"/>
                  </a:lnTo>
                  <a:lnTo>
                    <a:pt x="102" y="206"/>
                  </a:lnTo>
                  <a:lnTo>
                    <a:pt x="102" y="292"/>
                  </a:lnTo>
                  <a:lnTo>
                    <a:pt x="50" y="292"/>
                  </a:lnTo>
                  <a:lnTo>
                    <a:pt x="50" y="328"/>
                  </a:lnTo>
                  <a:lnTo>
                    <a:pt x="130" y="328"/>
                  </a:lnTo>
                  <a:lnTo>
                    <a:pt x="13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7" name="圆角矩形 25">
              <a:extLst>
                <a:ext uri="{FF2B5EF4-FFF2-40B4-BE49-F238E27FC236}">
                  <a16:creationId xmlns:a16="http://schemas.microsoft.com/office/drawing/2014/main" id="{79307156-08F0-4A61-99D0-9E487CD81C6F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0148" y="2709977"/>
              <a:ext cx="545371" cy="282784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4FDEE503-D884-4108-B631-4612EB4DA4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0148" y="2709977"/>
              <a:ext cx="545371" cy="282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8BB134E7-6DF7-4809-93E7-798583ACD2FE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0943" y="2790773"/>
              <a:ext cx="390511" cy="12119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121920" tIns="60960" rIns="121920" bIns="60960" anchor="ctr" anchorCtr="0" compatLnSpc="1">
              <a:prstTxWarp prst="textNoShape">
                <a:avLst/>
              </a:prstTxWarp>
              <a:normAutofit fontScale="55000" lnSpcReduction="20000"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1867" b="1"/>
                <a:t>关键词</a:t>
              </a: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EC9E10BF-D239-4FF6-8FFE-14E0DFB6912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0943" y="2790773"/>
              <a:ext cx="390511" cy="121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FC89A996-9655-4BA4-B5FC-4F48912B212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0943" y="2790773"/>
              <a:ext cx="195258" cy="121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</p:grpSp>
      <p:sp>
        <p:nvSpPr>
          <p:cNvPr id="32" name="标题 1">
            <a:extLst>
              <a:ext uri="{FF2B5EF4-FFF2-40B4-BE49-F238E27FC236}">
                <a16:creationId xmlns:a16="http://schemas.microsoft.com/office/drawing/2014/main" id="{D1F6FC9F-E59B-47EC-B118-0B54E29923A5}"/>
              </a:ext>
            </a:extLst>
          </p:cNvPr>
          <p:cNvSpPr txBox="1">
            <a:spLocks/>
          </p:cNvSpPr>
          <p:nvPr/>
        </p:nvSpPr>
        <p:spPr>
          <a:xfrm>
            <a:off x="1008836" y="364279"/>
            <a:ext cx="10515600" cy="51602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cs typeface="+mn-ea"/>
              </a:rPr>
              <a:t>单击此处添加标题</a:t>
            </a:r>
            <a:endParaRPr lang="zh-CN" altLang="en-US" sz="2000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25183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f059f60a-c12d-48c9-bdc0-62aacfffedbc">
            <a:extLst>
              <a:ext uri="{FF2B5EF4-FFF2-40B4-BE49-F238E27FC236}">
                <a16:creationId xmlns:a16="http://schemas.microsoft.com/office/drawing/2014/main" id="{A3458841-CA82-4392-A6BD-947E539FFD07}"/>
              </a:ext>
            </a:extLst>
          </p:cNvPr>
          <p:cNvGrpSpPr>
            <a:grpSpLocks noChangeAspect="1"/>
          </p:cNvGrpSpPr>
          <p:nvPr/>
        </p:nvGrpSpPr>
        <p:grpSpPr>
          <a:xfrm>
            <a:off x="748070" y="1916832"/>
            <a:ext cx="10695861" cy="3456384"/>
            <a:chOff x="748069" y="1916832"/>
            <a:chExt cx="10695861" cy="3456384"/>
          </a:xfrm>
        </p:grpSpPr>
        <p:sp>
          <p:nvSpPr>
            <p:cNvPr id="3" name="Arrow: Right 25">
              <a:extLst>
                <a:ext uri="{FF2B5EF4-FFF2-40B4-BE49-F238E27FC236}">
                  <a16:creationId xmlns:a16="http://schemas.microsoft.com/office/drawing/2014/main" id="{07F881C8-C2B4-487A-BD95-45E132ACA7C0}"/>
                </a:ext>
              </a:extLst>
            </p:cNvPr>
            <p:cNvSpPr/>
            <p:nvPr/>
          </p:nvSpPr>
          <p:spPr>
            <a:xfrm>
              <a:off x="3315809" y="2177010"/>
              <a:ext cx="1091918" cy="302785"/>
            </a:xfrm>
            <a:prstGeom prst="rightArrow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4" name="TextBox 26">
              <a:extLst>
                <a:ext uri="{FF2B5EF4-FFF2-40B4-BE49-F238E27FC236}">
                  <a16:creationId xmlns:a16="http://schemas.microsoft.com/office/drawing/2014/main" id="{5E3E8561-AF16-46F1-B218-6A6AEE52E07E}"/>
                </a:ext>
              </a:extLst>
            </p:cNvPr>
            <p:cNvSpPr txBox="1"/>
            <p:nvPr/>
          </p:nvSpPr>
          <p:spPr>
            <a:xfrm>
              <a:off x="748069" y="1916832"/>
              <a:ext cx="2714104" cy="83979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</p:spPr>
          <p:txBody>
            <a:bodyPr wrap="none" lIns="243840" tIns="121920" rIns="243840" bIns="121920" anchor="ctr" anchorCtr="0">
              <a:normAutofit/>
            </a:bodyPr>
            <a:lstStyle/>
            <a:p>
              <a:pPr marL="573074" algn="r"/>
              <a:r>
                <a:rPr lang="zh-CN" altLang="en-US" sz="2133" b="1">
                  <a:solidFill>
                    <a:srgbClr val="FFFFFF"/>
                  </a:solidFill>
                </a:rPr>
                <a:t>标题文本预设</a:t>
              </a:r>
            </a:p>
          </p:txBody>
        </p:sp>
        <p:sp>
          <p:nvSpPr>
            <p:cNvPr id="5" name="Oval 27">
              <a:extLst>
                <a:ext uri="{FF2B5EF4-FFF2-40B4-BE49-F238E27FC236}">
                  <a16:creationId xmlns:a16="http://schemas.microsoft.com/office/drawing/2014/main" id="{D4373C62-CDEA-4FAE-A33E-57EEDF659AF2}"/>
                </a:ext>
              </a:extLst>
            </p:cNvPr>
            <p:cNvSpPr/>
            <p:nvPr/>
          </p:nvSpPr>
          <p:spPr>
            <a:xfrm>
              <a:off x="798022" y="1956398"/>
              <a:ext cx="760662" cy="760662"/>
            </a:xfrm>
            <a:prstGeom prst="ellipse">
              <a:avLst/>
            </a:prstGeom>
            <a:ln w="12700">
              <a:solidFill>
                <a:schemeClr val="accent1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1800">
                  <a:solidFill>
                    <a:schemeClr val="tx1"/>
                  </a:solidFill>
                </a:rPr>
                <a:t>01</a:t>
              </a:r>
            </a:p>
          </p:txBody>
        </p:sp>
        <p:sp>
          <p:nvSpPr>
            <p:cNvPr id="6" name="Arrow: Right 29">
              <a:extLst>
                <a:ext uri="{FF2B5EF4-FFF2-40B4-BE49-F238E27FC236}">
                  <a16:creationId xmlns:a16="http://schemas.microsoft.com/office/drawing/2014/main" id="{0D9889BF-FED2-4589-9DD0-581620EA32DE}"/>
                </a:ext>
              </a:extLst>
            </p:cNvPr>
            <p:cNvSpPr/>
            <p:nvPr/>
          </p:nvSpPr>
          <p:spPr>
            <a:xfrm>
              <a:off x="7137200" y="2177010"/>
              <a:ext cx="950209" cy="302785"/>
            </a:xfrm>
            <a:prstGeom prst="rightArrow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7" name="TextBox 30">
              <a:extLst>
                <a:ext uri="{FF2B5EF4-FFF2-40B4-BE49-F238E27FC236}">
                  <a16:creationId xmlns:a16="http://schemas.microsoft.com/office/drawing/2014/main" id="{1A356512-CA55-4D5C-95A5-C3F5D01F08B6}"/>
                </a:ext>
              </a:extLst>
            </p:cNvPr>
            <p:cNvSpPr txBox="1"/>
            <p:nvPr/>
          </p:nvSpPr>
          <p:spPr>
            <a:xfrm>
              <a:off x="4502857" y="1916832"/>
              <a:ext cx="2714104" cy="839792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</p:spPr>
          <p:txBody>
            <a:bodyPr wrap="none" lIns="243840" tIns="121920" rIns="243840" bIns="121920" anchor="ctr" anchorCtr="0">
              <a:normAutofit/>
            </a:bodyPr>
            <a:lstStyle/>
            <a:p>
              <a:pPr marL="573074" algn="r"/>
              <a:r>
                <a:rPr lang="zh-CN" altLang="en-US" sz="2133" b="1">
                  <a:solidFill>
                    <a:srgbClr val="FFFFFF"/>
                  </a:solidFill>
                </a:rPr>
                <a:t>标题文本预设</a:t>
              </a:r>
            </a:p>
          </p:txBody>
        </p:sp>
        <p:sp>
          <p:nvSpPr>
            <p:cNvPr id="8" name="Oval 31">
              <a:extLst>
                <a:ext uri="{FF2B5EF4-FFF2-40B4-BE49-F238E27FC236}">
                  <a16:creationId xmlns:a16="http://schemas.microsoft.com/office/drawing/2014/main" id="{77B592CB-C199-4BE7-93D4-FD3C2F02F321}"/>
                </a:ext>
              </a:extLst>
            </p:cNvPr>
            <p:cNvSpPr/>
            <p:nvPr/>
          </p:nvSpPr>
          <p:spPr>
            <a:xfrm>
              <a:off x="4552810" y="1956398"/>
              <a:ext cx="760662" cy="760662"/>
            </a:xfrm>
            <a:prstGeom prst="ellipse">
              <a:avLst/>
            </a:prstGeom>
            <a:ln w="12700">
              <a:solidFill>
                <a:schemeClr val="accent2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1800">
                  <a:solidFill>
                    <a:schemeClr val="tx1"/>
                  </a:solidFill>
                </a:rPr>
                <a:t>02</a:t>
              </a:r>
            </a:p>
          </p:txBody>
        </p:sp>
        <p:sp>
          <p:nvSpPr>
            <p:cNvPr id="9" name="TextBox 33">
              <a:extLst>
                <a:ext uri="{FF2B5EF4-FFF2-40B4-BE49-F238E27FC236}">
                  <a16:creationId xmlns:a16="http://schemas.microsoft.com/office/drawing/2014/main" id="{25247326-3670-4208-9F39-4C7D38D131FE}"/>
                </a:ext>
              </a:extLst>
            </p:cNvPr>
            <p:cNvSpPr txBox="1"/>
            <p:nvPr/>
          </p:nvSpPr>
          <p:spPr>
            <a:xfrm>
              <a:off x="8179669" y="1916833"/>
              <a:ext cx="2714104" cy="839792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</p:spPr>
          <p:txBody>
            <a:bodyPr wrap="none" lIns="243840" tIns="121920" rIns="243840" bIns="121920" anchor="ctr" anchorCtr="0">
              <a:normAutofit/>
            </a:bodyPr>
            <a:lstStyle/>
            <a:p>
              <a:pPr marL="573074" algn="r"/>
              <a:r>
                <a:rPr lang="zh-CN" altLang="en-US" sz="2133" b="1">
                  <a:solidFill>
                    <a:srgbClr val="FFFFFF"/>
                  </a:solidFill>
                </a:rPr>
                <a:t>标题文本预设</a:t>
              </a:r>
            </a:p>
          </p:txBody>
        </p:sp>
        <p:sp>
          <p:nvSpPr>
            <p:cNvPr id="10" name="Oval 34">
              <a:extLst>
                <a:ext uri="{FF2B5EF4-FFF2-40B4-BE49-F238E27FC236}">
                  <a16:creationId xmlns:a16="http://schemas.microsoft.com/office/drawing/2014/main" id="{9520016F-A598-460E-8CA2-D2778E42CAB8}"/>
                </a:ext>
              </a:extLst>
            </p:cNvPr>
            <p:cNvSpPr/>
            <p:nvPr/>
          </p:nvSpPr>
          <p:spPr>
            <a:xfrm>
              <a:off x="8229622" y="1956399"/>
              <a:ext cx="760662" cy="760662"/>
            </a:xfrm>
            <a:prstGeom prst="ellipse">
              <a:avLst/>
            </a:prstGeom>
            <a:solidFill>
              <a:srgbClr val="F6F8F8"/>
            </a:solidFill>
            <a:ln w="12700">
              <a:solidFill>
                <a:schemeClr val="accent3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1800">
                  <a:solidFill>
                    <a:schemeClr val="tx1"/>
                  </a:solidFill>
                </a:rPr>
                <a:t>03</a:t>
              </a:r>
            </a:p>
          </p:txBody>
        </p:sp>
        <p:sp>
          <p:nvSpPr>
            <p:cNvPr id="11" name="Arrow: U-Turn 35">
              <a:extLst>
                <a:ext uri="{FF2B5EF4-FFF2-40B4-BE49-F238E27FC236}">
                  <a16:creationId xmlns:a16="http://schemas.microsoft.com/office/drawing/2014/main" id="{E4B96F02-599A-4BBB-9202-B4C9B449F231}"/>
                </a:ext>
              </a:extLst>
            </p:cNvPr>
            <p:cNvSpPr/>
            <p:nvPr/>
          </p:nvSpPr>
          <p:spPr>
            <a:xfrm rot="5400000">
              <a:off x="10387357" y="2741374"/>
              <a:ext cx="1556220" cy="556926"/>
            </a:xfrm>
            <a:prstGeom prst="uturnArrow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12" name="TextBox 37">
              <a:extLst>
                <a:ext uri="{FF2B5EF4-FFF2-40B4-BE49-F238E27FC236}">
                  <a16:creationId xmlns:a16="http://schemas.microsoft.com/office/drawing/2014/main" id="{68EB918D-64F1-4B1C-B6D3-2931E7DE775D}"/>
                </a:ext>
              </a:extLst>
            </p:cNvPr>
            <p:cNvSpPr txBox="1"/>
            <p:nvPr/>
          </p:nvSpPr>
          <p:spPr>
            <a:xfrm>
              <a:off x="8179670" y="3226658"/>
              <a:ext cx="2714104" cy="839792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</p:spPr>
          <p:txBody>
            <a:bodyPr wrap="none" lIns="243840" tIns="121920" rIns="243840" bIns="121920" anchor="ctr" anchorCtr="0">
              <a:normAutofit/>
            </a:bodyPr>
            <a:lstStyle/>
            <a:p>
              <a:pPr marL="573074" algn="r"/>
              <a:r>
                <a:rPr lang="zh-CN" altLang="en-US" sz="2133" b="1">
                  <a:solidFill>
                    <a:srgbClr val="FFFFFF"/>
                  </a:solidFill>
                </a:rPr>
                <a:t>标题文本预设</a:t>
              </a:r>
            </a:p>
          </p:txBody>
        </p:sp>
        <p:sp>
          <p:nvSpPr>
            <p:cNvPr id="13" name="Oval 38">
              <a:extLst>
                <a:ext uri="{FF2B5EF4-FFF2-40B4-BE49-F238E27FC236}">
                  <a16:creationId xmlns:a16="http://schemas.microsoft.com/office/drawing/2014/main" id="{535DCD2E-000E-49CF-AA76-623338D9BBC9}"/>
                </a:ext>
              </a:extLst>
            </p:cNvPr>
            <p:cNvSpPr/>
            <p:nvPr/>
          </p:nvSpPr>
          <p:spPr>
            <a:xfrm>
              <a:off x="8229623" y="3266224"/>
              <a:ext cx="760661" cy="760662"/>
            </a:xfrm>
            <a:prstGeom prst="ellipse">
              <a:avLst/>
            </a:prstGeom>
            <a:ln w="12700">
              <a:solidFill>
                <a:schemeClr val="accent4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1800">
                  <a:solidFill>
                    <a:schemeClr val="tx1"/>
                  </a:solidFill>
                </a:rPr>
                <a:t>04</a:t>
              </a:r>
            </a:p>
          </p:txBody>
        </p:sp>
        <p:sp>
          <p:nvSpPr>
            <p:cNvPr id="14" name="Arrow: Right 39">
              <a:extLst>
                <a:ext uri="{FF2B5EF4-FFF2-40B4-BE49-F238E27FC236}">
                  <a16:creationId xmlns:a16="http://schemas.microsoft.com/office/drawing/2014/main" id="{D6033DCB-BF90-4B76-A66C-6FE29C59D18C}"/>
                </a:ext>
              </a:extLst>
            </p:cNvPr>
            <p:cNvSpPr/>
            <p:nvPr/>
          </p:nvSpPr>
          <p:spPr>
            <a:xfrm rot="10800000">
              <a:off x="7558305" y="3495161"/>
              <a:ext cx="671317" cy="302785"/>
            </a:xfrm>
            <a:prstGeom prst="rightArrow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15" name="TextBox 41">
              <a:extLst>
                <a:ext uri="{FF2B5EF4-FFF2-40B4-BE49-F238E27FC236}">
                  <a16:creationId xmlns:a16="http://schemas.microsoft.com/office/drawing/2014/main" id="{E9C67317-C4B6-41ED-BBCB-0DA1E25681F3}"/>
                </a:ext>
              </a:extLst>
            </p:cNvPr>
            <p:cNvSpPr txBox="1"/>
            <p:nvPr/>
          </p:nvSpPr>
          <p:spPr>
            <a:xfrm>
              <a:off x="4754140" y="3226658"/>
              <a:ext cx="2714104" cy="839792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</p:spPr>
          <p:txBody>
            <a:bodyPr wrap="none" lIns="243840" tIns="121920" rIns="243840" bIns="121920" anchor="ctr" anchorCtr="0">
              <a:normAutofit/>
            </a:bodyPr>
            <a:lstStyle/>
            <a:p>
              <a:pPr marL="573074" algn="r"/>
              <a:r>
                <a:rPr lang="zh-CN" altLang="en-US" sz="2133" b="1">
                  <a:solidFill>
                    <a:srgbClr val="FFFFFF"/>
                  </a:solidFill>
                </a:rPr>
                <a:t>标题文本预设</a:t>
              </a:r>
            </a:p>
          </p:txBody>
        </p:sp>
        <p:sp>
          <p:nvSpPr>
            <p:cNvPr id="16" name="Oval 42">
              <a:extLst>
                <a:ext uri="{FF2B5EF4-FFF2-40B4-BE49-F238E27FC236}">
                  <a16:creationId xmlns:a16="http://schemas.microsoft.com/office/drawing/2014/main" id="{777CD6F6-D83D-40A0-A57B-5BD3115E8559}"/>
                </a:ext>
              </a:extLst>
            </p:cNvPr>
            <p:cNvSpPr/>
            <p:nvPr/>
          </p:nvSpPr>
          <p:spPr>
            <a:xfrm>
              <a:off x="4804093" y="3266224"/>
              <a:ext cx="760661" cy="760662"/>
            </a:xfrm>
            <a:prstGeom prst="ellipse">
              <a:avLst/>
            </a:prstGeom>
            <a:ln w="12700"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1800">
                  <a:solidFill>
                    <a:schemeClr val="tx1"/>
                  </a:solidFill>
                </a:rPr>
                <a:t>05</a:t>
              </a:r>
            </a:p>
          </p:txBody>
        </p:sp>
        <p:sp>
          <p:nvSpPr>
            <p:cNvPr id="17" name="Arrow: Right 43">
              <a:extLst>
                <a:ext uri="{FF2B5EF4-FFF2-40B4-BE49-F238E27FC236}">
                  <a16:creationId xmlns:a16="http://schemas.microsoft.com/office/drawing/2014/main" id="{5DE981D1-C706-4079-9751-0F2CC67E421F}"/>
                </a:ext>
              </a:extLst>
            </p:cNvPr>
            <p:cNvSpPr/>
            <p:nvPr/>
          </p:nvSpPr>
          <p:spPr>
            <a:xfrm rot="10800000">
              <a:off x="4107795" y="3495161"/>
              <a:ext cx="671320" cy="302785"/>
            </a:xfrm>
            <a:prstGeom prst="rightArrow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18" name="TextBox 59">
              <a:extLst>
                <a:ext uri="{FF2B5EF4-FFF2-40B4-BE49-F238E27FC236}">
                  <a16:creationId xmlns:a16="http://schemas.microsoft.com/office/drawing/2014/main" id="{2B62A566-51F8-4E74-8FDB-BC9A5B802E89}"/>
                </a:ext>
              </a:extLst>
            </p:cNvPr>
            <p:cNvSpPr txBox="1"/>
            <p:nvPr/>
          </p:nvSpPr>
          <p:spPr>
            <a:xfrm>
              <a:off x="1303630" y="3226659"/>
              <a:ext cx="2714105" cy="839792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</p:spPr>
          <p:txBody>
            <a:bodyPr wrap="none" lIns="243840" tIns="121920" rIns="243840" bIns="121920" anchor="ctr" anchorCtr="0">
              <a:normAutofit/>
            </a:bodyPr>
            <a:lstStyle/>
            <a:p>
              <a:pPr marL="573074" algn="r"/>
              <a:r>
                <a:rPr lang="zh-CN" altLang="en-US" sz="2133" b="1" dirty="0">
                  <a:solidFill>
                    <a:srgbClr val="FFFFFF"/>
                  </a:solidFill>
                </a:rPr>
                <a:t>标题文本预设</a:t>
              </a:r>
            </a:p>
          </p:txBody>
        </p:sp>
        <p:sp>
          <p:nvSpPr>
            <p:cNvPr id="19" name="Oval 60">
              <a:extLst>
                <a:ext uri="{FF2B5EF4-FFF2-40B4-BE49-F238E27FC236}">
                  <a16:creationId xmlns:a16="http://schemas.microsoft.com/office/drawing/2014/main" id="{5FF89662-4C2D-4DDE-A7C4-9A4525EDF627}"/>
                </a:ext>
              </a:extLst>
            </p:cNvPr>
            <p:cNvSpPr/>
            <p:nvPr/>
          </p:nvSpPr>
          <p:spPr>
            <a:xfrm>
              <a:off x="1353582" y="3266225"/>
              <a:ext cx="760662" cy="760661"/>
            </a:xfrm>
            <a:prstGeom prst="ellipse">
              <a:avLst/>
            </a:prstGeom>
            <a:ln w="12700">
              <a:solidFill>
                <a:srgbClr val="E7A139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1800">
                  <a:solidFill>
                    <a:schemeClr val="tx1"/>
                  </a:solidFill>
                </a:rPr>
                <a:t>06</a:t>
              </a:r>
            </a:p>
          </p:txBody>
        </p:sp>
        <p:sp>
          <p:nvSpPr>
            <p:cNvPr id="20" name="Arrow: U-Turn 61">
              <a:extLst>
                <a:ext uri="{FF2B5EF4-FFF2-40B4-BE49-F238E27FC236}">
                  <a16:creationId xmlns:a16="http://schemas.microsoft.com/office/drawing/2014/main" id="{84204E62-F132-4EDA-B2D0-EDC160C3C16C}"/>
                </a:ext>
              </a:extLst>
            </p:cNvPr>
            <p:cNvSpPr/>
            <p:nvPr/>
          </p:nvSpPr>
          <p:spPr>
            <a:xfrm rot="16200000" flipH="1">
              <a:off x="283957" y="4054081"/>
              <a:ext cx="1556220" cy="556926"/>
            </a:xfrm>
            <a:prstGeom prst="uturnArrow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1" name="Arrow: Right 63">
              <a:extLst>
                <a:ext uri="{FF2B5EF4-FFF2-40B4-BE49-F238E27FC236}">
                  <a16:creationId xmlns:a16="http://schemas.microsoft.com/office/drawing/2014/main" id="{3771757A-78E5-4C09-B133-642057F3BAA4}"/>
                </a:ext>
              </a:extLst>
            </p:cNvPr>
            <p:cNvSpPr/>
            <p:nvPr/>
          </p:nvSpPr>
          <p:spPr>
            <a:xfrm>
              <a:off x="3908272" y="4793602"/>
              <a:ext cx="703291" cy="302785"/>
            </a:xfrm>
            <a:prstGeom prst="rightArrow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2" name="TextBox 64">
              <a:extLst>
                <a:ext uri="{FF2B5EF4-FFF2-40B4-BE49-F238E27FC236}">
                  <a16:creationId xmlns:a16="http://schemas.microsoft.com/office/drawing/2014/main" id="{0ED000B9-02D7-4E54-A7C7-DF9C34DAB99A}"/>
                </a:ext>
              </a:extLst>
            </p:cNvPr>
            <p:cNvSpPr txBox="1"/>
            <p:nvPr/>
          </p:nvSpPr>
          <p:spPr>
            <a:xfrm>
              <a:off x="1340531" y="4533424"/>
              <a:ext cx="2714105" cy="83979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</p:spPr>
          <p:txBody>
            <a:bodyPr wrap="none" lIns="243840" tIns="121920" rIns="243840" bIns="121920" anchor="ctr" anchorCtr="0">
              <a:normAutofit/>
            </a:bodyPr>
            <a:lstStyle/>
            <a:p>
              <a:pPr marL="573074" algn="r"/>
              <a:r>
                <a:rPr lang="zh-CN" altLang="en-US" sz="2133" b="1">
                  <a:solidFill>
                    <a:srgbClr val="FFFFFF"/>
                  </a:solidFill>
                </a:rPr>
                <a:t>标题文本预设</a:t>
              </a:r>
            </a:p>
          </p:txBody>
        </p:sp>
        <p:sp>
          <p:nvSpPr>
            <p:cNvPr id="23" name="Oval 65">
              <a:extLst>
                <a:ext uri="{FF2B5EF4-FFF2-40B4-BE49-F238E27FC236}">
                  <a16:creationId xmlns:a16="http://schemas.microsoft.com/office/drawing/2014/main" id="{70C76A2A-DAE5-4D18-9DF5-60A6620F6AA7}"/>
                </a:ext>
              </a:extLst>
            </p:cNvPr>
            <p:cNvSpPr/>
            <p:nvPr/>
          </p:nvSpPr>
          <p:spPr>
            <a:xfrm>
              <a:off x="1390484" y="4572990"/>
              <a:ext cx="760662" cy="760662"/>
            </a:xfrm>
            <a:prstGeom prst="ellipse">
              <a:avLst/>
            </a:prstGeom>
            <a:ln w="12700">
              <a:solidFill>
                <a:schemeClr val="accent1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1800">
                  <a:solidFill>
                    <a:schemeClr val="tx1"/>
                  </a:solidFill>
                </a:rPr>
                <a:t>07</a:t>
              </a:r>
            </a:p>
          </p:txBody>
        </p:sp>
        <p:sp>
          <p:nvSpPr>
            <p:cNvPr id="24" name="Arrow: Right 67">
              <a:extLst>
                <a:ext uri="{FF2B5EF4-FFF2-40B4-BE49-F238E27FC236}">
                  <a16:creationId xmlns:a16="http://schemas.microsoft.com/office/drawing/2014/main" id="{5322AD62-54A9-4EA8-84D4-575C309E4D05}"/>
                </a:ext>
              </a:extLst>
            </p:cNvPr>
            <p:cNvSpPr/>
            <p:nvPr/>
          </p:nvSpPr>
          <p:spPr>
            <a:xfrm>
              <a:off x="7321880" y="4793602"/>
              <a:ext cx="703291" cy="302785"/>
            </a:xfrm>
            <a:prstGeom prst="rightArrow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5" name="TextBox 68">
              <a:extLst>
                <a:ext uri="{FF2B5EF4-FFF2-40B4-BE49-F238E27FC236}">
                  <a16:creationId xmlns:a16="http://schemas.microsoft.com/office/drawing/2014/main" id="{4A8CE094-6768-4617-B546-55E714F79331}"/>
                </a:ext>
              </a:extLst>
            </p:cNvPr>
            <p:cNvSpPr txBox="1"/>
            <p:nvPr/>
          </p:nvSpPr>
          <p:spPr>
            <a:xfrm>
              <a:off x="4754139" y="4533424"/>
              <a:ext cx="2714105" cy="83979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</p:spPr>
          <p:txBody>
            <a:bodyPr wrap="none" lIns="243840" tIns="121920" rIns="243840" bIns="121920" anchor="ctr" anchorCtr="0">
              <a:normAutofit/>
            </a:bodyPr>
            <a:lstStyle/>
            <a:p>
              <a:pPr marL="573074" algn="r"/>
              <a:r>
                <a:rPr lang="zh-CN" altLang="en-US" sz="2133" b="1">
                  <a:solidFill>
                    <a:srgbClr val="FFFFFF"/>
                  </a:solidFill>
                </a:rPr>
                <a:t>标题文本预设</a:t>
              </a:r>
            </a:p>
          </p:txBody>
        </p:sp>
        <p:sp>
          <p:nvSpPr>
            <p:cNvPr id="26" name="Oval 69">
              <a:extLst>
                <a:ext uri="{FF2B5EF4-FFF2-40B4-BE49-F238E27FC236}">
                  <a16:creationId xmlns:a16="http://schemas.microsoft.com/office/drawing/2014/main" id="{F0A38C42-75C1-4566-9781-1DFD7E591D81}"/>
                </a:ext>
              </a:extLst>
            </p:cNvPr>
            <p:cNvSpPr/>
            <p:nvPr/>
          </p:nvSpPr>
          <p:spPr>
            <a:xfrm>
              <a:off x="4804092" y="4572990"/>
              <a:ext cx="760662" cy="760662"/>
            </a:xfrm>
            <a:prstGeom prst="ellipse">
              <a:avLst/>
            </a:prstGeom>
            <a:ln w="12700">
              <a:solidFill>
                <a:schemeClr val="accent1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1800">
                  <a:solidFill>
                    <a:schemeClr val="tx1"/>
                  </a:solidFill>
                </a:rPr>
                <a:t>08</a:t>
              </a:r>
            </a:p>
          </p:txBody>
        </p:sp>
        <p:sp>
          <p:nvSpPr>
            <p:cNvPr id="27" name="TextBox 71">
              <a:extLst>
                <a:ext uri="{FF2B5EF4-FFF2-40B4-BE49-F238E27FC236}">
                  <a16:creationId xmlns:a16="http://schemas.microsoft.com/office/drawing/2014/main" id="{7D65B1CF-BD5B-4E07-B907-E8A8716A65D1}"/>
                </a:ext>
              </a:extLst>
            </p:cNvPr>
            <p:cNvSpPr txBox="1"/>
            <p:nvPr/>
          </p:nvSpPr>
          <p:spPr>
            <a:xfrm>
              <a:off x="8179671" y="4533424"/>
              <a:ext cx="2714104" cy="83979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</p:spPr>
          <p:txBody>
            <a:bodyPr wrap="none" lIns="243840" tIns="121920" rIns="243840" bIns="121920" anchor="ctr" anchorCtr="0">
              <a:normAutofit/>
            </a:bodyPr>
            <a:lstStyle/>
            <a:p>
              <a:pPr marL="573074" algn="r"/>
              <a:r>
                <a:rPr lang="zh-CN" altLang="en-US" sz="2133" b="1">
                  <a:solidFill>
                    <a:srgbClr val="FFFFFF"/>
                  </a:solidFill>
                </a:rPr>
                <a:t>标题文本预设</a:t>
              </a:r>
            </a:p>
          </p:txBody>
        </p:sp>
        <p:sp>
          <p:nvSpPr>
            <p:cNvPr id="28" name="Oval 72">
              <a:extLst>
                <a:ext uri="{FF2B5EF4-FFF2-40B4-BE49-F238E27FC236}">
                  <a16:creationId xmlns:a16="http://schemas.microsoft.com/office/drawing/2014/main" id="{E15DDE55-B47F-45A6-BDC5-B842850EABEB}"/>
                </a:ext>
              </a:extLst>
            </p:cNvPr>
            <p:cNvSpPr/>
            <p:nvPr/>
          </p:nvSpPr>
          <p:spPr>
            <a:xfrm>
              <a:off x="8229624" y="4572990"/>
              <a:ext cx="760662" cy="760662"/>
            </a:xfrm>
            <a:prstGeom prst="ellipse">
              <a:avLst/>
            </a:prstGeom>
            <a:ln w="12700">
              <a:solidFill>
                <a:schemeClr val="accent1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1800">
                  <a:solidFill>
                    <a:schemeClr val="tx1"/>
                  </a:solidFill>
                </a:rPr>
                <a:t>09</a:t>
              </a:r>
            </a:p>
          </p:txBody>
        </p:sp>
      </p:grpSp>
      <p:sp>
        <p:nvSpPr>
          <p:cNvPr id="29" name="标题 1">
            <a:extLst>
              <a:ext uri="{FF2B5EF4-FFF2-40B4-BE49-F238E27FC236}">
                <a16:creationId xmlns:a16="http://schemas.microsoft.com/office/drawing/2014/main" id="{4CEC7E0E-F6D0-4D89-84A6-85098E9A6E97}"/>
              </a:ext>
            </a:extLst>
          </p:cNvPr>
          <p:cNvSpPr txBox="1">
            <a:spLocks/>
          </p:cNvSpPr>
          <p:nvPr/>
        </p:nvSpPr>
        <p:spPr>
          <a:xfrm>
            <a:off x="1008836" y="364279"/>
            <a:ext cx="10515600" cy="51602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cs typeface="+mn-ea"/>
              </a:rPr>
              <a:t>单击此处添加标题</a:t>
            </a:r>
            <a:endParaRPr lang="zh-CN" altLang="en-US" sz="2000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1822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329663B-2AED-45C3-95B1-5A9F2E05AB83}"/>
              </a:ext>
            </a:extLst>
          </p:cNvPr>
          <p:cNvGrpSpPr/>
          <p:nvPr/>
        </p:nvGrpSpPr>
        <p:grpSpPr>
          <a:xfrm>
            <a:off x="490706" y="1616938"/>
            <a:ext cx="3649677" cy="3624125"/>
            <a:chOff x="490704" y="1616937"/>
            <a:chExt cx="3649677" cy="3624126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9D7BFF69-6579-4D9B-8882-4639752497A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704" y="1616937"/>
              <a:ext cx="3649677" cy="3612379"/>
            </a:xfrm>
            <a:custGeom>
              <a:avLst/>
              <a:gdLst>
                <a:gd name="connsiteX0" fmla="*/ 1783869 w 3649677"/>
                <a:gd name="connsiteY0" fmla="*/ 3593844 h 3612379"/>
                <a:gd name="connsiteX1" fmla="*/ 1825598 w 3649677"/>
                <a:gd name="connsiteY1" fmla="*/ 3593844 h 3612379"/>
                <a:gd name="connsiteX2" fmla="*/ 1848780 w 3649677"/>
                <a:gd name="connsiteY2" fmla="*/ 3593844 h 3612379"/>
                <a:gd name="connsiteX3" fmla="*/ 1848780 w 3649677"/>
                <a:gd name="connsiteY3" fmla="*/ 3612379 h 3612379"/>
                <a:gd name="connsiteX4" fmla="*/ 1825598 w 3649677"/>
                <a:gd name="connsiteY4" fmla="*/ 3612379 h 3612379"/>
                <a:gd name="connsiteX5" fmla="*/ 1783869 w 3649677"/>
                <a:gd name="connsiteY5" fmla="*/ 3610062 h 3612379"/>
                <a:gd name="connsiteX6" fmla="*/ 1783869 w 3649677"/>
                <a:gd name="connsiteY6" fmla="*/ 3593844 h 3612379"/>
                <a:gd name="connsiteX7" fmla="*/ 1978603 w 3649677"/>
                <a:gd name="connsiteY7" fmla="*/ 3586893 h 3612379"/>
                <a:gd name="connsiteX8" fmla="*/ 1978603 w 3649677"/>
                <a:gd name="connsiteY8" fmla="*/ 3605429 h 3612379"/>
                <a:gd name="connsiteX9" fmla="*/ 1913692 w 3649677"/>
                <a:gd name="connsiteY9" fmla="*/ 3610062 h 3612379"/>
                <a:gd name="connsiteX10" fmla="*/ 1913692 w 3649677"/>
                <a:gd name="connsiteY10" fmla="*/ 3591527 h 3612379"/>
                <a:gd name="connsiteX11" fmla="*/ 1978603 w 3649677"/>
                <a:gd name="connsiteY11" fmla="*/ 3586893 h 3612379"/>
                <a:gd name="connsiteX12" fmla="*/ 1654047 w 3649677"/>
                <a:gd name="connsiteY12" fmla="*/ 3586893 h 3612379"/>
                <a:gd name="connsiteX13" fmla="*/ 1718958 w 3649677"/>
                <a:gd name="connsiteY13" fmla="*/ 3591527 h 3612379"/>
                <a:gd name="connsiteX14" fmla="*/ 1718958 w 3649677"/>
                <a:gd name="connsiteY14" fmla="*/ 3607745 h 3612379"/>
                <a:gd name="connsiteX15" fmla="*/ 1654047 w 3649677"/>
                <a:gd name="connsiteY15" fmla="*/ 3603112 h 3612379"/>
                <a:gd name="connsiteX16" fmla="*/ 1654047 w 3649677"/>
                <a:gd name="connsiteY16" fmla="*/ 3586893 h 3612379"/>
                <a:gd name="connsiteX17" fmla="*/ 2106107 w 3649677"/>
                <a:gd name="connsiteY17" fmla="*/ 3570675 h 3612379"/>
                <a:gd name="connsiteX18" fmla="*/ 2108425 w 3649677"/>
                <a:gd name="connsiteY18" fmla="*/ 3589210 h 3612379"/>
                <a:gd name="connsiteX19" fmla="*/ 2043514 w 3649677"/>
                <a:gd name="connsiteY19" fmla="*/ 3598478 h 3612379"/>
                <a:gd name="connsiteX20" fmla="*/ 2041196 w 3649677"/>
                <a:gd name="connsiteY20" fmla="*/ 3579943 h 3612379"/>
                <a:gd name="connsiteX21" fmla="*/ 2106107 w 3649677"/>
                <a:gd name="connsiteY21" fmla="*/ 3570675 h 3612379"/>
                <a:gd name="connsiteX22" fmla="*/ 2233611 w 3649677"/>
                <a:gd name="connsiteY22" fmla="*/ 3545190 h 3612379"/>
                <a:gd name="connsiteX23" fmla="*/ 2235929 w 3649677"/>
                <a:gd name="connsiteY23" fmla="*/ 3563725 h 3612379"/>
                <a:gd name="connsiteX24" fmla="*/ 2173336 w 3649677"/>
                <a:gd name="connsiteY24" fmla="*/ 3577626 h 3612379"/>
                <a:gd name="connsiteX25" fmla="*/ 2168699 w 3649677"/>
                <a:gd name="connsiteY25" fmla="*/ 3559091 h 3612379"/>
                <a:gd name="connsiteX26" fmla="*/ 2233611 w 3649677"/>
                <a:gd name="connsiteY26" fmla="*/ 3545190 h 3612379"/>
                <a:gd name="connsiteX27" fmla="*/ 2356478 w 3649677"/>
                <a:gd name="connsiteY27" fmla="*/ 3512753 h 3612379"/>
                <a:gd name="connsiteX28" fmla="*/ 2363433 w 3649677"/>
                <a:gd name="connsiteY28" fmla="*/ 3528971 h 3612379"/>
                <a:gd name="connsiteX29" fmla="*/ 2300840 w 3649677"/>
                <a:gd name="connsiteY29" fmla="*/ 3547506 h 3612379"/>
                <a:gd name="connsiteX30" fmla="*/ 2296203 w 3649677"/>
                <a:gd name="connsiteY30" fmla="*/ 3531288 h 3612379"/>
                <a:gd name="connsiteX31" fmla="*/ 2356478 w 3649677"/>
                <a:gd name="connsiteY31" fmla="*/ 3512753 h 3612379"/>
                <a:gd name="connsiteX32" fmla="*/ 2479346 w 3649677"/>
                <a:gd name="connsiteY32" fmla="*/ 3468732 h 3612379"/>
                <a:gd name="connsiteX33" fmla="*/ 2486300 w 3649677"/>
                <a:gd name="connsiteY33" fmla="*/ 3484951 h 3612379"/>
                <a:gd name="connsiteX34" fmla="*/ 2423707 w 3649677"/>
                <a:gd name="connsiteY34" fmla="*/ 3508119 h 3612379"/>
                <a:gd name="connsiteX35" fmla="*/ 2419071 w 3649677"/>
                <a:gd name="connsiteY35" fmla="*/ 3491901 h 3612379"/>
                <a:gd name="connsiteX36" fmla="*/ 2479346 w 3649677"/>
                <a:gd name="connsiteY36" fmla="*/ 3468732 h 3612379"/>
                <a:gd name="connsiteX37" fmla="*/ 2597576 w 3649677"/>
                <a:gd name="connsiteY37" fmla="*/ 3415444 h 3612379"/>
                <a:gd name="connsiteX38" fmla="*/ 2604531 w 3649677"/>
                <a:gd name="connsiteY38" fmla="*/ 3431662 h 3612379"/>
                <a:gd name="connsiteX39" fmla="*/ 2546575 w 3649677"/>
                <a:gd name="connsiteY39" fmla="*/ 3459465 h 3612379"/>
                <a:gd name="connsiteX40" fmla="*/ 2539620 w 3649677"/>
                <a:gd name="connsiteY40" fmla="*/ 3443247 h 3612379"/>
                <a:gd name="connsiteX41" fmla="*/ 2597576 w 3649677"/>
                <a:gd name="connsiteY41" fmla="*/ 3415444 h 3612379"/>
                <a:gd name="connsiteX42" fmla="*/ 2711171 w 3649677"/>
                <a:gd name="connsiteY42" fmla="*/ 3355205 h 3612379"/>
                <a:gd name="connsiteX43" fmla="*/ 2720444 w 3649677"/>
                <a:gd name="connsiteY43" fmla="*/ 3371423 h 3612379"/>
                <a:gd name="connsiteX44" fmla="*/ 2662488 w 3649677"/>
                <a:gd name="connsiteY44" fmla="*/ 3401543 h 3612379"/>
                <a:gd name="connsiteX45" fmla="*/ 2655533 w 3649677"/>
                <a:gd name="connsiteY45" fmla="*/ 3387641 h 3612379"/>
                <a:gd name="connsiteX46" fmla="*/ 2711171 w 3649677"/>
                <a:gd name="connsiteY46" fmla="*/ 3355205 h 3612379"/>
                <a:gd name="connsiteX47" fmla="*/ 2820129 w 3649677"/>
                <a:gd name="connsiteY47" fmla="*/ 3285698 h 3612379"/>
                <a:gd name="connsiteX48" fmla="*/ 2829402 w 3649677"/>
                <a:gd name="connsiteY48" fmla="*/ 3299600 h 3612379"/>
                <a:gd name="connsiteX49" fmla="*/ 2776082 w 3649677"/>
                <a:gd name="connsiteY49" fmla="*/ 3336670 h 3612379"/>
                <a:gd name="connsiteX50" fmla="*/ 2766809 w 3649677"/>
                <a:gd name="connsiteY50" fmla="*/ 3320452 h 3612379"/>
                <a:gd name="connsiteX51" fmla="*/ 2820129 w 3649677"/>
                <a:gd name="connsiteY51" fmla="*/ 3285698 h 3612379"/>
                <a:gd name="connsiteX52" fmla="*/ 2924450 w 3649677"/>
                <a:gd name="connsiteY52" fmla="*/ 3209241 h 3612379"/>
                <a:gd name="connsiteX53" fmla="*/ 2936042 w 3649677"/>
                <a:gd name="connsiteY53" fmla="*/ 3223142 h 3612379"/>
                <a:gd name="connsiteX54" fmla="*/ 2882722 w 3649677"/>
                <a:gd name="connsiteY54" fmla="*/ 3262529 h 3612379"/>
                <a:gd name="connsiteX55" fmla="*/ 2873449 w 3649677"/>
                <a:gd name="connsiteY55" fmla="*/ 3248628 h 3612379"/>
                <a:gd name="connsiteX56" fmla="*/ 2924450 w 3649677"/>
                <a:gd name="connsiteY56" fmla="*/ 3209241 h 3612379"/>
                <a:gd name="connsiteX57" fmla="*/ 185675 w 3649677"/>
                <a:gd name="connsiteY57" fmla="*/ 1098497 h 3612379"/>
                <a:gd name="connsiteX58" fmla="*/ 204211 w 3649677"/>
                <a:gd name="connsiteY58" fmla="*/ 1144840 h 3612379"/>
                <a:gd name="connsiteX59" fmla="*/ 67509 w 3649677"/>
                <a:gd name="connsiteY59" fmla="*/ 1851574 h 3612379"/>
                <a:gd name="connsiteX60" fmla="*/ 137018 w 3649677"/>
                <a:gd name="connsiteY60" fmla="*/ 2317324 h 3612379"/>
                <a:gd name="connsiteX61" fmla="*/ 716264 w 3649677"/>
                <a:gd name="connsiteY61" fmla="*/ 3188577 h 3612379"/>
                <a:gd name="connsiteX62" fmla="*/ 723215 w 3649677"/>
                <a:gd name="connsiteY62" fmla="*/ 3237237 h 3612379"/>
                <a:gd name="connsiteX63" fmla="*/ 695411 w 3649677"/>
                <a:gd name="connsiteY63" fmla="*/ 3251140 h 3612379"/>
                <a:gd name="connsiteX64" fmla="*/ 674559 w 3649677"/>
                <a:gd name="connsiteY64" fmla="*/ 3241871 h 3612379"/>
                <a:gd name="connsiteX65" fmla="*/ 72143 w 3649677"/>
                <a:gd name="connsiteY65" fmla="*/ 2335861 h 3612379"/>
                <a:gd name="connsiteX66" fmla="*/ 316 w 3649677"/>
                <a:gd name="connsiteY66" fmla="*/ 1851574 h 3612379"/>
                <a:gd name="connsiteX67" fmla="*/ 141652 w 3649677"/>
                <a:gd name="connsiteY67" fmla="*/ 1117034 h 3612379"/>
                <a:gd name="connsiteX68" fmla="*/ 185675 w 3649677"/>
                <a:gd name="connsiteY68" fmla="*/ 1098497 h 3612379"/>
                <a:gd name="connsiteX69" fmla="*/ 266627 w 3649677"/>
                <a:gd name="connsiteY69" fmla="*/ 965648 h 3612379"/>
                <a:gd name="connsiteX70" fmla="*/ 282845 w 3649677"/>
                <a:gd name="connsiteY70" fmla="*/ 974911 h 3612379"/>
                <a:gd name="connsiteX71" fmla="*/ 252725 w 3649677"/>
                <a:gd name="connsiteY71" fmla="*/ 1032807 h 3612379"/>
                <a:gd name="connsiteX72" fmla="*/ 236507 w 3649677"/>
                <a:gd name="connsiteY72" fmla="*/ 1023544 h 3612379"/>
                <a:gd name="connsiteX73" fmla="*/ 266627 w 3649677"/>
                <a:gd name="connsiteY73" fmla="*/ 965648 h 3612379"/>
                <a:gd name="connsiteX74" fmla="*/ 333816 w 3649677"/>
                <a:gd name="connsiteY74" fmla="*/ 854488 h 3612379"/>
                <a:gd name="connsiteX75" fmla="*/ 350034 w 3649677"/>
                <a:gd name="connsiteY75" fmla="*/ 863751 h 3612379"/>
                <a:gd name="connsiteX76" fmla="*/ 315281 w 3649677"/>
                <a:gd name="connsiteY76" fmla="*/ 919331 h 3612379"/>
                <a:gd name="connsiteX77" fmla="*/ 299063 w 3649677"/>
                <a:gd name="connsiteY77" fmla="*/ 910068 h 3612379"/>
                <a:gd name="connsiteX78" fmla="*/ 333816 w 3649677"/>
                <a:gd name="connsiteY78" fmla="*/ 854488 h 3612379"/>
                <a:gd name="connsiteX79" fmla="*/ 410273 w 3649677"/>
                <a:gd name="connsiteY79" fmla="*/ 747960 h 3612379"/>
                <a:gd name="connsiteX80" fmla="*/ 424175 w 3649677"/>
                <a:gd name="connsiteY80" fmla="*/ 759539 h 3612379"/>
                <a:gd name="connsiteX81" fmla="*/ 384788 w 3649677"/>
                <a:gd name="connsiteY81" fmla="*/ 810487 h 3612379"/>
                <a:gd name="connsiteX82" fmla="*/ 370887 w 3649677"/>
                <a:gd name="connsiteY82" fmla="*/ 801224 h 3612379"/>
                <a:gd name="connsiteX83" fmla="*/ 410273 w 3649677"/>
                <a:gd name="connsiteY83" fmla="*/ 747960 h 3612379"/>
                <a:gd name="connsiteX84" fmla="*/ 493681 w 3649677"/>
                <a:gd name="connsiteY84" fmla="*/ 648379 h 3612379"/>
                <a:gd name="connsiteX85" fmla="*/ 505266 w 3649677"/>
                <a:gd name="connsiteY85" fmla="*/ 659959 h 3612379"/>
                <a:gd name="connsiteX86" fmla="*/ 468196 w 3649677"/>
                <a:gd name="connsiteY86" fmla="*/ 703959 h 3612379"/>
                <a:gd name="connsiteX87" fmla="*/ 463562 w 3649677"/>
                <a:gd name="connsiteY87" fmla="*/ 708591 h 3612379"/>
                <a:gd name="connsiteX88" fmla="*/ 449660 w 3649677"/>
                <a:gd name="connsiteY88" fmla="*/ 697012 h 3612379"/>
                <a:gd name="connsiteX89" fmla="*/ 454294 w 3649677"/>
                <a:gd name="connsiteY89" fmla="*/ 692380 h 3612379"/>
                <a:gd name="connsiteX90" fmla="*/ 493681 w 3649677"/>
                <a:gd name="connsiteY90" fmla="*/ 648379 h 3612379"/>
                <a:gd name="connsiteX91" fmla="*/ 584040 w 3649677"/>
                <a:gd name="connsiteY91" fmla="*/ 553430 h 3612379"/>
                <a:gd name="connsiteX92" fmla="*/ 595624 w 3649677"/>
                <a:gd name="connsiteY92" fmla="*/ 567325 h 3612379"/>
                <a:gd name="connsiteX93" fmla="*/ 549287 w 3649677"/>
                <a:gd name="connsiteY93" fmla="*/ 611326 h 3612379"/>
                <a:gd name="connsiteX94" fmla="*/ 537702 w 3649677"/>
                <a:gd name="connsiteY94" fmla="*/ 599747 h 3612379"/>
                <a:gd name="connsiteX95" fmla="*/ 584040 w 3649677"/>
                <a:gd name="connsiteY95" fmla="*/ 553430 h 3612379"/>
                <a:gd name="connsiteX96" fmla="*/ 679032 w 3649677"/>
                <a:gd name="connsiteY96" fmla="*/ 465429 h 3612379"/>
                <a:gd name="connsiteX97" fmla="*/ 690616 w 3649677"/>
                <a:gd name="connsiteY97" fmla="*/ 479324 h 3612379"/>
                <a:gd name="connsiteX98" fmla="*/ 641962 w 3649677"/>
                <a:gd name="connsiteY98" fmla="*/ 523325 h 3612379"/>
                <a:gd name="connsiteX99" fmla="*/ 630377 w 3649677"/>
                <a:gd name="connsiteY99" fmla="*/ 509430 h 3612379"/>
                <a:gd name="connsiteX100" fmla="*/ 679032 w 3649677"/>
                <a:gd name="connsiteY100" fmla="*/ 465429 h 3612379"/>
                <a:gd name="connsiteX101" fmla="*/ 2730567 w 3649677"/>
                <a:gd name="connsiteY101" fmla="*/ 250246 h 3612379"/>
                <a:gd name="connsiteX102" fmla="*/ 2757499 w 3649677"/>
                <a:gd name="connsiteY102" fmla="*/ 254013 h 3612379"/>
                <a:gd name="connsiteX103" fmla="*/ 3267178 w 3649677"/>
                <a:gd name="connsiteY103" fmla="*/ 706037 h 3612379"/>
                <a:gd name="connsiteX104" fmla="*/ 3649438 w 3649677"/>
                <a:gd name="connsiteY104" fmla="*/ 1797848 h 3612379"/>
                <a:gd name="connsiteX105" fmla="*/ 3466417 w 3649677"/>
                <a:gd name="connsiteY105" fmla="*/ 2625399 h 3612379"/>
                <a:gd name="connsiteX106" fmla="*/ 3065623 w 3649677"/>
                <a:gd name="connsiteY106" fmla="*/ 3165509 h 3612379"/>
                <a:gd name="connsiteX107" fmla="*/ 3040139 w 3649677"/>
                <a:gd name="connsiteY107" fmla="*/ 3174781 h 3612379"/>
                <a:gd name="connsiteX108" fmla="*/ 3016972 w 3649677"/>
                <a:gd name="connsiteY108" fmla="*/ 3163191 h 3612379"/>
                <a:gd name="connsiteX109" fmla="*/ 3013603 w 3649677"/>
                <a:gd name="connsiteY109" fmla="*/ 3155326 h 3612379"/>
                <a:gd name="connsiteX110" fmla="*/ 2984725 w 3649677"/>
                <a:gd name="connsiteY110" fmla="*/ 3181439 h 3612379"/>
                <a:gd name="connsiteX111" fmla="*/ 2973134 w 3649677"/>
                <a:gd name="connsiteY111" fmla="*/ 3167537 h 3612379"/>
                <a:gd name="connsiteX112" fmla="*/ 3006567 w 3649677"/>
                <a:gd name="connsiteY112" fmla="*/ 3138897 h 3612379"/>
                <a:gd name="connsiteX113" fmla="*/ 3006547 w 3649677"/>
                <a:gd name="connsiteY113" fmla="*/ 3138851 h 3612379"/>
                <a:gd name="connsiteX114" fmla="*/ 3016972 w 3649677"/>
                <a:gd name="connsiteY114" fmla="*/ 3114511 h 3612379"/>
                <a:gd name="connsiteX115" fmla="*/ 3403865 w 3649677"/>
                <a:gd name="connsiteY115" fmla="*/ 2595264 h 3612379"/>
                <a:gd name="connsiteX116" fmla="*/ 3582253 w 3649677"/>
                <a:gd name="connsiteY116" fmla="*/ 1797848 h 3612379"/>
                <a:gd name="connsiteX117" fmla="*/ 3213894 w 3649677"/>
                <a:gd name="connsiteY117" fmla="*/ 747762 h 3612379"/>
                <a:gd name="connsiteX118" fmla="*/ 2720432 w 3649677"/>
                <a:gd name="connsiteY118" fmla="*/ 311965 h 3612379"/>
                <a:gd name="connsiteX119" fmla="*/ 2719258 w 3649677"/>
                <a:gd name="connsiteY119" fmla="*/ 310391 h 3612379"/>
                <a:gd name="connsiteX120" fmla="*/ 2669321 w 3649677"/>
                <a:gd name="connsiteY120" fmla="*/ 282178 h 3612379"/>
                <a:gd name="connsiteX121" fmla="*/ 2678590 w 3649677"/>
                <a:gd name="connsiteY121" fmla="*/ 268280 h 3612379"/>
                <a:gd name="connsiteX122" fmla="*/ 2706182 w 3649677"/>
                <a:gd name="connsiteY122" fmla="*/ 283869 h 3612379"/>
                <a:gd name="connsiteX123" fmla="*/ 2708848 w 3649677"/>
                <a:gd name="connsiteY123" fmla="*/ 265604 h 3612379"/>
                <a:gd name="connsiteX124" fmla="*/ 2730567 w 3649677"/>
                <a:gd name="connsiteY124" fmla="*/ 250246 h 3612379"/>
                <a:gd name="connsiteX125" fmla="*/ 2560410 w 3649677"/>
                <a:gd name="connsiteY125" fmla="*/ 208057 h 3612379"/>
                <a:gd name="connsiteX126" fmla="*/ 2620659 w 3649677"/>
                <a:gd name="connsiteY126" fmla="*/ 238168 h 3612379"/>
                <a:gd name="connsiteX127" fmla="*/ 2611390 w 3649677"/>
                <a:gd name="connsiteY127" fmla="*/ 252066 h 3612379"/>
                <a:gd name="connsiteX128" fmla="*/ 2553458 w 3649677"/>
                <a:gd name="connsiteY128" fmla="*/ 224270 h 3612379"/>
                <a:gd name="connsiteX129" fmla="*/ 2560410 w 3649677"/>
                <a:gd name="connsiteY129" fmla="*/ 208057 h 3612379"/>
                <a:gd name="connsiteX130" fmla="*/ 2439912 w 3649677"/>
                <a:gd name="connsiteY130" fmla="*/ 159414 h 3612379"/>
                <a:gd name="connsiteX131" fmla="*/ 2500161 w 3649677"/>
                <a:gd name="connsiteY131" fmla="*/ 182577 h 3612379"/>
                <a:gd name="connsiteX132" fmla="*/ 2495527 w 3649677"/>
                <a:gd name="connsiteY132" fmla="*/ 198791 h 3612379"/>
                <a:gd name="connsiteX133" fmla="*/ 2435278 w 3649677"/>
                <a:gd name="connsiteY133" fmla="*/ 175628 h 3612379"/>
                <a:gd name="connsiteX134" fmla="*/ 2439912 w 3649677"/>
                <a:gd name="connsiteY134" fmla="*/ 159414 h 3612379"/>
                <a:gd name="connsiteX135" fmla="*/ 2317098 w 3649677"/>
                <a:gd name="connsiteY135" fmla="*/ 117720 h 3612379"/>
                <a:gd name="connsiteX136" fmla="*/ 2379664 w 3649677"/>
                <a:gd name="connsiteY136" fmla="*/ 138567 h 3612379"/>
                <a:gd name="connsiteX137" fmla="*/ 2372712 w 3649677"/>
                <a:gd name="connsiteY137" fmla="*/ 154781 h 3612379"/>
                <a:gd name="connsiteX138" fmla="*/ 2312463 w 3649677"/>
                <a:gd name="connsiteY138" fmla="*/ 136251 h 3612379"/>
                <a:gd name="connsiteX139" fmla="*/ 2317098 w 3649677"/>
                <a:gd name="connsiteY139" fmla="*/ 117720 h 3612379"/>
                <a:gd name="connsiteX140" fmla="*/ 2189648 w 3649677"/>
                <a:gd name="connsiteY140" fmla="*/ 87609 h 3612379"/>
                <a:gd name="connsiteX141" fmla="*/ 2254532 w 3649677"/>
                <a:gd name="connsiteY141" fmla="*/ 101506 h 3612379"/>
                <a:gd name="connsiteX142" fmla="*/ 2249897 w 3649677"/>
                <a:gd name="connsiteY142" fmla="*/ 120037 h 3612379"/>
                <a:gd name="connsiteX143" fmla="*/ 2185014 w 3649677"/>
                <a:gd name="connsiteY143" fmla="*/ 103823 h 3612379"/>
                <a:gd name="connsiteX144" fmla="*/ 2189648 w 3649677"/>
                <a:gd name="connsiteY144" fmla="*/ 87609 h 3612379"/>
                <a:gd name="connsiteX145" fmla="*/ 2062199 w 3649677"/>
                <a:gd name="connsiteY145" fmla="*/ 64446 h 3612379"/>
                <a:gd name="connsiteX146" fmla="*/ 2124765 w 3649677"/>
                <a:gd name="connsiteY146" fmla="*/ 76027 h 3612379"/>
                <a:gd name="connsiteX147" fmla="*/ 2122448 w 3649677"/>
                <a:gd name="connsiteY147" fmla="*/ 92241 h 3612379"/>
                <a:gd name="connsiteX148" fmla="*/ 2059882 w 3649677"/>
                <a:gd name="connsiteY148" fmla="*/ 82976 h 3612379"/>
                <a:gd name="connsiteX149" fmla="*/ 2062199 w 3649677"/>
                <a:gd name="connsiteY149" fmla="*/ 64446 h 3612379"/>
                <a:gd name="connsiteX150" fmla="*/ 1930115 w 3649677"/>
                <a:gd name="connsiteY150" fmla="*/ 52864 h 3612379"/>
                <a:gd name="connsiteX151" fmla="*/ 1997316 w 3649677"/>
                <a:gd name="connsiteY151" fmla="*/ 57497 h 3612379"/>
                <a:gd name="connsiteX152" fmla="*/ 1994998 w 3649677"/>
                <a:gd name="connsiteY152" fmla="*/ 76027 h 3612379"/>
                <a:gd name="connsiteX153" fmla="*/ 1930115 w 3649677"/>
                <a:gd name="connsiteY153" fmla="*/ 71394 h 3612379"/>
                <a:gd name="connsiteX154" fmla="*/ 1930115 w 3649677"/>
                <a:gd name="connsiteY154" fmla="*/ 52864 h 3612379"/>
                <a:gd name="connsiteX155" fmla="*/ 1796106 w 3649677"/>
                <a:gd name="connsiteY155" fmla="*/ 0 h 3612379"/>
                <a:gd name="connsiteX156" fmla="*/ 1830880 w 3649677"/>
                <a:gd name="connsiteY156" fmla="*/ 32402 h 3612379"/>
                <a:gd name="connsiteX157" fmla="*/ 1798424 w 3649677"/>
                <a:gd name="connsiteY157" fmla="*/ 67119 h 3612379"/>
                <a:gd name="connsiteX158" fmla="*/ 1606008 w 3649677"/>
                <a:gd name="connsiteY158" fmla="*/ 81005 h 3612379"/>
                <a:gd name="connsiteX159" fmla="*/ 801568 w 3649677"/>
                <a:gd name="connsiteY159" fmla="*/ 395768 h 3612379"/>
                <a:gd name="connsiteX160" fmla="*/ 791090 w 3649677"/>
                <a:gd name="connsiteY160" fmla="*/ 398383 h 3612379"/>
                <a:gd name="connsiteX161" fmla="*/ 791401 w 3649677"/>
                <a:gd name="connsiteY161" fmla="*/ 398849 h 3612379"/>
                <a:gd name="connsiteX162" fmla="*/ 792559 w 3649677"/>
                <a:gd name="connsiteY162" fmla="*/ 400586 h 3612379"/>
                <a:gd name="connsiteX163" fmla="*/ 741588 w 3649677"/>
                <a:gd name="connsiteY163" fmla="*/ 439955 h 3612379"/>
                <a:gd name="connsiteX164" fmla="*/ 730003 w 3649677"/>
                <a:gd name="connsiteY164" fmla="*/ 426060 h 3612379"/>
                <a:gd name="connsiteX165" fmla="*/ 772112 w 3649677"/>
                <a:gd name="connsiteY165" fmla="*/ 394951 h 3612379"/>
                <a:gd name="connsiteX166" fmla="*/ 755203 w 3649677"/>
                <a:gd name="connsiteY166" fmla="*/ 386510 h 3612379"/>
                <a:gd name="connsiteX167" fmla="*/ 762157 w 3649677"/>
                <a:gd name="connsiteY167" fmla="*/ 337907 h 3612379"/>
                <a:gd name="connsiteX168" fmla="*/ 1596735 w 3649677"/>
                <a:gd name="connsiteY168" fmla="*/ 13887 h 3612379"/>
                <a:gd name="connsiteX169" fmla="*/ 1796106 w 3649677"/>
                <a:gd name="connsiteY169" fmla="*/ 0 h 3612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3649677" h="3612379">
                  <a:moveTo>
                    <a:pt x="1783869" y="3593844"/>
                  </a:moveTo>
                  <a:cubicBezTo>
                    <a:pt x="1797779" y="3593844"/>
                    <a:pt x="1811688" y="3593844"/>
                    <a:pt x="1825598" y="3593844"/>
                  </a:cubicBezTo>
                  <a:cubicBezTo>
                    <a:pt x="1832553" y="3593844"/>
                    <a:pt x="1841826" y="3593844"/>
                    <a:pt x="1848780" y="3593844"/>
                  </a:cubicBezTo>
                  <a:cubicBezTo>
                    <a:pt x="1848780" y="3612379"/>
                    <a:pt x="1848780" y="3612379"/>
                    <a:pt x="1848780" y="3612379"/>
                  </a:cubicBezTo>
                  <a:cubicBezTo>
                    <a:pt x="1841826" y="3612379"/>
                    <a:pt x="1832553" y="3612379"/>
                    <a:pt x="1825598" y="3612379"/>
                  </a:cubicBezTo>
                  <a:cubicBezTo>
                    <a:pt x="1811688" y="3612379"/>
                    <a:pt x="1797779" y="3612379"/>
                    <a:pt x="1783869" y="3610062"/>
                  </a:cubicBezTo>
                  <a:cubicBezTo>
                    <a:pt x="1783869" y="3593844"/>
                    <a:pt x="1783869" y="3593844"/>
                    <a:pt x="1783869" y="3593844"/>
                  </a:cubicBezTo>
                  <a:close/>
                  <a:moveTo>
                    <a:pt x="1978603" y="3586893"/>
                  </a:moveTo>
                  <a:cubicBezTo>
                    <a:pt x="1978603" y="3605429"/>
                    <a:pt x="1978603" y="3605429"/>
                    <a:pt x="1978603" y="3605429"/>
                  </a:cubicBezTo>
                  <a:cubicBezTo>
                    <a:pt x="1957738" y="3607745"/>
                    <a:pt x="1936874" y="3607745"/>
                    <a:pt x="1913692" y="3610062"/>
                  </a:cubicBezTo>
                  <a:cubicBezTo>
                    <a:pt x="1913692" y="3591527"/>
                    <a:pt x="1913692" y="3591527"/>
                    <a:pt x="1913692" y="3591527"/>
                  </a:cubicBezTo>
                  <a:cubicBezTo>
                    <a:pt x="1934556" y="3591527"/>
                    <a:pt x="1955420" y="3589210"/>
                    <a:pt x="1978603" y="3586893"/>
                  </a:cubicBezTo>
                  <a:close/>
                  <a:moveTo>
                    <a:pt x="1654047" y="3586893"/>
                  </a:moveTo>
                  <a:cubicBezTo>
                    <a:pt x="1677230" y="3586893"/>
                    <a:pt x="1698094" y="3589210"/>
                    <a:pt x="1718958" y="3591527"/>
                  </a:cubicBezTo>
                  <a:lnTo>
                    <a:pt x="1718958" y="3607745"/>
                  </a:lnTo>
                  <a:cubicBezTo>
                    <a:pt x="1695776" y="3607745"/>
                    <a:pt x="1674911" y="3605429"/>
                    <a:pt x="1654047" y="3603112"/>
                  </a:cubicBezTo>
                  <a:cubicBezTo>
                    <a:pt x="1654047" y="3586893"/>
                    <a:pt x="1654047" y="3586893"/>
                    <a:pt x="1654047" y="3586893"/>
                  </a:cubicBezTo>
                  <a:close/>
                  <a:moveTo>
                    <a:pt x="2106107" y="3570675"/>
                  </a:moveTo>
                  <a:cubicBezTo>
                    <a:pt x="2108425" y="3589210"/>
                    <a:pt x="2108425" y="3589210"/>
                    <a:pt x="2108425" y="3589210"/>
                  </a:cubicBezTo>
                  <a:cubicBezTo>
                    <a:pt x="2087561" y="3591527"/>
                    <a:pt x="2066696" y="3596161"/>
                    <a:pt x="2043514" y="3598478"/>
                  </a:cubicBezTo>
                  <a:cubicBezTo>
                    <a:pt x="2041196" y="3579943"/>
                    <a:pt x="2041196" y="3579943"/>
                    <a:pt x="2041196" y="3579943"/>
                  </a:cubicBezTo>
                  <a:cubicBezTo>
                    <a:pt x="2064378" y="3577626"/>
                    <a:pt x="2085242" y="3575309"/>
                    <a:pt x="2106107" y="3570675"/>
                  </a:cubicBezTo>
                  <a:close/>
                  <a:moveTo>
                    <a:pt x="2233611" y="3545190"/>
                  </a:moveTo>
                  <a:cubicBezTo>
                    <a:pt x="2235929" y="3563725"/>
                    <a:pt x="2235929" y="3563725"/>
                    <a:pt x="2235929" y="3563725"/>
                  </a:cubicBezTo>
                  <a:cubicBezTo>
                    <a:pt x="2215065" y="3568358"/>
                    <a:pt x="2194200" y="3572992"/>
                    <a:pt x="2173336" y="3577626"/>
                  </a:cubicBezTo>
                  <a:cubicBezTo>
                    <a:pt x="2168699" y="3559091"/>
                    <a:pt x="2168699" y="3559091"/>
                    <a:pt x="2168699" y="3559091"/>
                  </a:cubicBezTo>
                  <a:cubicBezTo>
                    <a:pt x="2191882" y="3556774"/>
                    <a:pt x="2212746" y="3552140"/>
                    <a:pt x="2233611" y="3545190"/>
                  </a:cubicBezTo>
                  <a:close/>
                  <a:moveTo>
                    <a:pt x="2356478" y="3512753"/>
                  </a:moveTo>
                  <a:cubicBezTo>
                    <a:pt x="2363433" y="3528971"/>
                    <a:pt x="2363433" y="3528971"/>
                    <a:pt x="2363433" y="3528971"/>
                  </a:cubicBezTo>
                  <a:cubicBezTo>
                    <a:pt x="2342569" y="3535922"/>
                    <a:pt x="2321704" y="3540556"/>
                    <a:pt x="2300840" y="3547506"/>
                  </a:cubicBezTo>
                  <a:cubicBezTo>
                    <a:pt x="2296203" y="3531288"/>
                    <a:pt x="2296203" y="3531288"/>
                    <a:pt x="2296203" y="3531288"/>
                  </a:cubicBezTo>
                  <a:cubicBezTo>
                    <a:pt x="2317068" y="3524338"/>
                    <a:pt x="2337932" y="3517387"/>
                    <a:pt x="2356478" y="3512753"/>
                  </a:cubicBezTo>
                  <a:close/>
                  <a:moveTo>
                    <a:pt x="2479346" y="3468732"/>
                  </a:moveTo>
                  <a:cubicBezTo>
                    <a:pt x="2486300" y="3484951"/>
                    <a:pt x="2486300" y="3484951"/>
                    <a:pt x="2486300" y="3484951"/>
                  </a:cubicBezTo>
                  <a:cubicBezTo>
                    <a:pt x="2465436" y="3491901"/>
                    <a:pt x="2444572" y="3501169"/>
                    <a:pt x="2423707" y="3508119"/>
                  </a:cubicBezTo>
                  <a:cubicBezTo>
                    <a:pt x="2419071" y="3491901"/>
                    <a:pt x="2419071" y="3491901"/>
                    <a:pt x="2419071" y="3491901"/>
                  </a:cubicBezTo>
                  <a:cubicBezTo>
                    <a:pt x="2439935" y="3484951"/>
                    <a:pt x="2458481" y="3475683"/>
                    <a:pt x="2479346" y="3468732"/>
                  </a:cubicBezTo>
                  <a:close/>
                  <a:moveTo>
                    <a:pt x="2597576" y="3415444"/>
                  </a:moveTo>
                  <a:cubicBezTo>
                    <a:pt x="2604531" y="3431662"/>
                    <a:pt x="2604531" y="3431662"/>
                    <a:pt x="2604531" y="3431662"/>
                  </a:cubicBezTo>
                  <a:cubicBezTo>
                    <a:pt x="2585985" y="3440930"/>
                    <a:pt x="2565121" y="3450197"/>
                    <a:pt x="2546575" y="3459465"/>
                  </a:cubicBezTo>
                  <a:cubicBezTo>
                    <a:pt x="2539620" y="3443247"/>
                    <a:pt x="2539620" y="3443247"/>
                    <a:pt x="2539620" y="3443247"/>
                  </a:cubicBezTo>
                  <a:cubicBezTo>
                    <a:pt x="2558166" y="3433979"/>
                    <a:pt x="2579030" y="3424711"/>
                    <a:pt x="2597576" y="3415444"/>
                  </a:cubicBezTo>
                  <a:close/>
                  <a:moveTo>
                    <a:pt x="2711171" y="3355205"/>
                  </a:moveTo>
                  <a:cubicBezTo>
                    <a:pt x="2720444" y="3371423"/>
                    <a:pt x="2720444" y="3371423"/>
                    <a:pt x="2720444" y="3371423"/>
                  </a:cubicBezTo>
                  <a:cubicBezTo>
                    <a:pt x="2701898" y="3380691"/>
                    <a:pt x="2681034" y="3392275"/>
                    <a:pt x="2662488" y="3401543"/>
                  </a:cubicBezTo>
                  <a:cubicBezTo>
                    <a:pt x="2655533" y="3387641"/>
                    <a:pt x="2655533" y="3387641"/>
                    <a:pt x="2655533" y="3387641"/>
                  </a:cubicBezTo>
                  <a:cubicBezTo>
                    <a:pt x="2674079" y="3376057"/>
                    <a:pt x="2692625" y="3366789"/>
                    <a:pt x="2711171" y="3355205"/>
                  </a:cubicBezTo>
                  <a:close/>
                  <a:moveTo>
                    <a:pt x="2820129" y="3285698"/>
                  </a:moveTo>
                  <a:cubicBezTo>
                    <a:pt x="2829402" y="3299600"/>
                    <a:pt x="2829402" y="3299600"/>
                    <a:pt x="2829402" y="3299600"/>
                  </a:cubicBezTo>
                  <a:cubicBezTo>
                    <a:pt x="2813174" y="3313501"/>
                    <a:pt x="2794628" y="3325085"/>
                    <a:pt x="2776082" y="3336670"/>
                  </a:cubicBezTo>
                  <a:cubicBezTo>
                    <a:pt x="2766809" y="3320452"/>
                    <a:pt x="2766809" y="3320452"/>
                    <a:pt x="2766809" y="3320452"/>
                  </a:cubicBezTo>
                  <a:cubicBezTo>
                    <a:pt x="2785355" y="3311184"/>
                    <a:pt x="2801583" y="3297283"/>
                    <a:pt x="2820129" y="3285698"/>
                  </a:cubicBezTo>
                  <a:close/>
                  <a:moveTo>
                    <a:pt x="2924450" y="3209241"/>
                  </a:moveTo>
                  <a:cubicBezTo>
                    <a:pt x="2936042" y="3223142"/>
                    <a:pt x="2936042" y="3223142"/>
                    <a:pt x="2936042" y="3223142"/>
                  </a:cubicBezTo>
                  <a:cubicBezTo>
                    <a:pt x="2917495" y="3237044"/>
                    <a:pt x="2901268" y="3248628"/>
                    <a:pt x="2882722" y="3262529"/>
                  </a:cubicBezTo>
                  <a:cubicBezTo>
                    <a:pt x="2873449" y="3248628"/>
                    <a:pt x="2873449" y="3248628"/>
                    <a:pt x="2873449" y="3248628"/>
                  </a:cubicBezTo>
                  <a:cubicBezTo>
                    <a:pt x="2889676" y="3234727"/>
                    <a:pt x="2908222" y="3223142"/>
                    <a:pt x="2924450" y="3209241"/>
                  </a:cubicBezTo>
                  <a:close/>
                  <a:moveTo>
                    <a:pt x="185675" y="1098497"/>
                  </a:moveTo>
                  <a:cubicBezTo>
                    <a:pt x="204211" y="1105448"/>
                    <a:pt x="211162" y="1126303"/>
                    <a:pt x="204211" y="1144840"/>
                  </a:cubicBezTo>
                  <a:cubicBezTo>
                    <a:pt x="109215" y="1367287"/>
                    <a:pt x="62875" y="1605955"/>
                    <a:pt x="67509" y="1851574"/>
                  </a:cubicBezTo>
                  <a:cubicBezTo>
                    <a:pt x="69826" y="2009141"/>
                    <a:pt x="92996" y="2166708"/>
                    <a:pt x="137018" y="2317324"/>
                  </a:cubicBezTo>
                  <a:cubicBezTo>
                    <a:pt x="236649" y="2660264"/>
                    <a:pt x="438226" y="2961495"/>
                    <a:pt x="716264" y="3188577"/>
                  </a:cubicBezTo>
                  <a:cubicBezTo>
                    <a:pt x="732483" y="3200163"/>
                    <a:pt x="734800" y="3223334"/>
                    <a:pt x="723215" y="3237237"/>
                  </a:cubicBezTo>
                  <a:cubicBezTo>
                    <a:pt x="716264" y="3246506"/>
                    <a:pt x="704679" y="3251140"/>
                    <a:pt x="695411" y="3251140"/>
                  </a:cubicBezTo>
                  <a:cubicBezTo>
                    <a:pt x="688460" y="3251140"/>
                    <a:pt x="679193" y="3248823"/>
                    <a:pt x="674559" y="3241871"/>
                  </a:cubicBezTo>
                  <a:cubicBezTo>
                    <a:pt x="384936" y="3007838"/>
                    <a:pt x="176407" y="2692704"/>
                    <a:pt x="72143" y="2335861"/>
                  </a:cubicBezTo>
                  <a:cubicBezTo>
                    <a:pt x="25803" y="2180611"/>
                    <a:pt x="2633" y="2018410"/>
                    <a:pt x="316" y="1851574"/>
                  </a:cubicBezTo>
                  <a:cubicBezTo>
                    <a:pt x="-4318" y="1596686"/>
                    <a:pt x="42022" y="1351067"/>
                    <a:pt x="141652" y="1117034"/>
                  </a:cubicBezTo>
                  <a:cubicBezTo>
                    <a:pt x="148603" y="1100814"/>
                    <a:pt x="169456" y="1091545"/>
                    <a:pt x="185675" y="1098497"/>
                  </a:cubicBezTo>
                  <a:close/>
                  <a:moveTo>
                    <a:pt x="266627" y="965648"/>
                  </a:moveTo>
                  <a:cubicBezTo>
                    <a:pt x="282845" y="974911"/>
                    <a:pt x="282845" y="974911"/>
                    <a:pt x="282845" y="974911"/>
                  </a:cubicBezTo>
                  <a:cubicBezTo>
                    <a:pt x="271260" y="993438"/>
                    <a:pt x="261993" y="1011964"/>
                    <a:pt x="252725" y="1032807"/>
                  </a:cubicBezTo>
                  <a:cubicBezTo>
                    <a:pt x="236507" y="1023544"/>
                    <a:pt x="236507" y="1023544"/>
                    <a:pt x="236507" y="1023544"/>
                  </a:cubicBezTo>
                  <a:cubicBezTo>
                    <a:pt x="245775" y="1005017"/>
                    <a:pt x="257359" y="986490"/>
                    <a:pt x="266627" y="965648"/>
                  </a:cubicBezTo>
                  <a:close/>
                  <a:moveTo>
                    <a:pt x="333816" y="854488"/>
                  </a:moveTo>
                  <a:cubicBezTo>
                    <a:pt x="350034" y="863751"/>
                    <a:pt x="350034" y="863751"/>
                    <a:pt x="350034" y="863751"/>
                  </a:cubicBezTo>
                  <a:cubicBezTo>
                    <a:pt x="338450" y="882278"/>
                    <a:pt x="326866" y="900805"/>
                    <a:pt x="315281" y="919331"/>
                  </a:cubicBezTo>
                  <a:cubicBezTo>
                    <a:pt x="299063" y="910068"/>
                    <a:pt x="299063" y="910068"/>
                    <a:pt x="299063" y="910068"/>
                  </a:cubicBezTo>
                  <a:cubicBezTo>
                    <a:pt x="310648" y="891541"/>
                    <a:pt x="322232" y="873015"/>
                    <a:pt x="333816" y="854488"/>
                  </a:cubicBezTo>
                  <a:close/>
                  <a:moveTo>
                    <a:pt x="410273" y="747960"/>
                  </a:moveTo>
                  <a:cubicBezTo>
                    <a:pt x="424175" y="759539"/>
                    <a:pt x="424175" y="759539"/>
                    <a:pt x="424175" y="759539"/>
                  </a:cubicBezTo>
                  <a:cubicBezTo>
                    <a:pt x="410273" y="775750"/>
                    <a:pt x="398689" y="794277"/>
                    <a:pt x="384788" y="810487"/>
                  </a:cubicBezTo>
                  <a:cubicBezTo>
                    <a:pt x="370887" y="801224"/>
                    <a:pt x="370887" y="801224"/>
                    <a:pt x="370887" y="801224"/>
                  </a:cubicBezTo>
                  <a:cubicBezTo>
                    <a:pt x="384788" y="782697"/>
                    <a:pt x="396372" y="766487"/>
                    <a:pt x="410273" y="747960"/>
                  </a:cubicBezTo>
                  <a:close/>
                  <a:moveTo>
                    <a:pt x="493681" y="648379"/>
                  </a:moveTo>
                  <a:cubicBezTo>
                    <a:pt x="505266" y="659959"/>
                    <a:pt x="505266" y="659959"/>
                    <a:pt x="505266" y="659959"/>
                  </a:cubicBezTo>
                  <a:cubicBezTo>
                    <a:pt x="493681" y="673854"/>
                    <a:pt x="482097" y="690064"/>
                    <a:pt x="468196" y="703959"/>
                  </a:cubicBezTo>
                  <a:lnTo>
                    <a:pt x="463562" y="708591"/>
                  </a:lnTo>
                  <a:cubicBezTo>
                    <a:pt x="449660" y="697012"/>
                    <a:pt x="449660" y="697012"/>
                    <a:pt x="449660" y="697012"/>
                  </a:cubicBezTo>
                  <a:cubicBezTo>
                    <a:pt x="454294" y="692380"/>
                    <a:pt x="454294" y="692380"/>
                    <a:pt x="454294" y="692380"/>
                  </a:cubicBezTo>
                  <a:cubicBezTo>
                    <a:pt x="468196" y="678485"/>
                    <a:pt x="479780" y="662274"/>
                    <a:pt x="493681" y="648379"/>
                  </a:cubicBezTo>
                  <a:close/>
                  <a:moveTo>
                    <a:pt x="584040" y="553430"/>
                  </a:moveTo>
                  <a:cubicBezTo>
                    <a:pt x="595624" y="567325"/>
                    <a:pt x="595624" y="567325"/>
                    <a:pt x="595624" y="567325"/>
                  </a:cubicBezTo>
                  <a:cubicBezTo>
                    <a:pt x="579406" y="581220"/>
                    <a:pt x="565505" y="597431"/>
                    <a:pt x="549287" y="611326"/>
                  </a:cubicBezTo>
                  <a:cubicBezTo>
                    <a:pt x="537702" y="599747"/>
                    <a:pt x="537702" y="599747"/>
                    <a:pt x="537702" y="599747"/>
                  </a:cubicBezTo>
                  <a:cubicBezTo>
                    <a:pt x="551603" y="583536"/>
                    <a:pt x="567821" y="569641"/>
                    <a:pt x="584040" y="553430"/>
                  </a:cubicBezTo>
                  <a:close/>
                  <a:moveTo>
                    <a:pt x="679032" y="465429"/>
                  </a:moveTo>
                  <a:cubicBezTo>
                    <a:pt x="690616" y="479324"/>
                    <a:pt x="690616" y="479324"/>
                    <a:pt x="690616" y="479324"/>
                  </a:cubicBezTo>
                  <a:cubicBezTo>
                    <a:pt x="674398" y="493219"/>
                    <a:pt x="658180" y="507114"/>
                    <a:pt x="641962" y="523325"/>
                  </a:cubicBezTo>
                  <a:cubicBezTo>
                    <a:pt x="630377" y="509430"/>
                    <a:pt x="630377" y="509430"/>
                    <a:pt x="630377" y="509430"/>
                  </a:cubicBezTo>
                  <a:cubicBezTo>
                    <a:pt x="646596" y="495535"/>
                    <a:pt x="662814" y="479324"/>
                    <a:pt x="679032" y="465429"/>
                  </a:cubicBezTo>
                  <a:close/>
                  <a:moveTo>
                    <a:pt x="2730567" y="250246"/>
                  </a:moveTo>
                  <a:cubicBezTo>
                    <a:pt x="2739545" y="248218"/>
                    <a:pt x="2749391" y="249377"/>
                    <a:pt x="2757499" y="254013"/>
                  </a:cubicBezTo>
                  <a:cubicBezTo>
                    <a:pt x="2954421" y="372235"/>
                    <a:pt x="3125858" y="525227"/>
                    <a:pt x="3267178" y="706037"/>
                  </a:cubicBezTo>
                  <a:cubicBezTo>
                    <a:pt x="3512751" y="1021294"/>
                    <a:pt x="3642488" y="1399140"/>
                    <a:pt x="3649438" y="1797848"/>
                  </a:cubicBezTo>
                  <a:cubicBezTo>
                    <a:pt x="3654071" y="2087607"/>
                    <a:pt x="3591520" y="2365775"/>
                    <a:pt x="3466417" y="2625399"/>
                  </a:cubicBezTo>
                  <a:cubicBezTo>
                    <a:pt x="3366797" y="2829389"/>
                    <a:pt x="3230111" y="3010198"/>
                    <a:pt x="3065623" y="3165509"/>
                  </a:cubicBezTo>
                  <a:cubicBezTo>
                    <a:pt x="3058673" y="3170145"/>
                    <a:pt x="3049406" y="3174781"/>
                    <a:pt x="3040139" y="3174781"/>
                  </a:cubicBezTo>
                  <a:cubicBezTo>
                    <a:pt x="3030873" y="3174781"/>
                    <a:pt x="3023922" y="3170145"/>
                    <a:pt x="3016972" y="3163191"/>
                  </a:cubicBezTo>
                  <a:lnTo>
                    <a:pt x="3013603" y="3155326"/>
                  </a:lnTo>
                  <a:lnTo>
                    <a:pt x="2984725" y="3181439"/>
                  </a:lnTo>
                  <a:cubicBezTo>
                    <a:pt x="2973134" y="3167537"/>
                    <a:pt x="2973134" y="3167537"/>
                    <a:pt x="2973134" y="3167537"/>
                  </a:cubicBezTo>
                  <a:lnTo>
                    <a:pt x="3006567" y="3138897"/>
                  </a:lnTo>
                  <a:lnTo>
                    <a:pt x="3006547" y="3138851"/>
                  </a:lnTo>
                  <a:cubicBezTo>
                    <a:pt x="3006547" y="3130158"/>
                    <a:pt x="3010022" y="3121465"/>
                    <a:pt x="3016972" y="3114511"/>
                  </a:cubicBezTo>
                  <a:cubicBezTo>
                    <a:pt x="3179143" y="2966155"/>
                    <a:pt x="3308879" y="2792300"/>
                    <a:pt x="3403865" y="2595264"/>
                  </a:cubicBezTo>
                  <a:cubicBezTo>
                    <a:pt x="3526651" y="2344912"/>
                    <a:pt x="3584569" y="2078334"/>
                    <a:pt x="3582253" y="1797848"/>
                  </a:cubicBezTo>
                  <a:cubicBezTo>
                    <a:pt x="3575303" y="1415366"/>
                    <a:pt x="3447883" y="1051429"/>
                    <a:pt x="3213894" y="747762"/>
                  </a:cubicBezTo>
                  <a:cubicBezTo>
                    <a:pt x="3077207" y="573907"/>
                    <a:pt x="2912720" y="425550"/>
                    <a:pt x="2720432" y="311965"/>
                  </a:cubicBezTo>
                  <a:lnTo>
                    <a:pt x="2719258" y="310391"/>
                  </a:lnTo>
                  <a:lnTo>
                    <a:pt x="2669321" y="282178"/>
                  </a:lnTo>
                  <a:cubicBezTo>
                    <a:pt x="2678590" y="268280"/>
                    <a:pt x="2678590" y="268280"/>
                    <a:pt x="2678590" y="268280"/>
                  </a:cubicBezTo>
                  <a:lnTo>
                    <a:pt x="2706182" y="283869"/>
                  </a:lnTo>
                  <a:lnTo>
                    <a:pt x="2708848" y="265604"/>
                  </a:lnTo>
                  <a:cubicBezTo>
                    <a:pt x="2713481" y="257490"/>
                    <a:pt x="2721590" y="252275"/>
                    <a:pt x="2730567" y="250246"/>
                  </a:cubicBezTo>
                  <a:close/>
                  <a:moveTo>
                    <a:pt x="2560410" y="208057"/>
                  </a:moveTo>
                  <a:cubicBezTo>
                    <a:pt x="2581265" y="217321"/>
                    <a:pt x="2599803" y="226587"/>
                    <a:pt x="2620659" y="238168"/>
                  </a:cubicBezTo>
                  <a:lnTo>
                    <a:pt x="2611390" y="252066"/>
                  </a:lnTo>
                  <a:cubicBezTo>
                    <a:pt x="2592852" y="242801"/>
                    <a:pt x="2574313" y="233536"/>
                    <a:pt x="2553458" y="224270"/>
                  </a:cubicBezTo>
                  <a:cubicBezTo>
                    <a:pt x="2560410" y="208057"/>
                    <a:pt x="2560410" y="208057"/>
                    <a:pt x="2560410" y="208057"/>
                  </a:cubicBezTo>
                  <a:close/>
                  <a:moveTo>
                    <a:pt x="2439912" y="159414"/>
                  </a:moveTo>
                  <a:cubicBezTo>
                    <a:pt x="2460768" y="166363"/>
                    <a:pt x="2481623" y="175628"/>
                    <a:pt x="2500161" y="182577"/>
                  </a:cubicBezTo>
                  <a:lnTo>
                    <a:pt x="2495527" y="198791"/>
                  </a:lnTo>
                  <a:cubicBezTo>
                    <a:pt x="2474671" y="191842"/>
                    <a:pt x="2453816" y="182577"/>
                    <a:pt x="2435278" y="175628"/>
                  </a:cubicBezTo>
                  <a:cubicBezTo>
                    <a:pt x="2439912" y="159414"/>
                    <a:pt x="2439912" y="159414"/>
                    <a:pt x="2439912" y="159414"/>
                  </a:cubicBezTo>
                  <a:close/>
                  <a:moveTo>
                    <a:pt x="2317098" y="117720"/>
                  </a:moveTo>
                  <a:cubicBezTo>
                    <a:pt x="2337953" y="124669"/>
                    <a:pt x="2358808" y="131618"/>
                    <a:pt x="2379664" y="138567"/>
                  </a:cubicBezTo>
                  <a:lnTo>
                    <a:pt x="2372712" y="154781"/>
                  </a:lnTo>
                  <a:cubicBezTo>
                    <a:pt x="2351856" y="147832"/>
                    <a:pt x="2333318" y="140883"/>
                    <a:pt x="2312463" y="136251"/>
                  </a:cubicBezTo>
                  <a:cubicBezTo>
                    <a:pt x="2317098" y="117720"/>
                    <a:pt x="2317098" y="117720"/>
                    <a:pt x="2317098" y="117720"/>
                  </a:cubicBezTo>
                  <a:close/>
                  <a:moveTo>
                    <a:pt x="2189648" y="87609"/>
                  </a:moveTo>
                  <a:cubicBezTo>
                    <a:pt x="2210504" y="92241"/>
                    <a:pt x="2231359" y="96874"/>
                    <a:pt x="2254532" y="101506"/>
                  </a:cubicBezTo>
                  <a:lnTo>
                    <a:pt x="2249897" y="120037"/>
                  </a:lnTo>
                  <a:cubicBezTo>
                    <a:pt x="2229042" y="113088"/>
                    <a:pt x="2208186" y="108455"/>
                    <a:pt x="2185014" y="103823"/>
                  </a:cubicBezTo>
                  <a:cubicBezTo>
                    <a:pt x="2189648" y="87609"/>
                    <a:pt x="2189648" y="87609"/>
                    <a:pt x="2189648" y="87609"/>
                  </a:cubicBezTo>
                  <a:close/>
                  <a:moveTo>
                    <a:pt x="2062199" y="64446"/>
                  </a:moveTo>
                  <a:cubicBezTo>
                    <a:pt x="2083054" y="69078"/>
                    <a:pt x="2103910" y="71394"/>
                    <a:pt x="2124765" y="76027"/>
                  </a:cubicBezTo>
                  <a:lnTo>
                    <a:pt x="2122448" y="92241"/>
                  </a:lnTo>
                  <a:cubicBezTo>
                    <a:pt x="2101592" y="89925"/>
                    <a:pt x="2080737" y="85292"/>
                    <a:pt x="2059882" y="82976"/>
                  </a:cubicBezTo>
                  <a:cubicBezTo>
                    <a:pt x="2062199" y="64446"/>
                    <a:pt x="2062199" y="64446"/>
                    <a:pt x="2062199" y="64446"/>
                  </a:cubicBezTo>
                  <a:close/>
                  <a:moveTo>
                    <a:pt x="1930115" y="52864"/>
                  </a:moveTo>
                  <a:cubicBezTo>
                    <a:pt x="1953288" y="55180"/>
                    <a:pt x="1974143" y="55180"/>
                    <a:pt x="1997316" y="57497"/>
                  </a:cubicBezTo>
                  <a:lnTo>
                    <a:pt x="1994998" y="76027"/>
                  </a:lnTo>
                  <a:cubicBezTo>
                    <a:pt x="1974143" y="73711"/>
                    <a:pt x="1950970" y="71394"/>
                    <a:pt x="1930115" y="71394"/>
                  </a:cubicBezTo>
                  <a:cubicBezTo>
                    <a:pt x="1930115" y="52864"/>
                    <a:pt x="1930115" y="52864"/>
                    <a:pt x="1930115" y="52864"/>
                  </a:cubicBezTo>
                  <a:close/>
                  <a:moveTo>
                    <a:pt x="1796106" y="0"/>
                  </a:moveTo>
                  <a:cubicBezTo>
                    <a:pt x="1816970" y="0"/>
                    <a:pt x="1830880" y="13887"/>
                    <a:pt x="1830880" y="32402"/>
                  </a:cubicBezTo>
                  <a:cubicBezTo>
                    <a:pt x="1833198" y="53232"/>
                    <a:pt x="1816970" y="67119"/>
                    <a:pt x="1798424" y="67119"/>
                  </a:cubicBezTo>
                  <a:cubicBezTo>
                    <a:pt x="1733513" y="69433"/>
                    <a:pt x="1668601" y="74062"/>
                    <a:pt x="1606008" y="81005"/>
                  </a:cubicBezTo>
                  <a:cubicBezTo>
                    <a:pt x="1316224" y="118036"/>
                    <a:pt x="1040350" y="224500"/>
                    <a:pt x="801568" y="395768"/>
                  </a:cubicBezTo>
                  <a:lnTo>
                    <a:pt x="791090" y="398383"/>
                  </a:lnTo>
                  <a:lnTo>
                    <a:pt x="791401" y="398849"/>
                  </a:lnTo>
                  <a:cubicBezTo>
                    <a:pt x="792559" y="400586"/>
                    <a:pt x="792559" y="400586"/>
                    <a:pt x="792559" y="400586"/>
                  </a:cubicBezTo>
                  <a:cubicBezTo>
                    <a:pt x="776341" y="412165"/>
                    <a:pt x="757806" y="426060"/>
                    <a:pt x="741588" y="439955"/>
                  </a:cubicBezTo>
                  <a:cubicBezTo>
                    <a:pt x="730003" y="426060"/>
                    <a:pt x="730003" y="426060"/>
                    <a:pt x="730003" y="426060"/>
                  </a:cubicBezTo>
                  <a:lnTo>
                    <a:pt x="772112" y="394951"/>
                  </a:lnTo>
                  <a:lnTo>
                    <a:pt x="755203" y="386510"/>
                  </a:lnTo>
                  <a:cubicBezTo>
                    <a:pt x="743611" y="370309"/>
                    <a:pt x="748248" y="349479"/>
                    <a:pt x="762157" y="337907"/>
                  </a:cubicBezTo>
                  <a:cubicBezTo>
                    <a:pt x="1007894" y="162011"/>
                    <a:pt x="1297678" y="50918"/>
                    <a:pt x="1596735" y="13887"/>
                  </a:cubicBezTo>
                  <a:cubicBezTo>
                    <a:pt x="1663964" y="4629"/>
                    <a:pt x="1731194" y="0"/>
                    <a:pt x="1796106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ACF9C7DB-E997-49EA-BA05-EEDD68D2882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9217" y="2601775"/>
              <a:ext cx="400397" cy="166424"/>
            </a:xfrm>
            <a:custGeom>
              <a:avLst/>
              <a:gdLst>
                <a:gd name="T0" fmla="*/ 409 w 409"/>
                <a:gd name="T1" fmla="*/ 135 h 170"/>
                <a:gd name="T2" fmla="*/ 104 w 409"/>
                <a:gd name="T3" fmla="*/ 0 h 170"/>
                <a:gd name="T4" fmla="*/ 0 w 409"/>
                <a:gd name="T5" fmla="*/ 170 h 170"/>
                <a:gd name="T6" fmla="*/ 409 w 409"/>
                <a:gd name="T7" fmla="*/ 13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9" h="170">
                  <a:moveTo>
                    <a:pt x="409" y="135"/>
                  </a:moveTo>
                  <a:lnTo>
                    <a:pt x="104" y="0"/>
                  </a:lnTo>
                  <a:lnTo>
                    <a:pt x="0" y="170"/>
                  </a:lnTo>
                  <a:lnTo>
                    <a:pt x="409" y="135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2A0CF06D-07C1-485C-A0D8-BA64CE97E1A5}"/>
                </a:ext>
              </a:extLst>
            </p:cNvPr>
            <p:cNvSpPr>
              <a:spLocks/>
            </p:cNvSpPr>
            <p:nvPr/>
          </p:nvSpPr>
          <p:spPr bwMode="auto">
            <a:xfrm>
              <a:off x="873077" y="1989923"/>
              <a:ext cx="2819416" cy="3251140"/>
            </a:xfrm>
            <a:custGeom>
              <a:avLst/>
              <a:gdLst>
                <a:gd name="T0" fmla="*/ 609 w 1217"/>
                <a:gd name="T1" fmla="*/ 0 h 1403"/>
                <a:gd name="T2" fmla="*/ 0 w 1217"/>
                <a:gd name="T3" fmla="*/ 609 h 1403"/>
                <a:gd name="T4" fmla="*/ 262 w 1217"/>
                <a:gd name="T5" fmla="*/ 1109 h 1403"/>
                <a:gd name="T6" fmla="*/ 262 w 1217"/>
                <a:gd name="T7" fmla="*/ 1403 h 1403"/>
                <a:gd name="T8" fmla="*/ 539 w 1217"/>
                <a:gd name="T9" fmla="*/ 1213 h 1403"/>
                <a:gd name="T10" fmla="*/ 609 w 1217"/>
                <a:gd name="T11" fmla="*/ 1217 h 1403"/>
                <a:gd name="T12" fmla="*/ 1217 w 1217"/>
                <a:gd name="T13" fmla="*/ 609 h 1403"/>
                <a:gd name="T14" fmla="*/ 609 w 1217"/>
                <a:gd name="T15" fmla="*/ 0 h 1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7" h="1403">
                  <a:moveTo>
                    <a:pt x="609" y="0"/>
                  </a:moveTo>
                  <a:cubicBezTo>
                    <a:pt x="272" y="0"/>
                    <a:pt x="0" y="272"/>
                    <a:pt x="0" y="609"/>
                  </a:cubicBezTo>
                  <a:cubicBezTo>
                    <a:pt x="0" y="816"/>
                    <a:pt x="104" y="999"/>
                    <a:pt x="262" y="1109"/>
                  </a:cubicBezTo>
                  <a:cubicBezTo>
                    <a:pt x="262" y="1403"/>
                    <a:pt x="262" y="1403"/>
                    <a:pt x="262" y="1403"/>
                  </a:cubicBezTo>
                  <a:cubicBezTo>
                    <a:pt x="539" y="1213"/>
                    <a:pt x="539" y="1213"/>
                    <a:pt x="539" y="1213"/>
                  </a:cubicBezTo>
                  <a:cubicBezTo>
                    <a:pt x="562" y="1216"/>
                    <a:pt x="585" y="1217"/>
                    <a:pt x="609" y="1217"/>
                  </a:cubicBezTo>
                  <a:cubicBezTo>
                    <a:pt x="945" y="1217"/>
                    <a:pt x="1217" y="945"/>
                    <a:pt x="1217" y="609"/>
                  </a:cubicBezTo>
                  <a:cubicBezTo>
                    <a:pt x="1217" y="272"/>
                    <a:pt x="945" y="0"/>
                    <a:pt x="609" y="0"/>
                  </a:cubicBez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DEA0D00C-D80E-4E36-953E-0417178DBC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8368" y="4390343"/>
              <a:ext cx="9790" cy="9790"/>
            </a:xfrm>
            <a:custGeom>
              <a:avLst/>
              <a:gdLst>
                <a:gd name="T0" fmla="*/ 0 w 4"/>
                <a:gd name="T1" fmla="*/ 0 h 4"/>
                <a:gd name="T2" fmla="*/ 1 w 4"/>
                <a:gd name="T3" fmla="*/ 4 h 4"/>
                <a:gd name="T4" fmla="*/ 4 w 4"/>
                <a:gd name="T5" fmla="*/ 4 h 4"/>
                <a:gd name="T6" fmla="*/ 0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</a:path>
              </a:pathLst>
            </a:custGeom>
            <a:solidFill>
              <a:srgbClr val="DCD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AD8B65F7-D1DE-406A-8189-7D5536FD825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1515" y="4265035"/>
              <a:ext cx="428786" cy="135097"/>
            </a:xfrm>
            <a:custGeom>
              <a:avLst/>
              <a:gdLst>
                <a:gd name="T0" fmla="*/ 177 w 185"/>
                <a:gd name="T1" fmla="*/ 0 h 58"/>
                <a:gd name="T2" fmla="*/ 0 w 185"/>
                <a:gd name="T3" fmla="*/ 4 h 58"/>
                <a:gd name="T4" fmla="*/ 3 w 185"/>
                <a:gd name="T5" fmla="*/ 54 h 58"/>
                <a:gd name="T6" fmla="*/ 7 w 185"/>
                <a:gd name="T7" fmla="*/ 58 h 58"/>
                <a:gd name="T8" fmla="*/ 185 w 185"/>
                <a:gd name="T9" fmla="*/ 43 h 58"/>
                <a:gd name="T10" fmla="*/ 177 w 185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5" h="58">
                  <a:moveTo>
                    <a:pt x="17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5" y="55"/>
                    <a:pt x="6" y="57"/>
                    <a:pt x="7" y="58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77" y="0"/>
                    <a:pt x="177" y="0"/>
                    <a:pt x="177" y="0"/>
                  </a:cubicBezTo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C90B1C2F-AE60-4A6C-B37E-3DB0EF04522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353" y="3007065"/>
              <a:ext cx="2472864" cy="1272655"/>
            </a:xfrm>
            <a:custGeom>
              <a:avLst/>
              <a:gdLst>
                <a:gd name="T0" fmla="*/ 0 w 2400"/>
                <a:gd name="T1" fmla="*/ 15 h 1123"/>
                <a:gd name="T2" fmla="*/ 69 w 2400"/>
                <a:gd name="T3" fmla="*/ 1123 h 1123"/>
                <a:gd name="T4" fmla="*/ 2382 w 2400"/>
                <a:gd name="T5" fmla="*/ 1068 h 1123"/>
                <a:gd name="T6" fmla="*/ 2400 w 2400"/>
                <a:gd name="T7" fmla="*/ 0 h 1123"/>
                <a:gd name="T8" fmla="*/ 0 w 2400"/>
                <a:gd name="T9" fmla="*/ 15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0" h="1123">
                  <a:moveTo>
                    <a:pt x="0" y="15"/>
                  </a:moveTo>
                  <a:lnTo>
                    <a:pt x="69" y="1123"/>
                  </a:lnTo>
                  <a:lnTo>
                    <a:pt x="2382" y="1068"/>
                  </a:lnTo>
                  <a:lnTo>
                    <a:pt x="2400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4A685AF6-BA12-4A26-A9DE-B9D130F67CD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353" y="3180343"/>
              <a:ext cx="2349514" cy="1099377"/>
            </a:xfrm>
            <a:custGeom>
              <a:avLst/>
              <a:gdLst>
                <a:gd name="T0" fmla="*/ 0 w 2400"/>
                <a:gd name="T1" fmla="*/ 15 h 1123"/>
                <a:gd name="T2" fmla="*/ 69 w 2400"/>
                <a:gd name="T3" fmla="*/ 1123 h 1123"/>
                <a:gd name="T4" fmla="*/ 2382 w 2400"/>
                <a:gd name="T5" fmla="*/ 1068 h 1123"/>
                <a:gd name="T6" fmla="*/ 2400 w 2400"/>
                <a:gd name="T7" fmla="*/ 0 h 1123"/>
                <a:gd name="T8" fmla="*/ 0 w 2400"/>
                <a:gd name="T9" fmla="*/ 15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0" h="1123">
                  <a:moveTo>
                    <a:pt x="0" y="15"/>
                  </a:moveTo>
                  <a:lnTo>
                    <a:pt x="69" y="1123"/>
                  </a:lnTo>
                  <a:lnTo>
                    <a:pt x="2382" y="1068"/>
                  </a:lnTo>
                  <a:lnTo>
                    <a:pt x="2400" y="0"/>
                  </a:lnTo>
                  <a:lnTo>
                    <a:pt x="0" y="1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16DA5AF6-0F12-43BE-8CE9-36AE251C6A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3263" y="2861201"/>
              <a:ext cx="1999045" cy="18601"/>
            </a:xfrm>
            <a:custGeom>
              <a:avLst/>
              <a:gdLst>
                <a:gd name="T0" fmla="*/ 2042 w 2042"/>
                <a:gd name="T1" fmla="*/ 16 h 19"/>
                <a:gd name="T2" fmla="*/ 0 w 2042"/>
                <a:gd name="T3" fmla="*/ 19 h 19"/>
                <a:gd name="T4" fmla="*/ 0 w 2042"/>
                <a:gd name="T5" fmla="*/ 5 h 19"/>
                <a:gd name="T6" fmla="*/ 2042 w 2042"/>
                <a:gd name="T7" fmla="*/ 0 h 19"/>
                <a:gd name="T8" fmla="*/ 2042 w 2042"/>
                <a:gd name="T9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2" h="19">
                  <a:moveTo>
                    <a:pt x="2042" y="16"/>
                  </a:moveTo>
                  <a:lnTo>
                    <a:pt x="0" y="19"/>
                  </a:lnTo>
                  <a:lnTo>
                    <a:pt x="0" y="5"/>
                  </a:lnTo>
                  <a:lnTo>
                    <a:pt x="2042" y="0"/>
                  </a:lnTo>
                  <a:lnTo>
                    <a:pt x="2042" y="16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FE2048DF-BB18-4CEA-843B-603F1FD2244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3003" y="3690383"/>
              <a:ext cx="576610" cy="640243"/>
            </a:xfrm>
            <a:custGeom>
              <a:avLst/>
              <a:gdLst>
                <a:gd name="T0" fmla="*/ 249 w 249"/>
                <a:gd name="T1" fmla="*/ 0 h 276"/>
                <a:gd name="T2" fmla="*/ 134 w 249"/>
                <a:gd name="T3" fmla="*/ 19 h 276"/>
                <a:gd name="T4" fmla="*/ 0 w 249"/>
                <a:gd name="T5" fmla="*/ 276 h 276"/>
                <a:gd name="T6" fmla="*/ 186 w 249"/>
                <a:gd name="T7" fmla="*/ 232 h 276"/>
                <a:gd name="T8" fmla="*/ 249 w 249"/>
                <a:gd name="T9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" h="276">
                  <a:moveTo>
                    <a:pt x="249" y="0"/>
                  </a:moveTo>
                  <a:cubicBezTo>
                    <a:pt x="134" y="19"/>
                    <a:pt x="134" y="19"/>
                    <a:pt x="134" y="19"/>
                  </a:cubicBezTo>
                  <a:cubicBezTo>
                    <a:pt x="111" y="116"/>
                    <a:pt x="64" y="204"/>
                    <a:pt x="0" y="276"/>
                  </a:cubicBezTo>
                  <a:cubicBezTo>
                    <a:pt x="186" y="232"/>
                    <a:pt x="186" y="232"/>
                    <a:pt x="186" y="232"/>
                  </a:cubicBezTo>
                  <a:cubicBezTo>
                    <a:pt x="249" y="0"/>
                    <a:pt x="249" y="0"/>
                    <a:pt x="249" y="0"/>
                  </a:cubicBezTo>
                </a:path>
              </a:pathLst>
            </a:custGeom>
            <a:solidFill>
              <a:srgbClr val="DCD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2E0C97EA-82C1-4F0D-9BE2-4C64D881F03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7648" y="3776532"/>
              <a:ext cx="1747451" cy="488503"/>
            </a:xfrm>
            <a:custGeom>
              <a:avLst/>
              <a:gdLst>
                <a:gd name="T0" fmla="*/ 1785 w 1785"/>
                <a:gd name="T1" fmla="*/ 0 h 499"/>
                <a:gd name="T2" fmla="*/ 0 w 1785"/>
                <a:gd name="T3" fmla="*/ 286 h 499"/>
                <a:gd name="T4" fmla="*/ 45 w 1785"/>
                <a:gd name="T5" fmla="*/ 499 h 499"/>
                <a:gd name="T6" fmla="*/ 1778 w 1785"/>
                <a:gd name="T7" fmla="*/ 459 h 499"/>
                <a:gd name="T8" fmla="*/ 1782 w 1785"/>
                <a:gd name="T9" fmla="*/ 182 h 499"/>
                <a:gd name="T10" fmla="*/ 1785 w 1785"/>
                <a:gd name="T11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5" h="499">
                  <a:moveTo>
                    <a:pt x="1785" y="0"/>
                  </a:moveTo>
                  <a:lnTo>
                    <a:pt x="0" y="286"/>
                  </a:lnTo>
                  <a:lnTo>
                    <a:pt x="45" y="499"/>
                  </a:lnTo>
                  <a:lnTo>
                    <a:pt x="1778" y="459"/>
                  </a:lnTo>
                  <a:lnTo>
                    <a:pt x="1782" y="182"/>
                  </a:lnTo>
                  <a:lnTo>
                    <a:pt x="17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29E3B720-3428-4418-9E5C-DECDA1879B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0301" y="3734437"/>
              <a:ext cx="1953034" cy="971132"/>
            </a:xfrm>
            <a:custGeom>
              <a:avLst/>
              <a:gdLst>
                <a:gd name="T0" fmla="*/ 843 w 843"/>
                <a:gd name="T1" fmla="*/ 0 h 419"/>
                <a:gd name="T2" fmla="*/ 727 w 843"/>
                <a:gd name="T3" fmla="*/ 18 h 419"/>
                <a:gd name="T4" fmla="*/ 726 w 843"/>
                <a:gd name="T5" fmla="*/ 95 h 419"/>
                <a:gd name="T6" fmla="*/ 724 w 843"/>
                <a:gd name="T7" fmla="*/ 213 h 419"/>
                <a:gd name="T8" fmla="*/ 0 w 843"/>
                <a:gd name="T9" fmla="*/ 272 h 419"/>
                <a:gd name="T10" fmla="*/ 30 w 843"/>
                <a:gd name="T11" fmla="*/ 419 h 419"/>
                <a:gd name="T12" fmla="*/ 709 w 843"/>
                <a:gd name="T13" fmla="*/ 257 h 419"/>
                <a:gd name="T14" fmla="*/ 843 w 843"/>
                <a:gd name="T15" fmla="*/ 0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3" h="419">
                  <a:moveTo>
                    <a:pt x="843" y="0"/>
                  </a:moveTo>
                  <a:cubicBezTo>
                    <a:pt x="727" y="18"/>
                    <a:pt x="727" y="18"/>
                    <a:pt x="727" y="18"/>
                  </a:cubicBezTo>
                  <a:cubicBezTo>
                    <a:pt x="726" y="95"/>
                    <a:pt x="726" y="95"/>
                    <a:pt x="726" y="95"/>
                  </a:cubicBezTo>
                  <a:cubicBezTo>
                    <a:pt x="724" y="213"/>
                    <a:pt x="724" y="213"/>
                    <a:pt x="724" y="213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30" y="419"/>
                    <a:pt x="30" y="419"/>
                    <a:pt x="30" y="419"/>
                  </a:cubicBezTo>
                  <a:cubicBezTo>
                    <a:pt x="709" y="257"/>
                    <a:pt x="709" y="257"/>
                    <a:pt x="709" y="257"/>
                  </a:cubicBezTo>
                  <a:cubicBezTo>
                    <a:pt x="773" y="185"/>
                    <a:pt x="820" y="97"/>
                    <a:pt x="843" y="0"/>
                  </a:cubicBezTo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D71CA090-C64D-478E-B82A-C45BA0B347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3740" y="3695278"/>
              <a:ext cx="2425873" cy="850720"/>
            </a:xfrm>
            <a:custGeom>
              <a:avLst/>
              <a:gdLst>
                <a:gd name="T0" fmla="*/ 2478 w 2478"/>
                <a:gd name="T1" fmla="*/ 0 h 869"/>
                <a:gd name="T2" fmla="*/ 0 w 2478"/>
                <a:gd name="T3" fmla="*/ 206 h 869"/>
                <a:gd name="T4" fmla="*/ 133 w 2478"/>
                <a:gd name="T5" fmla="*/ 869 h 869"/>
                <a:gd name="T6" fmla="*/ 2329 w 2478"/>
                <a:gd name="T7" fmla="*/ 549 h 869"/>
                <a:gd name="T8" fmla="*/ 2478 w 2478"/>
                <a:gd name="T9" fmla="*/ 0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8" h="869">
                  <a:moveTo>
                    <a:pt x="2478" y="0"/>
                  </a:moveTo>
                  <a:lnTo>
                    <a:pt x="0" y="206"/>
                  </a:lnTo>
                  <a:lnTo>
                    <a:pt x="133" y="869"/>
                  </a:lnTo>
                  <a:lnTo>
                    <a:pt x="2329" y="549"/>
                  </a:lnTo>
                  <a:lnTo>
                    <a:pt x="2478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none" lIns="121920" tIns="60960" rIns="121920" bIns="6096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15" name="文本框 7">
              <a:extLst>
                <a:ext uri="{FF2B5EF4-FFF2-40B4-BE49-F238E27FC236}">
                  <a16:creationId xmlns:a16="http://schemas.microsoft.com/office/drawing/2014/main" id="{290E6D63-7B6F-44E0-AA59-AD2E0F1588D3}"/>
                </a:ext>
              </a:extLst>
            </p:cNvPr>
            <p:cNvSpPr txBox="1"/>
            <p:nvPr/>
          </p:nvSpPr>
          <p:spPr>
            <a:xfrm>
              <a:off x="1328404" y="2458943"/>
              <a:ext cx="1898888" cy="369332"/>
            </a:xfrm>
            <a:prstGeom prst="rect">
              <a:avLst/>
            </a:prstGeom>
            <a:noFill/>
          </p:spPr>
          <p:txBody>
            <a:bodyPr wrap="none" anchor="ctr">
              <a:normAutofit fontScale="70000" lnSpcReduction="20000"/>
            </a:bodyPr>
            <a:lstStyle/>
            <a:p>
              <a:pPr algn="ctr"/>
              <a:r>
                <a:rPr lang="zh-CN" altLang="en-US" sz="3200" b="1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6" name="文本框 8">
              <a:extLst>
                <a:ext uri="{FF2B5EF4-FFF2-40B4-BE49-F238E27FC236}">
                  <a16:creationId xmlns:a16="http://schemas.microsoft.com/office/drawing/2014/main" id="{C6F7D348-4664-4C9C-861D-A762058A1693}"/>
                </a:ext>
              </a:extLst>
            </p:cNvPr>
            <p:cNvSpPr txBox="1"/>
            <p:nvPr/>
          </p:nvSpPr>
          <p:spPr>
            <a:xfrm>
              <a:off x="1079110" y="3157946"/>
              <a:ext cx="2472864" cy="535531"/>
            </a:xfrm>
            <a:prstGeom prst="rect">
              <a:avLst/>
            </a:prstGeom>
            <a:noFill/>
          </p:spPr>
          <p:txBody>
            <a:bodyPr wrap="square" anchor="ctr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600">
                  <a:solidFill>
                    <a:schemeClr val="bg1"/>
                  </a:solidFill>
                </a:rPr>
              </a:br>
              <a:r>
                <a:rPr lang="zh-CN" altLang="en-US" sz="160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267A27F6-B115-4F09-84A8-01927B64843F}"/>
              </a:ext>
            </a:extLst>
          </p:cNvPr>
          <p:cNvGrpSpPr/>
          <p:nvPr/>
        </p:nvGrpSpPr>
        <p:grpSpPr>
          <a:xfrm>
            <a:off x="4271163" y="1616938"/>
            <a:ext cx="3649677" cy="3624125"/>
            <a:chOff x="4271161" y="1616937"/>
            <a:chExt cx="3649677" cy="3624126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53E61C59-79EE-44F3-A57E-668A043C0D5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1161" y="1616937"/>
              <a:ext cx="3649677" cy="3612379"/>
            </a:xfrm>
            <a:custGeom>
              <a:avLst/>
              <a:gdLst>
                <a:gd name="connsiteX0" fmla="*/ 1783869 w 3649677"/>
                <a:gd name="connsiteY0" fmla="*/ 3593844 h 3612379"/>
                <a:gd name="connsiteX1" fmla="*/ 1825598 w 3649677"/>
                <a:gd name="connsiteY1" fmla="*/ 3593844 h 3612379"/>
                <a:gd name="connsiteX2" fmla="*/ 1848780 w 3649677"/>
                <a:gd name="connsiteY2" fmla="*/ 3593844 h 3612379"/>
                <a:gd name="connsiteX3" fmla="*/ 1848780 w 3649677"/>
                <a:gd name="connsiteY3" fmla="*/ 3612379 h 3612379"/>
                <a:gd name="connsiteX4" fmla="*/ 1825598 w 3649677"/>
                <a:gd name="connsiteY4" fmla="*/ 3612379 h 3612379"/>
                <a:gd name="connsiteX5" fmla="*/ 1783869 w 3649677"/>
                <a:gd name="connsiteY5" fmla="*/ 3610062 h 3612379"/>
                <a:gd name="connsiteX6" fmla="*/ 1783869 w 3649677"/>
                <a:gd name="connsiteY6" fmla="*/ 3593844 h 3612379"/>
                <a:gd name="connsiteX7" fmla="*/ 1978603 w 3649677"/>
                <a:gd name="connsiteY7" fmla="*/ 3586893 h 3612379"/>
                <a:gd name="connsiteX8" fmla="*/ 1978603 w 3649677"/>
                <a:gd name="connsiteY8" fmla="*/ 3605429 h 3612379"/>
                <a:gd name="connsiteX9" fmla="*/ 1913692 w 3649677"/>
                <a:gd name="connsiteY9" fmla="*/ 3610062 h 3612379"/>
                <a:gd name="connsiteX10" fmla="*/ 1913692 w 3649677"/>
                <a:gd name="connsiteY10" fmla="*/ 3591527 h 3612379"/>
                <a:gd name="connsiteX11" fmla="*/ 1978603 w 3649677"/>
                <a:gd name="connsiteY11" fmla="*/ 3586893 h 3612379"/>
                <a:gd name="connsiteX12" fmla="*/ 1654047 w 3649677"/>
                <a:gd name="connsiteY12" fmla="*/ 3586893 h 3612379"/>
                <a:gd name="connsiteX13" fmla="*/ 1718958 w 3649677"/>
                <a:gd name="connsiteY13" fmla="*/ 3591527 h 3612379"/>
                <a:gd name="connsiteX14" fmla="*/ 1718958 w 3649677"/>
                <a:gd name="connsiteY14" fmla="*/ 3607745 h 3612379"/>
                <a:gd name="connsiteX15" fmla="*/ 1654047 w 3649677"/>
                <a:gd name="connsiteY15" fmla="*/ 3603112 h 3612379"/>
                <a:gd name="connsiteX16" fmla="*/ 1654047 w 3649677"/>
                <a:gd name="connsiteY16" fmla="*/ 3586893 h 3612379"/>
                <a:gd name="connsiteX17" fmla="*/ 2106107 w 3649677"/>
                <a:gd name="connsiteY17" fmla="*/ 3570675 h 3612379"/>
                <a:gd name="connsiteX18" fmla="*/ 2108425 w 3649677"/>
                <a:gd name="connsiteY18" fmla="*/ 3589210 h 3612379"/>
                <a:gd name="connsiteX19" fmla="*/ 2043514 w 3649677"/>
                <a:gd name="connsiteY19" fmla="*/ 3598478 h 3612379"/>
                <a:gd name="connsiteX20" fmla="*/ 2041196 w 3649677"/>
                <a:gd name="connsiteY20" fmla="*/ 3579943 h 3612379"/>
                <a:gd name="connsiteX21" fmla="*/ 2106107 w 3649677"/>
                <a:gd name="connsiteY21" fmla="*/ 3570675 h 3612379"/>
                <a:gd name="connsiteX22" fmla="*/ 2233611 w 3649677"/>
                <a:gd name="connsiteY22" fmla="*/ 3545190 h 3612379"/>
                <a:gd name="connsiteX23" fmla="*/ 2235929 w 3649677"/>
                <a:gd name="connsiteY23" fmla="*/ 3563725 h 3612379"/>
                <a:gd name="connsiteX24" fmla="*/ 2173336 w 3649677"/>
                <a:gd name="connsiteY24" fmla="*/ 3577626 h 3612379"/>
                <a:gd name="connsiteX25" fmla="*/ 2168699 w 3649677"/>
                <a:gd name="connsiteY25" fmla="*/ 3559091 h 3612379"/>
                <a:gd name="connsiteX26" fmla="*/ 2233611 w 3649677"/>
                <a:gd name="connsiteY26" fmla="*/ 3545190 h 3612379"/>
                <a:gd name="connsiteX27" fmla="*/ 2356478 w 3649677"/>
                <a:gd name="connsiteY27" fmla="*/ 3512753 h 3612379"/>
                <a:gd name="connsiteX28" fmla="*/ 2363433 w 3649677"/>
                <a:gd name="connsiteY28" fmla="*/ 3528971 h 3612379"/>
                <a:gd name="connsiteX29" fmla="*/ 2300840 w 3649677"/>
                <a:gd name="connsiteY29" fmla="*/ 3547506 h 3612379"/>
                <a:gd name="connsiteX30" fmla="*/ 2296203 w 3649677"/>
                <a:gd name="connsiteY30" fmla="*/ 3531288 h 3612379"/>
                <a:gd name="connsiteX31" fmla="*/ 2356478 w 3649677"/>
                <a:gd name="connsiteY31" fmla="*/ 3512753 h 3612379"/>
                <a:gd name="connsiteX32" fmla="*/ 2479346 w 3649677"/>
                <a:gd name="connsiteY32" fmla="*/ 3468732 h 3612379"/>
                <a:gd name="connsiteX33" fmla="*/ 2486300 w 3649677"/>
                <a:gd name="connsiteY33" fmla="*/ 3484951 h 3612379"/>
                <a:gd name="connsiteX34" fmla="*/ 2423707 w 3649677"/>
                <a:gd name="connsiteY34" fmla="*/ 3508119 h 3612379"/>
                <a:gd name="connsiteX35" fmla="*/ 2419071 w 3649677"/>
                <a:gd name="connsiteY35" fmla="*/ 3491901 h 3612379"/>
                <a:gd name="connsiteX36" fmla="*/ 2479346 w 3649677"/>
                <a:gd name="connsiteY36" fmla="*/ 3468732 h 3612379"/>
                <a:gd name="connsiteX37" fmla="*/ 2597576 w 3649677"/>
                <a:gd name="connsiteY37" fmla="*/ 3415444 h 3612379"/>
                <a:gd name="connsiteX38" fmla="*/ 2604531 w 3649677"/>
                <a:gd name="connsiteY38" fmla="*/ 3431662 h 3612379"/>
                <a:gd name="connsiteX39" fmla="*/ 2546575 w 3649677"/>
                <a:gd name="connsiteY39" fmla="*/ 3459465 h 3612379"/>
                <a:gd name="connsiteX40" fmla="*/ 2539620 w 3649677"/>
                <a:gd name="connsiteY40" fmla="*/ 3443247 h 3612379"/>
                <a:gd name="connsiteX41" fmla="*/ 2597576 w 3649677"/>
                <a:gd name="connsiteY41" fmla="*/ 3415444 h 3612379"/>
                <a:gd name="connsiteX42" fmla="*/ 2711171 w 3649677"/>
                <a:gd name="connsiteY42" fmla="*/ 3355205 h 3612379"/>
                <a:gd name="connsiteX43" fmla="*/ 2720444 w 3649677"/>
                <a:gd name="connsiteY43" fmla="*/ 3371423 h 3612379"/>
                <a:gd name="connsiteX44" fmla="*/ 2662488 w 3649677"/>
                <a:gd name="connsiteY44" fmla="*/ 3401543 h 3612379"/>
                <a:gd name="connsiteX45" fmla="*/ 2655533 w 3649677"/>
                <a:gd name="connsiteY45" fmla="*/ 3387641 h 3612379"/>
                <a:gd name="connsiteX46" fmla="*/ 2711171 w 3649677"/>
                <a:gd name="connsiteY46" fmla="*/ 3355205 h 3612379"/>
                <a:gd name="connsiteX47" fmla="*/ 2820129 w 3649677"/>
                <a:gd name="connsiteY47" fmla="*/ 3285698 h 3612379"/>
                <a:gd name="connsiteX48" fmla="*/ 2829402 w 3649677"/>
                <a:gd name="connsiteY48" fmla="*/ 3299600 h 3612379"/>
                <a:gd name="connsiteX49" fmla="*/ 2776082 w 3649677"/>
                <a:gd name="connsiteY49" fmla="*/ 3336670 h 3612379"/>
                <a:gd name="connsiteX50" fmla="*/ 2766809 w 3649677"/>
                <a:gd name="connsiteY50" fmla="*/ 3320452 h 3612379"/>
                <a:gd name="connsiteX51" fmla="*/ 2820129 w 3649677"/>
                <a:gd name="connsiteY51" fmla="*/ 3285698 h 3612379"/>
                <a:gd name="connsiteX52" fmla="*/ 2924450 w 3649677"/>
                <a:gd name="connsiteY52" fmla="*/ 3209241 h 3612379"/>
                <a:gd name="connsiteX53" fmla="*/ 2936042 w 3649677"/>
                <a:gd name="connsiteY53" fmla="*/ 3223142 h 3612379"/>
                <a:gd name="connsiteX54" fmla="*/ 2882722 w 3649677"/>
                <a:gd name="connsiteY54" fmla="*/ 3262529 h 3612379"/>
                <a:gd name="connsiteX55" fmla="*/ 2873449 w 3649677"/>
                <a:gd name="connsiteY55" fmla="*/ 3248628 h 3612379"/>
                <a:gd name="connsiteX56" fmla="*/ 2924450 w 3649677"/>
                <a:gd name="connsiteY56" fmla="*/ 3209241 h 3612379"/>
                <a:gd name="connsiteX57" fmla="*/ 185675 w 3649677"/>
                <a:gd name="connsiteY57" fmla="*/ 1098497 h 3612379"/>
                <a:gd name="connsiteX58" fmla="*/ 204211 w 3649677"/>
                <a:gd name="connsiteY58" fmla="*/ 1144840 h 3612379"/>
                <a:gd name="connsiteX59" fmla="*/ 67509 w 3649677"/>
                <a:gd name="connsiteY59" fmla="*/ 1851574 h 3612379"/>
                <a:gd name="connsiteX60" fmla="*/ 137018 w 3649677"/>
                <a:gd name="connsiteY60" fmla="*/ 2317324 h 3612379"/>
                <a:gd name="connsiteX61" fmla="*/ 716264 w 3649677"/>
                <a:gd name="connsiteY61" fmla="*/ 3188577 h 3612379"/>
                <a:gd name="connsiteX62" fmla="*/ 723215 w 3649677"/>
                <a:gd name="connsiteY62" fmla="*/ 3237237 h 3612379"/>
                <a:gd name="connsiteX63" fmla="*/ 695411 w 3649677"/>
                <a:gd name="connsiteY63" fmla="*/ 3251140 h 3612379"/>
                <a:gd name="connsiteX64" fmla="*/ 674559 w 3649677"/>
                <a:gd name="connsiteY64" fmla="*/ 3241871 h 3612379"/>
                <a:gd name="connsiteX65" fmla="*/ 72143 w 3649677"/>
                <a:gd name="connsiteY65" fmla="*/ 2335861 h 3612379"/>
                <a:gd name="connsiteX66" fmla="*/ 316 w 3649677"/>
                <a:gd name="connsiteY66" fmla="*/ 1851574 h 3612379"/>
                <a:gd name="connsiteX67" fmla="*/ 141652 w 3649677"/>
                <a:gd name="connsiteY67" fmla="*/ 1117034 h 3612379"/>
                <a:gd name="connsiteX68" fmla="*/ 185675 w 3649677"/>
                <a:gd name="connsiteY68" fmla="*/ 1098497 h 3612379"/>
                <a:gd name="connsiteX69" fmla="*/ 266627 w 3649677"/>
                <a:gd name="connsiteY69" fmla="*/ 965648 h 3612379"/>
                <a:gd name="connsiteX70" fmla="*/ 282845 w 3649677"/>
                <a:gd name="connsiteY70" fmla="*/ 974911 h 3612379"/>
                <a:gd name="connsiteX71" fmla="*/ 252725 w 3649677"/>
                <a:gd name="connsiteY71" fmla="*/ 1032807 h 3612379"/>
                <a:gd name="connsiteX72" fmla="*/ 236507 w 3649677"/>
                <a:gd name="connsiteY72" fmla="*/ 1023544 h 3612379"/>
                <a:gd name="connsiteX73" fmla="*/ 266627 w 3649677"/>
                <a:gd name="connsiteY73" fmla="*/ 965648 h 3612379"/>
                <a:gd name="connsiteX74" fmla="*/ 333816 w 3649677"/>
                <a:gd name="connsiteY74" fmla="*/ 854488 h 3612379"/>
                <a:gd name="connsiteX75" fmla="*/ 350034 w 3649677"/>
                <a:gd name="connsiteY75" fmla="*/ 863751 h 3612379"/>
                <a:gd name="connsiteX76" fmla="*/ 315281 w 3649677"/>
                <a:gd name="connsiteY76" fmla="*/ 919331 h 3612379"/>
                <a:gd name="connsiteX77" fmla="*/ 299063 w 3649677"/>
                <a:gd name="connsiteY77" fmla="*/ 910068 h 3612379"/>
                <a:gd name="connsiteX78" fmla="*/ 333816 w 3649677"/>
                <a:gd name="connsiteY78" fmla="*/ 854488 h 3612379"/>
                <a:gd name="connsiteX79" fmla="*/ 410273 w 3649677"/>
                <a:gd name="connsiteY79" fmla="*/ 747960 h 3612379"/>
                <a:gd name="connsiteX80" fmla="*/ 424175 w 3649677"/>
                <a:gd name="connsiteY80" fmla="*/ 759539 h 3612379"/>
                <a:gd name="connsiteX81" fmla="*/ 384788 w 3649677"/>
                <a:gd name="connsiteY81" fmla="*/ 810487 h 3612379"/>
                <a:gd name="connsiteX82" fmla="*/ 370887 w 3649677"/>
                <a:gd name="connsiteY82" fmla="*/ 801224 h 3612379"/>
                <a:gd name="connsiteX83" fmla="*/ 410273 w 3649677"/>
                <a:gd name="connsiteY83" fmla="*/ 747960 h 3612379"/>
                <a:gd name="connsiteX84" fmla="*/ 493681 w 3649677"/>
                <a:gd name="connsiteY84" fmla="*/ 648379 h 3612379"/>
                <a:gd name="connsiteX85" fmla="*/ 505266 w 3649677"/>
                <a:gd name="connsiteY85" fmla="*/ 659959 h 3612379"/>
                <a:gd name="connsiteX86" fmla="*/ 468196 w 3649677"/>
                <a:gd name="connsiteY86" fmla="*/ 703959 h 3612379"/>
                <a:gd name="connsiteX87" fmla="*/ 463562 w 3649677"/>
                <a:gd name="connsiteY87" fmla="*/ 708591 h 3612379"/>
                <a:gd name="connsiteX88" fmla="*/ 449660 w 3649677"/>
                <a:gd name="connsiteY88" fmla="*/ 697012 h 3612379"/>
                <a:gd name="connsiteX89" fmla="*/ 454294 w 3649677"/>
                <a:gd name="connsiteY89" fmla="*/ 692380 h 3612379"/>
                <a:gd name="connsiteX90" fmla="*/ 493681 w 3649677"/>
                <a:gd name="connsiteY90" fmla="*/ 648379 h 3612379"/>
                <a:gd name="connsiteX91" fmla="*/ 584040 w 3649677"/>
                <a:gd name="connsiteY91" fmla="*/ 553430 h 3612379"/>
                <a:gd name="connsiteX92" fmla="*/ 595624 w 3649677"/>
                <a:gd name="connsiteY92" fmla="*/ 567325 h 3612379"/>
                <a:gd name="connsiteX93" fmla="*/ 549287 w 3649677"/>
                <a:gd name="connsiteY93" fmla="*/ 611326 h 3612379"/>
                <a:gd name="connsiteX94" fmla="*/ 537702 w 3649677"/>
                <a:gd name="connsiteY94" fmla="*/ 599747 h 3612379"/>
                <a:gd name="connsiteX95" fmla="*/ 584040 w 3649677"/>
                <a:gd name="connsiteY95" fmla="*/ 553430 h 3612379"/>
                <a:gd name="connsiteX96" fmla="*/ 679032 w 3649677"/>
                <a:gd name="connsiteY96" fmla="*/ 465429 h 3612379"/>
                <a:gd name="connsiteX97" fmla="*/ 690616 w 3649677"/>
                <a:gd name="connsiteY97" fmla="*/ 479324 h 3612379"/>
                <a:gd name="connsiteX98" fmla="*/ 641962 w 3649677"/>
                <a:gd name="connsiteY98" fmla="*/ 523325 h 3612379"/>
                <a:gd name="connsiteX99" fmla="*/ 630377 w 3649677"/>
                <a:gd name="connsiteY99" fmla="*/ 509430 h 3612379"/>
                <a:gd name="connsiteX100" fmla="*/ 679032 w 3649677"/>
                <a:gd name="connsiteY100" fmla="*/ 465429 h 3612379"/>
                <a:gd name="connsiteX101" fmla="*/ 2730567 w 3649677"/>
                <a:gd name="connsiteY101" fmla="*/ 250246 h 3612379"/>
                <a:gd name="connsiteX102" fmla="*/ 2757499 w 3649677"/>
                <a:gd name="connsiteY102" fmla="*/ 254013 h 3612379"/>
                <a:gd name="connsiteX103" fmla="*/ 3267178 w 3649677"/>
                <a:gd name="connsiteY103" fmla="*/ 706037 h 3612379"/>
                <a:gd name="connsiteX104" fmla="*/ 3649438 w 3649677"/>
                <a:gd name="connsiteY104" fmla="*/ 1797848 h 3612379"/>
                <a:gd name="connsiteX105" fmla="*/ 3466417 w 3649677"/>
                <a:gd name="connsiteY105" fmla="*/ 2625399 h 3612379"/>
                <a:gd name="connsiteX106" fmla="*/ 3065623 w 3649677"/>
                <a:gd name="connsiteY106" fmla="*/ 3165509 h 3612379"/>
                <a:gd name="connsiteX107" fmla="*/ 3040139 w 3649677"/>
                <a:gd name="connsiteY107" fmla="*/ 3174781 h 3612379"/>
                <a:gd name="connsiteX108" fmla="*/ 3016972 w 3649677"/>
                <a:gd name="connsiteY108" fmla="*/ 3163191 h 3612379"/>
                <a:gd name="connsiteX109" fmla="*/ 3013603 w 3649677"/>
                <a:gd name="connsiteY109" fmla="*/ 3155326 h 3612379"/>
                <a:gd name="connsiteX110" fmla="*/ 2984725 w 3649677"/>
                <a:gd name="connsiteY110" fmla="*/ 3181439 h 3612379"/>
                <a:gd name="connsiteX111" fmla="*/ 2973134 w 3649677"/>
                <a:gd name="connsiteY111" fmla="*/ 3167537 h 3612379"/>
                <a:gd name="connsiteX112" fmla="*/ 3006567 w 3649677"/>
                <a:gd name="connsiteY112" fmla="*/ 3138897 h 3612379"/>
                <a:gd name="connsiteX113" fmla="*/ 3006547 w 3649677"/>
                <a:gd name="connsiteY113" fmla="*/ 3138851 h 3612379"/>
                <a:gd name="connsiteX114" fmla="*/ 3016972 w 3649677"/>
                <a:gd name="connsiteY114" fmla="*/ 3114511 h 3612379"/>
                <a:gd name="connsiteX115" fmla="*/ 3403865 w 3649677"/>
                <a:gd name="connsiteY115" fmla="*/ 2595264 h 3612379"/>
                <a:gd name="connsiteX116" fmla="*/ 3582253 w 3649677"/>
                <a:gd name="connsiteY116" fmla="*/ 1797848 h 3612379"/>
                <a:gd name="connsiteX117" fmla="*/ 3213894 w 3649677"/>
                <a:gd name="connsiteY117" fmla="*/ 747762 h 3612379"/>
                <a:gd name="connsiteX118" fmla="*/ 2720432 w 3649677"/>
                <a:gd name="connsiteY118" fmla="*/ 311965 h 3612379"/>
                <a:gd name="connsiteX119" fmla="*/ 2719258 w 3649677"/>
                <a:gd name="connsiteY119" fmla="*/ 310391 h 3612379"/>
                <a:gd name="connsiteX120" fmla="*/ 2669321 w 3649677"/>
                <a:gd name="connsiteY120" fmla="*/ 282178 h 3612379"/>
                <a:gd name="connsiteX121" fmla="*/ 2678590 w 3649677"/>
                <a:gd name="connsiteY121" fmla="*/ 268280 h 3612379"/>
                <a:gd name="connsiteX122" fmla="*/ 2706182 w 3649677"/>
                <a:gd name="connsiteY122" fmla="*/ 283869 h 3612379"/>
                <a:gd name="connsiteX123" fmla="*/ 2708848 w 3649677"/>
                <a:gd name="connsiteY123" fmla="*/ 265604 h 3612379"/>
                <a:gd name="connsiteX124" fmla="*/ 2730567 w 3649677"/>
                <a:gd name="connsiteY124" fmla="*/ 250246 h 3612379"/>
                <a:gd name="connsiteX125" fmla="*/ 2560410 w 3649677"/>
                <a:gd name="connsiteY125" fmla="*/ 208057 h 3612379"/>
                <a:gd name="connsiteX126" fmla="*/ 2620659 w 3649677"/>
                <a:gd name="connsiteY126" fmla="*/ 238168 h 3612379"/>
                <a:gd name="connsiteX127" fmla="*/ 2611390 w 3649677"/>
                <a:gd name="connsiteY127" fmla="*/ 252066 h 3612379"/>
                <a:gd name="connsiteX128" fmla="*/ 2553458 w 3649677"/>
                <a:gd name="connsiteY128" fmla="*/ 224270 h 3612379"/>
                <a:gd name="connsiteX129" fmla="*/ 2560410 w 3649677"/>
                <a:gd name="connsiteY129" fmla="*/ 208057 h 3612379"/>
                <a:gd name="connsiteX130" fmla="*/ 2439912 w 3649677"/>
                <a:gd name="connsiteY130" fmla="*/ 159414 h 3612379"/>
                <a:gd name="connsiteX131" fmla="*/ 2500161 w 3649677"/>
                <a:gd name="connsiteY131" fmla="*/ 182577 h 3612379"/>
                <a:gd name="connsiteX132" fmla="*/ 2495527 w 3649677"/>
                <a:gd name="connsiteY132" fmla="*/ 198791 h 3612379"/>
                <a:gd name="connsiteX133" fmla="*/ 2435278 w 3649677"/>
                <a:gd name="connsiteY133" fmla="*/ 175628 h 3612379"/>
                <a:gd name="connsiteX134" fmla="*/ 2439912 w 3649677"/>
                <a:gd name="connsiteY134" fmla="*/ 159414 h 3612379"/>
                <a:gd name="connsiteX135" fmla="*/ 2317098 w 3649677"/>
                <a:gd name="connsiteY135" fmla="*/ 117720 h 3612379"/>
                <a:gd name="connsiteX136" fmla="*/ 2379664 w 3649677"/>
                <a:gd name="connsiteY136" fmla="*/ 138567 h 3612379"/>
                <a:gd name="connsiteX137" fmla="*/ 2372712 w 3649677"/>
                <a:gd name="connsiteY137" fmla="*/ 154781 h 3612379"/>
                <a:gd name="connsiteX138" fmla="*/ 2312463 w 3649677"/>
                <a:gd name="connsiteY138" fmla="*/ 136251 h 3612379"/>
                <a:gd name="connsiteX139" fmla="*/ 2317098 w 3649677"/>
                <a:gd name="connsiteY139" fmla="*/ 117720 h 3612379"/>
                <a:gd name="connsiteX140" fmla="*/ 2189648 w 3649677"/>
                <a:gd name="connsiteY140" fmla="*/ 87609 h 3612379"/>
                <a:gd name="connsiteX141" fmla="*/ 2254532 w 3649677"/>
                <a:gd name="connsiteY141" fmla="*/ 101506 h 3612379"/>
                <a:gd name="connsiteX142" fmla="*/ 2249897 w 3649677"/>
                <a:gd name="connsiteY142" fmla="*/ 120037 h 3612379"/>
                <a:gd name="connsiteX143" fmla="*/ 2185014 w 3649677"/>
                <a:gd name="connsiteY143" fmla="*/ 103823 h 3612379"/>
                <a:gd name="connsiteX144" fmla="*/ 2189648 w 3649677"/>
                <a:gd name="connsiteY144" fmla="*/ 87609 h 3612379"/>
                <a:gd name="connsiteX145" fmla="*/ 2062199 w 3649677"/>
                <a:gd name="connsiteY145" fmla="*/ 64446 h 3612379"/>
                <a:gd name="connsiteX146" fmla="*/ 2124765 w 3649677"/>
                <a:gd name="connsiteY146" fmla="*/ 76027 h 3612379"/>
                <a:gd name="connsiteX147" fmla="*/ 2122448 w 3649677"/>
                <a:gd name="connsiteY147" fmla="*/ 92241 h 3612379"/>
                <a:gd name="connsiteX148" fmla="*/ 2059882 w 3649677"/>
                <a:gd name="connsiteY148" fmla="*/ 82976 h 3612379"/>
                <a:gd name="connsiteX149" fmla="*/ 2062199 w 3649677"/>
                <a:gd name="connsiteY149" fmla="*/ 64446 h 3612379"/>
                <a:gd name="connsiteX150" fmla="*/ 1930115 w 3649677"/>
                <a:gd name="connsiteY150" fmla="*/ 52864 h 3612379"/>
                <a:gd name="connsiteX151" fmla="*/ 1997316 w 3649677"/>
                <a:gd name="connsiteY151" fmla="*/ 57497 h 3612379"/>
                <a:gd name="connsiteX152" fmla="*/ 1994998 w 3649677"/>
                <a:gd name="connsiteY152" fmla="*/ 76027 h 3612379"/>
                <a:gd name="connsiteX153" fmla="*/ 1930115 w 3649677"/>
                <a:gd name="connsiteY153" fmla="*/ 71394 h 3612379"/>
                <a:gd name="connsiteX154" fmla="*/ 1930115 w 3649677"/>
                <a:gd name="connsiteY154" fmla="*/ 52864 h 3612379"/>
                <a:gd name="connsiteX155" fmla="*/ 1796106 w 3649677"/>
                <a:gd name="connsiteY155" fmla="*/ 0 h 3612379"/>
                <a:gd name="connsiteX156" fmla="*/ 1830880 w 3649677"/>
                <a:gd name="connsiteY156" fmla="*/ 32402 h 3612379"/>
                <a:gd name="connsiteX157" fmla="*/ 1798424 w 3649677"/>
                <a:gd name="connsiteY157" fmla="*/ 67119 h 3612379"/>
                <a:gd name="connsiteX158" fmla="*/ 1606008 w 3649677"/>
                <a:gd name="connsiteY158" fmla="*/ 81005 h 3612379"/>
                <a:gd name="connsiteX159" fmla="*/ 801568 w 3649677"/>
                <a:gd name="connsiteY159" fmla="*/ 395768 h 3612379"/>
                <a:gd name="connsiteX160" fmla="*/ 791090 w 3649677"/>
                <a:gd name="connsiteY160" fmla="*/ 398383 h 3612379"/>
                <a:gd name="connsiteX161" fmla="*/ 791401 w 3649677"/>
                <a:gd name="connsiteY161" fmla="*/ 398849 h 3612379"/>
                <a:gd name="connsiteX162" fmla="*/ 792559 w 3649677"/>
                <a:gd name="connsiteY162" fmla="*/ 400586 h 3612379"/>
                <a:gd name="connsiteX163" fmla="*/ 741588 w 3649677"/>
                <a:gd name="connsiteY163" fmla="*/ 439955 h 3612379"/>
                <a:gd name="connsiteX164" fmla="*/ 730003 w 3649677"/>
                <a:gd name="connsiteY164" fmla="*/ 426060 h 3612379"/>
                <a:gd name="connsiteX165" fmla="*/ 772112 w 3649677"/>
                <a:gd name="connsiteY165" fmla="*/ 394951 h 3612379"/>
                <a:gd name="connsiteX166" fmla="*/ 755203 w 3649677"/>
                <a:gd name="connsiteY166" fmla="*/ 386510 h 3612379"/>
                <a:gd name="connsiteX167" fmla="*/ 762157 w 3649677"/>
                <a:gd name="connsiteY167" fmla="*/ 337907 h 3612379"/>
                <a:gd name="connsiteX168" fmla="*/ 1596735 w 3649677"/>
                <a:gd name="connsiteY168" fmla="*/ 13887 h 3612379"/>
                <a:gd name="connsiteX169" fmla="*/ 1796106 w 3649677"/>
                <a:gd name="connsiteY169" fmla="*/ 0 h 3612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3649677" h="3612379">
                  <a:moveTo>
                    <a:pt x="1783869" y="3593844"/>
                  </a:moveTo>
                  <a:cubicBezTo>
                    <a:pt x="1797779" y="3593844"/>
                    <a:pt x="1811688" y="3593844"/>
                    <a:pt x="1825598" y="3593844"/>
                  </a:cubicBezTo>
                  <a:cubicBezTo>
                    <a:pt x="1832553" y="3593844"/>
                    <a:pt x="1841826" y="3593844"/>
                    <a:pt x="1848780" y="3593844"/>
                  </a:cubicBezTo>
                  <a:cubicBezTo>
                    <a:pt x="1848780" y="3612379"/>
                    <a:pt x="1848780" y="3612379"/>
                    <a:pt x="1848780" y="3612379"/>
                  </a:cubicBezTo>
                  <a:cubicBezTo>
                    <a:pt x="1841826" y="3612379"/>
                    <a:pt x="1832553" y="3612379"/>
                    <a:pt x="1825598" y="3612379"/>
                  </a:cubicBezTo>
                  <a:cubicBezTo>
                    <a:pt x="1811688" y="3612379"/>
                    <a:pt x="1797779" y="3612379"/>
                    <a:pt x="1783869" y="3610062"/>
                  </a:cubicBezTo>
                  <a:cubicBezTo>
                    <a:pt x="1783869" y="3593844"/>
                    <a:pt x="1783869" y="3593844"/>
                    <a:pt x="1783869" y="3593844"/>
                  </a:cubicBezTo>
                  <a:close/>
                  <a:moveTo>
                    <a:pt x="1978603" y="3586893"/>
                  </a:moveTo>
                  <a:cubicBezTo>
                    <a:pt x="1978603" y="3605429"/>
                    <a:pt x="1978603" y="3605429"/>
                    <a:pt x="1978603" y="3605429"/>
                  </a:cubicBezTo>
                  <a:cubicBezTo>
                    <a:pt x="1957738" y="3607745"/>
                    <a:pt x="1936874" y="3607745"/>
                    <a:pt x="1913692" y="3610062"/>
                  </a:cubicBezTo>
                  <a:cubicBezTo>
                    <a:pt x="1913692" y="3591527"/>
                    <a:pt x="1913692" y="3591527"/>
                    <a:pt x="1913692" y="3591527"/>
                  </a:cubicBezTo>
                  <a:cubicBezTo>
                    <a:pt x="1934556" y="3591527"/>
                    <a:pt x="1955420" y="3589210"/>
                    <a:pt x="1978603" y="3586893"/>
                  </a:cubicBezTo>
                  <a:close/>
                  <a:moveTo>
                    <a:pt x="1654047" y="3586893"/>
                  </a:moveTo>
                  <a:cubicBezTo>
                    <a:pt x="1677230" y="3586893"/>
                    <a:pt x="1698094" y="3589210"/>
                    <a:pt x="1718958" y="3591527"/>
                  </a:cubicBezTo>
                  <a:lnTo>
                    <a:pt x="1718958" y="3607745"/>
                  </a:lnTo>
                  <a:cubicBezTo>
                    <a:pt x="1695776" y="3607745"/>
                    <a:pt x="1674911" y="3605429"/>
                    <a:pt x="1654047" y="3603112"/>
                  </a:cubicBezTo>
                  <a:cubicBezTo>
                    <a:pt x="1654047" y="3586893"/>
                    <a:pt x="1654047" y="3586893"/>
                    <a:pt x="1654047" y="3586893"/>
                  </a:cubicBezTo>
                  <a:close/>
                  <a:moveTo>
                    <a:pt x="2106107" y="3570675"/>
                  </a:moveTo>
                  <a:cubicBezTo>
                    <a:pt x="2108425" y="3589210"/>
                    <a:pt x="2108425" y="3589210"/>
                    <a:pt x="2108425" y="3589210"/>
                  </a:cubicBezTo>
                  <a:cubicBezTo>
                    <a:pt x="2087561" y="3591527"/>
                    <a:pt x="2066696" y="3596161"/>
                    <a:pt x="2043514" y="3598478"/>
                  </a:cubicBezTo>
                  <a:cubicBezTo>
                    <a:pt x="2041196" y="3579943"/>
                    <a:pt x="2041196" y="3579943"/>
                    <a:pt x="2041196" y="3579943"/>
                  </a:cubicBezTo>
                  <a:cubicBezTo>
                    <a:pt x="2064378" y="3577626"/>
                    <a:pt x="2085242" y="3575309"/>
                    <a:pt x="2106107" y="3570675"/>
                  </a:cubicBezTo>
                  <a:close/>
                  <a:moveTo>
                    <a:pt x="2233611" y="3545190"/>
                  </a:moveTo>
                  <a:cubicBezTo>
                    <a:pt x="2235929" y="3563725"/>
                    <a:pt x="2235929" y="3563725"/>
                    <a:pt x="2235929" y="3563725"/>
                  </a:cubicBezTo>
                  <a:cubicBezTo>
                    <a:pt x="2215065" y="3568358"/>
                    <a:pt x="2194200" y="3572992"/>
                    <a:pt x="2173336" y="3577626"/>
                  </a:cubicBezTo>
                  <a:cubicBezTo>
                    <a:pt x="2168699" y="3559091"/>
                    <a:pt x="2168699" y="3559091"/>
                    <a:pt x="2168699" y="3559091"/>
                  </a:cubicBezTo>
                  <a:cubicBezTo>
                    <a:pt x="2191882" y="3556774"/>
                    <a:pt x="2212746" y="3552140"/>
                    <a:pt x="2233611" y="3545190"/>
                  </a:cubicBezTo>
                  <a:close/>
                  <a:moveTo>
                    <a:pt x="2356478" y="3512753"/>
                  </a:moveTo>
                  <a:cubicBezTo>
                    <a:pt x="2363433" y="3528971"/>
                    <a:pt x="2363433" y="3528971"/>
                    <a:pt x="2363433" y="3528971"/>
                  </a:cubicBezTo>
                  <a:cubicBezTo>
                    <a:pt x="2342569" y="3535922"/>
                    <a:pt x="2321704" y="3540556"/>
                    <a:pt x="2300840" y="3547506"/>
                  </a:cubicBezTo>
                  <a:cubicBezTo>
                    <a:pt x="2296203" y="3531288"/>
                    <a:pt x="2296203" y="3531288"/>
                    <a:pt x="2296203" y="3531288"/>
                  </a:cubicBezTo>
                  <a:cubicBezTo>
                    <a:pt x="2317068" y="3524338"/>
                    <a:pt x="2337932" y="3517387"/>
                    <a:pt x="2356478" y="3512753"/>
                  </a:cubicBezTo>
                  <a:close/>
                  <a:moveTo>
                    <a:pt x="2479346" y="3468732"/>
                  </a:moveTo>
                  <a:cubicBezTo>
                    <a:pt x="2486300" y="3484951"/>
                    <a:pt x="2486300" y="3484951"/>
                    <a:pt x="2486300" y="3484951"/>
                  </a:cubicBezTo>
                  <a:cubicBezTo>
                    <a:pt x="2465436" y="3491901"/>
                    <a:pt x="2444572" y="3501169"/>
                    <a:pt x="2423707" y="3508119"/>
                  </a:cubicBezTo>
                  <a:cubicBezTo>
                    <a:pt x="2419071" y="3491901"/>
                    <a:pt x="2419071" y="3491901"/>
                    <a:pt x="2419071" y="3491901"/>
                  </a:cubicBezTo>
                  <a:cubicBezTo>
                    <a:pt x="2439935" y="3484951"/>
                    <a:pt x="2458481" y="3475683"/>
                    <a:pt x="2479346" y="3468732"/>
                  </a:cubicBezTo>
                  <a:close/>
                  <a:moveTo>
                    <a:pt x="2597576" y="3415444"/>
                  </a:moveTo>
                  <a:cubicBezTo>
                    <a:pt x="2604531" y="3431662"/>
                    <a:pt x="2604531" y="3431662"/>
                    <a:pt x="2604531" y="3431662"/>
                  </a:cubicBezTo>
                  <a:cubicBezTo>
                    <a:pt x="2585985" y="3440930"/>
                    <a:pt x="2565121" y="3450197"/>
                    <a:pt x="2546575" y="3459465"/>
                  </a:cubicBezTo>
                  <a:cubicBezTo>
                    <a:pt x="2539620" y="3443247"/>
                    <a:pt x="2539620" y="3443247"/>
                    <a:pt x="2539620" y="3443247"/>
                  </a:cubicBezTo>
                  <a:cubicBezTo>
                    <a:pt x="2558166" y="3433979"/>
                    <a:pt x="2579030" y="3424711"/>
                    <a:pt x="2597576" y="3415444"/>
                  </a:cubicBezTo>
                  <a:close/>
                  <a:moveTo>
                    <a:pt x="2711171" y="3355205"/>
                  </a:moveTo>
                  <a:cubicBezTo>
                    <a:pt x="2720444" y="3371423"/>
                    <a:pt x="2720444" y="3371423"/>
                    <a:pt x="2720444" y="3371423"/>
                  </a:cubicBezTo>
                  <a:cubicBezTo>
                    <a:pt x="2701898" y="3380691"/>
                    <a:pt x="2681034" y="3392275"/>
                    <a:pt x="2662488" y="3401543"/>
                  </a:cubicBezTo>
                  <a:cubicBezTo>
                    <a:pt x="2655533" y="3387641"/>
                    <a:pt x="2655533" y="3387641"/>
                    <a:pt x="2655533" y="3387641"/>
                  </a:cubicBezTo>
                  <a:cubicBezTo>
                    <a:pt x="2674079" y="3376057"/>
                    <a:pt x="2692625" y="3366789"/>
                    <a:pt x="2711171" y="3355205"/>
                  </a:cubicBezTo>
                  <a:close/>
                  <a:moveTo>
                    <a:pt x="2820129" y="3285698"/>
                  </a:moveTo>
                  <a:cubicBezTo>
                    <a:pt x="2829402" y="3299600"/>
                    <a:pt x="2829402" y="3299600"/>
                    <a:pt x="2829402" y="3299600"/>
                  </a:cubicBezTo>
                  <a:cubicBezTo>
                    <a:pt x="2813174" y="3313501"/>
                    <a:pt x="2794628" y="3325085"/>
                    <a:pt x="2776082" y="3336670"/>
                  </a:cubicBezTo>
                  <a:cubicBezTo>
                    <a:pt x="2766809" y="3320452"/>
                    <a:pt x="2766809" y="3320452"/>
                    <a:pt x="2766809" y="3320452"/>
                  </a:cubicBezTo>
                  <a:cubicBezTo>
                    <a:pt x="2785355" y="3311184"/>
                    <a:pt x="2801583" y="3297283"/>
                    <a:pt x="2820129" y="3285698"/>
                  </a:cubicBezTo>
                  <a:close/>
                  <a:moveTo>
                    <a:pt x="2924450" y="3209241"/>
                  </a:moveTo>
                  <a:cubicBezTo>
                    <a:pt x="2936042" y="3223142"/>
                    <a:pt x="2936042" y="3223142"/>
                    <a:pt x="2936042" y="3223142"/>
                  </a:cubicBezTo>
                  <a:cubicBezTo>
                    <a:pt x="2917495" y="3237044"/>
                    <a:pt x="2901268" y="3248628"/>
                    <a:pt x="2882722" y="3262529"/>
                  </a:cubicBezTo>
                  <a:cubicBezTo>
                    <a:pt x="2873449" y="3248628"/>
                    <a:pt x="2873449" y="3248628"/>
                    <a:pt x="2873449" y="3248628"/>
                  </a:cubicBezTo>
                  <a:cubicBezTo>
                    <a:pt x="2889676" y="3234727"/>
                    <a:pt x="2908222" y="3223142"/>
                    <a:pt x="2924450" y="3209241"/>
                  </a:cubicBezTo>
                  <a:close/>
                  <a:moveTo>
                    <a:pt x="185675" y="1098497"/>
                  </a:moveTo>
                  <a:cubicBezTo>
                    <a:pt x="204211" y="1105448"/>
                    <a:pt x="211162" y="1126303"/>
                    <a:pt x="204211" y="1144840"/>
                  </a:cubicBezTo>
                  <a:cubicBezTo>
                    <a:pt x="109215" y="1367287"/>
                    <a:pt x="62875" y="1605955"/>
                    <a:pt x="67509" y="1851574"/>
                  </a:cubicBezTo>
                  <a:cubicBezTo>
                    <a:pt x="69826" y="2009141"/>
                    <a:pt x="92996" y="2166708"/>
                    <a:pt x="137018" y="2317324"/>
                  </a:cubicBezTo>
                  <a:cubicBezTo>
                    <a:pt x="236649" y="2660264"/>
                    <a:pt x="438226" y="2961495"/>
                    <a:pt x="716264" y="3188577"/>
                  </a:cubicBezTo>
                  <a:cubicBezTo>
                    <a:pt x="732483" y="3200163"/>
                    <a:pt x="734800" y="3223334"/>
                    <a:pt x="723215" y="3237237"/>
                  </a:cubicBezTo>
                  <a:cubicBezTo>
                    <a:pt x="716264" y="3246506"/>
                    <a:pt x="704679" y="3251140"/>
                    <a:pt x="695411" y="3251140"/>
                  </a:cubicBezTo>
                  <a:cubicBezTo>
                    <a:pt x="688460" y="3251140"/>
                    <a:pt x="679193" y="3248823"/>
                    <a:pt x="674559" y="3241871"/>
                  </a:cubicBezTo>
                  <a:cubicBezTo>
                    <a:pt x="384936" y="3007838"/>
                    <a:pt x="176407" y="2692704"/>
                    <a:pt x="72143" y="2335861"/>
                  </a:cubicBezTo>
                  <a:cubicBezTo>
                    <a:pt x="25803" y="2180611"/>
                    <a:pt x="2633" y="2018410"/>
                    <a:pt x="316" y="1851574"/>
                  </a:cubicBezTo>
                  <a:cubicBezTo>
                    <a:pt x="-4318" y="1596686"/>
                    <a:pt x="42022" y="1351067"/>
                    <a:pt x="141652" y="1117034"/>
                  </a:cubicBezTo>
                  <a:cubicBezTo>
                    <a:pt x="148603" y="1100814"/>
                    <a:pt x="169456" y="1091545"/>
                    <a:pt x="185675" y="1098497"/>
                  </a:cubicBezTo>
                  <a:close/>
                  <a:moveTo>
                    <a:pt x="266627" y="965648"/>
                  </a:moveTo>
                  <a:cubicBezTo>
                    <a:pt x="282845" y="974911"/>
                    <a:pt x="282845" y="974911"/>
                    <a:pt x="282845" y="974911"/>
                  </a:cubicBezTo>
                  <a:cubicBezTo>
                    <a:pt x="271260" y="993438"/>
                    <a:pt x="261993" y="1011964"/>
                    <a:pt x="252725" y="1032807"/>
                  </a:cubicBezTo>
                  <a:cubicBezTo>
                    <a:pt x="236507" y="1023544"/>
                    <a:pt x="236507" y="1023544"/>
                    <a:pt x="236507" y="1023544"/>
                  </a:cubicBezTo>
                  <a:cubicBezTo>
                    <a:pt x="245775" y="1005017"/>
                    <a:pt x="257359" y="986490"/>
                    <a:pt x="266627" y="965648"/>
                  </a:cubicBezTo>
                  <a:close/>
                  <a:moveTo>
                    <a:pt x="333816" y="854488"/>
                  </a:moveTo>
                  <a:cubicBezTo>
                    <a:pt x="350034" y="863751"/>
                    <a:pt x="350034" y="863751"/>
                    <a:pt x="350034" y="863751"/>
                  </a:cubicBezTo>
                  <a:cubicBezTo>
                    <a:pt x="338450" y="882278"/>
                    <a:pt x="326866" y="900805"/>
                    <a:pt x="315281" y="919331"/>
                  </a:cubicBezTo>
                  <a:cubicBezTo>
                    <a:pt x="299063" y="910068"/>
                    <a:pt x="299063" y="910068"/>
                    <a:pt x="299063" y="910068"/>
                  </a:cubicBezTo>
                  <a:cubicBezTo>
                    <a:pt x="310648" y="891541"/>
                    <a:pt x="322232" y="873015"/>
                    <a:pt x="333816" y="854488"/>
                  </a:cubicBezTo>
                  <a:close/>
                  <a:moveTo>
                    <a:pt x="410273" y="747960"/>
                  </a:moveTo>
                  <a:cubicBezTo>
                    <a:pt x="424175" y="759539"/>
                    <a:pt x="424175" y="759539"/>
                    <a:pt x="424175" y="759539"/>
                  </a:cubicBezTo>
                  <a:cubicBezTo>
                    <a:pt x="410273" y="775750"/>
                    <a:pt x="398689" y="794277"/>
                    <a:pt x="384788" y="810487"/>
                  </a:cubicBezTo>
                  <a:cubicBezTo>
                    <a:pt x="370887" y="801224"/>
                    <a:pt x="370887" y="801224"/>
                    <a:pt x="370887" y="801224"/>
                  </a:cubicBezTo>
                  <a:cubicBezTo>
                    <a:pt x="384788" y="782697"/>
                    <a:pt x="396372" y="766487"/>
                    <a:pt x="410273" y="747960"/>
                  </a:cubicBezTo>
                  <a:close/>
                  <a:moveTo>
                    <a:pt x="493681" y="648379"/>
                  </a:moveTo>
                  <a:cubicBezTo>
                    <a:pt x="505266" y="659959"/>
                    <a:pt x="505266" y="659959"/>
                    <a:pt x="505266" y="659959"/>
                  </a:cubicBezTo>
                  <a:cubicBezTo>
                    <a:pt x="493681" y="673854"/>
                    <a:pt x="482097" y="690064"/>
                    <a:pt x="468196" y="703959"/>
                  </a:cubicBezTo>
                  <a:lnTo>
                    <a:pt x="463562" y="708591"/>
                  </a:lnTo>
                  <a:cubicBezTo>
                    <a:pt x="449660" y="697012"/>
                    <a:pt x="449660" y="697012"/>
                    <a:pt x="449660" y="697012"/>
                  </a:cubicBezTo>
                  <a:cubicBezTo>
                    <a:pt x="454294" y="692380"/>
                    <a:pt x="454294" y="692380"/>
                    <a:pt x="454294" y="692380"/>
                  </a:cubicBezTo>
                  <a:cubicBezTo>
                    <a:pt x="468196" y="678485"/>
                    <a:pt x="479780" y="662274"/>
                    <a:pt x="493681" y="648379"/>
                  </a:cubicBezTo>
                  <a:close/>
                  <a:moveTo>
                    <a:pt x="584040" y="553430"/>
                  </a:moveTo>
                  <a:cubicBezTo>
                    <a:pt x="595624" y="567325"/>
                    <a:pt x="595624" y="567325"/>
                    <a:pt x="595624" y="567325"/>
                  </a:cubicBezTo>
                  <a:cubicBezTo>
                    <a:pt x="579406" y="581220"/>
                    <a:pt x="565505" y="597431"/>
                    <a:pt x="549287" y="611326"/>
                  </a:cubicBezTo>
                  <a:cubicBezTo>
                    <a:pt x="537702" y="599747"/>
                    <a:pt x="537702" y="599747"/>
                    <a:pt x="537702" y="599747"/>
                  </a:cubicBezTo>
                  <a:cubicBezTo>
                    <a:pt x="551603" y="583536"/>
                    <a:pt x="567821" y="569641"/>
                    <a:pt x="584040" y="553430"/>
                  </a:cubicBezTo>
                  <a:close/>
                  <a:moveTo>
                    <a:pt x="679032" y="465429"/>
                  </a:moveTo>
                  <a:cubicBezTo>
                    <a:pt x="690616" y="479324"/>
                    <a:pt x="690616" y="479324"/>
                    <a:pt x="690616" y="479324"/>
                  </a:cubicBezTo>
                  <a:cubicBezTo>
                    <a:pt x="674398" y="493219"/>
                    <a:pt x="658180" y="507114"/>
                    <a:pt x="641962" y="523325"/>
                  </a:cubicBezTo>
                  <a:cubicBezTo>
                    <a:pt x="630377" y="509430"/>
                    <a:pt x="630377" y="509430"/>
                    <a:pt x="630377" y="509430"/>
                  </a:cubicBezTo>
                  <a:cubicBezTo>
                    <a:pt x="646596" y="495535"/>
                    <a:pt x="662814" y="479324"/>
                    <a:pt x="679032" y="465429"/>
                  </a:cubicBezTo>
                  <a:close/>
                  <a:moveTo>
                    <a:pt x="2730567" y="250246"/>
                  </a:moveTo>
                  <a:cubicBezTo>
                    <a:pt x="2739545" y="248218"/>
                    <a:pt x="2749391" y="249377"/>
                    <a:pt x="2757499" y="254013"/>
                  </a:cubicBezTo>
                  <a:cubicBezTo>
                    <a:pt x="2954421" y="372235"/>
                    <a:pt x="3125858" y="525227"/>
                    <a:pt x="3267178" y="706037"/>
                  </a:cubicBezTo>
                  <a:cubicBezTo>
                    <a:pt x="3512751" y="1021294"/>
                    <a:pt x="3642488" y="1399140"/>
                    <a:pt x="3649438" y="1797848"/>
                  </a:cubicBezTo>
                  <a:cubicBezTo>
                    <a:pt x="3654071" y="2087607"/>
                    <a:pt x="3591520" y="2365775"/>
                    <a:pt x="3466417" y="2625399"/>
                  </a:cubicBezTo>
                  <a:cubicBezTo>
                    <a:pt x="3366797" y="2829389"/>
                    <a:pt x="3230111" y="3010198"/>
                    <a:pt x="3065623" y="3165509"/>
                  </a:cubicBezTo>
                  <a:cubicBezTo>
                    <a:pt x="3058673" y="3170145"/>
                    <a:pt x="3049406" y="3174781"/>
                    <a:pt x="3040139" y="3174781"/>
                  </a:cubicBezTo>
                  <a:cubicBezTo>
                    <a:pt x="3030873" y="3174781"/>
                    <a:pt x="3023922" y="3170145"/>
                    <a:pt x="3016972" y="3163191"/>
                  </a:cubicBezTo>
                  <a:lnTo>
                    <a:pt x="3013603" y="3155326"/>
                  </a:lnTo>
                  <a:lnTo>
                    <a:pt x="2984725" y="3181439"/>
                  </a:lnTo>
                  <a:cubicBezTo>
                    <a:pt x="2973134" y="3167537"/>
                    <a:pt x="2973134" y="3167537"/>
                    <a:pt x="2973134" y="3167537"/>
                  </a:cubicBezTo>
                  <a:lnTo>
                    <a:pt x="3006567" y="3138897"/>
                  </a:lnTo>
                  <a:lnTo>
                    <a:pt x="3006547" y="3138851"/>
                  </a:lnTo>
                  <a:cubicBezTo>
                    <a:pt x="3006547" y="3130158"/>
                    <a:pt x="3010022" y="3121465"/>
                    <a:pt x="3016972" y="3114511"/>
                  </a:cubicBezTo>
                  <a:cubicBezTo>
                    <a:pt x="3179143" y="2966155"/>
                    <a:pt x="3308879" y="2792300"/>
                    <a:pt x="3403865" y="2595264"/>
                  </a:cubicBezTo>
                  <a:cubicBezTo>
                    <a:pt x="3526651" y="2344912"/>
                    <a:pt x="3584569" y="2078334"/>
                    <a:pt x="3582253" y="1797848"/>
                  </a:cubicBezTo>
                  <a:cubicBezTo>
                    <a:pt x="3575303" y="1415366"/>
                    <a:pt x="3447883" y="1051429"/>
                    <a:pt x="3213894" y="747762"/>
                  </a:cubicBezTo>
                  <a:cubicBezTo>
                    <a:pt x="3077207" y="573907"/>
                    <a:pt x="2912720" y="425550"/>
                    <a:pt x="2720432" y="311965"/>
                  </a:cubicBezTo>
                  <a:lnTo>
                    <a:pt x="2719258" y="310391"/>
                  </a:lnTo>
                  <a:lnTo>
                    <a:pt x="2669321" y="282178"/>
                  </a:lnTo>
                  <a:cubicBezTo>
                    <a:pt x="2678590" y="268280"/>
                    <a:pt x="2678590" y="268280"/>
                    <a:pt x="2678590" y="268280"/>
                  </a:cubicBezTo>
                  <a:lnTo>
                    <a:pt x="2706182" y="283869"/>
                  </a:lnTo>
                  <a:lnTo>
                    <a:pt x="2708848" y="265604"/>
                  </a:lnTo>
                  <a:cubicBezTo>
                    <a:pt x="2713481" y="257490"/>
                    <a:pt x="2721590" y="252275"/>
                    <a:pt x="2730567" y="250246"/>
                  </a:cubicBezTo>
                  <a:close/>
                  <a:moveTo>
                    <a:pt x="2560410" y="208057"/>
                  </a:moveTo>
                  <a:cubicBezTo>
                    <a:pt x="2581265" y="217321"/>
                    <a:pt x="2599803" y="226587"/>
                    <a:pt x="2620659" y="238168"/>
                  </a:cubicBezTo>
                  <a:lnTo>
                    <a:pt x="2611390" y="252066"/>
                  </a:lnTo>
                  <a:cubicBezTo>
                    <a:pt x="2592852" y="242801"/>
                    <a:pt x="2574313" y="233536"/>
                    <a:pt x="2553458" y="224270"/>
                  </a:cubicBezTo>
                  <a:cubicBezTo>
                    <a:pt x="2560410" y="208057"/>
                    <a:pt x="2560410" y="208057"/>
                    <a:pt x="2560410" y="208057"/>
                  </a:cubicBezTo>
                  <a:close/>
                  <a:moveTo>
                    <a:pt x="2439912" y="159414"/>
                  </a:moveTo>
                  <a:cubicBezTo>
                    <a:pt x="2460768" y="166363"/>
                    <a:pt x="2481623" y="175628"/>
                    <a:pt x="2500161" y="182577"/>
                  </a:cubicBezTo>
                  <a:lnTo>
                    <a:pt x="2495527" y="198791"/>
                  </a:lnTo>
                  <a:cubicBezTo>
                    <a:pt x="2474671" y="191842"/>
                    <a:pt x="2453816" y="182577"/>
                    <a:pt x="2435278" y="175628"/>
                  </a:cubicBezTo>
                  <a:cubicBezTo>
                    <a:pt x="2439912" y="159414"/>
                    <a:pt x="2439912" y="159414"/>
                    <a:pt x="2439912" y="159414"/>
                  </a:cubicBezTo>
                  <a:close/>
                  <a:moveTo>
                    <a:pt x="2317098" y="117720"/>
                  </a:moveTo>
                  <a:cubicBezTo>
                    <a:pt x="2337953" y="124669"/>
                    <a:pt x="2358808" y="131618"/>
                    <a:pt x="2379664" y="138567"/>
                  </a:cubicBezTo>
                  <a:lnTo>
                    <a:pt x="2372712" y="154781"/>
                  </a:lnTo>
                  <a:cubicBezTo>
                    <a:pt x="2351856" y="147832"/>
                    <a:pt x="2333318" y="140883"/>
                    <a:pt x="2312463" y="136251"/>
                  </a:cubicBezTo>
                  <a:cubicBezTo>
                    <a:pt x="2317098" y="117720"/>
                    <a:pt x="2317098" y="117720"/>
                    <a:pt x="2317098" y="117720"/>
                  </a:cubicBezTo>
                  <a:close/>
                  <a:moveTo>
                    <a:pt x="2189648" y="87609"/>
                  </a:moveTo>
                  <a:cubicBezTo>
                    <a:pt x="2210504" y="92241"/>
                    <a:pt x="2231359" y="96874"/>
                    <a:pt x="2254532" y="101506"/>
                  </a:cubicBezTo>
                  <a:lnTo>
                    <a:pt x="2249897" y="120037"/>
                  </a:lnTo>
                  <a:cubicBezTo>
                    <a:pt x="2229042" y="113088"/>
                    <a:pt x="2208186" y="108455"/>
                    <a:pt x="2185014" y="103823"/>
                  </a:cubicBezTo>
                  <a:cubicBezTo>
                    <a:pt x="2189648" y="87609"/>
                    <a:pt x="2189648" y="87609"/>
                    <a:pt x="2189648" y="87609"/>
                  </a:cubicBezTo>
                  <a:close/>
                  <a:moveTo>
                    <a:pt x="2062199" y="64446"/>
                  </a:moveTo>
                  <a:cubicBezTo>
                    <a:pt x="2083054" y="69078"/>
                    <a:pt x="2103910" y="71394"/>
                    <a:pt x="2124765" y="76027"/>
                  </a:cubicBezTo>
                  <a:lnTo>
                    <a:pt x="2122448" y="92241"/>
                  </a:lnTo>
                  <a:cubicBezTo>
                    <a:pt x="2101592" y="89925"/>
                    <a:pt x="2080737" y="85292"/>
                    <a:pt x="2059882" y="82976"/>
                  </a:cubicBezTo>
                  <a:cubicBezTo>
                    <a:pt x="2062199" y="64446"/>
                    <a:pt x="2062199" y="64446"/>
                    <a:pt x="2062199" y="64446"/>
                  </a:cubicBezTo>
                  <a:close/>
                  <a:moveTo>
                    <a:pt x="1930115" y="52864"/>
                  </a:moveTo>
                  <a:cubicBezTo>
                    <a:pt x="1953288" y="55180"/>
                    <a:pt x="1974143" y="55180"/>
                    <a:pt x="1997316" y="57497"/>
                  </a:cubicBezTo>
                  <a:lnTo>
                    <a:pt x="1994998" y="76027"/>
                  </a:lnTo>
                  <a:cubicBezTo>
                    <a:pt x="1974143" y="73711"/>
                    <a:pt x="1950970" y="71394"/>
                    <a:pt x="1930115" y="71394"/>
                  </a:cubicBezTo>
                  <a:cubicBezTo>
                    <a:pt x="1930115" y="52864"/>
                    <a:pt x="1930115" y="52864"/>
                    <a:pt x="1930115" y="52864"/>
                  </a:cubicBezTo>
                  <a:close/>
                  <a:moveTo>
                    <a:pt x="1796106" y="0"/>
                  </a:moveTo>
                  <a:cubicBezTo>
                    <a:pt x="1816970" y="0"/>
                    <a:pt x="1830880" y="13887"/>
                    <a:pt x="1830880" y="32402"/>
                  </a:cubicBezTo>
                  <a:cubicBezTo>
                    <a:pt x="1833198" y="53232"/>
                    <a:pt x="1816970" y="67119"/>
                    <a:pt x="1798424" y="67119"/>
                  </a:cubicBezTo>
                  <a:cubicBezTo>
                    <a:pt x="1733513" y="69433"/>
                    <a:pt x="1668601" y="74062"/>
                    <a:pt x="1606008" y="81005"/>
                  </a:cubicBezTo>
                  <a:cubicBezTo>
                    <a:pt x="1316224" y="118036"/>
                    <a:pt x="1040350" y="224500"/>
                    <a:pt x="801568" y="395768"/>
                  </a:cubicBezTo>
                  <a:lnTo>
                    <a:pt x="791090" y="398383"/>
                  </a:lnTo>
                  <a:lnTo>
                    <a:pt x="791401" y="398849"/>
                  </a:lnTo>
                  <a:cubicBezTo>
                    <a:pt x="792559" y="400586"/>
                    <a:pt x="792559" y="400586"/>
                    <a:pt x="792559" y="400586"/>
                  </a:cubicBezTo>
                  <a:cubicBezTo>
                    <a:pt x="776341" y="412165"/>
                    <a:pt x="757806" y="426060"/>
                    <a:pt x="741588" y="439955"/>
                  </a:cubicBezTo>
                  <a:cubicBezTo>
                    <a:pt x="730003" y="426060"/>
                    <a:pt x="730003" y="426060"/>
                    <a:pt x="730003" y="426060"/>
                  </a:cubicBezTo>
                  <a:lnTo>
                    <a:pt x="772112" y="394951"/>
                  </a:lnTo>
                  <a:lnTo>
                    <a:pt x="755203" y="386510"/>
                  </a:lnTo>
                  <a:cubicBezTo>
                    <a:pt x="743611" y="370309"/>
                    <a:pt x="748248" y="349479"/>
                    <a:pt x="762157" y="337907"/>
                  </a:cubicBezTo>
                  <a:cubicBezTo>
                    <a:pt x="1007894" y="162011"/>
                    <a:pt x="1297678" y="50918"/>
                    <a:pt x="1596735" y="13887"/>
                  </a:cubicBezTo>
                  <a:cubicBezTo>
                    <a:pt x="1663964" y="4629"/>
                    <a:pt x="1731194" y="0"/>
                    <a:pt x="1796106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13580B69-61DB-4A31-A513-3585AB4363A8}"/>
                </a:ext>
              </a:extLst>
            </p:cNvPr>
            <p:cNvSpPr>
              <a:spLocks/>
            </p:cNvSpPr>
            <p:nvPr/>
          </p:nvSpPr>
          <p:spPr bwMode="auto">
            <a:xfrm>
              <a:off x="7299674" y="2601775"/>
              <a:ext cx="400397" cy="166424"/>
            </a:xfrm>
            <a:custGeom>
              <a:avLst/>
              <a:gdLst>
                <a:gd name="T0" fmla="*/ 409 w 409"/>
                <a:gd name="T1" fmla="*/ 135 h 170"/>
                <a:gd name="T2" fmla="*/ 104 w 409"/>
                <a:gd name="T3" fmla="*/ 0 h 170"/>
                <a:gd name="T4" fmla="*/ 0 w 409"/>
                <a:gd name="T5" fmla="*/ 170 h 170"/>
                <a:gd name="T6" fmla="*/ 409 w 409"/>
                <a:gd name="T7" fmla="*/ 13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9" h="170">
                  <a:moveTo>
                    <a:pt x="409" y="135"/>
                  </a:moveTo>
                  <a:lnTo>
                    <a:pt x="104" y="0"/>
                  </a:lnTo>
                  <a:lnTo>
                    <a:pt x="0" y="170"/>
                  </a:lnTo>
                  <a:lnTo>
                    <a:pt x="409" y="135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713E1E7E-5F92-437E-BC0D-11B2503523D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3534" y="1989923"/>
              <a:ext cx="2819416" cy="3251140"/>
            </a:xfrm>
            <a:custGeom>
              <a:avLst/>
              <a:gdLst>
                <a:gd name="T0" fmla="*/ 609 w 1217"/>
                <a:gd name="T1" fmla="*/ 0 h 1403"/>
                <a:gd name="T2" fmla="*/ 0 w 1217"/>
                <a:gd name="T3" fmla="*/ 609 h 1403"/>
                <a:gd name="T4" fmla="*/ 262 w 1217"/>
                <a:gd name="T5" fmla="*/ 1109 h 1403"/>
                <a:gd name="T6" fmla="*/ 262 w 1217"/>
                <a:gd name="T7" fmla="*/ 1403 h 1403"/>
                <a:gd name="T8" fmla="*/ 539 w 1217"/>
                <a:gd name="T9" fmla="*/ 1213 h 1403"/>
                <a:gd name="T10" fmla="*/ 609 w 1217"/>
                <a:gd name="T11" fmla="*/ 1217 h 1403"/>
                <a:gd name="T12" fmla="*/ 1217 w 1217"/>
                <a:gd name="T13" fmla="*/ 609 h 1403"/>
                <a:gd name="T14" fmla="*/ 609 w 1217"/>
                <a:gd name="T15" fmla="*/ 0 h 1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7" h="1403">
                  <a:moveTo>
                    <a:pt x="609" y="0"/>
                  </a:moveTo>
                  <a:cubicBezTo>
                    <a:pt x="272" y="0"/>
                    <a:pt x="0" y="272"/>
                    <a:pt x="0" y="609"/>
                  </a:cubicBezTo>
                  <a:cubicBezTo>
                    <a:pt x="0" y="816"/>
                    <a:pt x="104" y="999"/>
                    <a:pt x="262" y="1109"/>
                  </a:cubicBezTo>
                  <a:cubicBezTo>
                    <a:pt x="262" y="1403"/>
                    <a:pt x="262" y="1403"/>
                    <a:pt x="262" y="1403"/>
                  </a:cubicBezTo>
                  <a:cubicBezTo>
                    <a:pt x="539" y="1213"/>
                    <a:pt x="539" y="1213"/>
                    <a:pt x="539" y="1213"/>
                  </a:cubicBezTo>
                  <a:cubicBezTo>
                    <a:pt x="562" y="1216"/>
                    <a:pt x="585" y="1217"/>
                    <a:pt x="609" y="1217"/>
                  </a:cubicBezTo>
                  <a:cubicBezTo>
                    <a:pt x="945" y="1217"/>
                    <a:pt x="1217" y="945"/>
                    <a:pt x="1217" y="609"/>
                  </a:cubicBezTo>
                  <a:cubicBezTo>
                    <a:pt x="1217" y="272"/>
                    <a:pt x="945" y="0"/>
                    <a:pt x="609" y="0"/>
                  </a:cubicBez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77993697-9E6D-4463-A0E4-BBC4F5EBAD7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8825" y="4390343"/>
              <a:ext cx="9790" cy="9790"/>
            </a:xfrm>
            <a:custGeom>
              <a:avLst/>
              <a:gdLst>
                <a:gd name="T0" fmla="*/ 0 w 4"/>
                <a:gd name="T1" fmla="*/ 0 h 4"/>
                <a:gd name="T2" fmla="*/ 1 w 4"/>
                <a:gd name="T3" fmla="*/ 4 h 4"/>
                <a:gd name="T4" fmla="*/ 4 w 4"/>
                <a:gd name="T5" fmla="*/ 4 h 4"/>
                <a:gd name="T6" fmla="*/ 0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</a:path>
              </a:pathLst>
            </a:custGeom>
            <a:solidFill>
              <a:srgbClr val="DCD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0CFF37C3-C26C-412F-A67B-AD3B4F294CB1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1972" y="4265035"/>
              <a:ext cx="428786" cy="135097"/>
            </a:xfrm>
            <a:custGeom>
              <a:avLst/>
              <a:gdLst>
                <a:gd name="T0" fmla="*/ 177 w 185"/>
                <a:gd name="T1" fmla="*/ 0 h 58"/>
                <a:gd name="T2" fmla="*/ 0 w 185"/>
                <a:gd name="T3" fmla="*/ 4 h 58"/>
                <a:gd name="T4" fmla="*/ 3 w 185"/>
                <a:gd name="T5" fmla="*/ 54 h 58"/>
                <a:gd name="T6" fmla="*/ 7 w 185"/>
                <a:gd name="T7" fmla="*/ 58 h 58"/>
                <a:gd name="T8" fmla="*/ 185 w 185"/>
                <a:gd name="T9" fmla="*/ 43 h 58"/>
                <a:gd name="T10" fmla="*/ 177 w 185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5" h="58">
                  <a:moveTo>
                    <a:pt x="17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5" y="55"/>
                    <a:pt x="6" y="57"/>
                    <a:pt x="7" y="58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77" y="0"/>
                    <a:pt x="177" y="0"/>
                    <a:pt x="177" y="0"/>
                  </a:cubicBezTo>
                </a:path>
              </a:pathLst>
            </a:custGeom>
            <a:solidFill>
              <a:schemeClr val="accent2">
                <a:lumMod val="75000"/>
                <a:alpha val="6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1ACB605F-34D3-436B-98D3-ACE8C35E0AB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6810" y="3007065"/>
              <a:ext cx="2472864" cy="1272655"/>
            </a:xfrm>
            <a:custGeom>
              <a:avLst/>
              <a:gdLst>
                <a:gd name="T0" fmla="*/ 0 w 2400"/>
                <a:gd name="T1" fmla="*/ 15 h 1123"/>
                <a:gd name="T2" fmla="*/ 69 w 2400"/>
                <a:gd name="T3" fmla="*/ 1123 h 1123"/>
                <a:gd name="T4" fmla="*/ 2382 w 2400"/>
                <a:gd name="T5" fmla="*/ 1068 h 1123"/>
                <a:gd name="T6" fmla="*/ 2400 w 2400"/>
                <a:gd name="T7" fmla="*/ 0 h 1123"/>
                <a:gd name="T8" fmla="*/ 0 w 2400"/>
                <a:gd name="T9" fmla="*/ 15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0" h="1123">
                  <a:moveTo>
                    <a:pt x="0" y="15"/>
                  </a:moveTo>
                  <a:lnTo>
                    <a:pt x="69" y="1123"/>
                  </a:lnTo>
                  <a:lnTo>
                    <a:pt x="2382" y="1068"/>
                  </a:lnTo>
                  <a:lnTo>
                    <a:pt x="2400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C56BAF9D-ECAB-46DA-88B0-EBAE844007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6810" y="3180343"/>
              <a:ext cx="2349514" cy="1099377"/>
            </a:xfrm>
            <a:custGeom>
              <a:avLst/>
              <a:gdLst>
                <a:gd name="T0" fmla="*/ 0 w 2400"/>
                <a:gd name="T1" fmla="*/ 15 h 1123"/>
                <a:gd name="T2" fmla="*/ 69 w 2400"/>
                <a:gd name="T3" fmla="*/ 1123 h 1123"/>
                <a:gd name="T4" fmla="*/ 2382 w 2400"/>
                <a:gd name="T5" fmla="*/ 1068 h 1123"/>
                <a:gd name="T6" fmla="*/ 2400 w 2400"/>
                <a:gd name="T7" fmla="*/ 0 h 1123"/>
                <a:gd name="T8" fmla="*/ 0 w 2400"/>
                <a:gd name="T9" fmla="*/ 15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0" h="1123">
                  <a:moveTo>
                    <a:pt x="0" y="15"/>
                  </a:moveTo>
                  <a:lnTo>
                    <a:pt x="69" y="1123"/>
                  </a:lnTo>
                  <a:lnTo>
                    <a:pt x="2382" y="1068"/>
                  </a:lnTo>
                  <a:lnTo>
                    <a:pt x="2400" y="0"/>
                  </a:lnTo>
                  <a:lnTo>
                    <a:pt x="0" y="1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5C1BC90A-542E-42A2-9B9A-1B367AC71A3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3720" y="2861201"/>
              <a:ext cx="1999045" cy="18601"/>
            </a:xfrm>
            <a:custGeom>
              <a:avLst/>
              <a:gdLst>
                <a:gd name="T0" fmla="*/ 2042 w 2042"/>
                <a:gd name="T1" fmla="*/ 16 h 19"/>
                <a:gd name="T2" fmla="*/ 0 w 2042"/>
                <a:gd name="T3" fmla="*/ 19 h 19"/>
                <a:gd name="T4" fmla="*/ 0 w 2042"/>
                <a:gd name="T5" fmla="*/ 5 h 19"/>
                <a:gd name="T6" fmla="*/ 2042 w 2042"/>
                <a:gd name="T7" fmla="*/ 0 h 19"/>
                <a:gd name="T8" fmla="*/ 2042 w 2042"/>
                <a:gd name="T9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2" h="19">
                  <a:moveTo>
                    <a:pt x="2042" y="16"/>
                  </a:moveTo>
                  <a:lnTo>
                    <a:pt x="0" y="19"/>
                  </a:lnTo>
                  <a:lnTo>
                    <a:pt x="0" y="5"/>
                  </a:lnTo>
                  <a:lnTo>
                    <a:pt x="2042" y="0"/>
                  </a:lnTo>
                  <a:lnTo>
                    <a:pt x="2042" y="16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27B19894-A961-4AAA-BDA3-075A1A318B6F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3460" y="3690383"/>
              <a:ext cx="576610" cy="640243"/>
            </a:xfrm>
            <a:custGeom>
              <a:avLst/>
              <a:gdLst>
                <a:gd name="T0" fmla="*/ 249 w 249"/>
                <a:gd name="T1" fmla="*/ 0 h 276"/>
                <a:gd name="T2" fmla="*/ 134 w 249"/>
                <a:gd name="T3" fmla="*/ 19 h 276"/>
                <a:gd name="T4" fmla="*/ 0 w 249"/>
                <a:gd name="T5" fmla="*/ 276 h 276"/>
                <a:gd name="T6" fmla="*/ 186 w 249"/>
                <a:gd name="T7" fmla="*/ 232 h 276"/>
                <a:gd name="T8" fmla="*/ 249 w 249"/>
                <a:gd name="T9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" h="276">
                  <a:moveTo>
                    <a:pt x="249" y="0"/>
                  </a:moveTo>
                  <a:cubicBezTo>
                    <a:pt x="134" y="19"/>
                    <a:pt x="134" y="19"/>
                    <a:pt x="134" y="19"/>
                  </a:cubicBezTo>
                  <a:cubicBezTo>
                    <a:pt x="111" y="116"/>
                    <a:pt x="64" y="204"/>
                    <a:pt x="0" y="276"/>
                  </a:cubicBezTo>
                  <a:cubicBezTo>
                    <a:pt x="186" y="232"/>
                    <a:pt x="186" y="232"/>
                    <a:pt x="186" y="232"/>
                  </a:cubicBezTo>
                  <a:cubicBezTo>
                    <a:pt x="249" y="0"/>
                    <a:pt x="249" y="0"/>
                    <a:pt x="249" y="0"/>
                  </a:cubicBezTo>
                </a:path>
              </a:pathLst>
            </a:custGeom>
            <a:solidFill>
              <a:srgbClr val="DCD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8596BF07-5F50-44F1-9FD6-BBCA676CD53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8105" y="3776532"/>
              <a:ext cx="1747451" cy="488503"/>
            </a:xfrm>
            <a:custGeom>
              <a:avLst/>
              <a:gdLst>
                <a:gd name="T0" fmla="*/ 1785 w 1785"/>
                <a:gd name="T1" fmla="*/ 0 h 499"/>
                <a:gd name="T2" fmla="*/ 0 w 1785"/>
                <a:gd name="T3" fmla="*/ 286 h 499"/>
                <a:gd name="T4" fmla="*/ 45 w 1785"/>
                <a:gd name="T5" fmla="*/ 499 h 499"/>
                <a:gd name="T6" fmla="*/ 1778 w 1785"/>
                <a:gd name="T7" fmla="*/ 459 h 499"/>
                <a:gd name="T8" fmla="*/ 1782 w 1785"/>
                <a:gd name="T9" fmla="*/ 182 h 499"/>
                <a:gd name="T10" fmla="*/ 1785 w 1785"/>
                <a:gd name="T11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5" h="499">
                  <a:moveTo>
                    <a:pt x="1785" y="0"/>
                  </a:moveTo>
                  <a:lnTo>
                    <a:pt x="0" y="286"/>
                  </a:lnTo>
                  <a:lnTo>
                    <a:pt x="45" y="499"/>
                  </a:lnTo>
                  <a:lnTo>
                    <a:pt x="1778" y="459"/>
                  </a:lnTo>
                  <a:lnTo>
                    <a:pt x="1782" y="182"/>
                  </a:lnTo>
                  <a:lnTo>
                    <a:pt x="17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9269F20B-F1C3-4F66-AFC3-64525BC9E0F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0758" y="3734437"/>
              <a:ext cx="1953034" cy="971132"/>
            </a:xfrm>
            <a:custGeom>
              <a:avLst/>
              <a:gdLst>
                <a:gd name="T0" fmla="*/ 843 w 843"/>
                <a:gd name="T1" fmla="*/ 0 h 419"/>
                <a:gd name="T2" fmla="*/ 727 w 843"/>
                <a:gd name="T3" fmla="*/ 18 h 419"/>
                <a:gd name="T4" fmla="*/ 726 w 843"/>
                <a:gd name="T5" fmla="*/ 95 h 419"/>
                <a:gd name="T6" fmla="*/ 724 w 843"/>
                <a:gd name="T7" fmla="*/ 213 h 419"/>
                <a:gd name="T8" fmla="*/ 0 w 843"/>
                <a:gd name="T9" fmla="*/ 272 h 419"/>
                <a:gd name="T10" fmla="*/ 30 w 843"/>
                <a:gd name="T11" fmla="*/ 419 h 419"/>
                <a:gd name="T12" fmla="*/ 709 w 843"/>
                <a:gd name="T13" fmla="*/ 257 h 419"/>
                <a:gd name="T14" fmla="*/ 843 w 843"/>
                <a:gd name="T15" fmla="*/ 0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3" h="419">
                  <a:moveTo>
                    <a:pt x="843" y="0"/>
                  </a:moveTo>
                  <a:cubicBezTo>
                    <a:pt x="727" y="18"/>
                    <a:pt x="727" y="18"/>
                    <a:pt x="727" y="18"/>
                  </a:cubicBezTo>
                  <a:cubicBezTo>
                    <a:pt x="726" y="95"/>
                    <a:pt x="726" y="95"/>
                    <a:pt x="726" y="95"/>
                  </a:cubicBezTo>
                  <a:cubicBezTo>
                    <a:pt x="724" y="213"/>
                    <a:pt x="724" y="213"/>
                    <a:pt x="724" y="213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30" y="419"/>
                    <a:pt x="30" y="419"/>
                    <a:pt x="30" y="419"/>
                  </a:cubicBezTo>
                  <a:cubicBezTo>
                    <a:pt x="709" y="257"/>
                    <a:pt x="709" y="257"/>
                    <a:pt x="709" y="257"/>
                  </a:cubicBezTo>
                  <a:cubicBezTo>
                    <a:pt x="773" y="185"/>
                    <a:pt x="820" y="97"/>
                    <a:pt x="843" y="0"/>
                  </a:cubicBezTo>
                </a:path>
              </a:pathLst>
            </a:custGeom>
            <a:solidFill>
              <a:schemeClr val="accent2">
                <a:lumMod val="75000"/>
                <a:alpha val="6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94CB3D5C-D25D-46E1-A9F4-8F30DAF7A8F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4197" y="3695278"/>
              <a:ext cx="2425873" cy="850720"/>
            </a:xfrm>
            <a:custGeom>
              <a:avLst/>
              <a:gdLst>
                <a:gd name="T0" fmla="*/ 2478 w 2478"/>
                <a:gd name="T1" fmla="*/ 0 h 869"/>
                <a:gd name="T2" fmla="*/ 0 w 2478"/>
                <a:gd name="T3" fmla="*/ 206 h 869"/>
                <a:gd name="T4" fmla="*/ 133 w 2478"/>
                <a:gd name="T5" fmla="*/ 869 h 869"/>
                <a:gd name="T6" fmla="*/ 2329 w 2478"/>
                <a:gd name="T7" fmla="*/ 549 h 869"/>
                <a:gd name="T8" fmla="*/ 2478 w 2478"/>
                <a:gd name="T9" fmla="*/ 0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8" h="869">
                  <a:moveTo>
                    <a:pt x="2478" y="0"/>
                  </a:moveTo>
                  <a:lnTo>
                    <a:pt x="0" y="206"/>
                  </a:lnTo>
                  <a:lnTo>
                    <a:pt x="133" y="869"/>
                  </a:lnTo>
                  <a:lnTo>
                    <a:pt x="2329" y="549"/>
                  </a:lnTo>
                  <a:lnTo>
                    <a:pt x="2478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none" lIns="121920" tIns="60960" rIns="121920" bIns="6096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3200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30" name="文本框 101">
              <a:extLst>
                <a:ext uri="{FF2B5EF4-FFF2-40B4-BE49-F238E27FC236}">
                  <a16:creationId xmlns:a16="http://schemas.microsoft.com/office/drawing/2014/main" id="{2B1A5813-FADC-48AC-AE58-C60CDF2C443E}"/>
                </a:ext>
              </a:extLst>
            </p:cNvPr>
            <p:cNvSpPr txBox="1"/>
            <p:nvPr/>
          </p:nvSpPr>
          <p:spPr>
            <a:xfrm>
              <a:off x="5113798" y="2458943"/>
              <a:ext cx="1898888" cy="369332"/>
            </a:xfrm>
            <a:prstGeom prst="rect">
              <a:avLst/>
            </a:prstGeom>
            <a:noFill/>
          </p:spPr>
          <p:txBody>
            <a:bodyPr wrap="none" anchor="ctr">
              <a:normAutofit fontScale="70000" lnSpcReduction="20000"/>
            </a:bodyPr>
            <a:lstStyle/>
            <a:p>
              <a:pPr algn="ctr"/>
              <a:r>
                <a:rPr lang="zh-CN" altLang="en-US" sz="32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31" name="文本框 103">
              <a:extLst>
                <a:ext uri="{FF2B5EF4-FFF2-40B4-BE49-F238E27FC236}">
                  <a16:creationId xmlns:a16="http://schemas.microsoft.com/office/drawing/2014/main" id="{A4557D00-7052-42C0-BD98-52820C7605E4}"/>
                </a:ext>
              </a:extLst>
            </p:cNvPr>
            <p:cNvSpPr txBox="1"/>
            <p:nvPr/>
          </p:nvSpPr>
          <p:spPr>
            <a:xfrm>
              <a:off x="4826810" y="3157946"/>
              <a:ext cx="2472864" cy="535531"/>
            </a:xfrm>
            <a:prstGeom prst="rect">
              <a:avLst/>
            </a:prstGeom>
            <a:noFill/>
          </p:spPr>
          <p:txBody>
            <a:bodyPr wrap="square" anchor="ctr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600">
                  <a:solidFill>
                    <a:schemeClr val="bg1"/>
                  </a:solidFill>
                </a:rPr>
              </a:br>
              <a:r>
                <a:rPr lang="zh-CN" altLang="en-US" sz="160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E076B503-8ABF-4190-841B-9EB27895BAA6}"/>
              </a:ext>
            </a:extLst>
          </p:cNvPr>
          <p:cNvGrpSpPr/>
          <p:nvPr/>
        </p:nvGrpSpPr>
        <p:grpSpPr>
          <a:xfrm>
            <a:off x="8051619" y="1616938"/>
            <a:ext cx="3649677" cy="3624125"/>
            <a:chOff x="8051618" y="1616937"/>
            <a:chExt cx="3649677" cy="3624126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07D7C883-B95D-4A26-9E8B-BA5A162FE4B2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1618" y="1616937"/>
              <a:ext cx="3649677" cy="3612379"/>
            </a:xfrm>
            <a:custGeom>
              <a:avLst/>
              <a:gdLst>
                <a:gd name="connsiteX0" fmla="*/ 1783869 w 3649677"/>
                <a:gd name="connsiteY0" fmla="*/ 3593844 h 3612379"/>
                <a:gd name="connsiteX1" fmla="*/ 1825598 w 3649677"/>
                <a:gd name="connsiteY1" fmla="*/ 3593844 h 3612379"/>
                <a:gd name="connsiteX2" fmla="*/ 1848780 w 3649677"/>
                <a:gd name="connsiteY2" fmla="*/ 3593844 h 3612379"/>
                <a:gd name="connsiteX3" fmla="*/ 1848780 w 3649677"/>
                <a:gd name="connsiteY3" fmla="*/ 3612379 h 3612379"/>
                <a:gd name="connsiteX4" fmla="*/ 1825598 w 3649677"/>
                <a:gd name="connsiteY4" fmla="*/ 3612379 h 3612379"/>
                <a:gd name="connsiteX5" fmla="*/ 1783869 w 3649677"/>
                <a:gd name="connsiteY5" fmla="*/ 3610062 h 3612379"/>
                <a:gd name="connsiteX6" fmla="*/ 1783869 w 3649677"/>
                <a:gd name="connsiteY6" fmla="*/ 3593844 h 3612379"/>
                <a:gd name="connsiteX7" fmla="*/ 1978603 w 3649677"/>
                <a:gd name="connsiteY7" fmla="*/ 3586893 h 3612379"/>
                <a:gd name="connsiteX8" fmla="*/ 1978603 w 3649677"/>
                <a:gd name="connsiteY8" fmla="*/ 3605429 h 3612379"/>
                <a:gd name="connsiteX9" fmla="*/ 1913692 w 3649677"/>
                <a:gd name="connsiteY9" fmla="*/ 3610062 h 3612379"/>
                <a:gd name="connsiteX10" fmla="*/ 1913692 w 3649677"/>
                <a:gd name="connsiteY10" fmla="*/ 3591527 h 3612379"/>
                <a:gd name="connsiteX11" fmla="*/ 1978603 w 3649677"/>
                <a:gd name="connsiteY11" fmla="*/ 3586893 h 3612379"/>
                <a:gd name="connsiteX12" fmla="*/ 1654047 w 3649677"/>
                <a:gd name="connsiteY12" fmla="*/ 3586893 h 3612379"/>
                <a:gd name="connsiteX13" fmla="*/ 1718958 w 3649677"/>
                <a:gd name="connsiteY13" fmla="*/ 3591527 h 3612379"/>
                <a:gd name="connsiteX14" fmla="*/ 1718958 w 3649677"/>
                <a:gd name="connsiteY14" fmla="*/ 3607745 h 3612379"/>
                <a:gd name="connsiteX15" fmla="*/ 1654047 w 3649677"/>
                <a:gd name="connsiteY15" fmla="*/ 3603112 h 3612379"/>
                <a:gd name="connsiteX16" fmla="*/ 1654047 w 3649677"/>
                <a:gd name="connsiteY16" fmla="*/ 3586893 h 3612379"/>
                <a:gd name="connsiteX17" fmla="*/ 2106107 w 3649677"/>
                <a:gd name="connsiteY17" fmla="*/ 3570675 h 3612379"/>
                <a:gd name="connsiteX18" fmla="*/ 2108425 w 3649677"/>
                <a:gd name="connsiteY18" fmla="*/ 3589210 h 3612379"/>
                <a:gd name="connsiteX19" fmla="*/ 2043514 w 3649677"/>
                <a:gd name="connsiteY19" fmla="*/ 3598478 h 3612379"/>
                <a:gd name="connsiteX20" fmla="*/ 2041196 w 3649677"/>
                <a:gd name="connsiteY20" fmla="*/ 3579943 h 3612379"/>
                <a:gd name="connsiteX21" fmla="*/ 2106107 w 3649677"/>
                <a:gd name="connsiteY21" fmla="*/ 3570675 h 3612379"/>
                <a:gd name="connsiteX22" fmla="*/ 2233611 w 3649677"/>
                <a:gd name="connsiteY22" fmla="*/ 3545190 h 3612379"/>
                <a:gd name="connsiteX23" fmla="*/ 2235929 w 3649677"/>
                <a:gd name="connsiteY23" fmla="*/ 3563725 h 3612379"/>
                <a:gd name="connsiteX24" fmla="*/ 2173336 w 3649677"/>
                <a:gd name="connsiteY24" fmla="*/ 3577626 h 3612379"/>
                <a:gd name="connsiteX25" fmla="*/ 2168699 w 3649677"/>
                <a:gd name="connsiteY25" fmla="*/ 3559091 h 3612379"/>
                <a:gd name="connsiteX26" fmla="*/ 2233611 w 3649677"/>
                <a:gd name="connsiteY26" fmla="*/ 3545190 h 3612379"/>
                <a:gd name="connsiteX27" fmla="*/ 2356478 w 3649677"/>
                <a:gd name="connsiteY27" fmla="*/ 3512753 h 3612379"/>
                <a:gd name="connsiteX28" fmla="*/ 2363433 w 3649677"/>
                <a:gd name="connsiteY28" fmla="*/ 3528971 h 3612379"/>
                <a:gd name="connsiteX29" fmla="*/ 2300840 w 3649677"/>
                <a:gd name="connsiteY29" fmla="*/ 3547506 h 3612379"/>
                <a:gd name="connsiteX30" fmla="*/ 2296203 w 3649677"/>
                <a:gd name="connsiteY30" fmla="*/ 3531288 h 3612379"/>
                <a:gd name="connsiteX31" fmla="*/ 2356478 w 3649677"/>
                <a:gd name="connsiteY31" fmla="*/ 3512753 h 3612379"/>
                <a:gd name="connsiteX32" fmla="*/ 2479346 w 3649677"/>
                <a:gd name="connsiteY32" fmla="*/ 3468732 h 3612379"/>
                <a:gd name="connsiteX33" fmla="*/ 2486300 w 3649677"/>
                <a:gd name="connsiteY33" fmla="*/ 3484951 h 3612379"/>
                <a:gd name="connsiteX34" fmla="*/ 2423707 w 3649677"/>
                <a:gd name="connsiteY34" fmla="*/ 3508119 h 3612379"/>
                <a:gd name="connsiteX35" fmla="*/ 2419071 w 3649677"/>
                <a:gd name="connsiteY35" fmla="*/ 3491901 h 3612379"/>
                <a:gd name="connsiteX36" fmla="*/ 2479346 w 3649677"/>
                <a:gd name="connsiteY36" fmla="*/ 3468732 h 3612379"/>
                <a:gd name="connsiteX37" fmla="*/ 2597576 w 3649677"/>
                <a:gd name="connsiteY37" fmla="*/ 3415444 h 3612379"/>
                <a:gd name="connsiteX38" fmla="*/ 2604531 w 3649677"/>
                <a:gd name="connsiteY38" fmla="*/ 3431662 h 3612379"/>
                <a:gd name="connsiteX39" fmla="*/ 2546575 w 3649677"/>
                <a:gd name="connsiteY39" fmla="*/ 3459465 h 3612379"/>
                <a:gd name="connsiteX40" fmla="*/ 2539620 w 3649677"/>
                <a:gd name="connsiteY40" fmla="*/ 3443247 h 3612379"/>
                <a:gd name="connsiteX41" fmla="*/ 2597576 w 3649677"/>
                <a:gd name="connsiteY41" fmla="*/ 3415444 h 3612379"/>
                <a:gd name="connsiteX42" fmla="*/ 2711171 w 3649677"/>
                <a:gd name="connsiteY42" fmla="*/ 3355205 h 3612379"/>
                <a:gd name="connsiteX43" fmla="*/ 2720444 w 3649677"/>
                <a:gd name="connsiteY43" fmla="*/ 3371423 h 3612379"/>
                <a:gd name="connsiteX44" fmla="*/ 2662488 w 3649677"/>
                <a:gd name="connsiteY44" fmla="*/ 3401543 h 3612379"/>
                <a:gd name="connsiteX45" fmla="*/ 2655533 w 3649677"/>
                <a:gd name="connsiteY45" fmla="*/ 3387641 h 3612379"/>
                <a:gd name="connsiteX46" fmla="*/ 2711171 w 3649677"/>
                <a:gd name="connsiteY46" fmla="*/ 3355205 h 3612379"/>
                <a:gd name="connsiteX47" fmla="*/ 2820129 w 3649677"/>
                <a:gd name="connsiteY47" fmla="*/ 3285698 h 3612379"/>
                <a:gd name="connsiteX48" fmla="*/ 2829402 w 3649677"/>
                <a:gd name="connsiteY48" fmla="*/ 3299600 h 3612379"/>
                <a:gd name="connsiteX49" fmla="*/ 2776082 w 3649677"/>
                <a:gd name="connsiteY49" fmla="*/ 3336670 h 3612379"/>
                <a:gd name="connsiteX50" fmla="*/ 2766809 w 3649677"/>
                <a:gd name="connsiteY50" fmla="*/ 3320452 h 3612379"/>
                <a:gd name="connsiteX51" fmla="*/ 2820129 w 3649677"/>
                <a:gd name="connsiteY51" fmla="*/ 3285698 h 3612379"/>
                <a:gd name="connsiteX52" fmla="*/ 2924450 w 3649677"/>
                <a:gd name="connsiteY52" fmla="*/ 3209241 h 3612379"/>
                <a:gd name="connsiteX53" fmla="*/ 2936042 w 3649677"/>
                <a:gd name="connsiteY53" fmla="*/ 3223142 h 3612379"/>
                <a:gd name="connsiteX54" fmla="*/ 2882722 w 3649677"/>
                <a:gd name="connsiteY54" fmla="*/ 3262529 h 3612379"/>
                <a:gd name="connsiteX55" fmla="*/ 2873449 w 3649677"/>
                <a:gd name="connsiteY55" fmla="*/ 3248628 h 3612379"/>
                <a:gd name="connsiteX56" fmla="*/ 2924450 w 3649677"/>
                <a:gd name="connsiteY56" fmla="*/ 3209241 h 3612379"/>
                <a:gd name="connsiteX57" fmla="*/ 185675 w 3649677"/>
                <a:gd name="connsiteY57" fmla="*/ 1098497 h 3612379"/>
                <a:gd name="connsiteX58" fmla="*/ 204211 w 3649677"/>
                <a:gd name="connsiteY58" fmla="*/ 1144840 h 3612379"/>
                <a:gd name="connsiteX59" fmla="*/ 67509 w 3649677"/>
                <a:gd name="connsiteY59" fmla="*/ 1851574 h 3612379"/>
                <a:gd name="connsiteX60" fmla="*/ 137018 w 3649677"/>
                <a:gd name="connsiteY60" fmla="*/ 2317324 h 3612379"/>
                <a:gd name="connsiteX61" fmla="*/ 716264 w 3649677"/>
                <a:gd name="connsiteY61" fmla="*/ 3188577 h 3612379"/>
                <a:gd name="connsiteX62" fmla="*/ 723215 w 3649677"/>
                <a:gd name="connsiteY62" fmla="*/ 3237237 h 3612379"/>
                <a:gd name="connsiteX63" fmla="*/ 695411 w 3649677"/>
                <a:gd name="connsiteY63" fmla="*/ 3251140 h 3612379"/>
                <a:gd name="connsiteX64" fmla="*/ 674559 w 3649677"/>
                <a:gd name="connsiteY64" fmla="*/ 3241871 h 3612379"/>
                <a:gd name="connsiteX65" fmla="*/ 72143 w 3649677"/>
                <a:gd name="connsiteY65" fmla="*/ 2335861 h 3612379"/>
                <a:gd name="connsiteX66" fmla="*/ 316 w 3649677"/>
                <a:gd name="connsiteY66" fmla="*/ 1851574 h 3612379"/>
                <a:gd name="connsiteX67" fmla="*/ 141652 w 3649677"/>
                <a:gd name="connsiteY67" fmla="*/ 1117034 h 3612379"/>
                <a:gd name="connsiteX68" fmla="*/ 185675 w 3649677"/>
                <a:gd name="connsiteY68" fmla="*/ 1098497 h 3612379"/>
                <a:gd name="connsiteX69" fmla="*/ 266627 w 3649677"/>
                <a:gd name="connsiteY69" fmla="*/ 965648 h 3612379"/>
                <a:gd name="connsiteX70" fmla="*/ 282845 w 3649677"/>
                <a:gd name="connsiteY70" fmla="*/ 974911 h 3612379"/>
                <a:gd name="connsiteX71" fmla="*/ 252725 w 3649677"/>
                <a:gd name="connsiteY71" fmla="*/ 1032807 h 3612379"/>
                <a:gd name="connsiteX72" fmla="*/ 236507 w 3649677"/>
                <a:gd name="connsiteY72" fmla="*/ 1023544 h 3612379"/>
                <a:gd name="connsiteX73" fmla="*/ 266627 w 3649677"/>
                <a:gd name="connsiteY73" fmla="*/ 965648 h 3612379"/>
                <a:gd name="connsiteX74" fmla="*/ 333816 w 3649677"/>
                <a:gd name="connsiteY74" fmla="*/ 854488 h 3612379"/>
                <a:gd name="connsiteX75" fmla="*/ 350034 w 3649677"/>
                <a:gd name="connsiteY75" fmla="*/ 863751 h 3612379"/>
                <a:gd name="connsiteX76" fmla="*/ 315281 w 3649677"/>
                <a:gd name="connsiteY76" fmla="*/ 919331 h 3612379"/>
                <a:gd name="connsiteX77" fmla="*/ 299063 w 3649677"/>
                <a:gd name="connsiteY77" fmla="*/ 910068 h 3612379"/>
                <a:gd name="connsiteX78" fmla="*/ 333816 w 3649677"/>
                <a:gd name="connsiteY78" fmla="*/ 854488 h 3612379"/>
                <a:gd name="connsiteX79" fmla="*/ 410273 w 3649677"/>
                <a:gd name="connsiteY79" fmla="*/ 747960 h 3612379"/>
                <a:gd name="connsiteX80" fmla="*/ 424175 w 3649677"/>
                <a:gd name="connsiteY80" fmla="*/ 759539 h 3612379"/>
                <a:gd name="connsiteX81" fmla="*/ 384788 w 3649677"/>
                <a:gd name="connsiteY81" fmla="*/ 810487 h 3612379"/>
                <a:gd name="connsiteX82" fmla="*/ 370887 w 3649677"/>
                <a:gd name="connsiteY82" fmla="*/ 801224 h 3612379"/>
                <a:gd name="connsiteX83" fmla="*/ 410273 w 3649677"/>
                <a:gd name="connsiteY83" fmla="*/ 747960 h 3612379"/>
                <a:gd name="connsiteX84" fmla="*/ 493681 w 3649677"/>
                <a:gd name="connsiteY84" fmla="*/ 648379 h 3612379"/>
                <a:gd name="connsiteX85" fmla="*/ 505266 w 3649677"/>
                <a:gd name="connsiteY85" fmla="*/ 659959 h 3612379"/>
                <a:gd name="connsiteX86" fmla="*/ 468196 w 3649677"/>
                <a:gd name="connsiteY86" fmla="*/ 703959 h 3612379"/>
                <a:gd name="connsiteX87" fmla="*/ 463562 w 3649677"/>
                <a:gd name="connsiteY87" fmla="*/ 708591 h 3612379"/>
                <a:gd name="connsiteX88" fmla="*/ 449660 w 3649677"/>
                <a:gd name="connsiteY88" fmla="*/ 697012 h 3612379"/>
                <a:gd name="connsiteX89" fmla="*/ 454294 w 3649677"/>
                <a:gd name="connsiteY89" fmla="*/ 692380 h 3612379"/>
                <a:gd name="connsiteX90" fmla="*/ 493681 w 3649677"/>
                <a:gd name="connsiteY90" fmla="*/ 648379 h 3612379"/>
                <a:gd name="connsiteX91" fmla="*/ 584040 w 3649677"/>
                <a:gd name="connsiteY91" fmla="*/ 553430 h 3612379"/>
                <a:gd name="connsiteX92" fmla="*/ 595624 w 3649677"/>
                <a:gd name="connsiteY92" fmla="*/ 567325 h 3612379"/>
                <a:gd name="connsiteX93" fmla="*/ 549287 w 3649677"/>
                <a:gd name="connsiteY93" fmla="*/ 611326 h 3612379"/>
                <a:gd name="connsiteX94" fmla="*/ 537702 w 3649677"/>
                <a:gd name="connsiteY94" fmla="*/ 599747 h 3612379"/>
                <a:gd name="connsiteX95" fmla="*/ 584040 w 3649677"/>
                <a:gd name="connsiteY95" fmla="*/ 553430 h 3612379"/>
                <a:gd name="connsiteX96" fmla="*/ 679032 w 3649677"/>
                <a:gd name="connsiteY96" fmla="*/ 465429 h 3612379"/>
                <a:gd name="connsiteX97" fmla="*/ 690616 w 3649677"/>
                <a:gd name="connsiteY97" fmla="*/ 479324 h 3612379"/>
                <a:gd name="connsiteX98" fmla="*/ 641962 w 3649677"/>
                <a:gd name="connsiteY98" fmla="*/ 523325 h 3612379"/>
                <a:gd name="connsiteX99" fmla="*/ 630377 w 3649677"/>
                <a:gd name="connsiteY99" fmla="*/ 509430 h 3612379"/>
                <a:gd name="connsiteX100" fmla="*/ 679032 w 3649677"/>
                <a:gd name="connsiteY100" fmla="*/ 465429 h 3612379"/>
                <a:gd name="connsiteX101" fmla="*/ 2730567 w 3649677"/>
                <a:gd name="connsiteY101" fmla="*/ 250246 h 3612379"/>
                <a:gd name="connsiteX102" fmla="*/ 2757499 w 3649677"/>
                <a:gd name="connsiteY102" fmla="*/ 254013 h 3612379"/>
                <a:gd name="connsiteX103" fmla="*/ 3267178 w 3649677"/>
                <a:gd name="connsiteY103" fmla="*/ 706037 h 3612379"/>
                <a:gd name="connsiteX104" fmla="*/ 3649438 w 3649677"/>
                <a:gd name="connsiteY104" fmla="*/ 1797848 h 3612379"/>
                <a:gd name="connsiteX105" fmla="*/ 3466417 w 3649677"/>
                <a:gd name="connsiteY105" fmla="*/ 2625399 h 3612379"/>
                <a:gd name="connsiteX106" fmla="*/ 3065623 w 3649677"/>
                <a:gd name="connsiteY106" fmla="*/ 3165509 h 3612379"/>
                <a:gd name="connsiteX107" fmla="*/ 3040139 w 3649677"/>
                <a:gd name="connsiteY107" fmla="*/ 3174781 h 3612379"/>
                <a:gd name="connsiteX108" fmla="*/ 3016972 w 3649677"/>
                <a:gd name="connsiteY108" fmla="*/ 3163191 h 3612379"/>
                <a:gd name="connsiteX109" fmla="*/ 3013603 w 3649677"/>
                <a:gd name="connsiteY109" fmla="*/ 3155326 h 3612379"/>
                <a:gd name="connsiteX110" fmla="*/ 2984725 w 3649677"/>
                <a:gd name="connsiteY110" fmla="*/ 3181439 h 3612379"/>
                <a:gd name="connsiteX111" fmla="*/ 2973134 w 3649677"/>
                <a:gd name="connsiteY111" fmla="*/ 3167537 h 3612379"/>
                <a:gd name="connsiteX112" fmla="*/ 3006567 w 3649677"/>
                <a:gd name="connsiteY112" fmla="*/ 3138897 h 3612379"/>
                <a:gd name="connsiteX113" fmla="*/ 3006547 w 3649677"/>
                <a:gd name="connsiteY113" fmla="*/ 3138851 h 3612379"/>
                <a:gd name="connsiteX114" fmla="*/ 3016972 w 3649677"/>
                <a:gd name="connsiteY114" fmla="*/ 3114511 h 3612379"/>
                <a:gd name="connsiteX115" fmla="*/ 3403865 w 3649677"/>
                <a:gd name="connsiteY115" fmla="*/ 2595264 h 3612379"/>
                <a:gd name="connsiteX116" fmla="*/ 3582253 w 3649677"/>
                <a:gd name="connsiteY116" fmla="*/ 1797848 h 3612379"/>
                <a:gd name="connsiteX117" fmla="*/ 3213894 w 3649677"/>
                <a:gd name="connsiteY117" fmla="*/ 747762 h 3612379"/>
                <a:gd name="connsiteX118" fmla="*/ 2720432 w 3649677"/>
                <a:gd name="connsiteY118" fmla="*/ 311965 h 3612379"/>
                <a:gd name="connsiteX119" fmla="*/ 2719258 w 3649677"/>
                <a:gd name="connsiteY119" fmla="*/ 310391 h 3612379"/>
                <a:gd name="connsiteX120" fmla="*/ 2669321 w 3649677"/>
                <a:gd name="connsiteY120" fmla="*/ 282178 h 3612379"/>
                <a:gd name="connsiteX121" fmla="*/ 2678590 w 3649677"/>
                <a:gd name="connsiteY121" fmla="*/ 268280 h 3612379"/>
                <a:gd name="connsiteX122" fmla="*/ 2706182 w 3649677"/>
                <a:gd name="connsiteY122" fmla="*/ 283869 h 3612379"/>
                <a:gd name="connsiteX123" fmla="*/ 2708848 w 3649677"/>
                <a:gd name="connsiteY123" fmla="*/ 265604 h 3612379"/>
                <a:gd name="connsiteX124" fmla="*/ 2730567 w 3649677"/>
                <a:gd name="connsiteY124" fmla="*/ 250246 h 3612379"/>
                <a:gd name="connsiteX125" fmla="*/ 2560410 w 3649677"/>
                <a:gd name="connsiteY125" fmla="*/ 208057 h 3612379"/>
                <a:gd name="connsiteX126" fmla="*/ 2620659 w 3649677"/>
                <a:gd name="connsiteY126" fmla="*/ 238168 h 3612379"/>
                <a:gd name="connsiteX127" fmla="*/ 2611390 w 3649677"/>
                <a:gd name="connsiteY127" fmla="*/ 252066 h 3612379"/>
                <a:gd name="connsiteX128" fmla="*/ 2553458 w 3649677"/>
                <a:gd name="connsiteY128" fmla="*/ 224270 h 3612379"/>
                <a:gd name="connsiteX129" fmla="*/ 2560410 w 3649677"/>
                <a:gd name="connsiteY129" fmla="*/ 208057 h 3612379"/>
                <a:gd name="connsiteX130" fmla="*/ 2439912 w 3649677"/>
                <a:gd name="connsiteY130" fmla="*/ 159414 h 3612379"/>
                <a:gd name="connsiteX131" fmla="*/ 2500161 w 3649677"/>
                <a:gd name="connsiteY131" fmla="*/ 182577 h 3612379"/>
                <a:gd name="connsiteX132" fmla="*/ 2495527 w 3649677"/>
                <a:gd name="connsiteY132" fmla="*/ 198791 h 3612379"/>
                <a:gd name="connsiteX133" fmla="*/ 2435278 w 3649677"/>
                <a:gd name="connsiteY133" fmla="*/ 175628 h 3612379"/>
                <a:gd name="connsiteX134" fmla="*/ 2439912 w 3649677"/>
                <a:gd name="connsiteY134" fmla="*/ 159414 h 3612379"/>
                <a:gd name="connsiteX135" fmla="*/ 2317098 w 3649677"/>
                <a:gd name="connsiteY135" fmla="*/ 117720 h 3612379"/>
                <a:gd name="connsiteX136" fmla="*/ 2379664 w 3649677"/>
                <a:gd name="connsiteY136" fmla="*/ 138567 h 3612379"/>
                <a:gd name="connsiteX137" fmla="*/ 2372712 w 3649677"/>
                <a:gd name="connsiteY137" fmla="*/ 154781 h 3612379"/>
                <a:gd name="connsiteX138" fmla="*/ 2312463 w 3649677"/>
                <a:gd name="connsiteY138" fmla="*/ 136251 h 3612379"/>
                <a:gd name="connsiteX139" fmla="*/ 2317098 w 3649677"/>
                <a:gd name="connsiteY139" fmla="*/ 117720 h 3612379"/>
                <a:gd name="connsiteX140" fmla="*/ 2189648 w 3649677"/>
                <a:gd name="connsiteY140" fmla="*/ 87609 h 3612379"/>
                <a:gd name="connsiteX141" fmla="*/ 2254532 w 3649677"/>
                <a:gd name="connsiteY141" fmla="*/ 101506 h 3612379"/>
                <a:gd name="connsiteX142" fmla="*/ 2249897 w 3649677"/>
                <a:gd name="connsiteY142" fmla="*/ 120037 h 3612379"/>
                <a:gd name="connsiteX143" fmla="*/ 2185014 w 3649677"/>
                <a:gd name="connsiteY143" fmla="*/ 103823 h 3612379"/>
                <a:gd name="connsiteX144" fmla="*/ 2189648 w 3649677"/>
                <a:gd name="connsiteY144" fmla="*/ 87609 h 3612379"/>
                <a:gd name="connsiteX145" fmla="*/ 2062199 w 3649677"/>
                <a:gd name="connsiteY145" fmla="*/ 64446 h 3612379"/>
                <a:gd name="connsiteX146" fmla="*/ 2124765 w 3649677"/>
                <a:gd name="connsiteY146" fmla="*/ 76027 h 3612379"/>
                <a:gd name="connsiteX147" fmla="*/ 2122448 w 3649677"/>
                <a:gd name="connsiteY147" fmla="*/ 92241 h 3612379"/>
                <a:gd name="connsiteX148" fmla="*/ 2059882 w 3649677"/>
                <a:gd name="connsiteY148" fmla="*/ 82976 h 3612379"/>
                <a:gd name="connsiteX149" fmla="*/ 2062199 w 3649677"/>
                <a:gd name="connsiteY149" fmla="*/ 64446 h 3612379"/>
                <a:gd name="connsiteX150" fmla="*/ 1930115 w 3649677"/>
                <a:gd name="connsiteY150" fmla="*/ 52864 h 3612379"/>
                <a:gd name="connsiteX151" fmla="*/ 1997316 w 3649677"/>
                <a:gd name="connsiteY151" fmla="*/ 57497 h 3612379"/>
                <a:gd name="connsiteX152" fmla="*/ 1994998 w 3649677"/>
                <a:gd name="connsiteY152" fmla="*/ 76027 h 3612379"/>
                <a:gd name="connsiteX153" fmla="*/ 1930115 w 3649677"/>
                <a:gd name="connsiteY153" fmla="*/ 71394 h 3612379"/>
                <a:gd name="connsiteX154" fmla="*/ 1930115 w 3649677"/>
                <a:gd name="connsiteY154" fmla="*/ 52864 h 3612379"/>
                <a:gd name="connsiteX155" fmla="*/ 1796106 w 3649677"/>
                <a:gd name="connsiteY155" fmla="*/ 0 h 3612379"/>
                <a:gd name="connsiteX156" fmla="*/ 1830880 w 3649677"/>
                <a:gd name="connsiteY156" fmla="*/ 32402 h 3612379"/>
                <a:gd name="connsiteX157" fmla="*/ 1798424 w 3649677"/>
                <a:gd name="connsiteY157" fmla="*/ 67119 h 3612379"/>
                <a:gd name="connsiteX158" fmla="*/ 1606008 w 3649677"/>
                <a:gd name="connsiteY158" fmla="*/ 81005 h 3612379"/>
                <a:gd name="connsiteX159" fmla="*/ 801568 w 3649677"/>
                <a:gd name="connsiteY159" fmla="*/ 395768 h 3612379"/>
                <a:gd name="connsiteX160" fmla="*/ 791090 w 3649677"/>
                <a:gd name="connsiteY160" fmla="*/ 398383 h 3612379"/>
                <a:gd name="connsiteX161" fmla="*/ 791401 w 3649677"/>
                <a:gd name="connsiteY161" fmla="*/ 398849 h 3612379"/>
                <a:gd name="connsiteX162" fmla="*/ 792559 w 3649677"/>
                <a:gd name="connsiteY162" fmla="*/ 400586 h 3612379"/>
                <a:gd name="connsiteX163" fmla="*/ 741588 w 3649677"/>
                <a:gd name="connsiteY163" fmla="*/ 439955 h 3612379"/>
                <a:gd name="connsiteX164" fmla="*/ 730003 w 3649677"/>
                <a:gd name="connsiteY164" fmla="*/ 426060 h 3612379"/>
                <a:gd name="connsiteX165" fmla="*/ 772112 w 3649677"/>
                <a:gd name="connsiteY165" fmla="*/ 394951 h 3612379"/>
                <a:gd name="connsiteX166" fmla="*/ 755203 w 3649677"/>
                <a:gd name="connsiteY166" fmla="*/ 386510 h 3612379"/>
                <a:gd name="connsiteX167" fmla="*/ 762157 w 3649677"/>
                <a:gd name="connsiteY167" fmla="*/ 337907 h 3612379"/>
                <a:gd name="connsiteX168" fmla="*/ 1596735 w 3649677"/>
                <a:gd name="connsiteY168" fmla="*/ 13887 h 3612379"/>
                <a:gd name="connsiteX169" fmla="*/ 1796106 w 3649677"/>
                <a:gd name="connsiteY169" fmla="*/ 0 h 3612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3649677" h="3612379">
                  <a:moveTo>
                    <a:pt x="1783869" y="3593844"/>
                  </a:moveTo>
                  <a:cubicBezTo>
                    <a:pt x="1797779" y="3593844"/>
                    <a:pt x="1811688" y="3593844"/>
                    <a:pt x="1825598" y="3593844"/>
                  </a:cubicBezTo>
                  <a:cubicBezTo>
                    <a:pt x="1832553" y="3593844"/>
                    <a:pt x="1841826" y="3593844"/>
                    <a:pt x="1848780" y="3593844"/>
                  </a:cubicBezTo>
                  <a:cubicBezTo>
                    <a:pt x="1848780" y="3612379"/>
                    <a:pt x="1848780" y="3612379"/>
                    <a:pt x="1848780" y="3612379"/>
                  </a:cubicBezTo>
                  <a:cubicBezTo>
                    <a:pt x="1841826" y="3612379"/>
                    <a:pt x="1832553" y="3612379"/>
                    <a:pt x="1825598" y="3612379"/>
                  </a:cubicBezTo>
                  <a:cubicBezTo>
                    <a:pt x="1811688" y="3612379"/>
                    <a:pt x="1797779" y="3612379"/>
                    <a:pt x="1783869" y="3610062"/>
                  </a:cubicBezTo>
                  <a:cubicBezTo>
                    <a:pt x="1783869" y="3593844"/>
                    <a:pt x="1783869" y="3593844"/>
                    <a:pt x="1783869" y="3593844"/>
                  </a:cubicBezTo>
                  <a:close/>
                  <a:moveTo>
                    <a:pt x="1978603" y="3586893"/>
                  </a:moveTo>
                  <a:cubicBezTo>
                    <a:pt x="1978603" y="3605429"/>
                    <a:pt x="1978603" y="3605429"/>
                    <a:pt x="1978603" y="3605429"/>
                  </a:cubicBezTo>
                  <a:cubicBezTo>
                    <a:pt x="1957738" y="3607745"/>
                    <a:pt x="1936874" y="3607745"/>
                    <a:pt x="1913692" y="3610062"/>
                  </a:cubicBezTo>
                  <a:cubicBezTo>
                    <a:pt x="1913692" y="3591527"/>
                    <a:pt x="1913692" y="3591527"/>
                    <a:pt x="1913692" y="3591527"/>
                  </a:cubicBezTo>
                  <a:cubicBezTo>
                    <a:pt x="1934556" y="3591527"/>
                    <a:pt x="1955420" y="3589210"/>
                    <a:pt x="1978603" y="3586893"/>
                  </a:cubicBezTo>
                  <a:close/>
                  <a:moveTo>
                    <a:pt x="1654047" y="3586893"/>
                  </a:moveTo>
                  <a:cubicBezTo>
                    <a:pt x="1677230" y="3586893"/>
                    <a:pt x="1698094" y="3589210"/>
                    <a:pt x="1718958" y="3591527"/>
                  </a:cubicBezTo>
                  <a:lnTo>
                    <a:pt x="1718958" y="3607745"/>
                  </a:lnTo>
                  <a:cubicBezTo>
                    <a:pt x="1695776" y="3607745"/>
                    <a:pt x="1674911" y="3605429"/>
                    <a:pt x="1654047" y="3603112"/>
                  </a:cubicBezTo>
                  <a:cubicBezTo>
                    <a:pt x="1654047" y="3586893"/>
                    <a:pt x="1654047" y="3586893"/>
                    <a:pt x="1654047" y="3586893"/>
                  </a:cubicBezTo>
                  <a:close/>
                  <a:moveTo>
                    <a:pt x="2106107" y="3570675"/>
                  </a:moveTo>
                  <a:cubicBezTo>
                    <a:pt x="2108425" y="3589210"/>
                    <a:pt x="2108425" y="3589210"/>
                    <a:pt x="2108425" y="3589210"/>
                  </a:cubicBezTo>
                  <a:cubicBezTo>
                    <a:pt x="2087561" y="3591527"/>
                    <a:pt x="2066696" y="3596161"/>
                    <a:pt x="2043514" y="3598478"/>
                  </a:cubicBezTo>
                  <a:cubicBezTo>
                    <a:pt x="2041196" y="3579943"/>
                    <a:pt x="2041196" y="3579943"/>
                    <a:pt x="2041196" y="3579943"/>
                  </a:cubicBezTo>
                  <a:cubicBezTo>
                    <a:pt x="2064378" y="3577626"/>
                    <a:pt x="2085242" y="3575309"/>
                    <a:pt x="2106107" y="3570675"/>
                  </a:cubicBezTo>
                  <a:close/>
                  <a:moveTo>
                    <a:pt x="2233611" y="3545190"/>
                  </a:moveTo>
                  <a:cubicBezTo>
                    <a:pt x="2235929" y="3563725"/>
                    <a:pt x="2235929" y="3563725"/>
                    <a:pt x="2235929" y="3563725"/>
                  </a:cubicBezTo>
                  <a:cubicBezTo>
                    <a:pt x="2215065" y="3568358"/>
                    <a:pt x="2194200" y="3572992"/>
                    <a:pt x="2173336" y="3577626"/>
                  </a:cubicBezTo>
                  <a:cubicBezTo>
                    <a:pt x="2168699" y="3559091"/>
                    <a:pt x="2168699" y="3559091"/>
                    <a:pt x="2168699" y="3559091"/>
                  </a:cubicBezTo>
                  <a:cubicBezTo>
                    <a:pt x="2191882" y="3556774"/>
                    <a:pt x="2212746" y="3552140"/>
                    <a:pt x="2233611" y="3545190"/>
                  </a:cubicBezTo>
                  <a:close/>
                  <a:moveTo>
                    <a:pt x="2356478" y="3512753"/>
                  </a:moveTo>
                  <a:cubicBezTo>
                    <a:pt x="2363433" y="3528971"/>
                    <a:pt x="2363433" y="3528971"/>
                    <a:pt x="2363433" y="3528971"/>
                  </a:cubicBezTo>
                  <a:cubicBezTo>
                    <a:pt x="2342569" y="3535922"/>
                    <a:pt x="2321704" y="3540556"/>
                    <a:pt x="2300840" y="3547506"/>
                  </a:cubicBezTo>
                  <a:cubicBezTo>
                    <a:pt x="2296203" y="3531288"/>
                    <a:pt x="2296203" y="3531288"/>
                    <a:pt x="2296203" y="3531288"/>
                  </a:cubicBezTo>
                  <a:cubicBezTo>
                    <a:pt x="2317068" y="3524338"/>
                    <a:pt x="2337932" y="3517387"/>
                    <a:pt x="2356478" y="3512753"/>
                  </a:cubicBezTo>
                  <a:close/>
                  <a:moveTo>
                    <a:pt x="2479346" y="3468732"/>
                  </a:moveTo>
                  <a:cubicBezTo>
                    <a:pt x="2486300" y="3484951"/>
                    <a:pt x="2486300" y="3484951"/>
                    <a:pt x="2486300" y="3484951"/>
                  </a:cubicBezTo>
                  <a:cubicBezTo>
                    <a:pt x="2465436" y="3491901"/>
                    <a:pt x="2444572" y="3501169"/>
                    <a:pt x="2423707" y="3508119"/>
                  </a:cubicBezTo>
                  <a:cubicBezTo>
                    <a:pt x="2419071" y="3491901"/>
                    <a:pt x="2419071" y="3491901"/>
                    <a:pt x="2419071" y="3491901"/>
                  </a:cubicBezTo>
                  <a:cubicBezTo>
                    <a:pt x="2439935" y="3484951"/>
                    <a:pt x="2458481" y="3475683"/>
                    <a:pt x="2479346" y="3468732"/>
                  </a:cubicBezTo>
                  <a:close/>
                  <a:moveTo>
                    <a:pt x="2597576" y="3415444"/>
                  </a:moveTo>
                  <a:cubicBezTo>
                    <a:pt x="2604531" y="3431662"/>
                    <a:pt x="2604531" y="3431662"/>
                    <a:pt x="2604531" y="3431662"/>
                  </a:cubicBezTo>
                  <a:cubicBezTo>
                    <a:pt x="2585985" y="3440930"/>
                    <a:pt x="2565121" y="3450197"/>
                    <a:pt x="2546575" y="3459465"/>
                  </a:cubicBezTo>
                  <a:cubicBezTo>
                    <a:pt x="2539620" y="3443247"/>
                    <a:pt x="2539620" y="3443247"/>
                    <a:pt x="2539620" y="3443247"/>
                  </a:cubicBezTo>
                  <a:cubicBezTo>
                    <a:pt x="2558166" y="3433979"/>
                    <a:pt x="2579030" y="3424711"/>
                    <a:pt x="2597576" y="3415444"/>
                  </a:cubicBezTo>
                  <a:close/>
                  <a:moveTo>
                    <a:pt x="2711171" y="3355205"/>
                  </a:moveTo>
                  <a:cubicBezTo>
                    <a:pt x="2720444" y="3371423"/>
                    <a:pt x="2720444" y="3371423"/>
                    <a:pt x="2720444" y="3371423"/>
                  </a:cubicBezTo>
                  <a:cubicBezTo>
                    <a:pt x="2701898" y="3380691"/>
                    <a:pt x="2681034" y="3392275"/>
                    <a:pt x="2662488" y="3401543"/>
                  </a:cubicBezTo>
                  <a:cubicBezTo>
                    <a:pt x="2655533" y="3387641"/>
                    <a:pt x="2655533" y="3387641"/>
                    <a:pt x="2655533" y="3387641"/>
                  </a:cubicBezTo>
                  <a:cubicBezTo>
                    <a:pt x="2674079" y="3376057"/>
                    <a:pt x="2692625" y="3366789"/>
                    <a:pt x="2711171" y="3355205"/>
                  </a:cubicBezTo>
                  <a:close/>
                  <a:moveTo>
                    <a:pt x="2820129" y="3285698"/>
                  </a:moveTo>
                  <a:cubicBezTo>
                    <a:pt x="2829402" y="3299600"/>
                    <a:pt x="2829402" y="3299600"/>
                    <a:pt x="2829402" y="3299600"/>
                  </a:cubicBezTo>
                  <a:cubicBezTo>
                    <a:pt x="2813174" y="3313501"/>
                    <a:pt x="2794628" y="3325085"/>
                    <a:pt x="2776082" y="3336670"/>
                  </a:cubicBezTo>
                  <a:cubicBezTo>
                    <a:pt x="2766809" y="3320452"/>
                    <a:pt x="2766809" y="3320452"/>
                    <a:pt x="2766809" y="3320452"/>
                  </a:cubicBezTo>
                  <a:cubicBezTo>
                    <a:pt x="2785355" y="3311184"/>
                    <a:pt x="2801583" y="3297283"/>
                    <a:pt x="2820129" y="3285698"/>
                  </a:cubicBezTo>
                  <a:close/>
                  <a:moveTo>
                    <a:pt x="2924450" y="3209241"/>
                  </a:moveTo>
                  <a:cubicBezTo>
                    <a:pt x="2936042" y="3223142"/>
                    <a:pt x="2936042" y="3223142"/>
                    <a:pt x="2936042" y="3223142"/>
                  </a:cubicBezTo>
                  <a:cubicBezTo>
                    <a:pt x="2917495" y="3237044"/>
                    <a:pt x="2901268" y="3248628"/>
                    <a:pt x="2882722" y="3262529"/>
                  </a:cubicBezTo>
                  <a:cubicBezTo>
                    <a:pt x="2873449" y="3248628"/>
                    <a:pt x="2873449" y="3248628"/>
                    <a:pt x="2873449" y="3248628"/>
                  </a:cubicBezTo>
                  <a:cubicBezTo>
                    <a:pt x="2889676" y="3234727"/>
                    <a:pt x="2908222" y="3223142"/>
                    <a:pt x="2924450" y="3209241"/>
                  </a:cubicBezTo>
                  <a:close/>
                  <a:moveTo>
                    <a:pt x="185675" y="1098497"/>
                  </a:moveTo>
                  <a:cubicBezTo>
                    <a:pt x="204211" y="1105448"/>
                    <a:pt x="211162" y="1126303"/>
                    <a:pt x="204211" y="1144840"/>
                  </a:cubicBezTo>
                  <a:cubicBezTo>
                    <a:pt x="109215" y="1367287"/>
                    <a:pt x="62875" y="1605955"/>
                    <a:pt x="67509" y="1851574"/>
                  </a:cubicBezTo>
                  <a:cubicBezTo>
                    <a:pt x="69826" y="2009141"/>
                    <a:pt x="92996" y="2166708"/>
                    <a:pt x="137018" y="2317324"/>
                  </a:cubicBezTo>
                  <a:cubicBezTo>
                    <a:pt x="236649" y="2660264"/>
                    <a:pt x="438226" y="2961495"/>
                    <a:pt x="716264" y="3188577"/>
                  </a:cubicBezTo>
                  <a:cubicBezTo>
                    <a:pt x="732483" y="3200163"/>
                    <a:pt x="734800" y="3223334"/>
                    <a:pt x="723215" y="3237237"/>
                  </a:cubicBezTo>
                  <a:cubicBezTo>
                    <a:pt x="716264" y="3246506"/>
                    <a:pt x="704679" y="3251140"/>
                    <a:pt x="695411" y="3251140"/>
                  </a:cubicBezTo>
                  <a:cubicBezTo>
                    <a:pt x="688460" y="3251140"/>
                    <a:pt x="679193" y="3248823"/>
                    <a:pt x="674559" y="3241871"/>
                  </a:cubicBezTo>
                  <a:cubicBezTo>
                    <a:pt x="384936" y="3007838"/>
                    <a:pt x="176407" y="2692704"/>
                    <a:pt x="72143" y="2335861"/>
                  </a:cubicBezTo>
                  <a:cubicBezTo>
                    <a:pt x="25803" y="2180611"/>
                    <a:pt x="2633" y="2018410"/>
                    <a:pt x="316" y="1851574"/>
                  </a:cubicBezTo>
                  <a:cubicBezTo>
                    <a:pt x="-4318" y="1596686"/>
                    <a:pt x="42022" y="1351067"/>
                    <a:pt x="141652" y="1117034"/>
                  </a:cubicBezTo>
                  <a:cubicBezTo>
                    <a:pt x="148603" y="1100814"/>
                    <a:pt x="169456" y="1091545"/>
                    <a:pt x="185675" y="1098497"/>
                  </a:cubicBezTo>
                  <a:close/>
                  <a:moveTo>
                    <a:pt x="266627" y="965648"/>
                  </a:moveTo>
                  <a:cubicBezTo>
                    <a:pt x="282845" y="974911"/>
                    <a:pt x="282845" y="974911"/>
                    <a:pt x="282845" y="974911"/>
                  </a:cubicBezTo>
                  <a:cubicBezTo>
                    <a:pt x="271260" y="993438"/>
                    <a:pt x="261993" y="1011964"/>
                    <a:pt x="252725" y="1032807"/>
                  </a:cubicBezTo>
                  <a:cubicBezTo>
                    <a:pt x="236507" y="1023544"/>
                    <a:pt x="236507" y="1023544"/>
                    <a:pt x="236507" y="1023544"/>
                  </a:cubicBezTo>
                  <a:cubicBezTo>
                    <a:pt x="245775" y="1005017"/>
                    <a:pt x="257359" y="986490"/>
                    <a:pt x="266627" y="965648"/>
                  </a:cubicBezTo>
                  <a:close/>
                  <a:moveTo>
                    <a:pt x="333816" y="854488"/>
                  </a:moveTo>
                  <a:cubicBezTo>
                    <a:pt x="350034" y="863751"/>
                    <a:pt x="350034" y="863751"/>
                    <a:pt x="350034" y="863751"/>
                  </a:cubicBezTo>
                  <a:cubicBezTo>
                    <a:pt x="338450" y="882278"/>
                    <a:pt x="326866" y="900805"/>
                    <a:pt x="315281" y="919331"/>
                  </a:cubicBezTo>
                  <a:cubicBezTo>
                    <a:pt x="299063" y="910068"/>
                    <a:pt x="299063" y="910068"/>
                    <a:pt x="299063" y="910068"/>
                  </a:cubicBezTo>
                  <a:cubicBezTo>
                    <a:pt x="310648" y="891541"/>
                    <a:pt x="322232" y="873015"/>
                    <a:pt x="333816" y="854488"/>
                  </a:cubicBezTo>
                  <a:close/>
                  <a:moveTo>
                    <a:pt x="410273" y="747960"/>
                  </a:moveTo>
                  <a:cubicBezTo>
                    <a:pt x="424175" y="759539"/>
                    <a:pt x="424175" y="759539"/>
                    <a:pt x="424175" y="759539"/>
                  </a:cubicBezTo>
                  <a:cubicBezTo>
                    <a:pt x="410273" y="775750"/>
                    <a:pt x="398689" y="794277"/>
                    <a:pt x="384788" y="810487"/>
                  </a:cubicBezTo>
                  <a:cubicBezTo>
                    <a:pt x="370887" y="801224"/>
                    <a:pt x="370887" y="801224"/>
                    <a:pt x="370887" y="801224"/>
                  </a:cubicBezTo>
                  <a:cubicBezTo>
                    <a:pt x="384788" y="782697"/>
                    <a:pt x="396372" y="766487"/>
                    <a:pt x="410273" y="747960"/>
                  </a:cubicBezTo>
                  <a:close/>
                  <a:moveTo>
                    <a:pt x="493681" y="648379"/>
                  </a:moveTo>
                  <a:cubicBezTo>
                    <a:pt x="505266" y="659959"/>
                    <a:pt x="505266" y="659959"/>
                    <a:pt x="505266" y="659959"/>
                  </a:cubicBezTo>
                  <a:cubicBezTo>
                    <a:pt x="493681" y="673854"/>
                    <a:pt x="482097" y="690064"/>
                    <a:pt x="468196" y="703959"/>
                  </a:cubicBezTo>
                  <a:lnTo>
                    <a:pt x="463562" y="708591"/>
                  </a:lnTo>
                  <a:cubicBezTo>
                    <a:pt x="449660" y="697012"/>
                    <a:pt x="449660" y="697012"/>
                    <a:pt x="449660" y="697012"/>
                  </a:cubicBezTo>
                  <a:cubicBezTo>
                    <a:pt x="454294" y="692380"/>
                    <a:pt x="454294" y="692380"/>
                    <a:pt x="454294" y="692380"/>
                  </a:cubicBezTo>
                  <a:cubicBezTo>
                    <a:pt x="468196" y="678485"/>
                    <a:pt x="479780" y="662274"/>
                    <a:pt x="493681" y="648379"/>
                  </a:cubicBezTo>
                  <a:close/>
                  <a:moveTo>
                    <a:pt x="584040" y="553430"/>
                  </a:moveTo>
                  <a:cubicBezTo>
                    <a:pt x="595624" y="567325"/>
                    <a:pt x="595624" y="567325"/>
                    <a:pt x="595624" y="567325"/>
                  </a:cubicBezTo>
                  <a:cubicBezTo>
                    <a:pt x="579406" y="581220"/>
                    <a:pt x="565505" y="597431"/>
                    <a:pt x="549287" y="611326"/>
                  </a:cubicBezTo>
                  <a:cubicBezTo>
                    <a:pt x="537702" y="599747"/>
                    <a:pt x="537702" y="599747"/>
                    <a:pt x="537702" y="599747"/>
                  </a:cubicBezTo>
                  <a:cubicBezTo>
                    <a:pt x="551603" y="583536"/>
                    <a:pt x="567821" y="569641"/>
                    <a:pt x="584040" y="553430"/>
                  </a:cubicBezTo>
                  <a:close/>
                  <a:moveTo>
                    <a:pt x="679032" y="465429"/>
                  </a:moveTo>
                  <a:cubicBezTo>
                    <a:pt x="690616" y="479324"/>
                    <a:pt x="690616" y="479324"/>
                    <a:pt x="690616" y="479324"/>
                  </a:cubicBezTo>
                  <a:cubicBezTo>
                    <a:pt x="674398" y="493219"/>
                    <a:pt x="658180" y="507114"/>
                    <a:pt x="641962" y="523325"/>
                  </a:cubicBezTo>
                  <a:cubicBezTo>
                    <a:pt x="630377" y="509430"/>
                    <a:pt x="630377" y="509430"/>
                    <a:pt x="630377" y="509430"/>
                  </a:cubicBezTo>
                  <a:cubicBezTo>
                    <a:pt x="646596" y="495535"/>
                    <a:pt x="662814" y="479324"/>
                    <a:pt x="679032" y="465429"/>
                  </a:cubicBezTo>
                  <a:close/>
                  <a:moveTo>
                    <a:pt x="2730567" y="250246"/>
                  </a:moveTo>
                  <a:cubicBezTo>
                    <a:pt x="2739545" y="248218"/>
                    <a:pt x="2749391" y="249377"/>
                    <a:pt x="2757499" y="254013"/>
                  </a:cubicBezTo>
                  <a:cubicBezTo>
                    <a:pt x="2954421" y="372235"/>
                    <a:pt x="3125858" y="525227"/>
                    <a:pt x="3267178" y="706037"/>
                  </a:cubicBezTo>
                  <a:cubicBezTo>
                    <a:pt x="3512751" y="1021294"/>
                    <a:pt x="3642488" y="1399140"/>
                    <a:pt x="3649438" y="1797848"/>
                  </a:cubicBezTo>
                  <a:cubicBezTo>
                    <a:pt x="3654071" y="2087607"/>
                    <a:pt x="3591520" y="2365775"/>
                    <a:pt x="3466417" y="2625399"/>
                  </a:cubicBezTo>
                  <a:cubicBezTo>
                    <a:pt x="3366797" y="2829389"/>
                    <a:pt x="3230111" y="3010198"/>
                    <a:pt x="3065623" y="3165509"/>
                  </a:cubicBezTo>
                  <a:cubicBezTo>
                    <a:pt x="3058673" y="3170145"/>
                    <a:pt x="3049406" y="3174781"/>
                    <a:pt x="3040139" y="3174781"/>
                  </a:cubicBezTo>
                  <a:cubicBezTo>
                    <a:pt x="3030873" y="3174781"/>
                    <a:pt x="3023922" y="3170145"/>
                    <a:pt x="3016972" y="3163191"/>
                  </a:cubicBezTo>
                  <a:lnTo>
                    <a:pt x="3013603" y="3155326"/>
                  </a:lnTo>
                  <a:lnTo>
                    <a:pt x="2984725" y="3181439"/>
                  </a:lnTo>
                  <a:cubicBezTo>
                    <a:pt x="2973134" y="3167537"/>
                    <a:pt x="2973134" y="3167537"/>
                    <a:pt x="2973134" y="3167537"/>
                  </a:cubicBezTo>
                  <a:lnTo>
                    <a:pt x="3006567" y="3138897"/>
                  </a:lnTo>
                  <a:lnTo>
                    <a:pt x="3006547" y="3138851"/>
                  </a:lnTo>
                  <a:cubicBezTo>
                    <a:pt x="3006547" y="3130158"/>
                    <a:pt x="3010022" y="3121465"/>
                    <a:pt x="3016972" y="3114511"/>
                  </a:cubicBezTo>
                  <a:cubicBezTo>
                    <a:pt x="3179143" y="2966155"/>
                    <a:pt x="3308879" y="2792300"/>
                    <a:pt x="3403865" y="2595264"/>
                  </a:cubicBezTo>
                  <a:cubicBezTo>
                    <a:pt x="3526651" y="2344912"/>
                    <a:pt x="3584569" y="2078334"/>
                    <a:pt x="3582253" y="1797848"/>
                  </a:cubicBezTo>
                  <a:cubicBezTo>
                    <a:pt x="3575303" y="1415366"/>
                    <a:pt x="3447883" y="1051429"/>
                    <a:pt x="3213894" y="747762"/>
                  </a:cubicBezTo>
                  <a:cubicBezTo>
                    <a:pt x="3077207" y="573907"/>
                    <a:pt x="2912720" y="425550"/>
                    <a:pt x="2720432" y="311965"/>
                  </a:cubicBezTo>
                  <a:lnTo>
                    <a:pt x="2719258" y="310391"/>
                  </a:lnTo>
                  <a:lnTo>
                    <a:pt x="2669321" y="282178"/>
                  </a:lnTo>
                  <a:cubicBezTo>
                    <a:pt x="2678590" y="268280"/>
                    <a:pt x="2678590" y="268280"/>
                    <a:pt x="2678590" y="268280"/>
                  </a:cubicBezTo>
                  <a:lnTo>
                    <a:pt x="2706182" y="283869"/>
                  </a:lnTo>
                  <a:lnTo>
                    <a:pt x="2708848" y="265604"/>
                  </a:lnTo>
                  <a:cubicBezTo>
                    <a:pt x="2713481" y="257490"/>
                    <a:pt x="2721590" y="252275"/>
                    <a:pt x="2730567" y="250246"/>
                  </a:cubicBezTo>
                  <a:close/>
                  <a:moveTo>
                    <a:pt x="2560410" y="208057"/>
                  </a:moveTo>
                  <a:cubicBezTo>
                    <a:pt x="2581265" y="217321"/>
                    <a:pt x="2599803" y="226587"/>
                    <a:pt x="2620659" y="238168"/>
                  </a:cubicBezTo>
                  <a:lnTo>
                    <a:pt x="2611390" y="252066"/>
                  </a:lnTo>
                  <a:cubicBezTo>
                    <a:pt x="2592852" y="242801"/>
                    <a:pt x="2574313" y="233536"/>
                    <a:pt x="2553458" y="224270"/>
                  </a:cubicBezTo>
                  <a:cubicBezTo>
                    <a:pt x="2560410" y="208057"/>
                    <a:pt x="2560410" y="208057"/>
                    <a:pt x="2560410" y="208057"/>
                  </a:cubicBezTo>
                  <a:close/>
                  <a:moveTo>
                    <a:pt x="2439912" y="159414"/>
                  </a:moveTo>
                  <a:cubicBezTo>
                    <a:pt x="2460768" y="166363"/>
                    <a:pt x="2481623" y="175628"/>
                    <a:pt x="2500161" y="182577"/>
                  </a:cubicBezTo>
                  <a:lnTo>
                    <a:pt x="2495527" y="198791"/>
                  </a:lnTo>
                  <a:cubicBezTo>
                    <a:pt x="2474671" y="191842"/>
                    <a:pt x="2453816" y="182577"/>
                    <a:pt x="2435278" y="175628"/>
                  </a:cubicBezTo>
                  <a:cubicBezTo>
                    <a:pt x="2439912" y="159414"/>
                    <a:pt x="2439912" y="159414"/>
                    <a:pt x="2439912" y="159414"/>
                  </a:cubicBezTo>
                  <a:close/>
                  <a:moveTo>
                    <a:pt x="2317098" y="117720"/>
                  </a:moveTo>
                  <a:cubicBezTo>
                    <a:pt x="2337953" y="124669"/>
                    <a:pt x="2358808" y="131618"/>
                    <a:pt x="2379664" y="138567"/>
                  </a:cubicBezTo>
                  <a:lnTo>
                    <a:pt x="2372712" y="154781"/>
                  </a:lnTo>
                  <a:cubicBezTo>
                    <a:pt x="2351856" y="147832"/>
                    <a:pt x="2333318" y="140883"/>
                    <a:pt x="2312463" y="136251"/>
                  </a:cubicBezTo>
                  <a:cubicBezTo>
                    <a:pt x="2317098" y="117720"/>
                    <a:pt x="2317098" y="117720"/>
                    <a:pt x="2317098" y="117720"/>
                  </a:cubicBezTo>
                  <a:close/>
                  <a:moveTo>
                    <a:pt x="2189648" y="87609"/>
                  </a:moveTo>
                  <a:cubicBezTo>
                    <a:pt x="2210504" y="92241"/>
                    <a:pt x="2231359" y="96874"/>
                    <a:pt x="2254532" y="101506"/>
                  </a:cubicBezTo>
                  <a:lnTo>
                    <a:pt x="2249897" y="120037"/>
                  </a:lnTo>
                  <a:cubicBezTo>
                    <a:pt x="2229042" y="113088"/>
                    <a:pt x="2208186" y="108455"/>
                    <a:pt x="2185014" y="103823"/>
                  </a:cubicBezTo>
                  <a:cubicBezTo>
                    <a:pt x="2189648" y="87609"/>
                    <a:pt x="2189648" y="87609"/>
                    <a:pt x="2189648" y="87609"/>
                  </a:cubicBezTo>
                  <a:close/>
                  <a:moveTo>
                    <a:pt x="2062199" y="64446"/>
                  </a:moveTo>
                  <a:cubicBezTo>
                    <a:pt x="2083054" y="69078"/>
                    <a:pt x="2103910" y="71394"/>
                    <a:pt x="2124765" y="76027"/>
                  </a:cubicBezTo>
                  <a:lnTo>
                    <a:pt x="2122448" y="92241"/>
                  </a:lnTo>
                  <a:cubicBezTo>
                    <a:pt x="2101592" y="89925"/>
                    <a:pt x="2080737" y="85292"/>
                    <a:pt x="2059882" y="82976"/>
                  </a:cubicBezTo>
                  <a:cubicBezTo>
                    <a:pt x="2062199" y="64446"/>
                    <a:pt x="2062199" y="64446"/>
                    <a:pt x="2062199" y="64446"/>
                  </a:cubicBezTo>
                  <a:close/>
                  <a:moveTo>
                    <a:pt x="1930115" y="52864"/>
                  </a:moveTo>
                  <a:cubicBezTo>
                    <a:pt x="1953288" y="55180"/>
                    <a:pt x="1974143" y="55180"/>
                    <a:pt x="1997316" y="57497"/>
                  </a:cubicBezTo>
                  <a:lnTo>
                    <a:pt x="1994998" y="76027"/>
                  </a:lnTo>
                  <a:cubicBezTo>
                    <a:pt x="1974143" y="73711"/>
                    <a:pt x="1950970" y="71394"/>
                    <a:pt x="1930115" y="71394"/>
                  </a:cubicBezTo>
                  <a:cubicBezTo>
                    <a:pt x="1930115" y="52864"/>
                    <a:pt x="1930115" y="52864"/>
                    <a:pt x="1930115" y="52864"/>
                  </a:cubicBezTo>
                  <a:close/>
                  <a:moveTo>
                    <a:pt x="1796106" y="0"/>
                  </a:moveTo>
                  <a:cubicBezTo>
                    <a:pt x="1816970" y="0"/>
                    <a:pt x="1830880" y="13887"/>
                    <a:pt x="1830880" y="32402"/>
                  </a:cubicBezTo>
                  <a:cubicBezTo>
                    <a:pt x="1833198" y="53232"/>
                    <a:pt x="1816970" y="67119"/>
                    <a:pt x="1798424" y="67119"/>
                  </a:cubicBezTo>
                  <a:cubicBezTo>
                    <a:pt x="1733513" y="69433"/>
                    <a:pt x="1668601" y="74062"/>
                    <a:pt x="1606008" y="81005"/>
                  </a:cubicBezTo>
                  <a:cubicBezTo>
                    <a:pt x="1316224" y="118036"/>
                    <a:pt x="1040350" y="224500"/>
                    <a:pt x="801568" y="395768"/>
                  </a:cubicBezTo>
                  <a:lnTo>
                    <a:pt x="791090" y="398383"/>
                  </a:lnTo>
                  <a:lnTo>
                    <a:pt x="791401" y="398849"/>
                  </a:lnTo>
                  <a:cubicBezTo>
                    <a:pt x="792559" y="400586"/>
                    <a:pt x="792559" y="400586"/>
                    <a:pt x="792559" y="400586"/>
                  </a:cubicBezTo>
                  <a:cubicBezTo>
                    <a:pt x="776341" y="412165"/>
                    <a:pt x="757806" y="426060"/>
                    <a:pt x="741588" y="439955"/>
                  </a:cubicBezTo>
                  <a:cubicBezTo>
                    <a:pt x="730003" y="426060"/>
                    <a:pt x="730003" y="426060"/>
                    <a:pt x="730003" y="426060"/>
                  </a:cubicBezTo>
                  <a:lnTo>
                    <a:pt x="772112" y="394951"/>
                  </a:lnTo>
                  <a:lnTo>
                    <a:pt x="755203" y="386510"/>
                  </a:lnTo>
                  <a:cubicBezTo>
                    <a:pt x="743611" y="370309"/>
                    <a:pt x="748248" y="349479"/>
                    <a:pt x="762157" y="337907"/>
                  </a:cubicBezTo>
                  <a:cubicBezTo>
                    <a:pt x="1007894" y="162011"/>
                    <a:pt x="1297678" y="50918"/>
                    <a:pt x="1596735" y="13887"/>
                  </a:cubicBezTo>
                  <a:cubicBezTo>
                    <a:pt x="1663964" y="4629"/>
                    <a:pt x="1731194" y="0"/>
                    <a:pt x="1796106" y="0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A575CF6D-06AB-4588-BF4B-1C680FFAA7B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80131" y="2601775"/>
              <a:ext cx="400397" cy="166424"/>
            </a:xfrm>
            <a:custGeom>
              <a:avLst/>
              <a:gdLst>
                <a:gd name="T0" fmla="*/ 409 w 409"/>
                <a:gd name="T1" fmla="*/ 135 h 170"/>
                <a:gd name="T2" fmla="*/ 104 w 409"/>
                <a:gd name="T3" fmla="*/ 0 h 170"/>
                <a:gd name="T4" fmla="*/ 0 w 409"/>
                <a:gd name="T5" fmla="*/ 170 h 170"/>
                <a:gd name="T6" fmla="*/ 409 w 409"/>
                <a:gd name="T7" fmla="*/ 13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9" h="170">
                  <a:moveTo>
                    <a:pt x="409" y="135"/>
                  </a:moveTo>
                  <a:lnTo>
                    <a:pt x="104" y="0"/>
                  </a:lnTo>
                  <a:lnTo>
                    <a:pt x="0" y="170"/>
                  </a:lnTo>
                  <a:lnTo>
                    <a:pt x="409" y="135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61C3DCED-2BA2-47B3-B5A8-A7E59711689A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3991" y="1989923"/>
              <a:ext cx="2819416" cy="3251140"/>
            </a:xfrm>
            <a:custGeom>
              <a:avLst/>
              <a:gdLst>
                <a:gd name="T0" fmla="*/ 609 w 1217"/>
                <a:gd name="T1" fmla="*/ 0 h 1403"/>
                <a:gd name="T2" fmla="*/ 0 w 1217"/>
                <a:gd name="T3" fmla="*/ 609 h 1403"/>
                <a:gd name="T4" fmla="*/ 262 w 1217"/>
                <a:gd name="T5" fmla="*/ 1109 h 1403"/>
                <a:gd name="T6" fmla="*/ 262 w 1217"/>
                <a:gd name="T7" fmla="*/ 1403 h 1403"/>
                <a:gd name="T8" fmla="*/ 539 w 1217"/>
                <a:gd name="T9" fmla="*/ 1213 h 1403"/>
                <a:gd name="T10" fmla="*/ 609 w 1217"/>
                <a:gd name="T11" fmla="*/ 1217 h 1403"/>
                <a:gd name="T12" fmla="*/ 1217 w 1217"/>
                <a:gd name="T13" fmla="*/ 609 h 1403"/>
                <a:gd name="T14" fmla="*/ 609 w 1217"/>
                <a:gd name="T15" fmla="*/ 0 h 1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7" h="1403">
                  <a:moveTo>
                    <a:pt x="609" y="0"/>
                  </a:moveTo>
                  <a:cubicBezTo>
                    <a:pt x="272" y="0"/>
                    <a:pt x="0" y="272"/>
                    <a:pt x="0" y="609"/>
                  </a:cubicBezTo>
                  <a:cubicBezTo>
                    <a:pt x="0" y="816"/>
                    <a:pt x="104" y="999"/>
                    <a:pt x="262" y="1109"/>
                  </a:cubicBezTo>
                  <a:cubicBezTo>
                    <a:pt x="262" y="1403"/>
                    <a:pt x="262" y="1403"/>
                    <a:pt x="262" y="1403"/>
                  </a:cubicBezTo>
                  <a:cubicBezTo>
                    <a:pt x="539" y="1213"/>
                    <a:pt x="539" y="1213"/>
                    <a:pt x="539" y="1213"/>
                  </a:cubicBezTo>
                  <a:cubicBezTo>
                    <a:pt x="562" y="1216"/>
                    <a:pt x="585" y="1217"/>
                    <a:pt x="609" y="1217"/>
                  </a:cubicBezTo>
                  <a:cubicBezTo>
                    <a:pt x="945" y="1217"/>
                    <a:pt x="1217" y="945"/>
                    <a:pt x="1217" y="609"/>
                  </a:cubicBezTo>
                  <a:cubicBezTo>
                    <a:pt x="1217" y="272"/>
                    <a:pt x="945" y="0"/>
                    <a:pt x="609" y="0"/>
                  </a:cubicBez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D2D4CD9B-C9E0-4241-8AA3-A32880422C46}"/>
                </a:ext>
              </a:extLst>
            </p:cNvPr>
            <p:cNvSpPr>
              <a:spLocks/>
            </p:cNvSpPr>
            <p:nvPr/>
          </p:nvSpPr>
          <p:spPr bwMode="auto">
            <a:xfrm>
              <a:off x="8839282" y="4390343"/>
              <a:ext cx="9790" cy="9790"/>
            </a:xfrm>
            <a:custGeom>
              <a:avLst/>
              <a:gdLst>
                <a:gd name="T0" fmla="*/ 0 w 4"/>
                <a:gd name="T1" fmla="*/ 0 h 4"/>
                <a:gd name="T2" fmla="*/ 1 w 4"/>
                <a:gd name="T3" fmla="*/ 4 h 4"/>
                <a:gd name="T4" fmla="*/ 4 w 4"/>
                <a:gd name="T5" fmla="*/ 4 h 4"/>
                <a:gd name="T6" fmla="*/ 0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</a:path>
              </a:pathLst>
            </a:custGeom>
            <a:solidFill>
              <a:srgbClr val="DCD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815FB63A-C608-41EF-B910-B1739E4BF029}"/>
                </a:ext>
              </a:extLst>
            </p:cNvPr>
            <p:cNvSpPr>
              <a:spLocks/>
            </p:cNvSpPr>
            <p:nvPr/>
          </p:nvSpPr>
          <p:spPr bwMode="auto">
            <a:xfrm>
              <a:off x="8832429" y="4265035"/>
              <a:ext cx="428786" cy="135097"/>
            </a:xfrm>
            <a:custGeom>
              <a:avLst/>
              <a:gdLst>
                <a:gd name="T0" fmla="*/ 177 w 185"/>
                <a:gd name="T1" fmla="*/ 0 h 58"/>
                <a:gd name="T2" fmla="*/ 0 w 185"/>
                <a:gd name="T3" fmla="*/ 4 h 58"/>
                <a:gd name="T4" fmla="*/ 3 w 185"/>
                <a:gd name="T5" fmla="*/ 54 h 58"/>
                <a:gd name="T6" fmla="*/ 7 w 185"/>
                <a:gd name="T7" fmla="*/ 58 h 58"/>
                <a:gd name="T8" fmla="*/ 185 w 185"/>
                <a:gd name="T9" fmla="*/ 43 h 58"/>
                <a:gd name="T10" fmla="*/ 177 w 185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5" h="58">
                  <a:moveTo>
                    <a:pt x="17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5" y="55"/>
                    <a:pt x="6" y="57"/>
                    <a:pt x="7" y="58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77" y="0"/>
                    <a:pt x="177" y="0"/>
                    <a:pt x="177" y="0"/>
                  </a:cubicBezTo>
                </a:path>
              </a:pathLst>
            </a:custGeom>
            <a:solidFill>
              <a:schemeClr val="accent3">
                <a:lumMod val="75000"/>
                <a:alpha val="6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A508C16D-5FB5-4EEE-826B-F9BFEC5E4D2A}"/>
                </a:ext>
              </a:extLst>
            </p:cNvPr>
            <p:cNvSpPr>
              <a:spLocks/>
            </p:cNvSpPr>
            <p:nvPr/>
          </p:nvSpPr>
          <p:spPr bwMode="auto">
            <a:xfrm>
              <a:off x="8607267" y="3007065"/>
              <a:ext cx="2472864" cy="1272655"/>
            </a:xfrm>
            <a:custGeom>
              <a:avLst/>
              <a:gdLst>
                <a:gd name="T0" fmla="*/ 0 w 2400"/>
                <a:gd name="T1" fmla="*/ 15 h 1123"/>
                <a:gd name="T2" fmla="*/ 69 w 2400"/>
                <a:gd name="T3" fmla="*/ 1123 h 1123"/>
                <a:gd name="T4" fmla="*/ 2382 w 2400"/>
                <a:gd name="T5" fmla="*/ 1068 h 1123"/>
                <a:gd name="T6" fmla="*/ 2400 w 2400"/>
                <a:gd name="T7" fmla="*/ 0 h 1123"/>
                <a:gd name="T8" fmla="*/ 0 w 2400"/>
                <a:gd name="T9" fmla="*/ 15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0" h="1123">
                  <a:moveTo>
                    <a:pt x="0" y="15"/>
                  </a:moveTo>
                  <a:lnTo>
                    <a:pt x="69" y="1123"/>
                  </a:lnTo>
                  <a:lnTo>
                    <a:pt x="2382" y="1068"/>
                  </a:lnTo>
                  <a:lnTo>
                    <a:pt x="2400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54A1D7EE-4A58-4B57-ADC3-5F1B3E802A29}"/>
                </a:ext>
              </a:extLst>
            </p:cNvPr>
            <p:cNvSpPr>
              <a:spLocks/>
            </p:cNvSpPr>
            <p:nvPr/>
          </p:nvSpPr>
          <p:spPr bwMode="auto">
            <a:xfrm>
              <a:off x="8607267" y="3180343"/>
              <a:ext cx="2349514" cy="1099377"/>
            </a:xfrm>
            <a:custGeom>
              <a:avLst/>
              <a:gdLst>
                <a:gd name="T0" fmla="*/ 0 w 2400"/>
                <a:gd name="T1" fmla="*/ 15 h 1123"/>
                <a:gd name="T2" fmla="*/ 69 w 2400"/>
                <a:gd name="T3" fmla="*/ 1123 h 1123"/>
                <a:gd name="T4" fmla="*/ 2382 w 2400"/>
                <a:gd name="T5" fmla="*/ 1068 h 1123"/>
                <a:gd name="T6" fmla="*/ 2400 w 2400"/>
                <a:gd name="T7" fmla="*/ 0 h 1123"/>
                <a:gd name="T8" fmla="*/ 0 w 2400"/>
                <a:gd name="T9" fmla="*/ 15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0" h="1123">
                  <a:moveTo>
                    <a:pt x="0" y="15"/>
                  </a:moveTo>
                  <a:lnTo>
                    <a:pt x="69" y="1123"/>
                  </a:lnTo>
                  <a:lnTo>
                    <a:pt x="2382" y="1068"/>
                  </a:lnTo>
                  <a:lnTo>
                    <a:pt x="2400" y="0"/>
                  </a:lnTo>
                  <a:lnTo>
                    <a:pt x="0" y="1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44D71355-31AF-49C2-9902-9BD97FAABFD9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4177" y="2861201"/>
              <a:ext cx="1999045" cy="18601"/>
            </a:xfrm>
            <a:custGeom>
              <a:avLst/>
              <a:gdLst>
                <a:gd name="T0" fmla="*/ 2042 w 2042"/>
                <a:gd name="T1" fmla="*/ 16 h 19"/>
                <a:gd name="T2" fmla="*/ 0 w 2042"/>
                <a:gd name="T3" fmla="*/ 19 h 19"/>
                <a:gd name="T4" fmla="*/ 0 w 2042"/>
                <a:gd name="T5" fmla="*/ 5 h 19"/>
                <a:gd name="T6" fmla="*/ 2042 w 2042"/>
                <a:gd name="T7" fmla="*/ 0 h 19"/>
                <a:gd name="T8" fmla="*/ 2042 w 2042"/>
                <a:gd name="T9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2" h="19">
                  <a:moveTo>
                    <a:pt x="2042" y="16"/>
                  </a:moveTo>
                  <a:lnTo>
                    <a:pt x="0" y="19"/>
                  </a:lnTo>
                  <a:lnTo>
                    <a:pt x="0" y="5"/>
                  </a:lnTo>
                  <a:lnTo>
                    <a:pt x="2042" y="0"/>
                  </a:lnTo>
                  <a:lnTo>
                    <a:pt x="2042" y="16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7E1D73B0-FE9A-4562-9902-41537A3014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03917" y="3690383"/>
              <a:ext cx="576610" cy="640243"/>
            </a:xfrm>
            <a:custGeom>
              <a:avLst/>
              <a:gdLst>
                <a:gd name="T0" fmla="*/ 249 w 249"/>
                <a:gd name="T1" fmla="*/ 0 h 276"/>
                <a:gd name="T2" fmla="*/ 134 w 249"/>
                <a:gd name="T3" fmla="*/ 19 h 276"/>
                <a:gd name="T4" fmla="*/ 0 w 249"/>
                <a:gd name="T5" fmla="*/ 276 h 276"/>
                <a:gd name="T6" fmla="*/ 186 w 249"/>
                <a:gd name="T7" fmla="*/ 232 h 276"/>
                <a:gd name="T8" fmla="*/ 249 w 249"/>
                <a:gd name="T9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" h="276">
                  <a:moveTo>
                    <a:pt x="249" y="0"/>
                  </a:moveTo>
                  <a:cubicBezTo>
                    <a:pt x="134" y="19"/>
                    <a:pt x="134" y="19"/>
                    <a:pt x="134" y="19"/>
                  </a:cubicBezTo>
                  <a:cubicBezTo>
                    <a:pt x="111" y="116"/>
                    <a:pt x="64" y="204"/>
                    <a:pt x="0" y="276"/>
                  </a:cubicBezTo>
                  <a:cubicBezTo>
                    <a:pt x="186" y="232"/>
                    <a:pt x="186" y="232"/>
                    <a:pt x="186" y="232"/>
                  </a:cubicBezTo>
                  <a:cubicBezTo>
                    <a:pt x="249" y="0"/>
                    <a:pt x="249" y="0"/>
                    <a:pt x="249" y="0"/>
                  </a:cubicBezTo>
                </a:path>
              </a:pathLst>
            </a:custGeom>
            <a:solidFill>
              <a:srgbClr val="DCD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AA3F4EFB-281F-48F3-8837-8D598F98CC15}"/>
                </a:ext>
              </a:extLst>
            </p:cNvPr>
            <p:cNvSpPr>
              <a:spLocks/>
            </p:cNvSpPr>
            <p:nvPr/>
          </p:nvSpPr>
          <p:spPr bwMode="auto">
            <a:xfrm>
              <a:off x="9198562" y="3776532"/>
              <a:ext cx="1747451" cy="488503"/>
            </a:xfrm>
            <a:custGeom>
              <a:avLst/>
              <a:gdLst>
                <a:gd name="T0" fmla="*/ 1785 w 1785"/>
                <a:gd name="T1" fmla="*/ 0 h 499"/>
                <a:gd name="T2" fmla="*/ 0 w 1785"/>
                <a:gd name="T3" fmla="*/ 286 h 499"/>
                <a:gd name="T4" fmla="*/ 45 w 1785"/>
                <a:gd name="T5" fmla="*/ 499 h 499"/>
                <a:gd name="T6" fmla="*/ 1778 w 1785"/>
                <a:gd name="T7" fmla="*/ 459 h 499"/>
                <a:gd name="T8" fmla="*/ 1782 w 1785"/>
                <a:gd name="T9" fmla="*/ 182 h 499"/>
                <a:gd name="T10" fmla="*/ 1785 w 1785"/>
                <a:gd name="T11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5" h="499">
                  <a:moveTo>
                    <a:pt x="1785" y="0"/>
                  </a:moveTo>
                  <a:lnTo>
                    <a:pt x="0" y="286"/>
                  </a:lnTo>
                  <a:lnTo>
                    <a:pt x="45" y="499"/>
                  </a:lnTo>
                  <a:lnTo>
                    <a:pt x="1778" y="459"/>
                  </a:lnTo>
                  <a:lnTo>
                    <a:pt x="1782" y="182"/>
                  </a:lnTo>
                  <a:lnTo>
                    <a:pt x="17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08E5BF9D-3204-4287-8FB5-898B1C85E884}"/>
                </a:ext>
              </a:extLst>
            </p:cNvPr>
            <p:cNvSpPr>
              <a:spLocks/>
            </p:cNvSpPr>
            <p:nvPr/>
          </p:nvSpPr>
          <p:spPr bwMode="auto">
            <a:xfrm>
              <a:off x="9261215" y="3734437"/>
              <a:ext cx="1953034" cy="971132"/>
            </a:xfrm>
            <a:custGeom>
              <a:avLst/>
              <a:gdLst>
                <a:gd name="T0" fmla="*/ 843 w 843"/>
                <a:gd name="T1" fmla="*/ 0 h 419"/>
                <a:gd name="T2" fmla="*/ 727 w 843"/>
                <a:gd name="T3" fmla="*/ 18 h 419"/>
                <a:gd name="T4" fmla="*/ 726 w 843"/>
                <a:gd name="T5" fmla="*/ 95 h 419"/>
                <a:gd name="T6" fmla="*/ 724 w 843"/>
                <a:gd name="T7" fmla="*/ 213 h 419"/>
                <a:gd name="T8" fmla="*/ 0 w 843"/>
                <a:gd name="T9" fmla="*/ 272 h 419"/>
                <a:gd name="T10" fmla="*/ 30 w 843"/>
                <a:gd name="T11" fmla="*/ 419 h 419"/>
                <a:gd name="T12" fmla="*/ 709 w 843"/>
                <a:gd name="T13" fmla="*/ 257 h 419"/>
                <a:gd name="T14" fmla="*/ 843 w 843"/>
                <a:gd name="T15" fmla="*/ 0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3" h="419">
                  <a:moveTo>
                    <a:pt x="843" y="0"/>
                  </a:moveTo>
                  <a:cubicBezTo>
                    <a:pt x="727" y="18"/>
                    <a:pt x="727" y="18"/>
                    <a:pt x="727" y="18"/>
                  </a:cubicBezTo>
                  <a:cubicBezTo>
                    <a:pt x="726" y="95"/>
                    <a:pt x="726" y="95"/>
                    <a:pt x="726" y="95"/>
                  </a:cubicBezTo>
                  <a:cubicBezTo>
                    <a:pt x="724" y="213"/>
                    <a:pt x="724" y="213"/>
                    <a:pt x="724" y="213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30" y="419"/>
                    <a:pt x="30" y="419"/>
                    <a:pt x="30" y="419"/>
                  </a:cubicBezTo>
                  <a:cubicBezTo>
                    <a:pt x="709" y="257"/>
                    <a:pt x="709" y="257"/>
                    <a:pt x="709" y="257"/>
                  </a:cubicBezTo>
                  <a:cubicBezTo>
                    <a:pt x="773" y="185"/>
                    <a:pt x="820" y="97"/>
                    <a:pt x="843" y="0"/>
                  </a:cubicBezTo>
                </a:path>
              </a:pathLst>
            </a:custGeom>
            <a:solidFill>
              <a:schemeClr val="accent3">
                <a:lumMod val="75000"/>
                <a:alpha val="6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56070711-A775-4AEB-8FD9-52B77DF5DC90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4654" y="3695278"/>
              <a:ext cx="2425873" cy="850720"/>
            </a:xfrm>
            <a:custGeom>
              <a:avLst/>
              <a:gdLst>
                <a:gd name="T0" fmla="*/ 2478 w 2478"/>
                <a:gd name="T1" fmla="*/ 0 h 869"/>
                <a:gd name="T2" fmla="*/ 0 w 2478"/>
                <a:gd name="T3" fmla="*/ 206 h 869"/>
                <a:gd name="T4" fmla="*/ 133 w 2478"/>
                <a:gd name="T5" fmla="*/ 869 h 869"/>
                <a:gd name="T6" fmla="*/ 2329 w 2478"/>
                <a:gd name="T7" fmla="*/ 549 h 869"/>
                <a:gd name="T8" fmla="*/ 2478 w 2478"/>
                <a:gd name="T9" fmla="*/ 0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8" h="869">
                  <a:moveTo>
                    <a:pt x="2478" y="0"/>
                  </a:moveTo>
                  <a:lnTo>
                    <a:pt x="0" y="206"/>
                  </a:lnTo>
                  <a:lnTo>
                    <a:pt x="133" y="869"/>
                  </a:lnTo>
                  <a:lnTo>
                    <a:pt x="2329" y="549"/>
                  </a:lnTo>
                  <a:lnTo>
                    <a:pt x="2478" y="0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none" lIns="121920" tIns="60960" rIns="121920" bIns="6096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3200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45" name="文本框 102">
              <a:extLst>
                <a:ext uri="{FF2B5EF4-FFF2-40B4-BE49-F238E27FC236}">
                  <a16:creationId xmlns:a16="http://schemas.microsoft.com/office/drawing/2014/main" id="{02C77197-7C09-4268-A734-89665E5C221A}"/>
                </a:ext>
              </a:extLst>
            </p:cNvPr>
            <p:cNvSpPr txBox="1"/>
            <p:nvPr/>
          </p:nvSpPr>
          <p:spPr>
            <a:xfrm>
              <a:off x="8899192" y="2458943"/>
              <a:ext cx="1898888" cy="369332"/>
            </a:xfrm>
            <a:prstGeom prst="rect">
              <a:avLst/>
            </a:prstGeom>
            <a:noFill/>
          </p:spPr>
          <p:txBody>
            <a:bodyPr wrap="none" anchor="ctr">
              <a:normAutofit fontScale="70000" lnSpcReduction="20000"/>
            </a:bodyPr>
            <a:lstStyle/>
            <a:p>
              <a:pPr algn="ctr"/>
              <a:r>
                <a:rPr lang="zh-CN" altLang="en-US" sz="32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46" name="文本框 104">
              <a:extLst>
                <a:ext uri="{FF2B5EF4-FFF2-40B4-BE49-F238E27FC236}">
                  <a16:creationId xmlns:a16="http://schemas.microsoft.com/office/drawing/2014/main" id="{2098FB4A-6A55-4623-8DDE-2E2D39444724}"/>
                </a:ext>
              </a:extLst>
            </p:cNvPr>
            <p:cNvSpPr txBox="1"/>
            <p:nvPr/>
          </p:nvSpPr>
          <p:spPr>
            <a:xfrm>
              <a:off x="8607267" y="3157946"/>
              <a:ext cx="2472864" cy="535531"/>
            </a:xfrm>
            <a:prstGeom prst="rect">
              <a:avLst/>
            </a:prstGeom>
            <a:noFill/>
          </p:spPr>
          <p:txBody>
            <a:bodyPr wrap="square" anchor="ctr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600">
                  <a:solidFill>
                    <a:schemeClr val="bg1"/>
                  </a:solidFill>
                </a:rPr>
              </a:br>
              <a:r>
                <a:rPr lang="zh-CN" altLang="en-US" sz="160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</p:grpSp>
      <p:sp>
        <p:nvSpPr>
          <p:cNvPr id="47" name="标题 1">
            <a:extLst>
              <a:ext uri="{FF2B5EF4-FFF2-40B4-BE49-F238E27FC236}">
                <a16:creationId xmlns:a16="http://schemas.microsoft.com/office/drawing/2014/main" id="{9FCF4DAA-5BC2-4780-AF49-9A6700E6BC0F}"/>
              </a:ext>
            </a:extLst>
          </p:cNvPr>
          <p:cNvSpPr txBox="1">
            <a:spLocks/>
          </p:cNvSpPr>
          <p:nvPr/>
        </p:nvSpPr>
        <p:spPr>
          <a:xfrm>
            <a:off x="1008836" y="364279"/>
            <a:ext cx="10515600" cy="51602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cs typeface="+mn-ea"/>
              </a:rPr>
              <a:t>单击此处添加标题</a:t>
            </a:r>
            <a:endParaRPr lang="zh-CN" altLang="en-US" sz="2000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27216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6D0A5952-D79D-4269-A76D-81B86BCD47B5}"/>
              </a:ext>
            </a:extLst>
          </p:cNvPr>
          <p:cNvSpPr/>
          <p:nvPr/>
        </p:nvSpPr>
        <p:spPr>
          <a:xfrm>
            <a:off x="0" y="2226734"/>
            <a:ext cx="12132733" cy="24553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MH_Others_1">
            <a:extLst>
              <a:ext uri="{FF2B5EF4-FFF2-40B4-BE49-F238E27FC236}">
                <a16:creationId xmlns:a16="http://schemas.microsoft.com/office/drawing/2014/main" id="{FD0F8A36-A5ED-402C-8C8A-483AFE89E7A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323494" y="1354322"/>
            <a:ext cx="1319138" cy="130495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zh-CN" altLang="en-US" sz="80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</a:p>
        </p:txBody>
      </p:sp>
      <p:sp>
        <p:nvSpPr>
          <p:cNvPr id="4" name="MH_Others_2">
            <a:extLst>
              <a:ext uri="{FF2B5EF4-FFF2-40B4-BE49-F238E27FC236}">
                <a16:creationId xmlns:a16="http://schemas.microsoft.com/office/drawing/2014/main" id="{99A0C659-C15F-4FF2-946F-EE11CDE690B6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032708" y="2550528"/>
            <a:ext cx="931434" cy="921978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zh-CN" altLang="en-US" sz="5400" b="1" kern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</a:p>
        </p:txBody>
      </p:sp>
      <p:sp>
        <p:nvSpPr>
          <p:cNvPr id="5" name="MH_Others_3">
            <a:extLst>
              <a:ext uri="{FF2B5EF4-FFF2-40B4-BE49-F238E27FC236}">
                <a16:creationId xmlns:a16="http://schemas.microsoft.com/office/drawing/2014/main" id="{23EAF320-D25C-4881-8BD1-15A22B4AA447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268516" y="2671652"/>
            <a:ext cx="677108" cy="2806792"/>
          </a:xfrm>
          <a:prstGeom prst="rect">
            <a:avLst/>
          </a:prstGeom>
          <a:noFill/>
        </p:spPr>
        <p:txBody>
          <a:bodyPr vert="eaVert" wrap="square" anchor="ctr" anchorCtr="0">
            <a:noAutofit/>
          </a:bodyPr>
          <a:lstStyle/>
          <a:p>
            <a:pPr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CONTENTS</a:t>
            </a:r>
            <a:endParaRPr lang="zh-CN" altLang="en-US" sz="2800" kern="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MH_Number_1">
            <a:hlinkClick r:id="rId8" action="ppaction://hlinksldjump"/>
            <a:extLst>
              <a:ext uri="{FF2B5EF4-FFF2-40B4-BE49-F238E27FC236}">
                <a16:creationId xmlns:a16="http://schemas.microsoft.com/office/drawing/2014/main" id="{24443761-6478-4B5F-B872-05209C58FB9D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4216150" y="3151479"/>
            <a:ext cx="1200316" cy="471566"/>
          </a:xfrm>
          <a:prstGeom prst="homePlate">
            <a:avLst/>
          </a:prstGeom>
          <a:solidFill>
            <a:srgbClr val="E7A139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b="1" spc="200" dirty="0">
                <a:solidFill>
                  <a:srgbClr val="FFFFFF"/>
                </a:solidFill>
                <a:latin typeface="+mn-ea"/>
              </a:rPr>
              <a:t>第三章</a:t>
            </a:r>
          </a:p>
        </p:txBody>
      </p:sp>
      <p:sp>
        <p:nvSpPr>
          <p:cNvPr id="7" name="MH_Entry_1">
            <a:hlinkClick r:id="rId8" action="ppaction://hlinksldjump"/>
            <a:extLst>
              <a:ext uri="{FF2B5EF4-FFF2-40B4-BE49-F238E27FC236}">
                <a16:creationId xmlns:a16="http://schemas.microsoft.com/office/drawing/2014/main" id="{B37C2593-1793-47A9-9BD2-4ED6B3DEF5B0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416466" y="3013789"/>
            <a:ext cx="4445740" cy="746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00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>
                <a:latin typeface="+mn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</a:rPr>
              <a:t>请在此处输入您的标题</a:t>
            </a:r>
            <a:endParaRPr lang="en-US" altLang="zh-CN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696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 animBg="1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452">
            <a:extLst>
              <a:ext uri="{FF2B5EF4-FFF2-40B4-BE49-F238E27FC236}">
                <a16:creationId xmlns:a16="http://schemas.microsoft.com/office/drawing/2014/main" id="{11F0F637-2CE4-4A83-95A4-C3F1ECC847D9}"/>
              </a:ext>
            </a:extLst>
          </p:cNvPr>
          <p:cNvSpPr/>
          <p:nvPr/>
        </p:nvSpPr>
        <p:spPr>
          <a:xfrm>
            <a:off x="1138824" y="2887524"/>
            <a:ext cx="2292817" cy="2612203"/>
          </a:xfrm>
          <a:prstGeom prst="roundRect">
            <a:avLst>
              <a:gd name="adj" fmla="val 6924"/>
            </a:avLst>
          </a:prstGeom>
          <a:ln w="12700">
            <a:solidFill>
              <a:srgbClr val="A6AAA9"/>
            </a:solidFill>
            <a:miter lim="400000"/>
          </a:ln>
        </p:spPr>
        <p:txBody>
          <a:bodyPr lIns="19049" tIns="19049" rIns="19049" bIns="19049" anchor="ctr"/>
          <a:lstStyle/>
          <a:p>
            <a:pPr lvl="0"/>
            <a:endParaRPr sz="17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Shape 1454">
            <a:extLst>
              <a:ext uri="{FF2B5EF4-FFF2-40B4-BE49-F238E27FC236}">
                <a16:creationId xmlns:a16="http://schemas.microsoft.com/office/drawing/2014/main" id="{5D81CA45-352C-4A4D-835E-6B8D02D27BC7}"/>
              </a:ext>
            </a:extLst>
          </p:cNvPr>
          <p:cNvSpPr/>
          <p:nvPr/>
        </p:nvSpPr>
        <p:spPr>
          <a:xfrm>
            <a:off x="3686152" y="2887524"/>
            <a:ext cx="2292819" cy="2612203"/>
          </a:xfrm>
          <a:prstGeom prst="roundRect">
            <a:avLst>
              <a:gd name="adj" fmla="val 6924"/>
            </a:avLst>
          </a:prstGeom>
          <a:ln w="12700">
            <a:solidFill>
              <a:srgbClr val="A6AAA9"/>
            </a:solidFill>
            <a:miter lim="400000"/>
          </a:ln>
        </p:spPr>
        <p:txBody>
          <a:bodyPr lIns="19049" tIns="19049" rIns="19049" bIns="19049" anchor="ctr"/>
          <a:lstStyle/>
          <a:p>
            <a:pPr lvl="0"/>
            <a:endParaRPr sz="17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Shape 1456">
            <a:extLst>
              <a:ext uri="{FF2B5EF4-FFF2-40B4-BE49-F238E27FC236}">
                <a16:creationId xmlns:a16="http://schemas.microsoft.com/office/drawing/2014/main" id="{EB964F06-8C11-4300-A668-D13CCA9C4202}"/>
              </a:ext>
            </a:extLst>
          </p:cNvPr>
          <p:cNvSpPr/>
          <p:nvPr/>
        </p:nvSpPr>
        <p:spPr>
          <a:xfrm>
            <a:off x="6213032" y="2887524"/>
            <a:ext cx="2292819" cy="2612203"/>
          </a:xfrm>
          <a:prstGeom prst="roundRect">
            <a:avLst>
              <a:gd name="adj" fmla="val 6924"/>
            </a:avLst>
          </a:prstGeom>
          <a:ln w="12700">
            <a:solidFill>
              <a:srgbClr val="A6AAA9"/>
            </a:solidFill>
            <a:miter lim="400000"/>
          </a:ln>
        </p:spPr>
        <p:txBody>
          <a:bodyPr lIns="19049" tIns="19049" rIns="19049" bIns="19049" anchor="ctr"/>
          <a:lstStyle/>
          <a:p>
            <a:pPr lvl="0"/>
            <a:endParaRPr sz="17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Shape 1458">
            <a:extLst>
              <a:ext uri="{FF2B5EF4-FFF2-40B4-BE49-F238E27FC236}">
                <a16:creationId xmlns:a16="http://schemas.microsoft.com/office/drawing/2014/main" id="{6EB130CD-186F-4158-8441-34E47F41A36A}"/>
              </a:ext>
            </a:extLst>
          </p:cNvPr>
          <p:cNvSpPr/>
          <p:nvPr/>
        </p:nvSpPr>
        <p:spPr>
          <a:xfrm>
            <a:off x="8760363" y="2887524"/>
            <a:ext cx="2292819" cy="2612203"/>
          </a:xfrm>
          <a:prstGeom prst="roundRect">
            <a:avLst>
              <a:gd name="adj" fmla="val 6924"/>
            </a:avLst>
          </a:prstGeom>
          <a:ln w="12700">
            <a:solidFill>
              <a:srgbClr val="A6AAA9"/>
            </a:solidFill>
            <a:miter lim="400000"/>
          </a:ln>
        </p:spPr>
        <p:txBody>
          <a:bodyPr lIns="19049" tIns="19049" rIns="19049" bIns="19049" anchor="ctr"/>
          <a:lstStyle/>
          <a:p>
            <a:pPr lvl="0"/>
            <a:endParaRPr sz="17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Shape 1460">
            <a:extLst>
              <a:ext uri="{FF2B5EF4-FFF2-40B4-BE49-F238E27FC236}">
                <a16:creationId xmlns:a16="http://schemas.microsoft.com/office/drawing/2014/main" id="{E9BCC3C9-60CD-43FA-9DC4-C8B245BA340F}"/>
              </a:ext>
            </a:extLst>
          </p:cNvPr>
          <p:cNvSpPr/>
          <p:nvPr/>
        </p:nvSpPr>
        <p:spPr>
          <a:xfrm>
            <a:off x="1441326" y="2048503"/>
            <a:ext cx="1687812" cy="16878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19049" tIns="19049" rIns="19049" bIns="19049" numCol="1" anchor="ctr">
            <a:noAutofit/>
          </a:bodyPr>
          <a:lstStyle/>
          <a:p>
            <a:pPr lvl="0"/>
            <a:endParaRPr sz="17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Shape 1465">
            <a:extLst>
              <a:ext uri="{FF2B5EF4-FFF2-40B4-BE49-F238E27FC236}">
                <a16:creationId xmlns:a16="http://schemas.microsoft.com/office/drawing/2014/main" id="{2176D6E8-7E15-4998-ADA7-DC16D3570929}"/>
              </a:ext>
            </a:extLst>
          </p:cNvPr>
          <p:cNvSpPr/>
          <p:nvPr/>
        </p:nvSpPr>
        <p:spPr>
          <a:xfrm>
            <a:off x="3988657" y="2048503"/>
            <a:ext cx="1687812" cy="16878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19049" tIns="19049" rIns="19049" bIns="19049" numCol="1" anchor="ctr">
            <a:noAutofit/>
          </a:bodyPr>
          <a:lstStyle/>
          <a:p>
            <a:pPr lvl="0"/>
            <a:endParaRPr sz="17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Shape 1468">
            <a:extLst>
              <a:ext uri="{FF2B5EF4-FFF2-40B4-BE49-F238E27FC236}">
                <a16:creationId xmlns:a16="http://schemas.microsoft.com/office/drawing/2014/main" id="{F03207C3-4851-4958-977F-26535D47B004}"/>
              </a:ext>
            </a:extLst>
          </p:cNvPr>
          <p:cNvSpPr/>
          <p:nvPr/>
        </p:nvSpPr>
        <p:spPr>
          <a:xfrm>
            <a:off x="6533405" y="2048639"/>
            <a:ext cx="1684355" cy="16843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19049" tIns="19049" rIns="19049" bIns="19049" numCol="1" anchor="ctr">
            <a:noAutofit/>
          </a:bodyPr>
          <a:lstStyle/>
          <a:p>
            <a:pPr lvl="0"/>
            <a:endParaRPr sz="17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Shape 1471">
            <a:extLst>
              <a:ext uri="{FF2B5EF4-FFF2-40B4-BE49-F238E27FC236}">
                <a16:creationId xmlns:a16="http://schemas.microsoft.com/office/drawing/2014/main" id="{DE65DD41-4B0A-4F40-B98F-5E4327DCA679}"/>
              </a:ext>
            </a:extLst>
          </p:cNvPr>
          <p:cNvSpPr/>
          <p:nvPr/>
        </p:nvSpPr>
        <p:spPr>
          <a:xfrm>
            <a:off x="9085045" y="2050229"/>
            <a:ext cx="1684355" cy="16843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19049" tIns="19049" rIns="19049" bIns="19049" numCol="1" anchor="ctr">
            <a:noAutofit/>
          </a:bodyPr>
          <a:lstStyle/>
          <a:p>
            <a:pPr lvl="0"/>
            <a:endParaRPr sz="17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120E67A6-AC71-446A-8A27-CDDFE389E0E3}"/>
              </a:ext>
            </a:extLst>
          </p:cNvPr>
          <p:cNvSpPr txBox="1">
            <a:spLocks/>
          </p:cNvSpPr>
          <p:nvPr/>
        </p:nvSpPr>
        <p:spPr>
          <a:xfrm>
            <a:off x="1403729" y="2603467"/>
            <a:ext cx="1698820" cy="577887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552018F3-62D9-4912-916C-07D2FA0E1D2F}"/>
              </a:ext>
            </a:extLst>
          </p:cNvPr>
          <p:cNvSpPr txBox="1">
            <a:spLocks/>
          </p:cNvSpPr>
          <p:nvPr/>
        </p:nvSpPr>
        <p:spPr>
          <a:xfrm>
            <a:off x="1257659" y="4008239"/>
            <a:ext cx="2054032" cy="1134191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A19435D3-FE76-4016-A349-72ADF7CE5304}"/>
              </a:ext>
            </a:extLst>
          </p:cNvPr>
          <p:cNvSpPr txBox="1">
            <a:spLocks/>
          </p:cNvSpPr>
          <p:nvPr/>
        </p:nvSpPr>
        <p:spPr>
          <a:xfrm>
            <a:off x="4076442" y="2603467"/>
            <a:ext cx="1579981" cy="57788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5C0BA1DF-F368-4345-ADEB-AC80044F4C6E}"/>
              </a:ext>
            </a:extLst>
          </p:cNvPr>
          <p:cNvSpPr txBox="1">
            <a:spLocks/>
          </p:cNvSpPr>
          <p:nvPr/>
        </p:nvSpPr>
        <p:spPr>
          <a:xfrm>
            <a:off x="9171102" y="2603467"/>
            <a:ext cx="1579981" cy="57788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D6604FB9-F5E5-423E-B854-58E051B994A8}"/>
              </a:ext>
            </a:extLst>
          </p:cNvPr>
          <p:cNvSpPr txBox="1">
            <a:spLocks/>
          </p:cNvSpPr>
          <p:nvPr/>
        </p:nvSpPr>
        <p:spPr>
          <a:xfrm>
            <a:off x="3924938" y="4008239"/>
            <a:ext cx="1815245" cy="113419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0202BF2D-F7FD-4034-9ADE-593E5BC63848}"/>
              </a:ext>
            </a:extLst>
          </p:cNvPr>
          <p:cNvSpPr txBox="1">
            <a:spLocks/>
          </p:cNvSpPr>
          <p:nvPr/>
        </p:nvSpPr>
        <p:spPr>
          <a:xfrm>
            <a:off x="6462983" y="4008239"/>
            <a:ext cx="1815245" cy="113419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75DBAFD9-4941-4066-963F-8535D73EDC55}"/>
              </a:ext>
            </a:extLst>
          </p:cNvPr>
          <p:cNvSpPr txBox="1">
            <a:spLocks/>
          </p:cNvSpPr>
          <p:nvPr/>
        </p:nvSpPr>
        <p:spPr>
          <a:xfrm>
            <a:off x="9019598" y="4008239"/>
            <a:ext cx="1815245" cy="113419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F5CCCA37-FEDB-4B57-94A7-0826E6788B8C}"/>
              </a:ext>
            </a:extLst>
          </p:cNvPr>
          <p:cNvSpPr txBox="1">
            <a:spLocks/>
          </p:cNvSpPr>
          <p:nvPr/>
        </p:nvSpPr>
        <p:spPr>
          <a:xfrm>
            <a:off x="6614486" y="2603467"/>
            <a:ext cx="1579981" cy="57788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</a:p>
        </p:txBody>
      </p:sp>
      <p:sp>
        <p:nvSpPr>
          <p:cNvPr id="18" name="标题 1">
            <a:extLst>
              <a:ext uri="{FF2B5EF4-FFF2-40B4-BE49-F238E27FC236}">
                <a16:creationId xmlns:a16="http://schemas.microsoft.com/office/drawing/2014/main" id="{7DAF17DA-71B2-4EE5-892E-ED8A5EAA8BEA}"/>
              </a:ext>
            </a:extLst>
          </p:cNvPr>
          <p:cNvSpPr txBox="1">
            <a:spLocks/>
          </p:cNvSpPr>
          <p:nvPr/>
        </p:nvSpPr>
        <p:spPr>
          <a:xfrm>
            <a:off x="1008836" y="364279"/>
            <a:ext cx="10515600" cy="51602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cs typeface="+mn-ea"/>
              </a:rPr>
              <a:t>单击此处添加标题</a:t>
            </a:r>
            <a:endParaRPr lang="zh-CN" altLang="en-US" sz="2000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79388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uild="p"/>
      <p:bldP spid="11" grpId="0" build="p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>
            <a:extLst>
              <a:ext uri="{FF2B5EF4-FFF2-40B4-BE49-F238E27FC236}">
                <a16:creationId xmlns:a16="http://schemas.microsoft.com/office/drawing/2014/main" id="{C8E0F42B-C61C-4286-A896-03DDC4FE070C}"/>
              </a:ext>
            </a:extLst>
          </p:cNvPr>
          <p:cNvGrpSpPr/>
          <p:nvPr/>
        </p:nvGrpSpPr>
        <p:grpSpPr>
          <a:xfrm>
            <a:off x="6078953" y="2034395"/>
            <a:ext cx="876191" cy="1133812"/>
            <a:chOff x="6078950" y="2211813"/>
            <a:chExt cx="876190" cy="1133812"/>
          </a:xfrm>
          <a:solidFill>
            <a:schemeClr val="accent2"/>
          </a:solidFill>
        </p:grpSpPr>
        <p:sp>
          <p:nvSpPr>
            <p:cNvPr id="3" name="Shape 1585">
              <a:extLst>
                <a:ext uri="{FF2B5EF4-FFF2-40B4-BE49-F238E27FC236}">
                  <a16:creationId xmlns:a16="http://schemas.microsoft.com/office/drawing/2014/main" id="{4DD71A45-AF59-4CA0-A20D-0453FA209693}"/>
                </a:ext>
              </a:extLst>
            </p:cNvPr>
            <p:cNvSpPr/>
            <p:nvPr/>
          </p:nvSpPr>
          <p:spPr>
            <a:xfrm>
              <a:off x="6227601" y="2211813"/>
              <a:ext cx="617337" cy="10619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9118"/>
                  </a:moveTo>
                  <a:lnTo>
                    <a:pt x="9697" y="5751"/>
                  </a:lnTo>
                  <a:lnTo>
                    <a:pt x="7758" y="5277"/>
                  </a:lnTo>
                  <a:lnTo>
                    <a:pt x="19720" y="0"/>
                  </a:lnTo>
                  <a:lnTo>
                    <a:pt x="21600" y="8660"/>
                  </a:lnTo>
                  <a:lnTo>
                    <a:pt x="19824" y="8226"/>
                  </a:lnTo>
                  <a:lnTo>
                    <a:pt x="10122" y="21600"/>
                  </a:lnTo>
                  <a:cubicBezTo>
                    <a:pt x="10122" y="21600"/>
                    <a:pt x="0" y="19118"/>
                    <a:pt x="0" y="19118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Shape 1593">
              <a:extLst>
                <a:ext uri="{FF2B5EF4-FFF2-40B4-BE49-F238E27FC236}">
                  <a16:creationId xmlns:a16="http://schemas.microsoft.com/office/drawing/2014/main" id="{0AB4F9FE-F966-4B83-9A08-0D1968687E48}"/>
                </a:ext>
              </a:extLst>
            </p:cNvPr>
            <p:cNvSpPr/>
            <p:nvPr/>
          </p:nvSpPr>
          <p:spPr>
            <a:xfrm>
              <a:off x="6078950" y="2588395"/>
              <a:ext cx="876190" cy="7572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880" y="21600"/>
                  </a:moveTo>
                  <a:lnTo>
                    <a:pt x="21600" y="10353"/>
                  </a:lnTo>
                  <a:cubicBezTo>
                    <a:pt x="16072" y="3956"/>
                    <a:pt x="8435" y="0"/>
                    <a:pt x="0" y="0"/>
                  </a:cubicBezTo>
                  <a:lnTo>
                    <a:pt x="0" y="15906"/>
                  </a:lnTo>
                  <a:cubicBezTo>
                    <a:pt x="4639" y="15906"/>
                    <a:pt x="8839" y="18082"/>
                    <a:pt x="11880" y="21600"/>
                  </a:cubicBezTo>
                  <a:close/>
                </a:path>
              </a:pathLst>
            </a:custGeom>
            <a:grpFill/>
            <a:ln w="38100" cap="flat">
              <a:solidFill>
                <a:schemeClr val="bg1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1EDAE755-40FD-46D2-9129-73F42508E795}"/>
              </a:ext>
            </a:extLst>
          </p:cNvPr>
          <p:cNvGrpSpPr/>
          <p:nvPr/>
        </p:nvGrpSpPr>
        <p:grpSpPr>
          <a:xfrm>
            <a:off x="6564545" y="2777648"/>
            <a:ext cx="1182095" cy="876195"/>
            <a:chOff x="6564542" y="2955067"/>
            <a:chExt cx="1182094" cy="876194"/>
          </a:xfrm>
          <a:solidFill>
            <a:schemeClr val="accent3"/>
          </a:solidFill>
        </p:grpSpPr>
        <p:sp>
          <p:nvSpPr>
            <p:cNvPr id="6" name="Shape 1588">
              <a:extLst>
                <a:ext uri="{FF2B5EF4-FFF2-40B4-BE49-F238E27FC236}">
                  <a16:creationId xmlns:a16="http://schemas.microsoft.com/office/drawing/2014/main" id="{70FB8E82-1EED-439F-BE51-F7DE8FF5D59A}"/>
                </a:ext>
              </a:extLst>
            </p:cNvPr>
            <p:cNvSpPr/>
            <p:nvPr/>
          </p:nvSpPr>
          <p:spPr>
            <a:xfrm>
              <a:off x="6683463" y="3123538"/>
              <a:ext cx="1063173" cy="6152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1389"/>
                  </a:moveTo>
                  <a:lnTo>
                    <a:pt x="13424" y="1954"/>
                  </a:lnTo>
                  <a:lnTo>
                    <a:pt x="12962" y="0"/>
                  </a:lnTo>
                  <a:lnTo>
                    <a:pt x="21600" y="2047"/>
                  </a:lnTo>
                  <a:lnTo>
                    <a:pt x="16255" y="13950"/>
                  </a:lnTo>
                  <a:lnTo>
                    <a:pt x="15833" y="12161"/>
                  </a:lnTo>
                  <a:lnTo>
                    <a:pt x="2403" y="21600"/>
                  </a:lnTo>
                  <a:cubicBezTo>
                    <a:pt x="2403" y="21600"/>
                    <a:pt x="0" y="11389"/>
                    <a:pt x="0" y="11389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Shape 1596">
              <a:extLst>
                <a:ext uri="{FF2B5EF4-FFF2-40B4-BE49-F238E27FC236}">
                  <a16:creationId xmlns:a16="http://schemas.microsoft.com/office/drawing/2014/main" id="{8AAF1C86-D7DF-4D2D-9592-0B50AD71F3C2}"/>
                </a:ext>
              </a:extLst>
            </p:cNvPr>
            <p:cNvSpPr/>
            <p:nvPr/>
          </p:nvSpPr>
          <p:spPr>
            <a:xfrm>
              <a:off x="6564542" y="2955067"/>
              <a:ext cx="757230" cy="8761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94" y="21600"/>
                  </a:moveTo>
                  <a:lnTo>
                    <a:pt x="21600" y="21600"/>
                  </a:lnTo>
                  <a:cubicBezTo>
                    <a:pt x="21600" y="13165"/>
                    <a:pt x="17644" y="5528"/>
                    <a:pt x="11247" y="0"/>
                  </a:cubicBezTo>
                  <a:lnTo>
                    <a:pt x="0" y="9720"/>
                  </a:lnTo>
                  <a:cubicBezTo>
                    <a:pt x="3518" y="12760"/>
                    <a:pt x="5694" y="16960"/>
                    <a:pt x="5694" y="21600"/>
                  </a:cubicBezTo>
                  <a:close/>
                </a:path>
              </a:pathLst>
            </a:custGeom>
            <a:grpFill/>
            <a:ln w="38100" cap="flat">
              <a:solidFill>
                <a:schemeClr val="bg1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Group 6">
            <a:extLst>
              <a:ext uri="{FF2B5EF4-FFF2-40B4-BE49-F238E27FC236}">
                <a16:creationId xmlns:a16="http://schemas.microsoft.com/office/drawing/2014/main" id="{5809C9FD-ABE9-4DA1-BA4D-17ECF9BC5B22}"/>
              </a:ext>
            </a:extLst>
          </p:cNvPr>
          <p:cNvGrpSpPr/>
          <p:nvPr/>
        </p:nvGrpSpPr>
        <p:grpSpPr>
          <a:xfrm>
            <a:off x="6564546" y="3649733"/>
            <a:ext cx="1151156" cy="876195"/>
            <a:chOff x="6564542" y="3827152"/>
            <a:chExt cx="1151156" cy="876194"/>
          </a:xfrm>
          <a:solidFill>
            <a:schemeClr val="accent4"/>
          </a:solidFill>
        </p:grpSpPr>
        <p:sp>
          <p:nvSpPr>
            <p:cNvPr id="9" name="Shape 1586">
              <a:extLst>
                <a:ext uri="{FF2B5EF4-FFF2-40B4-BE49-F238E27FC236}">
                  <a16:creationId xmlns:a16="http://schemas.microsoft.com/office/drawing/2014/main" id="{782BA409-3060-4B08-B916-2DB499AA1C11}"/>
                </a:ext>
              </a:extLst>
            </p:cNvPr>
            <p:cNvSpPr/>
            <p:nvPr/>
          </p:nvSpPr>
          <p:spPr>
            <a:xfrm>
              <a:off x="6653734" y="3985712"/>
              <a:ext cx="1061964" cy="617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481" y="0"/>
                  </a:moveTo>
                  <a:lnTo>
                    <a:pt x="15849" y="9698"/>
                  </a:lnTo>
                  <a:lnTo>
                    <a:pt x="16323" y="7759"/>
                  </a:lnTo>
                  <a:lnTo>
                    <a:pt x="21600" y="19720"/>
                  </a:lnTo>
                  <a:lnTo>
                    <a:pt x="12940" y="21600"/>
                  </a:lnTo>
                  <a:lnTo>
                    <a:pt x="13374" y="19824"/>
                  </a:lnTo>
                  <a:lnTo>
                    <a:pt x="0" y="10123"/>
                  </a:lnTo>
                  <a:cubicBezTo>
                    <a:pt x="0" y="10123"/>
                    <a:pt x="2481" y="0"/>
                    <a:pt x="2481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Shape 1599">
              <a:extLst>
                <a:ext uri="{FF2B5EF4-FFF2-40B4-BE49-F238E27FC236}">
                  <a16:creationId xmlns:a16="http://schemas.microsoft.com/office/drawing/2014/main" id="{067A7DAB-4AF5-46A9-91B7-8A712DD70F72}"/>
                </a:ext>
              </a:extLst>
            </p:cNvPr>
            <p:cNvSpPr/>
            <p:nvPr/>
          </p:nvSpPr>
          <p:spPr>
            <a:xfrm>
              <a:off x="6564542" y="3827152"/>
              <a:ext cx="757230" cy="8761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94" y="0"/>
                  </a:moveTo>
                  <a:cubicBezTo>
                    <a:pt x="5694" y="4640"/>
                    <a:pt x="3518" y="8840"/>
                    <a:pt x="0" y="11880"/>
                  </a:cubicBezTo>
                  <a:lnTo>
                    <a:pt x="11247" y="21600"/>
                  </a:lnTo>
                  <a:cubicBezTo>
                    <a:pt x="17644" y="16072"/>
                    <a:pt x="21600" y="8435"/>
                    <a:pt x="21600" y="0"/>
                  </a:cubicBezTo>
                  <a:cubicBezTo>
                    <a:pt x="21600" y="0"/>
                    <a:pt x="5694" y="0"/>
                    <a:pt x="5694" y="0"/>
                  </a:cubicBezTo>
                  <a:close/>
                </a:path>
              </a:pathLst>
            </a:custGeom>
            <a:grpFill/>
            <a:ln w="38100" cap="flat">
              <a:solidFill>
                <a:schemeClr val="bg1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Group 7">
            <a:extLst>
              <a:ext uri="{FF2B5EF4-FFF2-40B4-BE49-F238E27FC236}">
                <a16:creationId xmlns:a16="http://schemas.microsoft.com/office/drawing/2014/main" id="{1524DA58-F607-4953-AA2A-3D7537A9CD0C}"/>
              </a:ext>
            </a:extLst>
          </p:cNvPr>
          <p:cNvGrpSpPr/>
          <p:nvPr/>
        </p:nvGrpSpPr>
        <p:grpSpPr>
          <a:xfrm>
            <a:off x="6078953" y="4135327"/>
            <a:ext cx="876191" cy="1182095"/>
            <a:chOff x="6078950" y="4312744"/>
            <a:chExt cx="876190" cy="1182094"/>
          </a:xfrm>
          <a:solidFill>
            <a:schemeClr val="accent1"/>
          </a:solidFill>
        </p:grpSpPr>
        <p:sp>
          <p:nvSpPr>
            <p:cNvPr id="12" name="Shape 1587">
              <a:extLst>
                <a:ext uri="{FF2B5EF4-FFF2-40B4-BE49-F238E27FC236}">
                  <a16:creationId xmlns:a16="http://schemas.microsoft.com/office/drawing/2014/main" id="{B34C4589-2474-4762-B365-BC42F31494D3}"/>
                </a:ext>
              </a:extLst>
            </p:cNvPr>
            <p:cNvSpPr/>
            <p:nvPr/>
          </p:nvSpPr>
          <p:spPr>
            <a:xfrm>
              <a:off x="6168141" y="4431665"/>
              <a:ext cx="615228" cy="10631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211" y="0"/>
                  </a:moveTo>
                  <a:lnTo>
                    <a:pt x="19646" y="13424"/>
                  </a:lnTo>
                  <a:lnTo>
                    <a:pt x="21600" y="12962"/>
                  </a:lnTo>
                  <a:lnTo>
                    <a:pt x="19554" y="21600"/>
                  </a:lnTo>
                  <a:lnTo>
                    <a:pt x="7650" y="16255"/>
                  </a:lnTo>
                  <a:lnTo>
                    <a:pt x="9439" y="15833"/>
                  </a:lnTo>
                  <a:lnTo>
                    <a:pt x="0" y="2403"/>
                  </a:lnTo>
                  <a:cubicBezTo>
                    <a:pt x="0" y="2403"/>
                    <a:pt x="10211" y="0"/>
                    <a:pt x="10211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Shape 1602">
              <a:extLst>
                <a:ext uri="{FF2B5EF4-FFF2-40B4-BE49-F238E27FC236}">
                  <a16:creationId xmlns:a16="http://schemas.microsoft.com/office/drawing/2014/main" id="{1107EBBC-9E51-4654-84BB-4B459DB3FF93}"/>
                </a:ext>
              </a:extLst>
            </p:cNvPr>
            <p:cNvSpPr/>
            <p:nvPr/>
          </p:nvSpPr>
          <p:spPr>
            <a:xfrm>
              <a:off x="6078950" y="4312744"/>
              <a:ext cx="876190" cy="7572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694"/>
                  </a:moveTo>
                  <a:lnTo>
                    <a:pt x="0" y="21600"/>
                  </a:lnTo>
                  <a:cubicBezTo>
                    <a:pt x="8435" y="21600"/>
                    <a:pt x="16072" y="17643"/>
                    <a:pt x="21600" y="11247"/>
                  </a:cubicBezTo>
                  <a:lnTo>
                    <a:pt x="11880" y="0"/>
                  </a:lnTo>
                  <a:cubicBezTo>
                    <a:pt x="8839" y="3518"/>
                    <a:pt x="4639" y="5694"/>
                    <a:pt x="0" y="5694"/>
                  </a:cubicBezTo>
                  <a:close/>
                </a:path>
              </a:pathLst>
            </a:custGeom>
            <a:grpFill/>
            <a:ln w="38100" cap="flat">
              <a:solidFill>
                <a:schemeClr val="bg1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Group 8">
            <a:extLst>
              <a:ext uri="{FF2B5EF4-FFF2-40B4-BE49-F238E27FC236}">
                <a16:creationId xmlns:a16="http://schemas.microsoft.com/office/drawing/2014/main" id="{29AD2978-0B80-46C4-B772-D5FE6FBE3B67}"/>
              </a:ext>
            </a:extLst>
          </p:cNvPr>
          <p:cNvGrpSpPr/>
          <p:nvPr/>
        </p:nvGrpSpPr>
        <p:grpSpPr>
          <a:xfrm>
            <a:off x="5206867" y="4135327"/>
            <a:ext cx="876195" cy="1182095"/>
            <a:chOff x="5206865" y="4312744"/>
            <a:chExt cx="876194" cy="1182094"/>
          </a:xfrm>
          <a:solidFill>
            <a:schemeClr val="accent2"/>
          </a:solidFill>
        </p:grpSpPr>
        <p:sp>
          <p:nvSpPr>
            <p:cNvPr id="15" name="Shape 1591">
              <a:extLst>
                <a:ext uri="{FF2B5EF4-FFF2-40B4-BE49-F238E27FC236}">
                  <a16:creationId xmlns:a16="http://schemas.microsoft.com/office/drawing/2014/main" id="{91EC9358-E48E-4041-AD94-0BF1A5A4D3B7}"/>
                </a:ext>
              </a:extLst>
            </p:cNvPr>
            <p:cNvSpPr/>
            <p:nvPr/>
          </p:nvSpPr>
          <p:spPr>
            <a:xfrm>
              <a:off x="5375337" y="4431665"/>
              <a:ext cx="615241" cy="10631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389" y="0"/>
                  </a:moveTo>
                  <a:lnTo>
                    <a:pt x="1954" y="13424"/>
                  </a:lnTo>
                  <a:lnTo>
                    <a:pt x="0" y="12962"/>
                  </a:lnTo>
                  <a:lnTo>
                    <a:pt x="2046" y="21600"/>
                  </a:lnTo>
                  <a:lnTo>
                    <a:pt x="13950" y="16255"/>
                  </a:lnTo>
                  <a:lnTo>
                    <a:pt x="12161" y="15833"/>
                  </a:lnTo>
                  <a:lnTo>
                    <a:pt x="21600" y="2403"/>
                  </a:lnTo>
                  <a:cubicBezTo>
                    <a:pt x="21600" y="2403"/>
                    <a:pt x="11389" y="0"/>
                    <a:pt x="11389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Shape 1605">
              <a:extLst>
                <a:ext uri="{FF2B5EF4-FFF2-40B4-BE49-F238E27FC236}">
                  <a16:creationId xmlns:a16="http://schemas.microsoft.com/office/drawing/2014/main" id="{96B70B98-FAA2-4BE7-81B4-3A9049198ABA}"/>
                </a:ext>
              </a:extLst>
            </p:cNvPr>
            <p:cNvSpPr/>
            <p:nvPr/>
          </p:nvSpPr>
          <p:spPr>
            <a:xfrm>
              <a:off x="5206865" y="4312744"/>
              <a:ext cx="876194" cy="7572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720" y="0"/>
                  </a:moveTo>
                  <a:lnTo>
                    <a:pt x="0" y="11247"/>
                  </a:lnTo>
                  <a:cubicBezTo>
                    <a:pt x="5528" y="17643"/>
                    <a:pt x="13165" y="21600"/>
                    <a:pt x="21600" y="21600"/>
                  </a:cubicBezTo>
                  <a:lnTo>
                    <a:pt x="21600" y="5694"/>
                  </a:lnTo>
                  <a:cubicBezTo>
                    <a:pt x="16960" y="5694"/>
                    <a:pt x="12760" y="3518"/>
                    <a:pt x="9720" y="0"/>
                  </a:cubicBezTo>
                  <a:close/>
                </a:path>
              </a:pathLst>
            </a:custGeom>
            <a:grpFill/>
            <a:ln w="38100" cap="flat">
              <a:solidFill>
                <a:schemeClr val="bg1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Group 9">
            <a:extLst>
              <a:ext uri="{FF2B5EF4-FFF2-40B4-BE49-F238E27FC236}">
                <a16:creationId xmlns:a16="http://schemas.microsoft.com/office/drawing/2014/main" id="{1879ECD2-AF3D-4C75-9D5D-E880CEFB5E7C}"/>
              </a:ext>
            </a:extLst>
          </p:cNvPr>
          <p:cNvGrpSpPr/>
          <p:nvPr/>
        </p:nvGrpSpPr>
        <p:grpSpPr>
          <a:xfrm>
            <a:off x="4443796" y="3649733"/>
            <a:ext cx="1153633" cy="876195"/>
            <a:chOff x="4443791" y="3827152"/>
            <a:chExt cx="1153633" cy="876194"/>
          </a:xfrm>
          <a:solidFill>
            <a:schemeClr val="accent3"/>
          </a:solidFill>
        </p:grpSpPr>
        <p:sp>
          <p:nvSpPr>
            <p:cNvPr id="18" name="Shape 1590">
              <a:extLst>
                <a:ext uri="{FF2B5EF4-FFF2-40B4-BE49-F238E27FC236}">
                  <a16:creationId xmlns:a16="http://schemas.microsoft.com/office/drawing/2014/main" id="{BFF1AF72-19F1-4FFB-B923-CD72457EB8A5}"/>
                </a:ext>
              </a:extLst>
            </p:cNvPr>
            <p:cNvSpPr/>
            <p:nvPr/>
          </p:nvSpPr>
          <p:spPr>
            <a:xfrm>
              <a:off x="4443791" y="3985712"/>
              <a:ext cx="1061959" cy="617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118" y="0"/>
                  </a:moveTo>
                  <a:lnTo>
                    <a:pt x="5751" y="9698"/>
                  </a:lnTo>
                  <a:lnTo>
                    <a:pt x="5277" y="7759"/>
                  </a:lnTo>
                  <a:lnTo>
                    <a:pt x="0" y="19720"/>
                  </a:lnTo>
                  <a:lnTo>
                    <a:pt x="8660" y="21600"/>
                  </a:lnTo>
                  <a:lnTo>
                    <a:pt x="8226" y="19824"/>
                  </a:lnTo>
                  <a:lnTo>
                    <a:pt x="21600" y="10123"/>
                  </a:lnTo>
                  <a:cubicBezTo>
                    <a:pt x="21600" y="10123"/>
                    <a:pt x="19118" y="0"/>
                    <a:pt x="19118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Shape 1608">
              <a:extLst>
                <a:ext uri="{FF2B5EF4-FFF2-40B4-BE49-F238E27FC236}">
                  <a16:creationId xmlns:a16="http://schemas.microsoft.com/office/drawing/2014/main" id="{1C6814CE-BFD2-4F86-BDFF-7330D3AFE995}"/>
                </a:ext>
              </a:extLst>
            </p:cNvPr>
            <p:cNvSpPr/>
            <p:nvPr/>
          </p:nvSpPr>
          <p:spPr>
            <a:xfrm>
              <a:off x="4840194" y="3827152"/>
              <a:ext cx="757230" cy="8761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906" y="0"/>
                  </a:moveTo>
                  <a:lnTo>
                    <a:pt x="0" y="0"/>
                  </a:lnTo>
                  <a:cubicBezTo>
                    <a:pt x="0" y="8436"/>
                    <a:pt x="3956" y="16072"/>
                    <a:pt x="10353" y="21600"/>
                  </a:cubicBezTo>
                  <a:lnTo>
                    <a:pt x="21600" y="11880"/>
                  </a:lnTo>
                  <a:cubicBezTo>
                    <a:pt x="18082" y="8840"/>
                    <a:pt x="15906" y="4640"/>
                    <a:pt x="15906" y="0"/>
                  </a:cubicBezTo>
                  <a:close/>
                </a:path>
              </a:pathLst>
            </a:custGeom>
            <a:grpFill/>
            <a:ln w="38100" cap="flat">
              <a:solidFill>
                <a:schemeClr val="bg1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Group 10">
            <a:extLst>
              <a:ext uri="{FF2B5EF4-FFF2-40B4-BE49-F238E27FC236}">
                <a16:creationId xmlns:a16="http://schemas.microsoft.com/office/drawing/2014/main" id="{01BE5F8B-3B89-419D-AEC4-C11193042ACE}"/>
              </a:ext>
            </a:extLst>
          </p:cNvPr>
          <p:cNvGrpSpPr/>
          <p:nvPr/>
        </p:nvGrpSpPr>
        <p:grpSpPr>
          <a:xfrm>
            <a:off x="4404154" y="2777648"/>
            <a:ext cx="1193263" cy="876195"/>
            <a:chOff x="4404151" y="2955067"/>
            <a:chExt cx="1193263" cy="876194"/>
          </a:xfrm>
          <a:solidFill>
            <a:schemeClr val="accent4"/>
          </a:solidFill>
        </p:grpSpPr>
        <p:sp>
          <p:nvSpPr>
            <p:cNvPr id="21" name="Shape 1592">
              <a:extLst>
                <a:ext uri="{FF2B5EF4-FFF2-40B4-BE49-F238E27FC236}">
                  <a16:creationId xmlns:a16="http://schemas.microsoft.com/office/drawing/2014/main" id="{49AB240E-7F95-4249-A7E1-9E9FADB47427}"/>
                </a:ext>
              </a:extLst>
            </p:cNvPr>
            <p:cNvSpPr/>
            <p:nvPr/>
          </p:nvSpPr>
          <p:spPr>
            <a:xfrm>
              <a:off x="4404151" y="3123538"/>
              <a:ext cx="1063183" cy="6152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1389"/>
                  </a:moveTo>
                  <a:lnTo>
                    <a:pt x="8177" y="1954"/>
                  </a:lnTo>
                  <a:lnTo>
                    <a:pt x="8638" y="0"/>
                  </a:lnTo>
                  <a:lnTo>
                    <a:pt x="0" y="2047"/>
                  </a:lnTo>
                  <a:lnTo>
                    <a:pt x="5345" y="13950"/>
                  </a:lnTo>
                  <a:lnTo>
                    <a:pt x="5767" y="12161"/>
                  </a:lnTo>
                  <a:lnTo>
                    <a:pt x="19197" y="21600"/>
                  </a:lnTo>
                  <a:cubicBezTo>
                    <a:pt x="19197" y="21600"/>
                    <a:pt x="21600" y="11389"/>
                    <a:pt x="21600" y="11389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Shape 1611">
              <a:extLst>
                <a:ext uri="{FF2B5EF4-FFF2-40B4-BE49-F238E27FC236}">
                  <a16:creationId xmlns:a16="http://schemas.microsoft.com/office/drawing/2014/main" id="{333EF2DB-B99C-4044-B3C6-997C4CAD465B}"/>
                </a:ext>
              </a:extLst>
            </p:cNvPr>
            <p:cNvSpPr/>
            <p:nvPr/>
          </p:nvSpPr>
          <p:spPr>
            <a:xfrm>
              <a:off x="4840194" y="2955067"/>
              <a:ext cx="757220" cy="8761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9720"/>
                  </a:moveTo>
                  <a:lnTo>
                    <a:pt x="10353" y="0"/>
                  </a:lnTo>
                  <a:cubicBezTo>
                    <a:pt x="3956" y="5528"/>
                    <a:pt x="0" y="13165"/>
                    <a:pt x="0" y="21600"/>
                  </a:cubicBezTo>
                  <a:lnTo>
                    <a:pt x="15906" y="21600"/>
                  </a:lnTo>
                  <a:cubicBezTo>
                    <a:pt x="15906" y="16960"/>
                    <a:pt x="18082" y="12760"/>
                    <a:pt x="21600" y="9720"/>
                  </a:cubicBezTo>
                  <a:close/>
                </a:path>
              </a:pathLst>
            </a:custGeom>
            <a:grpFill/>
            <a:ln w="38100" cap="flat">
              <a:solidFill>
                <a:schemeClr val="bg1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Group 2">
            <a:extLst>
              <a:ext uri="{FF2B5EF4-FFF2-40B4-BE49-F238E27FC236}">
                <a16:creationId xmlns:a16="http://schemas.microsoft.com/office/drawing/2014/main" id="{25BD88CE-6978-4B89-9C8D-29B41139E3D9}"/>
              </a:ext>
            </a:extLst>
          </p:cNvPr>
          <p:cNvGrpSpPr/>
          <p:nvPr/>
        </p:nvGrpSpPr>
        <p:grpSpPr>
          <a:xfrm>
            <a:off x="5206865" y="2034396"/>
            <a:ext cx="876195" cy="1133809"/>
            <a:chOff x="5206865" y="2211813"/>
            <a:chExt cx="876194" cy="1133810"/>
          </a:xfrm>
          <a:solidFill>
            <a:schemeClr val="accent1"/>
          </a:solidFill>
        </p:grpSpPr>
        <p:sp>
          <p:nvSpPr>
            <p:cNvPr id="24" name="Shape 1589">
              <a:extLst>
                <a:ext uri="{FF2B5EF4-FFF2-40B4-BE49-F238E27FC236}">
                  <a16:creationId xmlns:a16="http://schemas.microsoft.com/office/drawing/2014/main" id="{15EEC956-B6BF-477B-855E-62CD6F0D4943}"/>
                </a:ext>
              </a:extLst>
            </p:cNvPr>
            <p:cNvSpPr/>
            <p:nvPr/>
          </p:nvSpPr>
          <p:spPr>
            <a:xfrm>
              <a:off x="5315876" y="2211813"/>
              <a:ext cx="617346" cy="10619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9118"/>
                  </a:moveTo>
                  <a:lnTo>
                    <a:pt x="11902" y="5751"/>
                  </a:lnTo>
                  <a:lnTo>
                    <a:pt x="13841" y="5277"/>
                  </a:lnTo>
                  <a:lnTo>
                    <a:pt x="1880" y="0"/>
                  </a:lnTo>
                  <a:lnTo>
                    <a:pt x="0" y="8660"/>
                  </a:lnTo>
                  <a:lnTo>
                    <a:pt x="1775" y="8226"/>
                  </a:lnTo>
                  <a:lnTo>
                    <a:pt x="11478" y="21600"/>
                  </a:lnTo>
                  <a:cubicBezTo>
                    <a:pt x="11478" y="21600"/>
                    <a:pt x="21600" y="19118"/>
                    <a:pt x="21600" y="19118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Shape 1614">
              <a:extLst>
                <a:ext uri="{FF2B5EF4-FFF2-40B4-BE49-F238E27FC236}">
                  <a16:creationId xmlns:a16="http://schemas.microsoft.com/office/drawing/2014/main" id="{C0CDF9BF-A60B-4560-A304-E8FC3A627543}"/>
                </a:ext>
              </a:extLst>
            </p:cNvPr>
            <p:cNvSpPr/>
            <p:nvPr/>
          </p:nvSpPr>
          <p:spPr>
            <a:xfrm>
              <a:off x="5206865" y="2588396"/>
              <a:ext cx="876194" cy="757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5906"/>
                  </a:moveTo>
                  <a:lnTo>
                    <a:pt x="21600" y="0"/>
                  </a:lnTo>
                  <a:cubicBezTo>
                    <a:pt x="13165" y="0"/>
                    <a:pt x="5528" y="3956"/>
                    <a:pt x="0" y="10353"/>
                  </a:cubicBezTo>
                  <a:lnTo>
                    <a:pt x="9720" y="21600"/>
                  </a:lnTo>
                  <a:cubicBezTo>
                    <a:pt x="12760" y="18082"/>
                    <a:pt x="16960" y="15906"/>
                    <a:pt x="21600" y="15906"/>
                  </a:cubicBezTo>
                  <a:close/>
                </a:path>
              </a:pathLst>
            </a:custGeom>
            <a:grpFill/>
            <a:ln w="38100" cap="flat">
              <a:solidFill>
                <a:schemeClr val="bg1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Group 11">
            <a:extLst>
              <a:ext uri="{FF2B5EF4-FFF2-40B4-BE49-F238E27FC236}">
                <a16:creationId xmlns:a16="http://schemas.microsoft.com/office/drawing/2014/main" id="{8D823EDC-3D74-4E32-AAE1-AA36BE5CCE51}"/>
              </a:ext>
            </a:extLst>
          </p:cNvPr>
          <p:cNvGrpSpPr/>
          <p:nvPr/>
        </p:nvGrpSpPr>
        <p:grpSpPr>
          <a:xfrm>
            <a:off x="5825989" y="3301797"/>
            <a:ext cx="498816" cy="748224"/>
            <a:chOff x="5825986" y="3479214"/>
            <a:chExt cx="498816" cy="748224"/>
          </a:xfrm>
        </p:grpSpPr>
        <p:sp>
          <p:nvSpPr>
            <p:cNvPr id="27" name="Shape 1621">
              <a:extLst>
                <a:ext uri="{FF2B5EF4-FFF2-40B4-BE49-F238E27FC236}">
                  <a16:creationId xmlns:a16="http://schemas.microsoft.com/office/drawing/2014/main" id="{8A2F210D-2AE4-4D29-8F8A-25F05EA900E8}"/>
                </a:ext>
              </a:extLst>
            </p:cNvPr>
            <p:cNvSpPr/>
            <p:nvPr/>
          </p:nvSpPr>
          <p:spPr>
            <a:xfrm>
              <a:off x="5825986" y="3479214"/>
              <a:ext cx="498816" cy="7482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66" y="8831"/>
                  </a:moveTo>
                  <a:cubicBezTo>
                    <a:pt x="17325" y="8934"/>
                    <a:pt x="17111" y="9089"/>
                    <a:pt x="16823" y="9295"/>
                  </a:cubicBezTo>
                  <a:cubicBezTo>
                    <a:pt x="16534" y="9502"/>
                    <a:pt x="16319" y="9656"/>
                    <a:pt x="16179" y="9759"/>
                  </a:cubicBezTo>
                  <a:cubicBezTo>
                    <a:pt x="14379" y="11193"/>
                    <a:pt x="13388" y="12591"/>
                    <a:pt x="13204" y="13950"/>
                  </a:cubicBezTo>
                  <a:lnTo>
                    <a:pt x="8396" y="13950"/>
                  </a:lnTo>
                  <a:cubicBezTo>
                    <a:pt x="8212" y="12591"/>
                    <a:pt x="7221" y="11193"/>
                    <a:pt x="5421" y="9759"/>
                  </a:cubicBezTo>
                  <a:cubicBezTo>
                    <a:pt x="5281" y="9656"/>
                    <a:pt x="5066" y="9502"/>
                    <a:pt x="4777" y="9295"/>
                  </a:cubicBezTo>
                  <a:cubicBezTo>
                    <a:pt x="4489" y="9089"/>
                    <a:pt x="4274" y="8934"/>
                    <a:pt x="4134" y="8831"/>
                  </a:cubicBezTo>
                  <a:cubicBezTo>
                    <a:pt x="3178" y="8091"/>
                    <a:pt x="2700" y="7246"/>
                    <a:pt x="2700" y="6300"/>
                  </a:cubicBezTo>
                  <a:cubicBezTo>
                    <a:pt x="2700" y="5625"/>
                    <a:pt x="2943" y="4997"/>
                    <a:pt x="3427" y="4415"/>
                  </a:cubicBezTo>
                  <a:cubicBezTo>
                    <a:pt x="3913" y="3834"/>
                    <a:pt x="4546" y="3359"/>
                    <a:pt x="5326" y="2988"/>
                  </a:cubicBezTo>
                  <a:cubicBezTo>
                    <a:pt x="6106" y="2618"/>
                    <a:pt x="6971" y="2327"/>
                    <a:pt x="7920" y="2116"/>
                  </a:cubicBezTo>
                  <a:cubicBezTo>
                    <a:pt x="8870" y="1905"/>
                    <a:pt x="9829" y="1799"/>
                    <a:pt x="10800" y="1799"/>
                  </a:cubicBezTo>
                  <a:cubicBezTo>
                    <a:pt x="11771" y="1799"/>
                    <a:pt x="12730" y="1905"/>
                    <a:pt x="13680" y="2116"/>
                  </a:cubicBezTo>
                  <a:cubicBezTo>
                    <a:pt x="14628" y="2327"/>
                    <a:pt x="15493" y="2618"/>
                    <a:pt x="16274" y="2988"/>
                  </a:cubicBezTo>
                  <a:cubicBezTo>
                    <a:pt x="17054" y="3359"/>
                    <a:pt x="17687" y="3834"/>
                    <a:pt x="18173" y="4415"/>
                  </a:cubicBezTo>
                  <a:cubicBezTo>
                    <a:pt x="18657" y="4997"/>
                    <a:pt x="18900" y="5625"/>
                    <a:pt x="18900" y="6300"/>
                  </a:cubicBezTo>
                  <a:cubicBezTo>
                    <a:pt x="18900" y="7246"/>
                    <a:pt x="18422" y="8091"/>
                    <a:pt x="17466" y="8831"/>
                  </a:cubicBezTo>
                  <a:cubicBezTo>
                    <a:pt x="17466" y="8831"/>
                    <a:pt x="17466" y="8831"/>
                    <a:pt x="17466" y="8831"/>
                  </a:cubicBezTo>
                  <a:close/>
                  <a:moveTo>
                    <a:pt x="20661" y="3705"/>
                  </a:moveTo>
                  <a:cubicBezTo>
                    <a:pt x="20035" y="2904"/>
                    <a:pt x="19213" y="2238"/>
                    <a:pt x="18194" y="1708"/>
                  </a:cubicBezTo>
                  <a:cubicBezTo>
                    <a:pt x="17174" y="1179"/>
                    <a:pt x="16021" y="762"/>
                    <a:pt x="14734" y="457"/>
                  </a:cubicBezTo>
                  <a:cubicBezTo>
                    <a:pt x="13447" y="153"/>
                    <a:pt x="12136" y="0"/>
                    <a:pt x="10800" y="0"/>
                  </a:cubicBezTo>
                  <a:cubicBezTo>
                    <a:pt x="9464" y="0"/>
                    <a:pt x="8153" y="153"/>
                    <a:pt x="6866" y="457"/>
                  </a:cubicBezTo>
                  <a:cubicBezTo>
                    <a:pt x="5579" y="762"/>
                    <a:pt x="4426" y="1179"/>
                    <a:pt x="3407" y="1708"/>
                  </a:cubicBezTo>
                  <a:cubicBezTo>
                    <a:pt x="2387" y="2238"/>
                    <a:pt x="1564" y="2903"/>
                    <a:pt x="938" y="3705"/>
                  </a:cubicBezTo>
                  <a:cubicBezTo>
                    <a:pt x="312" y="4507"/>
                    <a:pt x="0" y="5372"/>
                    <a:pt x="0" y="6300"/>
                  </a:cubicBezTo>
                  <a:cubicBezTo>
                    <a:pt x="0" y="7753"/>
                    <a:pt x="724" y="9009"/>
                    <a:pt x="2173" y="10069"/>
                  </a:cubicBezTo>
                  <a:cubicBezTo>
                    <a:pt x="2805" y="10528"/>
                    <a:pt x="3330" y="10936"/>
                    <a:pt x="3745" y="11292"/>
                  </a:cubicBezTo>
                  <a:cubicBezTo>
                    <a:pt x="4159" y="11648"/>
                    <a:pt x="4578" y="12096"/>
                    <a:pt x="5000" y="12635"/>
                  </a:cubicBezTo>
                  <a:cubicBezTo>
                    <a:pt x="5421" y="13174"/>
                    <a:pt x="5661" y="13678"/>
                    <a:pt x="5717" y="14147"/>
                  </a:cubicBezTo>
                  <a:cubicBezTo>
                    <a:pt x="5056" y="14409"/>
                    <a:pt x="4726" y="14794"/>
                    <a:pt x="4726" y="15300"/>
                  </a:cubicBezTo>
                  <a:cubicBezTo>
                    <a:pt x="4726" y="15647"/>
                    <a:pt x="4901" y="15947"/>
                    <a:pt x="5253" y="16200"/>
                  </a:cubicBezTo>
                  <a:cubicBezTo>
                    <a:pt x="4901" y="16453"/>
                    <a:pt x="4726" y="16753"/>
                    <a:pt x="4726" y="17100"/>
                  </a:cubicBezTo>
                  <a:cubicBezTo>
                    <a:pt x="4726" y="17588"/>
                    <a:pt x="5042" y="17968"/>
                    <a:pt x="5675" y="18240"/>
                  </a:cubicBezTo>
                  <a:cubicBezTo>
                    <a:pt x="5492" y="18455"/>
                    <a:pt x="5401" y="18675"/>
                    <a:pt x="5401" y="18901"/>
                  </a:cubicBezTo>
                  <a:cubicBezTo>
                    <a:pt x="5401" y="19331"/>
                    <a:pt x="5622" y="19665"/>
                    <a:pt x="6064" y="19898"/>
                  </a:cubicBezTo>
                  <a:cubicBezTo>
                    <a:pt x="6507" y="20133"/>
                    <a:pt x="7053" y="20251"/>
                    <a:pt x="7699" y="20251"/>
                  </a:cubicBezTo>
                  <a:cubicBezTo>
                    <a:pt x="7981" y="20663"/>
                    <a:pt x="8403" y="20991"/>
                    <a:pt x="8964" y="21235"/>
                  </a:cubicBezTo>
                  <a:cubicBezTo>
                    <a:pt x="9527" y="21478"/>
                    <a:pt x="10139" y="21600"/>
                    <a:pt x="10800" y="21600"/>
                  </a:cubicBezTo>
                  <a:cubicBezTo>
                    <a:pt x="11461" y="21600"/>
                    <a:pt x="12073" y="21478"/>
                    <a:pt x="12636" y="21235"/>
                  </a:cubicBezTo>
                  <a:cubicBezTo>
                    <a:pt x="13198" y="20991"/>
                    <a:pt x="13620" y="20663"/>
                    <a:pt x="13901" y="20251"/>
                  </a:cubicBezTo>
                  <a:cubicBezTo>
                    <a:pt x="14548" y="20251"/>
                    <a:pt x="15093" y="20133"/>
                    <a:pt x="15536" y="19898"/>
                  </a:cubicBezTo>
                  <a:cubicBezTo>
                    <a:pt x="15978" y="19665"/>
                    <a:pt x="16201" y="19331"/>
                    <a:pt x="16201" y="18901"/>
                  </a:cubicBezTo>
                  <a:cubicBezTo>
                    <a:pt x="16201" y="18675"/>
                    <a:pt x="16108" y="18455"/>
                    <a:pt x="15925" y="18240"/>
                  </a:cubicBezTo>
                  <a:cubicBezTo>
                    <a:pt x="16558" y="17968"/>
                    <a:pt x="16874" y="17588"/>
                    <a:pt x="16874" y="17100"/>
                  </a:cubicBezTo>
                  <a:cubicBezTo>
                    <a:pt x="16874" y="16753"/>
                    <a:pt x="16699" y="16453"/>
                    <a:pt x="16347" y="16200"/>
                  </a:cubicBezTo>
                  <a:cubicBezTo>
                    <a:pt x="16699" y="15947"/>
                    <a:pt x="16874" y="15647"/>
                    <a:pt x="16874" y="15300"/>
                  </a:cubicBezTo>
                  <a:cubicBezTo>
                    <a:pt x="16874" y="14794"/>
                    <a:pt x="16544" y="14409"/>
                    <a:pt x="15883" y="14147"/>
                  </a:cubicBezTo>
                  <a:cubicBezTo>
                    <a:pt x="15940" y="13678"/>
                    <a:pt x="16179" y="13174"/>
                    <a:pt x="16600" y="12635"/>
                  </a:cubicBezTo>
                  <a:cubicBezTo>
                    <a:pt x="17022" y="12096"/>
                    <a:pt x="17441" y="11648"/>
                    <a:pt x="17855" y="11292"/>
                  </a:cubicBezTo>
                  <a:cubicBezTo>
                    <a:pt x="18271" y="10936"/>
                    <a:pt x="18795" y="10528"/>
                    <a:pt x="19427" y="10069"/>
                  </a:cubicBezTo>
                  <a:cubicBezTo>
                    <a:pt x="20876" y="9009"/>
                    <a:pt x="21600" y="7753"/>
                    <a:pt x="21600" y="6300"/>
                  </a:cubicBezTo>
                  <a:cubicBezTo>
                    <a:pt x="21600" y="5372"/>
                    <a:pt x="21288" y="4507"/>
                    <a:pt x="20661" y="3705"/>
                  </a:cubicBezTo>
                  <a:cubicBezTo>
                    <a:pt x="20661" y="3705"/>
                    <a:pt x="20661" y="3705"/>
                    <a:pt x="20661" y="3705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Shape 1622">
              <a:extLst>
                <a:ext uri="{FF2B5EF4-FFF2-40B4-BE49-F238E27FC236}">
                  <a16:creationId xmlns:a16="http://schemas.microsoft.com/office/drawing/2014/main" id="{6618E861-49FD-4187-BE74-7CF6901C5A91}"/>
                </a:ext>
              </a:extLst>
            </p:cNvPr>
            <p:cNvSpPr/>
            <p:nvPr/>
          </p:nvSpPr>
          <p:spPr>
            <a:xfrm>
              <a:off x="6057672" y="3613741"/>
              <a:ext cx="124690" cy="935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96" y="1800"/>
                  </a:moveTo>
                  <a:cubicBezTo>
                    <a:pt x="8314" y="607"/>
                    <a:pt x="5513" y="0"/>
                    <a:pt x="2701" y="0"/>
                  </a:cubicBezTo>
                  <a:cubicBezTo>
                    <a:pt x="1972" y="0"/>
                    <a:pt x="1340" y="357"/>
                    <a:pt x="804" y="1072"/>
                  </a:cubicBezTo>
                  <a:cubicBezTo>
                    <a:pt x="268" y="1787"/>
                    <a:pt x="0" y="2629"/>
                    <a:pt x="0" y="3600"/>
                  </a:cubicBezTo>
                  <a:cubicBezTo>
                    <a:pt x="0" y="4578"/>
                    <a:pt x="268" y="5420"/>
                    <a:pt x="804" y="6135"/>
                  </a:cubicBezTo>
                  <a:cubicBezTo>
                    <a:pt x="1340" y="6843"/>
                    <a:pt x="1972" y="7200"/>
                    <a:pt x="2701" y="7200"/>
                  </a:cubicBezTo>
                  <a:cubicBezTo>
                    <a:pt x="5629" y="7200"/>
                    <a:pt x="8608" y="8137"/>
                    <a:pt x="11647" y="10011"/>
                  </a:cubicBezTo>
                  <a:cubicBezTo>
                    <a:pt x="14687" y="11885"/>
                    <a:pt x="16204" y="14548"/>
                    <a:pt x="16204" y="18000"/>
                  </a:cubicBezTo>
                  <a:cubicBezTo>
                    <a:pt x="16204" y="18978"/>
                    <a:pt x="16467" y="19820"/>
                    <a:pt x="17003" y="20528"/>
                  </a:cubicBezTo>
                  <a:cubicBezTo>
                    <a:pt x="17539" y="21243"/>
                    <a:pt x="18171" y="21600"/>
                    <a:pt x="18904" y="21600"/>
                  </a:cubicBezTo>
                  <a:cubicBezTo>
                    <a:pt x="19633" y="21600"/>
                    <a:pt x="20265" y="21243"/>
                    <a:pt x="20801" y="20528"/>
                  </a:cubicBezTo>
                  <a:cubicBezTo>
                    <a:pt x="21337" y="19820"/>
                    <a:pt x="21600" y="18978"/>
                    <a:pt x="21600" y="18000"/>
                  </a:cubicBezTo>
                  <a:cubicBezTo>
                    <a:pt x="21600" y="14097"/>
                    <a:pt x="20548" y="10726"/>
                    <a:pt x="18439" y="7874"/>
                  </a:cubicBezTo>
                  <a:cubicBezTo>
                    <a:pt x="16330" y="5029"/>
                    <a:pt x="13882" y="3000"/>
                    <a:pt x="11096" y="1800"/>
                  </a:cubicBezTo>
                  <a:cubicBezTo>
                    <a:pt x="11096" y="1800"/>
                    <a:pt x="11096" y="1800"/>
                    <a:pt x="11096" y="180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Text Placeholder 4">
            <a:extLst>
              <a:ext uri="{FF2B5EF4-FFF2-40B4-BE49-F238E27FC236}">
                <a16:creationId xmlns:a16="http://schemas.microsoft.com/office/drawing/2014/main" id="{BAD22E99-EBB2-4344-BA9D-FB78EFB02B1A}"/>
              </a:ext>
            </a:extLst>
          </p:cNvPr>
          <p:cNvSpPr txBox="1">
            <a:spLocks/>
          </p:cNvSpPr>
          <p:nvPr/>
        </p:nvSpPr>
        <p:spPr>
          <a:xfrm>
            <a:off x="7344141" y="1508788"/>
            <a:ext cx="3166719" cy="843829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  <a:endParaRPr lang="en-US" altLang="zh-CN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点击输入本栏的具体文字，简明扼要的说明分项内容。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 Placeholder 4">
            <a:extLst>
              <a:ext uri="{FF2B5EF4-FFF2-40B4-BE49-F238E27FC236}">
                <a16:creationId xmlns:a16="http://schemas.microsoft.com/office/drawing/2014/main" id="{3CCF78A7-D063-4924-8197-3EB2E0F78252}"/>
              </a:ext>
            </a:extLst>
          </p:cNvPr>
          <p:cNvSpPr txBox="1">
            <a:spLocks/>
          </p:cNvSpPr>
          <p:nvPr/>
        </p:nvSpPr>
        <p:spPr>
          <a:xfrm>
            <a:off x="8219963" y="2605620"/>
            <a:ext cx="3252636" cy="843829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  <a:endParaRPr lang="en-US" altLang="zh-CN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67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 Placeholder 4">
            <a:extLst>
              <a:ext uri="{FF2B5EF4-FFF2-40B4-BE49-F238E27FC236}">
                <a16:creationId xmlns:a16="http://schemas.microsoft.com/office/drawing/2014/main" id="{FE758778-63D5-4D16-8BCF-7C301DC0C8F6}"/>
              </a:ext>
            </a:extLst>
          </p:cNvPr>
          <p:cNvSpPr txBox="1">
            <a:spLocks/>
          </p:cNvSpPr>
          <p:nvPr/>
        </p:nvSpPr>
        <p:spPr>
          <a:xfrm>
            <a:off x="8112226" y="3909054"/>
            <a:ext cx="2676572" cy="843829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  <a:endParaRPr lang="en-US" altLang="zh-CN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点击输入本栏的具体文字，简明扼要的说明分项内容。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 Placeholder 4">
            <a:extLst>
              <a:ext uri="{FF2B5EF4-FFF2-40B4-BE49-F238E27FC236}">
                <a16:creationId xmlns:a16="http://schemas.microsoft.com/office/drawing/2014/main" id="{B24E7B54-A6A0-4F42-BA61-46F60D203797}"/>
              </a:ext>
            </a:extLst>
          </p:cNvPr>
          <p:cNvSpPr txBox="1">
            <a:spLocks/>
          </p:cNvSpPr>
          <p:nvPr/>
        </p:nvSpPr>
        <p:spPr>
          <a:xfrm>
            <a:off x="7152119" y="4985439"/>
            <a:ext cx="2902687" cy="843829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  <a:endParaRPr lang="en-US" altLang="zh-CN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点击输入本栏的具体文字，简明扼要的说明分项内容。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 Placeholder 4">
            <a:extLst>
              <a:ext uri="{FF2B5EF4-FFF2-40B4-BE49-F238E27FC236}">
                <a16:creationId xmlns:a16="http://schemas.microsoft.com/office/drawing/2014/main" id="{B971B083-DBCF-417F-BAF2-28389CE87112}"/>
              </a:ext>
            </a:extLst>
          </p:cNvPr>
          <p:cNvSpPr txBox="1">
            <a:spLocks/>
          </p:cNvSpPr>
          <p:nvPr/>
        </p:nvSpPr>
        <p:spPr>
          <a:xfrm>
            <a:off x="2115303" y="1508788"/>
            <a:ext cx="2636548" cy="843829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  <a:endParaRPr lang="en-US" altLang="zh-CN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r">
              <a:buNone/>
            </a:pPr>
            <a:r>
              <a:rPr lang="zh-CN" altLang="en-US" sz="1333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</a:t>
            </a: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击输入本栏的具体文字，简明扼要的说明分项内容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 Placeholder 4">
            <a:extLst>
              <a:ext uri="{FF2B5EF4-FFF2-40B4-BE49-F238E27FC236}">
                <a16:creationId xmlns:a16="http://schemas.microsoft.com/office/drawing/2014/main" id="{1CA5CEA1-B5D7-4ABD-A0D3-EFAADC445C8A}"/>
              </a:ext>
            </a:extLst>
          </p:cNvPr>
          <p:cNvSpPr txBox="1">
            <a:spLocks/>
          </p:cNvSpPr>
          <p:nvPr/>
        </p:nvSpPr>
        <p:spPr>
          <a:xfrm>
            <a:off x="1236523" y="2605620"/>
            <a:ext cx="2636548" cy="843829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  <a:endParaRPr lang="en-US" altLang="zh-CN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r">
              <a:buNone/>
            </a:pPr>
            <a:r>
              <a:rPr lang="zh-CN" altLang="en-US" sz="1333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</a:t>
            </a: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击输入本栏的具体文字，简明扼要的说明分项内容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 Placeholder 4">
            <a:extLst>
              <a:ext uri="{FF2B5EF4-FFF2-40B4-BE49-F238E27FC236}">
                <a16:creationId xmlns:a16="http://schemas.microsoft.com/office/drawing/2014/main" id="{FC1A021A-CA6A-4244-844D-B7DAA861DC1E}"/>
              </a:ext>
            </a:extLst>
          </p:cNvPr>
          <p:cNvSpPr txBox="1">
            <a:spLocks/>
          </p:cNvSpPr>
          <p:nvPr/>
        </p:nvSpPr>
        <p:spPr>
          <a:xfrm>
            <a:off x="1347220" y="3911055"/>
            <a:ext cx="2636547" cy="843829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  <a:endParaRPr lang="en-US" altLang="zh-CN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r">
              <a:buNone/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 Placeholder 4">
            <a:extLst>
              <a:ext uri="{FF2B5EF4-FFF2-40B4-BE49-F238E27FC236}">
                <a16:creationId xmlns:a16="http://schemas.microsoft.com/office/drawing/2014/main" id="{D7F86E86-F255-4099-9377-11539C7501CA}"/>
              </a:ext>
            </a:extLst>
          </p:cNvPr>
          <p:cNvSpPr txBox="1">
            <a:spLocks/>
          </p:cNvSpPr>
          <p:nvPr/>
        </p:nvSpPr>
        <p:spPr>
          <a:xfrm>
            <a:off x="2147379" y="4985439"/>
            <a:ext cx="2700484" cy="843829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  <a:endParaRPr lang="en-US" altLang="zh-CN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r">
              <a:buNone/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 Placeholder 4">
            <a:extLst>
              <a:ext uri="{FF2B5EF4-FFF2-40B4-BE49-F238E27FC236}">
                <a16:creationId xmlns:a16="http://schemas.microsoft.com/office/drawing/2014/main" id="{C2691728-744B-4F3A-8368-1E5786843BA7}"/>
              </a:ext>
            </a:extLst>
          </p:cNvPr>
          <p:cNvSpPr txBox="1">
            <a:spLocks/>
          </p:cNvSpPr>
          <p:nvPr/>
        </p:nvSpPr>
        <p:spPr>
          <a:xfrm>
            <a:off x="6205949" y="2651774"/>
            <a:ext cx="485889" cy="267765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38" name="Text Placeholder 4">
            <a:extLst>
              <a:ext uri="{FF2B5EF4-FFF2-40B4-BE49-F238E27FC236}">
                <a16:creationId xmlns:a16="http://schemas.microsoft.com/office/drawing/2014/main" id="{17894458-44D9-444E-8BD1-82502E58FECA}"/>
              </a:ext>
            </a:extLst>
          </p:cNvPr>
          <p:cNvSpPr txBox="1">
            <a:spLocks/>
          </p:cNvSpPr>
          <p:nvPr/>
        </p:nvSpPr>
        <p:spPr>
          <a:xfrm>
            <a:off x="6745272" y="3139172"/>
            <a:ext cx="485889" cy="267765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39" name="Text Placeholder 4">
            <a:extLst>
              <a:ext uri="{FF2B5EF4-FFF2-40B4-BE49-F238E27FC236}">
                <a16:creationId xmlns:a16="http://schemas.microsoft.com/office/drawing/2014/main" id="{981E561D-AA84-4389-B59F-8A5AAB669FD9}"/>
              </a:ext>
            </a:extLst>
          </p:cNvPr>
          <p:cNvSpPr txBox="1">
            <a:spLocks/>
          </p:cNvSpPr>
          <p:nvPr/>
        </p:nvSpPr>
        <p:spPr>
          <a:xfrm>
            <a:off x="6726224" y="3910235"/>
            <a:ext cx="485889" cy="267765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  <p:sp>
        <p:nvSpPr>
          <p:cNvPr id="40" name="Text Placeholder 4">
            <a:extLst>
              <a:ext uri="{FF2B5EF4-FFF2-40B4-BE49-F238E27FC236}">
                <a16:creationId xmlns:a16="http://schemas.microsoft.com/office/drawing/2014/main" id="{BF57F0A0-4B52-425E-9415-EEFF5D303B50}"/>
              </a:ext>
            </a:extLst>
          </p:cNvPr>
          <p:cNvSpPr txBox="1">
            <a:spLocks/>
          </p:cNvSpPr>
          <p:nvPr/>
        </p:nvSpPr>
        <p:spPr>
          <a:xfrm>
            <a:off x="6181445" y="4416811"/>
            <a:ext cx="485889" cy="267765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GB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 Placeholder 4">
            <a:extLst>
              <a:ext uri="{FF2B5EF4-FFF2-40B4-BE49-F238E27FC236}">
                <a16:creationId xmlns:a16="http://schemas.microsoft.com/office/drawing/2014/main" id="{7806F3BD-3C84-43A3-B6FC-C6915B7BDC3F}"/>
              </a:ext>
            </a:extLst>
          </p:cNvPr>
          <p:cNvSpPr txBox="1">
            <a:spLocks/>
          </p:cNvSpPr>
          <p:nvPr/>
        </p:nvSpPr>
        <p:spPr>
          <a:xfrm>
            <a:off x="5457930" y="4408628"/>
            <a:ext cx="485889" cy="267765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</a:p>
        </p:txBody>
      </p:sp>
      <p:sp>
        <p:nvSpPr>
          <p:cNvPr id="42" name="Text Placeholder 4">
            <a:extLst>
              <a:ext uri="{FF2B5EF4-FFF2-40B4-BE49-F238E27FC236}">
                <a16:creationId xmlns:a16="http://schemas.microsoft.com/office/drawing/2014/main" id="{E6D7CFAD-6B97-4D8D-8540-FE2C49D7E627}"/>
              </a:ext>
            </a:extLst>
          </p:cNvPr>
          <p:cNvSpPr txBox="1">
            <a:spLocks/>
          </p:cNvSpPr>
          <p:nvPr/>
        </p:nvSpPr>
        <p:spPr>
          <a:xfrm>
            <a:off x="4933302" y="3884839"/>
            <a:ext cx="485889" cy="267765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</a:p>
        </p:txBody>
      </p:sp>
      <p:sp>
        <p:nvSpPr>
          <p:cNvPr id="43" name="Text Placeholder 4">
            <a:extLst>
              <a:ext uri="{FF2B5EF4-FFF2-40B4-BE49-F238E27FC236}">
                <a16:creationId xmlns:a16="http://schemas.microsoft.com/office/drawing/2014/main" id="{93CF42AA-0E55-4922-80DD-8A495CCD2DC8}"/>
              </a:ext>
            </a:extLst>
          </p:cNvPr>
          <p:cNvSpPr txBox="1">
            <a:spLocks/>
          </p:cNvSpPr>
          <p:nvPr/>
        </p:nvSpPr>
        <p:spPr>
          <a:xfrm>
            <a:off x="4921780" y="3151418"/>
            <a:ext cx="485889" cy="267765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</a:p>
        </p:txBody>
      </p:sp>
      <p:sp>
        <p:nvSpPr>
          <p:cNvPr id="44" name="Text Placeholder 4">
            <a:extLst>
              <a:ext uri="{FF2B5EF4-FFF2-40B4-BE49-F238E27FC236}">
                <a16:creationId xmlns:a16="http://schemas.microsoft.com/office/drawing/2014/main" id="{E2ADC55B-09A7-407D-92AF-C670C2E6F4FF}"/>
              </a:ext>
            </a:extLst>
          </p:cNvPr>
          <p:cNvSpPr txBox="1">
            <a:spLocks/>
          </p:cNvSpPr>
          <p:nvPr/>
        </p:nvSpPr>
        <p:spPr>
          <a:xfrm>
            <a:off x="5455318" y="2647846"/>
            <a:ext cx="485889" cy="267765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</a:p>
        </p:txBody>
      </p:sp>
      <p:sp>
        <p:nvSpPr>
          <p:cNvPr id="45" name="标题 1">
            <a:extLst>
              <a:ext uri="{FF2B5EF4-FFF2-40B4-BE49-F238E27FC236}">
                <a16:creationId xmlns:a16="http://schemas.microsoft.com/office/drawing/2014/main" id="{CDB798A3-FE5A-42AB-AC7C-51F87B3CA68A}"/>
              </a:ext>
            </a:extLst>
          </p:cNvPr>
          <p:cNvSpPr txBox="1">
            <a:spLocks/>
          </p:cNvSpPr>
          <p:nvPr/>
        </p:nvSpPr>
        <p:spPr>
          <a:xfrm>
            <a:off x="1008836" y="364279"/>
            <a:ext cx="10515600" cy="51602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cs typeface="+mn-ea"/>
              </a:rPr>
              <a:t>单击此处添加标题</a:t>
            </a:r>
            <a:endParaRPr lang="zh-CN" altLang="en-US" sz="2000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7352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500"/>
                            </p:stCondLst>
                            <p:childTnLst>
                              <p:par>
                                <p:cTn id="9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uild="p"/>
      <p:bldP spid="30" grpId="0" build="p"/>
      <p:bldP spid="31" grpId="0" build="p"/>
      <p:bldP spid="32" grpId="0" build="p"/>
      <p:bldP spid="33" grpId="0" build="p"/>
      <p:bldP spid="34" grpId="0" build="p"/>
      <p:bldP spid="35" grpId="0" build="p"/>
      <p:bldP spid="36" grpId="0" build="p"/>
      <p:bldP spid="37" grpId="0" build="p"/>
      <p:bldP spid="38" grpId="0" build="p"/>
      <p:bldP spid="39" grpId="0" build="p"/>
      <p:bldP spid="40" grpId="0" build="p"/>
      <p:bldP spid="41" grpId="0" build="p"/>
      <p:bldP spid="42" grpId="0" build="p"/>
      <p:bldP spid="43" grpId="0" build="p"/>
      <p:bldP spid="44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2">
            <a:extLst>
              <a:ext uri="{FF2B5EF4-FFF2-40B4-BE49-F238E27FC236}">
                <a16:creationId xmlns:a16="http://schemas.microsoft.com/office/drawing/2014/main" id="{4E62B712-8D77-47DB-B9DB-BE74E337431D}"/>
              </a:ext>
            </a:extLst>
          </p:cNvPr>
          <p:cNvGrpSpPr>
            <a:grpSpLocks/>
          </p:cNvGrpSpPr>
          <p:nvPr/>
        </p:nvGrpSpPr>
        <p:grpSpPr bwMode="auto">
          <a:xfrm>
            <a:off x="-144692" y="3341588"/>
            <a:ext cx="3956811" cy="675216"/>
            <a:chOff x="-1032447" y="0"/>
            <a:chExt cx="2967616" cy="506624"/>
          </a:xfrm>
          <a:solidFill>
            <a:schemeClr val="accent1"/>
          </a:solidFill>
        </p:grpSpPr>
        <p:sp>
          <p:nvSpPr>
            <p:cNvPr id="3" name="圆角矩形 33">
              <a:extLst>
                <a:ext uri="{FF2B5EF4-FFF2-40B4-BE49-F238E27FC236}">
                  <a16:creationId xmlns:a16="http://schemas.microsoft.com/office/drawing/2014/main" id="{B3DFA08C-28FA-4462-AB31-9AE51186F9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032447" y="73989"/>
              <a:ext cx="2967616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32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4" name="等腰三角形 34">
              <a:extLst>
                <a:ext uri="{FF2B5EF4-FFF2-40B4-BE49-F238E27FC236}">
                  <a16:creationId xmlns:a16="http://schemas.microsoft.com/office/drawing/2014/main" id="{AE431AFA-FEF8-48F3-90B9-58A697E08E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32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5" name="椭圆 35">
            <a:extLst>
              <a:ext uri="{FF2B5EF4-FFF2-40B4-BE49-F238E27FC236}">
                <a16:creationId xmlns:a16="http://schemas.microsoft.com/office/drawing/2014/main" id="{E769AA50-DCA7-44E7-B216-159FE1035D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13984" y="1588988"/>
            <a:ext cx="1413933" cy="141393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121908" tIns="60953" rIns="121908" bIns="60953" anchor="ctr"/>
          <a:lstStyle/>
          <a:p>
            <a:pPr algn="ctr"/>
            <a:endParaRPr lang="zh-CN" altLang="zh-CN" sz="32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6" name="组合 36">
            <a:extLst>
              <a:ext uri="{FF2B5EF4-FFF2-40B4-BE49-F238E27FC236}">
                <a16:creationId xmlns:a16="http://schemas.microsoft.com/office/drawing/2014/main" id="{B8642217-EFBB-40F1-8241-96599E862BD9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3657602" y="3441073"/>
            <a:ext cx="2580217" cy="675217"/>
            <a:chOff x="0" y="0"/>
            <a:chExt cx="1935168" cy="506624"/>
          </a:xfrm>
          <a:solidFill>
            <a:schemeClr val="accent2"/>
          </a:solidFill>
        </p:grpSpPr>
        <p:sp>
          <p:nvSpPr>
            <p:cNvPr id="7" name="圆角矩形 37">
              <a:extLst>
                <a:ext uri="{FF2B5EF4-FFF2-40B4-BE49-F238E27FC236}">
                  <a16:creationId xmlns:a16="http://schemas.microsoft.com/office/drawing/2014/main" id="{C77ABA52-6FAD-4FA6-A23A-01338EADB9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73989"/>
              <a:ext cx="1935168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32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8" name="等腰三角形 38">
              <a:extLst>
                <a:ext uri="{FF2B5EF4-FFF2-40B4-BE49-F238E27FC236}">
                  <a16:creationId xmlns:a16="http://schemas.microsoft.com/office/drawing/2014/main" id="{C50573EA-4A67-4F91-989D-8616564C56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32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9" name="椭圆 39">
            <a:extLst>
              <a:ext uri="{FF2B5EF4-FFF2-40B4-BE49-F238E27FC236}">
                <a16:creationId xmlns:a16="http://schemas.microsoft.com/office/drawing/2014/main" id="{6DC3BADA-3D8A-44D2-B9D5-2D498719F6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6467" y="4347006"/>
            <a:ext cx="1413933" cy="141393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121908" tIns="60953" rIns="121908" bIns="60953" anchor="ctr"/>
          <a:lstStyle/>
          <a:p>
            <a:pPr algn="ctr"/>
            <a:endParaRPr lang="zh-CN" altLang="zh-CN" sz="32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10" name="组合 40">
            <a:extLst>
              <a:ext uri="{FF2B5EF4-FFF2-40B4-BE49-F238E27FC236}">
                <a16:creationId xmlns:a16="http://schemas.microsoft.com/office/drawing/2014/main" id="{6B961DD0-59B7-4101-AF42-32F370D7738E}"/>
              </a:ext>
            </a:extLst>
          </p:cNvPr>
          <p:cNvGrpSpPr>
            <a:grpSpLocks/>
          </p:cNvGrpSpPr>
          <p:nvPr/>
        </p:nvGrpSpPr>
        <p:grpSpPr bwMode="auto">
          <a:xfrm>
            <a:off x="6087534" y="3341588"/>
            <a:ext cx="2582333" cy="675216"/>
            <a:chOff x="0" y="0"/>
            <a:chExt cx="1935168" cy="506624"/>
          </a:xfrm>
          <a:solidFill>
            <a:schemeClr val="accent1"/>
          </a:solidFill>
        </p:grpSpPr>
        <p:sp>
          <p:nvSpPr>
            <p:cNvPr id="11" name="圆角矩形 41">
              <a:extLst>
                <a:ext uri="{FF2B5EF4-FFF2-40B4-BE49-F238E27FC236}">
                  <a16:creationId xmlns:a16="http://schemas.microsoft.com/office/drawing/2014/main" id="{F1A366DD-0C38-4FC4-85B5-C1767CCD14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73989"/>
              <a:ext cx="1935168" cy="432635"/>
            </a:xfrm>
            <a:prstGeom prst="roundRect">
              <a:avLst>
                <a:gd name="adj" fmla="val 16667"/>
              </a:avLst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32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" name="等腰三角形 42">
              <a:extLst>
                <a:ext uri="{FF2B5EF4-FFF2-40B4-BE49-F238E27FC236}">
                  <a16:creationId xmlns:a16="http://schemas.microsoft.com/office/drawing/2014/main" id="{B43D4A93-002D-4BF7-B0FF-995F876BAE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32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3" name="椭圆 43">
            <a:extLst>
              <a:ext uri="{FF2B5EF4-FFF2-40B4-BE49-F238E27FC236}">
                <a16:creationId xmlns:a16="http://schemas.microsoft.com/office/drawing/2014/main" id="{6B98FCC6-8617-497F-BF7F-DC657B14A3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71734" y="1588988"/>
            <a:ext cx="1413933" cy="141393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121908" tIns="60953" rIns="121908" bIns="60953" anchor="ctr"/>
          <a:lstStyle/>
          <a:p>
            <a:pPr algn="ctr"/>
            <a:endParaRPr lang="zh-CN" altLang="zh-CN" sz="32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" name="椭圆 45">
            <a:extLst>
              <a:ext uri="{FF2B5EF4-FFF2-40B4-BE49-F238E27FC236}">
                <a16:creationId xmlns:a16="http://schemas.microsoft.com/office/drawing/2014/main" id="{5749B3A8-ECF4-464E-B4A3-9392DAB946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97434" y="4347006"/>
            <a:ext cx="1413933" cy="141393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lIns="121908" tIns="60953" rIns="121908" bIns="60953" anchor="ctr"/>
          <a:lstStyle/>
          <a:p>
            <a:pPr algn="ctr"/>
            <a:endParaRPr lang="zh-CN" altLang="zh-CN" sz="32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" name="TextBox 46">
            <a:extLst>
              <a:ext uri="{FF2B5EF4-FFF2-40B4-BE49-F238E27FC236}">
                <a16:creationId xmlns:a16="http://schemas.microsoft.com/office/drawing/2014/main" id="{2231777E-A036-4B29-9FE0-0FF7904EF8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9619" y="4808437"/>
            <a:ext cx="1862667" cy="974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ts val="1867"/>
              </a:lnSpc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详写内容</a:t>
            </a:r>
            <a:r>
              <a:rPr lang="en-US" altLang="zh-CN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……</a:t>
            </a: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6" name="TextBox 47">
            <a:extLst>
              <a:ext uri="{FF2B5EF4-FFF2-40B4-BE49-F238E27FC236}">
                <a16:creationId xmlns:a16="http://schemas.microsoft.com/office/drawing/2014/main" id="{0DEC1575-B62E-4D15-8AC0-1E93DCC977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5086" y="4418971"/>
            <a:ext cx="159384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添加标题内容</a:t>
            </a:r>
          </a:p>
        </p:txBody>
      </p:sp>
      <p:sp>
        <p:nvSpPr>
          <p:cNvPr id="17" name="TextBox 50">
            <a:extLst>
              <a:ext uri="{FF2B5EF4-FFF2-40B4-BE49-F238E27FC236}">
                <a16:creationId xmlns:a16="http://schemas.microsoft.com/office/drawing/2014/main" id="{C474CE40-E3F0-4761-951F-0CD1E3908B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5086" y="3606173"/>
            <a:ext cx="159384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输入文本内容</a:t>
            </a:r>
          </a:p>
        </p:txBody>
      </p:sp>
      <p:sp>
        <p:nvSpPr>
          <p:cNvPr id="18" name="TextBox 51">
            <a:extLst>
              <a:ext uri="{FF2B5EF4-FFF2-40B4-BE49-F238E27FC236}">
                <a16:creationId xmlns:a16="http://schemas.microsoft.com/office/drawing/2014/main" id="{7B5951BB-C7AD-4C59-BCBF-9891581E46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50786" y="3606173"/>
            <a:ext cx="159384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输入文本内容</a:t>
            </a:r>
          </a:p>
        </p:txBody>
      </p:sp>
      <p:sp>
        <p:nvSpPr>
          <p:cNvPr id="19" name="TextBox 52">
            <a:extLst>
              <a:ext uri="{FF2B5EF4-FFF2-40B4-BE49-F238E27FC236}">
                <a16:creationId xmlns:a16="http://schemas.microsoft.com/office/drawing/2014/main" id="{44902063-DE2F-44E1-A2E0-67E6890811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88667" y="3606173"/>
            <a:ext cx="159173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输入文本内容</a:t>
            </a:r>
          </a:p>
        </p:txBody>
      </p:sp>
      <p:grpSp>
        <p:nvGrpSpPr>
          <p:cNvPr id="20" name="组合 53">
            <a:extLst>
              <a:ext uri="{FF2B5EF4-FFF2-40B4-BE49-F238E27FC236}">
                <a16:creationId xmlns:a16="http://schemas.microsoft.com/office/drawing/2014/main" id="{E65B9EC9-47EB-4307-A38E-3E01EC295422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8513234" y="3441069"/>
            <a:ext cx="3823460" cy="675219"/>
            <a:chOff x="-1" y="0"/>
            <a:chExt cx="2865253" cy="506625"/>
          </a:xfrm>
          <a:solidFill>
            <a:schemeClr val="accent4"/>
          </a:solidFill>
        </p:grpSpPr>
        <p:sp>
          <p:nvSpPr>
            <p:cNvPr id="21" name="圆角矩形 54">
              <a:extLst>
                <a:ext uri="{FF2B5EF4-FFF2-40B4-BE49-F238E27FC236}">
                  <a16:creationId xmlns:a16="http://schemas.microsoft.com/office/drawing/2014/main" id="{23D0DFF9-F0B0-4F43-90C1-F5B017E4E9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" y="73990"/>
              <a:ext cx="2865253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32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2" name="等腰三角形 55">
              <a:extLst>
                <a:ext uri="{FF2B5EF4-FFF2-40B4-BE49-F238E27FC236}">
                  <a16:creationId xmlns:a16="http://schemas.microsoft.com/office/drawing/2014/main" id="{B3CFF369-3A87-4AAC-B141-15A751877D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32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3" name="TextBox 56">
            <a:extLst>
              <a:ext uri="{FF2B5EF4-FFF2-40B4-BE49-F238E27FC236}">
                <a16:creationId xmlns:a16="http://schemas.microsoft.com/office/drawing/2014/main" id="{306FA5C9-3AAF-4B19-AE29-17398C6D78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19633" y="3606173"/>
            <a:ext cx="159385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输入文本内容</a:t>
            </a:r>
          </a:p>
        </p:txBody>
      </p:sp>
      <p:sp>
        <p:nvSpPr>
          <p:cNvPr id="24" name="TextBox 57">
            <a:extLst>
              <a:ext uri="{FF2B5EF4-FFF2-40B4-BE49-F238E27FC236}">
                <a16:creationId xmlns:a16="http://schemas.microsoft.com/office/drawing/2014/main" id="{AFEFFEC3-1573-4E14-815E-5751028714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02100" y="1842988"/>
            <a:ext cx="1862667" cy="974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ts val="1867"/>
              </a:lnSpc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详写内容</a:t>
            </a:r>
            <a:r>
              <a:rPr lang="en-US" altLang="zh-CN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……</a:t>
            </a: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5" name="TextBox 58">
            <a:extLst>
              <a:ext uri="{FF2B5EF4-FFF2-40B4-BE49-F238E27FC236}">
                <a16:creationId xmlns:a16="http://schemas.microsoft.com/office/drawing/2014/main" id="{C2008077-0E33-44C3-AEA9-236B463D02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7567" y="1451405"/>
            <a:ext cx="159173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添加标题内容</a:t>
            </a:r>
          </a:p>
        </p:txBody>
      </p:sp>
      <p:sp>
        <p:nvSpPr>
          <p:cNvPr id="26" name="TextBox 59">
            <a:extLst>
              <a:ext uri="{FF2B5EF4-FFF2-40B4-BE49-F238E27FC236}">
                <a16:creationId xmlns:a16="http://schemas.microsoft.com/office/drawing/2014/main" id="{8A070A0D-064D-484C-8236-C7678DCD3B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7368" y="4825369"/>
            <a:ext cx="1862667" cy="974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ts val="1867"/>
              </a:lnSpc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详写内容</a:t>
            </a:r>
            <a:r>
              <a:rPr lang="en-US" altLang="zh-CN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……</a:t>
            </a: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7" name="TextBox 62">
            <a:extLst>
              <a:ext uri="{FF2B5EF4-FFF2-40B4-BE49-F238E27FC236}">
                <a16:creationId xmlns:a16="http://schemas.microsoft.com/office/drawing/2014/main" id="{6ED85476-E542-45BB-ADE1-F2C6971592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0720" y="4433789"/>
            <a:ext cx="159384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添加标题内容</a:t>
            </a:r>
          </a:p>
        </p:txBody>
      </p:sp>
      <p:sp>
        <p:nvSpPr>
          <p:cNvPr id="28" name="TextBox 63">
            <a:extLst>
              <a:ext uri="{FF2B5EF4-FFF2-40B4-BE49-F238E27FC236}">
                <a16:creationId xmlns:a16="http://schemas.microsoft.com/office/drawing/2014/main" id="{8AA0D8B6-25D8-4C17-BB5D-FA72B1AF47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86284" y="1842988"/>
            <a:ext cx="1862667" cy="974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ts val="1867"/>
              </a:lnSpc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详写内容</a:t>
            </a:r>
            <a:r>
              <a:rPr lang="en-US" altLang="zh-CN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……</a:t>
            </a: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9" name="TextBox 66">
            <a:extLst>
              <a:ext uri="{FF2B5EF4-FFF2-40B4-BE49-F238E27FC236}">
                <a16:creationId xmlns:a16="http://schemas.microsoft.com/office/drawing/2014/main" id="{B85BECFF-DF70-41D7-986C-E9C94DA772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19633" y="1451405"/>
            <a:ext cx="159385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添加标题内容</a:t>
            </a:r>
          </a:p>
        </p:txBody>
      </p:sp>
      <p:sp>
        <p:nvSpPr>
          <p:cNvPr id="30" name="TextBox 67">
            <a:extLst>
              <a:ext uri="{FF2B5EF4-FFF2-40B4-BE49-F238E27FC236}">
                <a16:creationId xmlns:a16="http://schemas.microsoft.com/office/drawing/2014/main" id="{F626BCA0-43FA-4655-A2F5-40AF301AD7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42296" y="2072881"/>
            <a:ext cx="589909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31" name="TextBox 68">
            <a:extLst>
              <a:ext uri="{FF2B5EF4-FFF2-40B4-BE49-F238E27FC236}">
                <a16:creationId xmlns:a16="http://schemas.microsoft.com/office/drawing/2014/main" id="{666F019E-A282-482D-83DE-49409EB095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55941" y="2072881"/>
            <a:ext cx="57596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32" name="TextBox 70">
            <a:extLst>
              <a:ext uri="{FF2B5EF4-FFF2-40B4-BE49-F238E27FC236}">
                <a16:creationId xmlns:a16="http://schemas.microsoft.com/office/drawing/2014/main" id="{5302105D-3056-4146-85C8-9EC8285A52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0774" y="4760350"/>
            <a:ext cx="477276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33" name="TextBox 72">
            <a:extLst>
              <a:ext uri="{FF2B5EF4-FFF2-40B4-BE49-F238E27FC236}">
                <a16:creationId xmlns:a16="http://schemas.microsoft.com/office/drawing/2014/main" id="{61C82424-8346-4745-8222-9390656E89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21741" y="4760350"/>
            <a:ext cx="41001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34" name="标题 1">
            <a:extLst>
              <a:ext uri="{FF2B5EF4-FFF2-40B4-BE49-F238E27FC236}">
                <a16:creationId xmlns:a16="http://schemas.microsoft.com/office/drawing/2014/main" id="{06D8F33F-76BC-4EED-90B6-0EB720F2D335}"/>
              </a:ext>
            </a:extLst>
          </p:cNvPr>
          <p:cNvSpPr txBox="1">
            <a:spLocks/>
          </p:cNvSpPr>
          <p:nvPr/>
        </p:nvSpPr>
        <p:spPr>
          <a:xfrm>
            <a:off x="1008836" y="364279"/>
            <a:ext cx="10515600" cy="51602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cs typeface="+mn-ea"/>
              </a:rPr>
              <a:t>单击此处添加标题</a:t>
            </a:r>
            <a:endParaRPr lang="zh-CN" altLang="en-US" sz="2000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8562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4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6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6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6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6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1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6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200"/>
                            </p:stCondLst>
                            <p:childTnLst>
                              <p:par>
                                <p:cTn id="4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6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6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5" dur="6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6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5" dur="6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6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8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3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8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1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2" dur="6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7" dur="6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2" dur="6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6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7" dur="6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6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7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5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0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4" dur="6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9" dur="6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6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4" dur="6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9" dur="6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 autoUpdateAnimBg="0"/>
      <p:bldP spid="9" grpId="0" bldLvl="0" animBg="1" autoUpdateAnimBg="0"/>
      <p:bldP spid="13" grpId="0" bldLvl="0" animBg="1" autoUpdateAnimBg="0"/>
      <p:bldP spid="14" grpId="0" bldLvl="0" animBg="1" autoUpdateAnimBg="0"/>
      <p:bldP spid="15" grpId="0" bldLvl="0" autoUpdateAnimBg="0"/>
      <p:bldP spid="16" grpId="0" bldLvl="0" autoUpdateAnimBg="0"/>
      <p:bldP spid="17" grpId="0" bldLvl="0" autoUpdateAnimBg="0"/>
      <p:bldP spid="18" grpId="0" bldLvl="0" autoUpdateAnimBg="0"/>
      <p:bldP spid="19" grpId="0" bldLvl="0" autoUpdateAnimBg="0"/>
      <p:bldP spid="23" grpId="0" bldLvl="0" autoUpdateAnimBg="0"/>
      <p:bldP spid="24" grpId="0" bldLvl="0" autoUpdateAnimBg="0"/>
      <p:bldP spid="25" grpId="0" bldLvl="0" autoUpdateAnimBg="0"/>
      <p:bldP spid="26" grpId="0" bldLvl="0" autoUpdateAnimBg="0"/>
      <p:bldP spid="27" grpId="0" bldLvl="0" autoUpdateAnimBg="0"/>
      <p:bldP spid="28" grpId="0" bldLvl="0" autoUpdateAnimBg="0"/>
      <p:bldP spid="29" grpId="0" bldLvl="0" autoUpdateAnimBg="0"/>
      <p:bldP spid="30" grpId="0" bldLvl="0" autoUpdateAnimBg="0"/>
      <p:bldP spid="31" grpId="0" bldLvl="0" autoUpdateAnimBg="0"/>
      <p:bldP spid="32" grpId="0" bldLvl="0" autoUpdateAnimBg="0"/>
      <p:bldP spid="33" grpId="0" bldLvl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94">
            <a:extLst>
              <a:ext uri="{FF2B5EF4-FFF2-40B4-BE49-F238E27FC236}">
                <a16:creationId xmlns:a16="http://schemas.microsoft.com/office/drawing/2014/main" id="{7A3D7E17-C529-4BA9-8457-7D208C8645DF}"/>
              </a:ext>
            </a:extLst>
          </p:cNvPr>
          <p:cNvGrpSpPr/>
          <p:nvPr/>
        </p:nvGrpSpPr>
        <p:grpSpPr>
          <a:xfrm>
            <a:off x="2177426" y="1796821"/>
            <a:ext cx="530927" cy="530927"/>
            <a:chOff x="0" y="0"/>
            <a:chExt cx="1243363" cy="1243363"/>
          </a:xfrm>
        </p:grpSpPr>
        <p:sp>
          <p:nvSpPr>
            <p:cNvPr id="3" name="Shape 1290">
              <a:extLst>
                <a:ext uri="{FF2B5EF4-FFF2-40B4-BE49-F238E27FC236}">
                  <a16:creationId xmlns:a16="http://schemas.microsoft.com/office/drawing/2014/main" id="{76F92312-70C2-40CC-9ED0-958260DF34AB}"/>
                </a:ext>
              </a:extLst>
            </p:cNvPr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" name="Group 1293">
              <a:extLst>
                <a:ext uri="{FF2B5EF4-FFF2-40B4-BE49-F238E27FC236}">
                  <a16:creationId xmlns:a16="http://schemas.microsoft.com/office/drawing/2014/main" id="{30F1DD38-54BD-4059-A1EE-04A0CE7E8E6F}"/>
                </a:ext>
              </a:extLst>
            </p:cNvPr>
            <p:cNvGrpSpPr/>
            <p:nvPr/>
          </p:nvGrpSpPr>
          <p:grpSpPr>
            <a:xfrm>
              <a:off x="374055" y="351222"/>
              <a:ext cx="495253" cy="540919"/>
              <a:chOff x="0" y="0"/>
              <a:chExt cx="495252" cy="540918"/>
            </a:xfrm>
          </p:grpSpPr>
          <p:sp>
            <p:nvSpPr>
              <p:cNvPr id="5" name="Shape 1291">
                <a:extLst>
                  <a:ext uri="{FF2B5EF4-FFF2-40B4-BE49-F238E27FC236}">
                    <a16:creationId xmlns:a16="http://schemas.microsoft.com/office/drawing/2014/main" id="{AA755361-2FC7-4B93-872E-EEADC8415D49}"/>
                  </a:ext>
                </a:extLst>
              </p:cNvPr>
              <p:cNvSpPr/>
              <p:nvPr/>
            </p:nvSpPr>
            <p:spPr>
              <a:xfrm>
                <a:off x="107933" y="0"/>
                <a:ext cx="270131" cy="2701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164" y="18436"/>
                    </a:moveTo>
                    <a:cubicBezTo>
                      <a:pt x="5273" y="20546"/>
                      <a:pt x="7818" y="21600"/>
                      <a:pt x="10800" y="21600"/>
                    </a:cubicBezTo>
                    <a:cubicBezTo>
                      <a:pt x="13782" y="21600"/>
                      <a:pt x="16327" y="20546"/>
                      <a:pt x="18436" y="18436"/>
                    </a:cubicBezTo>
                    <a:cubicBezTo>
                      <a:pt x="20546" y="16327"/>
                      <a:pt x="21600" y="13782"/>
                      <a:pt x="21600" y="10800"/>
                    </a:cubicBezTo>
                    <a:cubicBezTo>
                      <a:pt x="21600" y="7818"/>
                      <a:pt x="20546" y="5273"/>
                      <a:pt x="18436" y="3164"/>
                    </a:cubicBezTo>
                    <a:cubicBezTo>
                      <a:pt x="16327" y="1054"/>
                      <a:pt x="13782" y="0"/>
                      <a:pt x="10800" y="0"/>
                    </a:cubicBezTo>
                    <a:cubicBezTo>
                      <a:pt x="7818" y="0"/>
                      <a:pt x="5273" y="1055"/>
                      <a:pt x="3164" y="3164"/>
                    </a:cubicBezTo>
                    <a:cubicBezTo>
                      <a:pt x="1055" y="5273"/>
                      <a:pt x="0" y="7818"/>
                      <a:pt x="0" y="10800"/>
                    </a:cubicBezTo>
                    <a:cubicBezTo>
                      <a:pt x="0" y="13782"/>
                      <a:pt x="1055" y="16327"/>
                      <a:pt x="3164" y="18436"/>
                    </a:cubicBezTo>
                    <a:cubicBezTo>
                      <a:pt x="3164" y="18436"/>
                      <a:pt x="3164" y="18436"/>
                      <a:pt x="3164" y="184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267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Shape 1292">
                <a:extLst>
                  <a:ext uri="{FF2B5EF4-FFF2-40B4-BE49-F238E27FC236}">
                    <a16:creationId xmlns:a16="http://schemas.microsoft.com/office/drawing/2014/main" id="{7E74FDC4-BB19-4163-BECB-07FE69E63A8D}"/>
                  </a:ext>
                </a:extLst>
              </p:cNvPr>
              <p:cNvSpPr/>
              <p:nvPr/>
            </p:nvSpPr>
            <p:spPr>
              <a:xfrm>
                <a:off x="0" y="248248"/>
                <a:ext cx="495253" cy="2926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332" y="9360"/>
                    </a:moveTo>
                    <a:cubicBezTo>
                      <a:pt x="21225" y="8347"/>
                      <a:pt x="21089" y="7408"/>
                      <a:pt x="20925" y="6543"/>
                    </a:cubicBezTo>
                    <a:cubicBezTo>
                      <a:pt x="20761" y="5678"/>
                      <a:pt x="20542" y="4834"/>
                      <a:pt x="20266" y="4011"/>
                    </a:cubicBezTo>
                    <a:cubicBezTo>
                      <a:pt x="19989" y="3190"/>
                      <a:pt x="19673" y="2489"/>
                      <a:pt x="19314" y="1909"/>
                    </a:cubicBezTo>
                    <a:cubicBezTo>
                      <a:pt x="18957" y="1329"/>
                      <a:pt x="18519" y="867"/>
                      <a:pt x="18002" y="520"/>
                    </a:cubicBezTo>
                    <a:cubicBezTo>
                      <a:pt x="17487" y="175"/>
                      <a:pt x="16916" y="0"/>
                      <a:pt x="16292" y="0"/>
                    </a:cubicBezTo>
                    <a:cubicBezTo>
                      <a:pt x="16190" y="0"/>
                      <a:pt x="15970" y="187"/>
                      <a:pt x="15632" y="559"/>
                    </a:cubicBezTo>
                    <a:cubicBezTo>
                      <a:pt x="15295" y="931"/>
                      <a:pt x="14922" y="1348"/>
                      <a:pt x="14512" y="1805"/>
                    </a:cubicBezTo>
                    <a:cubicBezTo>
                      <a:pt x="14103" y="2264"/>
                      <a:pt x="13557" y="2680"/>
                      <a:pt x="12871" y="3051"/>
                    </a:cubicBezTo>
                    <a:cubicBezTo>
                      <a:pt x="12185" y="3423"/>
                      <a:pt x="11496" y="3610"/>
                      <a:pt x="10800" y="3610"/>
                    </a:cubicBezTo>
                    <a:cubicBezTo>
                      <a:pt x="10104" y="3610"/>
                      <a:pt x="9414" y="3423"/>
                      <a:pt x="8729" y="3051"/>
                    </a:cubicBezTo>
                    <a:cubicBezTo>
                      <a:pt x="8043" y="2680"/>
                      <a:pt x="7496" y="2264"/>
                      <a:pt x="7087" y="1805"/>
                    </a:cubicBezTo>
                    <a:cubicBezTo>
                      <a:pt x="6678" y="1348"/>
                      <a:pt x="6304" y="931"/>
                      <a:pt x="5967" y="559"/>
                    </a:cubicBezTo>
                    <a:cubicBezTo>
                      <a:pt x="5630" y="187"/>
                      <a:pt x="5410" y="0"/>
                      <a:pt x="5308" y="0"/>
                    </a:cubicBezTo>
                    <a:cubicBezTo>
                      <a:pt x="4684" y="0"/>
                      <a:pt x="4113" y="175"/>
                      <a:pt x="3597" y="520"/>
                    </a:cubicBezTo>
                    <a:cubicBezTo>
                      <a:pt x="3081" y="867"/>
                      <a:pt x="2643" y="1329"/>
                      <a:pt x="2286" y="1909"/>
                    </a:cubicBezTo>
                    <a:cubicBezTo>
                      <a:pt x="1927" y="2488"/>
                      <a:pt x="1611" y="3190"/>
                      <a:pt x="1334" y="4011"/>
                    </a:cubicBezTo>
                    <a:cubicBezTo>
                      <a:pt x="1058" y="4834"/>
                      <a:pt x="839" y="5678"/>
                      <a:pt x="675" y="6543"/>
                    </a:cubicBezTo>
                    <a:cubicBezTo>
                      <a:pt x="511" y="7408"/>
                      <a:pt x="375" y="8347"/>
                      <a:pt x="268" y="9360"/>
                    </a:cubicBezTo>
                    <a:cubicBezTo>
                      <a:pt x="161" y="10371"/>
                      <a:pt x="89" y="11314"/>
                      <a:pt x="53" y="12189"/>
                    </a:cubicBezTo>
                    <a:cubicBezTo>
                      <a:pt x="17" y="13063"/>
                      <a:pt x="0" y="13959"/>
                      <a:pt x="0" y="14877"/>
                    </a:cubicBezTo>
                    <a:cubicBezTo>
                      <a:pt x="0" y="16953"/>
                      <a:pt x="372" y="18593"/>
                      <a:pt x="1119" y="19795"/>
                    </a:cubicBezTo>
                    <a:cubicBezTo>
                      <a:pt x="1866" y="20998"/>
                      <a:pt x="2858" y="21600"/>
                      <a:pt x="4096" y="21600"/>
                    </a:cubicBezTo>
                    <a:lnTo>
                      <a:pt x="17504" y="21600"/>
                    </a:lnTo>
                    <a:cubicBezTo>
                      <a:pt x="18741" y="21600"/>
                      <a:pt x="19734" y="20998"/>
                      <a:pt x="20480" y="19795"/>
                    </a:cubicBezTo>
                    <a:cubicBezTo>
                      <a:pt x="21227" y="18593"/>
                      <a:pt x="21600" y="16953"/>
                      <a:pt x="21600" y="14877"/>
                    </a:cubicBezTo>
                    <a:cubicBezTo>
                      <a:pt x="21600" y="13959"/>
                      <a:pt x="21582" y="13063"/>
                      <a:pt x="21547" y="12189"/>
                    </a:cubicBezTo>
                    <a:cubicBezTo>
                      <a:pt x="21511" y="11314"/>
                      <a:pt x="21439" y="10371"/>
                      <a:pt x="21332" y="9360"/>
                    </a:cubicBezTo>
                    <a:cubicBezTo>
                      <a:pt x="21332" y="9360"/>
                      <a:pt x="21332" y="9360"/>
                      <a:pt x="21332" y="93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267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7" name="Shape 1319">
            <a:extLst>
              <a:ext uri="{FF2B5EF4-FFF2-40B4-BE49-F238E27FC236}">
                <a16:creationId xmlns:a16="http://schemas.microsoft.com/office/drawing/2014/main" id="{EA33F1C9-C8D1-411F-926F-870BE5CFF3E4}"/>
              </a:ext>
            </a:extLst>
          </p:cNvPr>
          <p:cNvSpPr/>
          <p:nvPr/>
        </p:nvSpPr>
        <p:spPr>
          <a:xfrm flipV="1">
            <a:off x="2706781" y="2061332"/>
            <a:ext cx="131112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0796" tIns="50796" rIns="50796" bIns="50796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7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Shape 1320">
            <a:extLst>
              <a:ext uri="{FF2B5EF4-FFF2-40B4-BE49-F238E27FC236}">
                <a16:creationId xmlns:a16="http://schemas.microsoft.com/office/drawing/2014/main" id="{6F05EDD3-CEC1-42B0-BEC2-131525FD7291}"/>
              </a:ext>
            </a:extLst>
          </p:cNvPr>
          <p:cNvSpPr/>
          <p:nvPr/>
        </p:nvSpPr>
        <p:spPr>
          <a:xfrm flipV="1">
            <a:off x="4810683" y="2061332"/>
            <a:ext cx="131112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0796" tIns="50796" rIns="50796" bIns="50796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7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Shape 1321">
            <a:extLst>
              <a:ext uri="{FF2B5EF4-FFF2-40B4-BE49-F238E27FC236}">
                <a16:creationId xmlns:a16="http://schemas.microsoft.com/office/drawing/2014/main" id="{BC78F85C-8B88-4385-BE67-44D9C58F26DC}"/>
              </a:ext>
            </a:extLst>
          </p:cNvPr>
          <p:cNvSpPr/>
          <p:nvPr/>
        </p:nvSpPr>
        <p:spPr>
          <a:xfrm flipV="1">
            <a:off x="6914587" y="2061332"/>
            <a:ext cx="131112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0796" tIns="50796" rIns="50796" bIns="50796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7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Shape 1322">
            <a:extLst>
              <a:ext uri="{FF2B5EF4-FFF2-40B4-BE49-F238E27FC236}">
                <a16:creationId xmlns:a16="http://schemas.microsoft.com/office/drawing/2014/main" id="{4EF2CA8D-E2A7-4741-A266-45139CA9F55D}"/>
              </a:ext>
            </a:extLst>
          </p:cNvPr>
          <p:cNvSpPr/>
          <p:nvPr/>
        </p:nvSpPr>
        <p:spPr>
          <a:xfrm flipH="1">
            <a:off x="2971775" y="4343777"/>
            <a:ext cx="131112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0796" tIns="50796" rIns="50796" bIns="50796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7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Shape 1323">
            <a:extLst>
              <a:ext uri="{FF2B5EF4-FFF2-40B4-BE49-F238E27FC236}">
                <a16:creationId xmlns:a16="http://schemas.microsoft.com/office/drawing/2014/main" id="{966FCA25-35C8-46B3-BDE5-90898C6C1B66}"/>
              </a:ext>
            </a:extLst>
          </p:cNvPr>
          <p:cNvSpPr/>
          <p:nvPr/>
        </p:nvSpPr>
        <p:spPr>
          <a:xfrm flipH="1">
            <a:off x="5075676" y="4343777"/>
            <a:ext cx="131112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0796" tIns="50796" rIns="50796" bIns="50796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7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Shape 1324">
            <a:extLst>
              <a:ext uri="{FF2B5EF4-FFF2-40B4-BE49-F238E27FC236}">
                <a16:creationId xmlns:a16="http://schemas.microsoft.com/office/drawing/2014/main" id="{69BB6E43-F5BF-489A-8C06-D0F155E1BAAC}"/>
              </a:ext>
            </a:extLst>
          </p:cNvPr>
          <p:cNvSpPr/>
          <p:nvPr/>
        </p:nvSpPr>
        <p:spPr>
          <a:xfrm flipH="1">
            <a:off x="7179578" y="4343777"/>
            <a:ext cx="130955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0796" tIns="50796" rIns="50796" bIns="50796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7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Shape 1325">
            <a:extLst>
              <a:ext uri="{FF2B5EF4-FFF2-40B4-BE49-F238E27FC236}">
                <a16:creationId xmlns:a16="http://schemas.microsoft.com/office/drawing/2014/main" id="{BDC669CD-5D09-4BF1-8FA7-3EE5AB9046A5}"/>
              </a:ext>
            </a:extLst>
          </p:cNvPr>
          <p:cNvSpPr/>
          <p:nvPr/>
        </p:nvSpPr>
        <p:spPr>
          <a:xfrm flipV="1">
            <a:off x="9017746" y="2061332"/>
            <a:ext cx="1609047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0796" tIns="50796" rIns="50796" bIns="50796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7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Shape 1326">
            <a:extLst>
              <a:ext uri="{FF2B5EF4-FFF2-40B4-BE49-F238E27FC236}">
                <a16:creationId xmlns:a16="http://schemas.microsoft.com/office/drawing/2014/main" id="{127AF5E8-BBE3-422B-B66A-CF758F7633E0}"/>
              </a:ext>
            </a:extLst>
          </p:cNvPr>
          <p:cNvSpPr/>
          <p:nvPr/>
        </p:nvSpPr>
        <p:spPr>
          <a:xfrm>
            <a:off x="10625671" y="2071342"/>
            <a:ext cx="0" cy="227786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0796" tIns="50796" rIns="50796" bIns="50796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7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Shape 1327">
            <a:extLst>
              <a:ext uri="{FF2B5EF4-FFF2-40B4-BE49-F238E27FC236}">
                <a16:creationId xmlns:a16="http://schemas.microsoft.com/office/drawing/2014/main" id="{B7BC2B7A-573F-46BC-AA11-39BEEAADF7F7}"/>
              </a:ext>
            </a:extLst>
          </p:cNvPr>
          <p:cNvSpPr/>
          <p:nvPr/>
        </p:nvSpPr>
        <p:spPr>
          <a:xfrm flipH="1">
            <a:off x="9283481" y="4343777"/>
            <a:ext cx="1342412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0796" tIns="50796" rIns="50796" bIns="50796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7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Shape 1328">
            <a:extLst>
              <a:ext uri="{FF2B5EF4-FFF2-40B4-BE49-F238E27FC236}">
                <a16:creationId xmlns:a16="http://schemas.microsoft.com/office/drawing/2014/main" id="{B4B2EDA5-8310-421C-92DB-7E2AC10B78DE}"/>
              </a:ext>
            </a:extLst>
          </p:cNvPr>
          <p:cNvSpPr/>
          <p:nvPr/>
        </p:nvSpPr>
        <p:spPr>
          <a:xfrm flipH="1">
            <a:off x="1517013" y="4343777"/>
            <a:ext cx="66587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0796" tIns="50796" rIns="50796" bIns="50796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7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Shape 1329">
            <a:extLst>
              <a:ext uri="{FF2B5EF4-FFF2-40B4-BE49-F238E27FC236}">
                <a16:creationId xmlns:a16="http://schemas.microsoft.com/office/drawing/2014/main" id="{E7B376A4-250A-48C0-B2D5-2D448D12C21B}"/>
              </a:ext>
            </a:extLst>
          </p:cNvPr>
          <p:cNvSpPr/>
          <p:nvPr/>
        </p:nvSpPr>
        <p:spPr>
          <a:xfrm flipV="1">
            <a:off x="1519373" y="2061332"/>
            <a:ext cx="0" cy="2287869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0796" tIns="50796" rIns="50796" bIns="50796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7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Shape 1330">
            <a:extLst>
              <a:ext uri="{FF2B5EF4-FFF2-40B4-BE49-F238E27FC236}">
                <a16:creationId xmlns:a16="http://schemas.microsoft.com/office/drawing/2014/main" id="{B97D012A-5D59-401B-B5B6-EC6D6DA03C15}"/>
              </a:ext>
            </a:extLst>
          </p:cNvPr>
          <p:cNvSpPr/>
          <p:nvPr/>
        </p:nvSpPr>
        <p:spPr>
          <a:xfrm>
            <a:off x="1513675" y="2061332"/>
            <a:ext cx="40032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0796" tIns="50796" rIns="50796" bIns="50796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7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Group 1335">
            <a:extLst>
              <a:ext uri="{FF2B5EF4-FFF2-40B4-BE49-F238E27FC236}">
                <a16:creationId xmlns:a16="http://schemas.microsoft.com/office/drawing/2014/main" id="{1C27953E-4BAB-403A-BB71-498E9634E98B}"/>
              </a:ext>
            </a:extLst>
          </p:cNvPr>
          <p:cNvGrpSpPr/>
          <p:nvPr/>
        </p:nvGrpSpPr>
        <p:grpSpPr>
          <a:xfrm>
            <a:off x="4281326" y="1796821"/>
            <a:ext cx="530927" cy="530927"/>
            <a:chOff x="0" y="0"/>
            <a:chExt cx="1243363" cy="1243363"/>
          </a:xfrm>
        </p:grpSpPr>
        <p:sp>
          <p:nvSpPr>
            <p:cNvPr id="20" name="Shape 1331">
              <a:extLst>
                <a:ext uri="{FF2B5EF4-FFF2-40B4-BE49-F238E27FC236}">
                  <a16:creationId xmlns:a16="http://schemas.microsoft.com/office/drawing/2014/main" id="{B4032DE9-C34C-4044-84AD-92757D676246}"/>
                </a:ext>
              </a:extLst>
            </p:cNvPr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1" name="Group 1334">
              <a:extLst>
                <a:ext uri="{FF2B5EF4-FFF2-40B4-BE49-F238E27FC236}">
                  <a16:creationId xmlns:a16="http://schemas.microsoft.com/office/drawing/2014/main" id="{C1CADCD2-8E61-425A-9111-3AECCBC23D04}"/>
                </a:ext>
              </a:extLst>
            </p:cNvPr>
            <p:cNvGrpSpPr/>
            <p:nvPr/>
          </p:nvGrpSpPr>
          <p:grpSpPr>
            <a:xfrm>
              <a:off x="452618" y="384509"/>
              <a:ext cx="335923" cy="474346"/>
              <a:chOff x="0" y="0"/>
              <a:chExt cx="335921" cy="474344"/>
            </a:xfrm>
          </p:grpSpPr>
          <p:sp>
            <p:nvSpPr>
              <p:cNvPr id="22" name="Shape 1332">
                <a:extLst>
                  <a:ext uri="{FF2B5EF4-FFF2-40B4-BE49-F238E27FC236}">
                    <a16:creationId xmlns:a16="http://schemas.microsoft.com/office/drawing/2014/main" id="{32CF612D-9B2C-4215-8D38-30B70E756498}"/>
                  </a:ext>
                </a:extLst>
              </p:cNvPr>
              <p:cNvSpPr/>
              <p:nvPr/>
            </p:nvSpPr>
            <p:spPr>
              <a:xfrm>
                <a:off x="0" y="42435"/>
                <a:ext cx="335922" cy="4319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0"/>
                    </a:moveTo>
                    <a:lnTo>
                      <a:pt x="17589" y="3600"/>
                    </a:lnTo>
                    <a:lnTo>
                      <a:pt x="4011" y="3600"/>
                    </a:lnTo>
                    <a:lnTo>
                      <a:pt x="2159" y="0"/>
                    </a:lnTo>
                    <a:cubicBezTo>
                      <a:pt x="972" y="0"/>
                      <a:pt x="0" y="756"/>
                      <a:pt x="0" y="1679"/>
                    </a:cubicBezTo>
                    <a:lnTo>
                      <a:pt x="0" y="19921"/>
                    </a:lnTo>
                    <a:cubicBezTo>
                      <a:pt x="0" y="20844"/>
                      <a:pt x="972" y="21600"/>
                      <a:pt x="2159" y="21600"/>
                    </a:cubicBezTo>
                    <a:lnTo>
                      <a:pt x="19441" y="21600"/>
                    </a:lnTo>
                    <a:cubicBezTo>
                      <a:pt x="20628" y="21600"/>
                      <a:pt x="21600" y="20844"/>
                      <a:pt x="21600" y="19921"/>
                    </a:cubicBezTo>
                    <a:lnTo>
                      <a:pt x="21600" y="1679"/>
                    </a:lnTo>
                    <a:cubicBezTo>
                      <a:pt x="21600" y="756"/>
                      <a:pt x="20628" y="0"/>
                      <a:pt x="1944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267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Shape 1333">
                <a:extLst>
                  <a:ext uri="{FF2B5EF4-FFF2-40B4-BE49-F238E27FC236}">
                    <a16:creationId xmlns:a16="http://schemas.microsoft.com/office/drawing/2014/main" id="{3D4788BF-54DE-4FF5-B3FB-52B9131D11A8}"/>
                  </a:ext>
                </a:extLst>
              </p:cNvPr>
              <p:cNvSpPr/>
              <p:nvPr/>
            </p:nvSpPr>
            <p:spPr>
              <a:xfrm>
                <a:off x="59175" y="0"/>
                <a:ext cx="215954" cy="959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21600"/>
                    </a:moveTo>
                    <a:lnTo>
                      <a:pt x="21600" y="10800"/>
                    </a:lnTo>
                    <a:lnTo>
                      <a:pt x="16369" y="10800"/>
                    </a:lnTo>
                    <a:lnTo>
                      <a:pt x="14641" y="0"/>
                    </a:lnTo>
                    <a:lnTo>
                      <a:pt x="6959" y="0"/>
                    </a:lnTo>
                    <a:lnTo>
                      <a:pt x="5231" y="10800"/>
                    </a:lnTo>
                    <a:lnTo>
                      <a:pt x="0" y="10800"/>
                    </a:lnTo>
                    <a:lnTo>
                      <a:pt x="2159" y="21600"/>
                    </a:lnTo>
                    <a:cubicBezTo>
                      <a:pt x="2159" y="21600"/>
                      <a:pt x="19441" y="21600"/>
                      <a:pt x="19441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267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4" name="Group 1338">
            <a:extLst>
              <a:ext uri="{FF2B5EF4-FFF2-40B4-BE49-F238E27FC236}">
                <a16:creationId xmlns:a16="http://schemas.microsoft.com/office/drawing/2014/main" id="{DCF76355-57C6-46CB-9110-DD91D80481BD}"/>
              </a:ext>
            </a:extLst>
          </p:cNvPr>
          <p:cNvGrpSpPr/>
          <p:nvPr/>
        </p:nvGrpSpPr>
        <p:grpSpPr>
          <a:xfrm>
            <a:off x="6385229" y="1796821"/>
            <a:ext cx="530927" cy="530927"/>
            <a:chOff x="0" y="0"/>
            <a:chExt cx="1243363" cy="1243363"/>
          </a:xfrm>
        </p:grpSpPr>
        <p:sp>
          <p:nvSpPr>
            <p:cNvPr id="25" name="Shape 1336">
              <a:extLst>
                <a:ext uri="{FF2B5EF4-FFF2-40B4-BE49-F238E27FC236}">
                  <a16:creationId xmlns:a16="http://schemas.microsoft.com/office/drawing/2014/main" id="{2AAC77CB-FE28-4D1B-8500-1F1D5ED73C61}"/>
                </a:ext>
              </a:extLst>
            </p:cNvPr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Shape 1337">
              <a:extLst>
                <a:ext uri="{FF2B5EF4-FFF2-40B4-BE49-F238E27FC236}">
                  <a16:creationId xmlns:a16="http://schemas.microsoft.com/office/drawing/2014/main" id="{11EFC8A0-B042-4D7C-90F5-BD285E42E439}"/>
                </a:ext>
              </a:extLst>
            </p:cNvPr>
            <p:cNvSpPr/>
            <p:nvPr/>
          </p:nvSpPr>
          <p:spPr>
            <a:xfrm>
              <a:off x="384508" y="384509"/>
              <a:ext cx="474347" cy="474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4" h="20814" extrusionOk="0">
                  <a:moveTo>
                    <a:pt x="16063" y="4751"/>
                  </a:moveTo>
                  <a:cubicBezTo>
                    <a:pt x="14562" y="3251"/>
                    <a:pt x="14186" y="1270"/>
                    <a:pt x="14318" y="1137"/>
                  </a:cubicBezTo>
                  <a:cubicBezTo>
                    <a:pt x="14452" y="1003"/>
                    <a:pt x="16354" y="1458"/>
                    <a:pt x="17856" y="2959"/>
                  </a:cubicBezTo>
                  <a:cubicBezTo>
                    <a:pt x="19356" y="4460"/>
                    <a:pt x="19807" y="6366"/>
                    <a:pt x="19677" y="6496"/>
                  </a:cubicBezTo>
                  <a:cubicBezTo>
                    <a:pt x="19548" y="6625"/>
                    <a:pt x="17564" y="6252"/>
                    <a:pt x="16063" y="4751"/>
                  </a:cubicBezTo>
                  <a:close/>
                  <a:moveTo>
                    <a:pt x="8257" y="11610"/>
                  </a:moveTo>
                  <a:cubicBezTo>
                    <a:pt x="7827" y="11179"/>
                    <a:pt x="7967" y="10342"/>
                    <a:pt x="8569" y="9739"/>
                  </a:cubicBezTo>
                  <a:cubicBezTo>
                    <a:pt x="9172" y="9137"/>
                    <a:pt x="10009" y="8997"/>
                    <a:pt x="10440" y="9428"/>
                  </a:cubicBezTo>
                  <a:cubicBezTo>
                    <a:pt x="10869" y="9858"/>
                    <a:pt x="10730" y="10696"/>
                    <a:pt x="10128" y="11298"/>
                  </a:cubicBezTo>
                  <a:cubicBezTo>
                    <a:pt x="9526" y="11900"/>
                    <a:pt x="8687" y="12040"/>
                    <a:pt x="8257" y="11610"/>
                  </a:cubicBezTo>
                  <a:close/>
                  <a:moveTo>
                    <a:pt x="18634" y="2180"/>
                  </a:moveTo>
                  <a:cubicBezTo>
                    <a:pt x="16698" y="243"/>
                    <a:pt x="14265" y="-466"/>
                    <a:pt x="13491" y="308"/>
                  </a:cubicBezTo>
                  <a:lnTo>
                    <a:pt x="10372" y="3426"/>
                  </a:lnTo>
                  <a:cubicBezTo>
                    <a:pt x="9900" y="3899"/>
                    <a:pt x="9488" y="5482"/>
                    <a:pt x="9676" y="7085"/>
                  </a:cubicBezTo>
                  <a:lnTo>
                    <a:pt x="240" y="16521"/>
                  </a:lnTo>
                  <a:cubicBezTo>
                    <a:pt x="-320" y="17081"/>
                    <a:pt x="134" y="18442"/>
                    <a:pt x="1253" y="19561"/>
                  </a:cubicBezTo>
                  <a:cubicBezTo>
                    <a:pt x="2373" y="20681"/>
                    <a:pt x="3733" y="21134"/>
                    <a:pt x="4293" y="20574"/>
                  </a:cubicBezTo>
                  <a:lnTo>
                    <a:pt x="13729" y="11138"/>
                  </a:lnTo>
                  <a:cubicBezTo>
                    <a:pt x="15332" y="11327"/>
                    <a:pt x="16915" y="10914"/>
                    <a:pt x="17388" y="10442"/>
                  </a:cubicBezTo>
                  <a:lnTo>
                    <a:pt x="20506" y="7324"/>
                  </a:lnTo>
                  <a:cubicBezTo>
                    <a:pt x="21280" y="6549"/>
                    <a:pt x="20573" y="4116"/>
                    <a:pt x="18634" y="218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Group 1341">
            <a:extLst>
              <a:ext uri="{FF2B5EF4-FFF2-40B4-BE49-F238E27FC236}">
                <a16:creationId xmlns:a16="http://schemas.microsoft.com/office/drawing/2014/main" id="{6D652796-C1F8-4C74-8038-C9DBF5D471D9}"/>
              </a:ext>
            </a:extLst>
          </p:cNvPr>
          <p:cNvGrpSpPr/>
          <p:nvPr/>
        </p:nvGrpSpPr>
        <p:grpSpPr>
          <a:xfrm>
            <a:off x="8489130" y="1796821"/>
            <a:ext cx="530927" cy="530927"/>
            <a:chOff x="0" y="0"/>
            <a:chExt cx="1243363" cy="1243363"/>
          </a:xfrm>
        </p:grpSpPr>
        <p:sp>
          <p:nvSpPr>
            <p:cNvPr id="28" name="Shape 1339">
              <a:extLst>
                <a:ext uri="{FF2B5EF4-FFF2-40B4-BE49-F238E27FC236}">
                  <a16:creationId xmlns:a16="http://schemas.microsoft.com/office/drawing/2014/main" id="{588852BB-9575-4BA9-A9B3-AEAE4DEAE590}"/>
                </a:ext>
              </a:extLst>
            </p:cNvPr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Shape 1340">
              <a:extLst>
                <a:ext uri="{FF2B5EF4-FFF2-40B4-BE49-F238E27FC236}">
                  <a16:creationId xmlns:a16="http://schemas.microsoft.com/office/drawing/2014/main" id="{56B3BC87-EA8D-4DC9-8C7B-EB6FC3990AE4}"/>
                </a:ext>
              </a:extLst>
            </p:cNvPr>
            <p:cNvSpPr/>
            <p:nvPr/>
          </p:nvSpPr>
          <p:spPr>
            <a:xfrm>
              <a:off x="383421" y="384509"/>
              <a:ext cx="474315" cy="474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8" h="21320" extrusionOk="0">
                  <a:moveTo>
                    <a:pt x="6122" y="19157"/>
                  </a:moveTo>
                  <a:lnTo>
                    <a:pt x="3902" y="19634"/>
                  </a:lnTo>
                  <a:cubicBezTo>
                    <a:pt x="3688" y="19233"/>
                    <a:pt x="3431" y="18833"/>
                    <a:pt x="2957" y="18361"/>
                  </a:cubicBezTo>
                  <a:cubicBezTo>
                    <a:pt x="2486" y="17889"/>
                    <a:pt x="2085" y="17631"/>
                    <a:pt x="1685" y="17417"/>
                  </a:cubicBezTo>
                  <a:lnTo>
                    <a:pt x="2162" y="15198"/>
                  </a:lnTo>
                  <a:lnTo>
                    <a:pt x="2804" y="14556"/>
                  </a:lnTo>
                  <a:cubicBezTo>
                    <a:pt x="2804" y="14556"/>
                    <a:pt x="4012" y="14580"/>
                    <a:pt x="5374" y="15944"/>
                  </a:cubicBezTo>
                  <a:cubicBezTo>
                    <a:pt x="6737" y="17307"/>
                    <a:pt x="6762" y="18516"/>
                    <a:pt x="6762" y="18516"/>
                  </a:cubicBezTo>
                  <a:cubicBezTo>
                    <a:pt x="6762" y="18516"/>
                    <a:pt x="6122" y="19157"/>
                    <a:pt x="6122" y="19157"/>
                  </a:cubicBezTo>
                  <a:close/>
                  <a:moveTo>
                    <a:pt x="19625" y="1692"/>
                  </a:moveTo>
                  <a:cubicBezTo>
                    <a:pt x="17654" y="-280"/>
                    <a:pt x="16174" y="15"/>
                    <a:pt x="16174" y="15"/>
                  </a:cubicBezTo>
                  <a:lnTo>
                    <a:pt x="9270" y="6920"/>
                  </a:lnTo>
                  <a:lnTo>
                    <a:pt x="1379" y="14810"/>
                  </a:lnTo>
                  <a:lnTo>
                    <a:pt x="0" y="21320"/>
                  </a:lnTo>
                  <a:lnTo>
                    <a:pt x="6508" y="19939"/>
                  </a:lnTo>
                  <a:lnTo>
                    <a:pt x="14399" y="12048"/>
                  </a:lnTo>
                  <a:lnTo>
                    <a:pt x="21302" y="5145"/>
                  </a:lnTo>
                  <a:cubicBezTo>
                    <a:pt x="21302" y="5145"/>
                    <a:pt x="21600" y="3665"/>
                    <a:pt x="19625" y="169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Group 1344">
            <a:extLst>
              <a:ext uri="{FF2B5EF4-FFF2-40B4-BE49-F238E27FC236}">
                <a16:creationId xmlns:a16="http://schemas.microsoft.com/office/drawing/2014/main" id="{6BD30024-AECD-4269-AF42-D6362FF2729C}"/>
              </a:ext>
            </a:extLst>
          </p:cNvPr>
          <p:cNvGrpSpPr/>
          <p:nvPr/>
        </p:nvGrpSpPr>
        <p:grpSpPr>
          <a:xfrm>
            <a:off x="8489130" y="4078081"/>
            <a:ext cx="530927" cy="530927"/>
            <a:chOff x="0" y="0"/>
            <a:chExt cx="1243363" cy="1243363"/>
          </a:xfrm>
        </p:grpSpPr>
        <p:sp>
          <p:nvSpPr>
            <p:cNvPr id="31" name="Shape 1342">
              <a:extLst>
                <a:ext uri="{FF2B5EF4-FFF2-40B4-BE49-F238E27FC236}">
                  <a16:creationId xmlns:a16="http://schemas.microsoft.com/office/drawing/2014/main" id="{52CBDA02-F7B9-46EF-8C67-5DD88FBF77B4}"/>
                </a:ext>
              </a:extLst>
            </p:cNvPr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Shape 1343">
              <a:extLst>
                <a:ext uri="{FF2B5EF4-FFF2-40B4-BE49-F238E27FC236}">
                  <a16:creationId xmlns:a16="http://schemas.microsoft.com/office/drawing/2014/main" id="{7EAC2869-72EA-48ED-AC74-4F1509D3ACFE}"/>
                </a:ext>
              </a:extLst>
            </p:cNvPr>
            <p:cNvSpPr/>
            <p:nvPr/>
          </p:nvSpPr>
          <p:spPr>
            <a:xfrm>
              <a:off x="431257" y="349682"/>
              <a:ext cx="378644" cy="5409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276" extrusionOk="0">
                  <a:moveTo>
                    <a:pt x="1877" y="21023"/>
                  </a:moveTo>
                  <a:cubicBezTo>
                    <a:pt x="2335" y="19958"/>
                    <a:pt x="3030" y="18458"/>
                    <a:pt x="3960" y="16288"/>
                  </a:cubicBezTo>
                  <a:cubicBezTo>
                    <a:pt x="8011" y="15823"/>
                    <a:pt x="9689" y="16658"/>
                    <a:pt x="12261" y="13325"/>
                  </a:cubicBezTo>
                  <a:cubicBezTo>
                    <a:pt x="10172" y="13789"/>
                    <a:pt x="7654" y="12465"/>
                    <a:pt x="7789" y="11892"/>
                  </a:cubicBezTo>
                  <a:cubicBezTo>
                    <a:pt x="7924" y="11318"/>
                    <a:pt x="13647" y="12306"/>
                    <a:pt x="17393" y="8447"/>
                  </a:cubicBezTo>
                  <a:cubicBezTo>
                    <a:pt x="12670" y="9202"/>
                    <a:pt x="11160" y="7540"/>
                    <a:pt x="11769" y="7289"/>
                  </a:cubicBezTo>
                  <a:cubicBezTo>
                    <a:pt x="13175" y="6708"/>
                    <a:pt x="17348" y="7048"/>
                    <a:pt x="19572" y="5477"/>
                  </a:cubicBezTo>
                  <a:cubicBezTo>
                    <a:pt x="20719" y="4669"/>
                    <a:pt x="21256" y="2702"/>
                    <a:pt x="20789" y="2000"/>
                  </a:cubicBezTo>
                  <a:cubicBezTo>
                    <a:pt x="20229" y="1153"/>
                    <a:pt x="16813" y="-111"/>
                    <a:pt x="14931" y="7"/>
                  </a:cubicBezTo>
                  <a:cubicBezTo>
                    <a:pt x="13047" y="126"/>
                    <a:pt x="10093" y="5208"/>
                    <a:pt x="9217" y="5168"/>
                  </a:cubicBezTo>
                  <a:cubicBezTo>
                    <a:pt x="8341" y="5128"/>
                    <a:pt x="8166" y="2892"/>
                    <a:pt x="9694" y="813"/>
                  </a:cubicBezTo>
                  <a:cubicBezTo>
                    <a:pt x="8081" y="1330"/>
                    <a:pt x="5127" y="2940"/>
                    <a:pt x="4200" y="4315"/>
                  </a:cubicBezTo>
                  <a:cubicBezTo>
                    <a:pt x="2475" y="6874"/>
                    <a:pt x="4362" y="12744"/>
                    <a:pt x="3757" y="12953"/>
                  </a:cubicBezTo>
                  <a:cubicBezTo>
                    <a:pt x="3151" y="13163"/>
                    <a:pt x="1114" y="10259"/>
                    <a:pt x="505" y="8944"/>
                  </a:cubicBezTo>
                  <a:cubicBezTo>
                    <a:pt x="-324" y="10961"/>
                    <a:pt x="-344" y="12982"/>
                    <a:pt x="2082" y="15667"/>
                  </a:cubicBezTo>
                  <a:cubicBezTo>
                    <a:pt x="1167" y="17429"/>
                    <a:pt x="667" y="19457"/>
                    <a:pt x="592" y="20487"/>
                  </a:cubicBezTo>
                  <a:cubicBezTo>
                    <a:pt x="557" y="21312"/>
                    <a:pt x="1675" y="21489"/>
                    <a:pt x="1877" y="2102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Group 1347">
            <a:extLst>
              <a:ext uri="{FF2B5EF4-FFF2-40B4-BE49-F238E27FC236}">
                <a16:creationId xmlns:a16="http://schemas.microsoft.com/office/drawing/2014/main" id="{9F6C43D6-3BE3-4272-8768-756795A0C4F2}"/>
              </a:ext>
            </a:extLst>
          </p:cNvPr>
          <p:cNvGrpSpPr/>
          <p:nvPr/>
        </p:nvGrpSpPr>
        <p:grpSpPr>
          <a:xfrm>
            <a:off x="6385229" y="4078081"/>
            <a:ext cx="530927" cy="530927"/>
            <a:chOff x="0" y="0"/>
            <a:chExt cx="1243363" cy="1243363"/>
          </a:xfrm>
        </p:grpSpPr>
        <p:sp>
          <p:nvSpPr>
            <p:cNvPr id="34" name="Shape 1345">
              <a:extLst>
                <a:ext uri="{FF2B5EF4-FFF2-40B4-BE49-F238E27FC236}">
                  <a16:creationId xmlns:a16="http://schemas.microsoft.com/office/drawing/2014/main" id="{274B07EC-1740-40AF-AE42-16A956CA92F9}"/>
                </a:ext>
              </a:extLst>
            </p:cNvPr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Shape 1346">
              <a:extLst>
                <a:ext uri="{FF2B5EF4-FFF2-40B4-BE49-F238E27FC236}">
                  <a16:creationId xmlns:a16="http://schemas.microsoft.com/office/drawing/2014/main" id="{56BBAD4E-6DBE-43F8-A14D-195673A91EA7}"/>
                </a:ext>
              </a:extLst>
            </p:cNvPr>
            <p:cNvSpPr/>
            <p:nvPr/>
          </p:nvSpPr>
          <p:spPr>
            <a:xfrm>
              <a:off x="351222" y="372464"/>
              <a:ext cx="540919" cy="5409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Group 1350">
            <a:extLst>
              <a:ext uri="{FF2B5EF4-FFF2-40B4-BE49-F238E27FC236}">
                <a16:creationId xmlns:a16="http://schemas.microsoft.com/office/drawing/2014/main" id="{625458CC-636E-4AA7-AFC8-6D041C1FC30D}"/>
              </a:ext>
            </a:extLst>
          </p:cNvPr>
          <p:cNvGrpSpPr/>
          <p:nvPr/>
        </p:nvGrpSpPr>
        <p:grpSpPr>
          <a:xfrm>
            <a:off x="4281327" y="4078081"/>
            <a:ext cx="530927" cy="530927"/>
            <a:chOff x="0" y="0"/>
            <a:chExt cx="1243363" cy="1243363"/>
          </a:xfrm>
        </p:grpSpPr>
        <p:sp>
          <p:nvSpPr>
            <p:cNvPr id="37" name="Shape 1348">
              <a:extLst>
                <a:ext uri="{FF2B5EF4-FFF2-40B4-BE49-F238E27FC236}">
                  <a16:creationId xmlns:a16="http://schemas.microsoft.com/office/drawing/2014/main" id="{DB11F6DF-C543-4139-B795-B9986F753002}"/>
                </a:ext>
              </a:extLst>
            </p:cNvPr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Shape 1349">
              <a:extLst>
                <a:ext uri="{FF2B5EF4-FFF2-40B4-BE49-F238E27FC236}">
                  <a16:creationId xmlns:a16="http://schemas.microsoft.com/office/drawing/2014/main" id="{2B9B9524-4B8D-4EAB-A40A-CEE0387F8B27}"/>
                </a:ext>
              </a:extLst>
            </p:cNvPr>
            <p:cNvSpPr/>
            <p:nvPr/>
          </p:nvSpPr>
          <p:spPr>
            <a:xfrm>
              <a:off x="351222" y="393269"/>
              <a:ext cx="540919" cy="4993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92" y="12333"/>
                  </a:moveTo>
                  <a:cubicBezTo>
                    <a:pt x="19528" y="12511"/>
                    <a:pt x="19333" y="12600"/>
                    <a:pt x="19107" y="12600"/>
                  </a:cubicBezTo>
                  <a:cubicBezTo>
                    <a:pt x="18882" y="12600"/>
                    <a:pt x="18688" y="12511"/>
                    <a:pt x="18524" y="12333"/>
                  </a:cubicBezTo>
                  <a:cubicBezTo>
                    <a:pt x="18360" y="12155"/>
                    <a:pt x="18277" y="11944"/>
                    <a:pt x="18277" y="11700"/>
                  </a:cubicBezTo>
                  <a:cubicBezTo>
                    <a:pt x="18277" y="11456"/>
                    <a:pt x="18360" y="11245"/>
                    <a:pt x="18524" y="11067"/>
                  </a:cubicBezTo>
                  <a:cubicBezTo>
                    <a:pt x="18688" y="10889"/>
                    <a:pt x="18882" y="10800"/>
                    <a:pt x="19107" y="10800"/>
                  </a:cubicBezTo>
                  <a:cubicBezTo>
                    <a:pt x="19333" y="10800"/>
                    <a:pt x="19528" y="10889"/>
                    <a:pt x="19692" y="11067"/>
                  </a:cubicBezTo>
                  <a:cubicBezTo>
                    <a:pt x="19857" y="11245"/>
                    <a:pt x="19938" y="11456"/>
                    <a:pt x="19938" y="11700"/>
                  </a:cubicBezTo>
                  <a:cubicBezTo>
                    <a:pt x="19938" y="11944"/>
                    <a:pt x="19857" y="12155"/>
                    <a:pt x="19692" y="12333"/>
                  </a:cubicBezTo>
                  <a:cubicBezTo>
                    <a:pt x="19692" y="12333"/>
                    <a:pt x="19692" y="12333"/>
                    <a:pt x="19692" y="12333"/>
                  </a:cubicBezTo>
                  <a:close/>
                  <a:moveTo>
                    <a:pt x="16616" y="10800"/>
                  </a:moveTo>
                  <a:lnTo>
                    <a:pt x="4984" y="10800"/>
                  </a:lnTo>
                  <a:lnTo>
                    <a:pt x="4984" y="1800"/>
                  </a:lnTo>
                  <a:lnTo>
                    <a:pt x="13292" y="1800"/>
                  </a:lnTo>
                  <a:lnTo>
                    <a:pt x="13292" y="4050"/>
                  </a:lnTo>
                  <a:cubicBezTo>
                    <a:pt x="13292" y="4425"/>
                    <a:pt x="13414" y="4744"/>
                    <a:pt x="13655" y="5006"/>
                  </a:cubicBezTo>
                  <a:cubicBezTo>
                    <a:pt x="13898" y="5269"/>
                    <a:pt x="14192" y="5400"/>
                    <a:pt x="14538" y="5400"/>
                  </a:cubicBezTo>
                  <a:lnTo>
                    <a:pt x="16616" y="5400"/>
                  </a:lnTo>
                  <a:cubicBezTo>
                    <a:pt x="16616" y="5400"/>
                    <a:pt x="16616" y="10800"/>
                    <a:pt x="16616" y="10800"/>
                  </a:cubicBezTo>
                  <a:close/>
                  <a:moveTo>
                    <a:pt x="16616" y="19800"/>
                  </a:moveTo>
                  <a:lnTo>
                    <a:pt x="4984" y="19800"/>
                  </a:lnTo>
                  <a:lnTo>
                    <a:pt x="4984" y="16200"/>
                  </a:lnTo>
                  <a:lnTo>
                    <a:pt x="16616" y="16200"/>
                  </a:lnTo>
                  <a:cubicBezTo>
                    <a:pt x="16616" y="16200"/>
                    <a:pt x="16616" y="19800"/>
                    <a:pt x="16616" y="19800"/>
                  </a:cubicBezTo>
                  <a:close/>
                  <a:moveTo>
                    <a:pt x="20867" y="9795"/>
                  </a:moveTo>
                  <a:cubicBezTo>
                    <a:pt x="20378" y="9265"/>
                    <a:pt x="19791" y="9000"/>
                    <a:pt x="19107" y="9000"/>
                  </a:cubicBezTo>
                  <a:lnTo>
                    <a:pt x="18277" y="9000"/>
                  </a:lnTo>
                  <a:lnTo>
                    <a:pt x="18277" y="5400"/>
                  </a:lnTo>
                  <a:cubicBezTo>
                    <a:pt x="18277" y="5025"/>
                    <a:pt x="18190" y="4613"/>
                    <a:pt x="18018" y="4163"/>
                  </a:cubicBezTo>
                  <a:cubicBezTo>
                    <a:pt x="17844" y="3712"/>
                    <a:pt x="17637" y="3356"/>
                    <a:pt x="17394" y="3094"/>
                  </a:cubicBezTo>
                  <a:lnTo>
                    <a:pt x="15421" y="957"/>
                  </a:lnTo>
                  <a:cubicBezTo>
                    <a:pt x="15179" y="694"/>
                    <a:pt x="14850" y="469"/>
                    <a:pt x="14435" y="281"/>
                  </a:cubicBezTo>
                  <a:cubicBezTo>
                    <a:pt x="14020" y="94"/>
                    <a:pt x="13638" y="0"/>
                    <a:pt x="13292" y="0"/>
                  </a:cubicBezTo>
                  <a:lnTo>
                    <a:pt x="4569" y="0"/>
                  </a:lnTo>
                  <a:cubicBezTo>
                    <a:pt x="4223" y="0"/>
                    <a:pt x="3929" y="132"/>
                    <a:pt x="3687" y="394"/>
                  </a:cubicBezTo>
                  <a:cubicBezTo>
                    <a:pt x="3444" y="656"/>
                    <a:pt x="3323" y="975"/>
                    <a:pt x="3323" y="1350"/>
                  </a:cubicBezTo>
                  <a:lnTo>
                    <a:pt x="3323" y="9000"/>
                  </a:lnTo>
                  <a:lnTo>
                    <a:pt x="2493" y="9000"/>
                  </a:lnTo>
                  <a:cubicBezTo>
                    <a:pt x="1809" y="9000"/>
                    <a:pt x="1222" y="9265"/>
                    <a:pt x="734" y="9795"/>
                  </a:cubicBezTo>
                  <a:cubicBezTo>
                    <a:pt x="244" y="10324"/>
                    <a:pt x="0" y="10960"/>
                    <a:pt x="0" y="11700"/>
                  </a:cubicBezTo>
                  <a:lnTo>
                    <a:pt x="0" y="17550"/>
                  </a:lnTo>
                  <a:cubicBezTo>
                    <a:pt x="0" y="17673"/>
                    <a:pt x="41" y="17777"/>
                    <a:pt x="124" y="17866"/>
                  </a:cubicBezTo>
                  <a:cubicBezTo>
                    <a:pt x="205" y="17956"/>
                    <a:pt x="303" y="18000"/>
                    <a:pt x="415" y="18000"/>
                  </a:cubicBezTo>
                  <a:lnTo>
                    <a:pt x="3323" y="18000"/>
                  </a:lnTo>
                  <a:lnTo>
                    <a:pt x="3323" y="20250"/>
                  </a:lnTo>
                  <a:cubicBezTo>
                    <a:pt x="3323" y="20625"/>
                    <a:pt x="3444" y="20944"/>
                    <a:pt x="3687" y="21206"/>
                  </a:cubicBezTo>
                  <a:cubicBezTo>
                    <a:pt x="3929" y="21468"/>
                    <a:pt x="4223" y="21600"/>
                    <a:pt x="4569" y="21600"/>
                  </a:cubicBezTo>
                  <a:lnTo>
                    <a:pt x="17031" y="21600"/>
                  </a:lnTo>
                  <a:cubicBezTo>
                    <a:pt x="17377" y="21600"/>
                    <a:pt x="17671" y="21468"/>
                    <a:pt x="17913" y="21206"/>
                  </a:cubicBezTo>
                  <a:cubicBezTo>
                    <a:pt x="18156" y="20943"/>
                    <a:pt x="18277" y="20625"/>
                    <a:pt x="18277" y="20250"/>
                  </a:cubicBezTo>
                  <a:lnTo>
                    <a:pt x="18277" y="18000"/>
                  </a:lnTo>
                  <a:lnTo>
                    <a:pt x="21185" y="18000"/>
                  </a:lnTo>
                  <a:cubicBezTo>
                    <a:pt x="21297" y="18000"/>
                    <a:pt x="21395" y="17956"/>
                    <a:pt x="21476" y="17866"/>
                  </a:cubicBezTo>
                  <a:cubicBezTo>
                    <a:pt x="21559" y="17777"/>
                    <a:pt x="21600" y="17673"/>
                    <a:pt x="21600" y="17550"/>
                  </a:cubicBezTo>
                  <a:lnTo>
                    <a:pt x="21600" y="11700"/>
                  </a:lnTo>
                  <a:cubicBezTo>
                    <a:pt x="21600" y="10960"/>
                    <a:pt x="21356" y="10324"/>
                    <a:pt x="20867" y="9795"/>
                  </a:cubicBezTo>
                  <a:cubicBezTo>
                    <a:pt x="20867" y="9795"/>
                    <a:pt x="20867" y="9795"/>
                    <a:pt x="20867" y="979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Group 1356">
            <a:extLst>
              <a:ext uri="{FF2B5EF4-FFF2-40B4-BE49-F238E27FC236}">
                <a16:creationId xmlns:a16="http://schemas.microsoft.com/office/drawing/2014/main" id="{EAE4C086-25BD-4832-A525-07984765CAB3}"/>
              </a:ext>
            </a:extLst>
          </p:cNvPr>
          <p:cNvGrpSpPr/>
          <p:nvPr/>
        </p:nvGrpSpPr>
        <p:grpSpPr>
          <a:xfrm>
            <a:off x="2177426" y="4078081"/>
            <a:ext cx="530927" cy="530927"/>
            <a:chOff x="0" y="0"/>
            <a:chExt cx="1243363" cy="1243363"/>
          </a:xfrm>
        </p:grpSpPr>
        <p:sp>
          <p:nvSpPr>
            <p:cNvPr id="40" name="Shape 1351">
              <a:extLst>
                <a:ext uri="{FF2B5EF4-FFF2-40B4-BE49-F238E27FC236}">
                  <a16:creationId xmlns:a16="http://schemas.microsoft.com/office/drawing/2014/main" id="{E7D1EE35-76DE-4CE6-A02A-92F95B1AD340}"/>
                </a:ext>
              </a:extLst>
            </p:cNvPr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7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1" name="Group 1355">
              <a:extLst>
                <a:ext uri="{FF2B5EF4-FFF2-40B4-BE49-F238E27FC236}">
                  <a16:creationId xmlns:a16="http://schemas.microsoft.com/office/drawing/2014/main" id="{7F6FDE39-68F0-4408-A277-EF46F0F2A2B5}"/>
                </a:ext>
              </a:extLst>
            </p:cNvPr>
            <p:cNvGrpSpPr/>
            <p:nvPr/>
          </p:nvGrpSpPr>
          <p:grpSpPr>
            <a:xfrm>
              <a:off x="356142" y="391541"/>
              <a:ext cx="533285" cy="457201"/>
              <a:chOff x="0" y="0"/>
              <a:chExt cx="533283" cy="457200"/>
            </a:xfrm>
          </p:grpSpPr>
          <p:sp>
            <p:nvSpPr>
              <p:cNvPr id="42" name="Shape 1352">
                <a:extLst>
                  <a:ext uri="{FF2B5EF4-FFF2-40B4-BE49-F238E27FC236}">
                    <a16:creationId xmlns:a16="http://schemas.microsoft.com/office/drawing/2014/main" id="{78314B3F-3314-49C8-AAA0-FBCEB0198D8A}"/>
                  </a:ext>
                </a:extLst>
              </p:cNvPr>
              <p:cNvSpPr/>
              <p:nvPr/>
            </p:nvSpPr>
            <p:spPr>
              <a:xfrm>
                <a:off x="0" y="76178"/>
                <a:ext cx="85718" cy="381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949" y="1114"/>
                    </a:moveTo>
                    <a:cubicBezTo>
                      <a:pt x="1650" y="1857"/>
                      <a:pt x="0" y="2746"/>
                      <a:pt x="0" y="3780"/>
                    </a:cubicBezTo>
                    <a:lnTo>
                      <a:pt x="0" y="17820"/>
                    </a:lnTo>
                    <a:cubicBezTo>
                      <a:pt x="0" y="18855"/>
                      <a:pt x="1650" y="19744"/>
                      <a:pt x="4949" y="20487"/>
                    </a:cubicBezTo>
                    <a:cubicBezTo>
                      <a:pt x="8249" y="21229"/>
                      <a:pt x="12200" y="21600"/>
                      <a:pt x="16803" y="21600"/>
                    </a:cubicBezTo>
                    <a:lnTo>
                      <a:pt x="21600" y="21600"/>
                    </a:lnTo>
                    <a:lnTo>
                      <a:pt x="21600" y="0"/>
                    </a:lnTo>
                    <a:lnTo>
                      <a:pt x="16803" y="0"/>
                    </a:lnTo>
                    <a:cubicBezTo>
                      <a:pt x="12200" y="0"/>
                      <a:pt x="8249" y="372"/>
                      <a:pt x="4949" y="1114"/>
                    </a:cubicBezTo>
                    <a:cubicBezTo>
                      <a:pt x="4949" y="1114"/>
                      <a:pt x="4949" y="1114"/>
                      <a:pt x="4949" y="1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267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Shape 1353">
                <a:extLst>
                  <a:ext uri="{FF2B5EF4-FFF2-40B4-BE49-F238E27FC236}">
                    <a16:creationId xmlns:a16="http://schemas.microsoft.com/office/drawing/2014/main" id="{8330B707-DD03-45EF-9A25-93D2A311E393}"/>
                  </a:ext>
                </a:extLst>
              </p:cNvPr>
              <p:cNvSpPr/>
              <p:nvPr/>
            </p:nvSpPr>
            <p:spPr>
              <a:xfrm>
                <a:off x="113393" y="0"/>
                <a:ext cx="304819" cy="4572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00" y="3600"/>
                    </a:moveTo>
                    <a:lnTo>
                      <a:pt x="5400" y="3600"/>
                    </a:lnTo>
                    <a:lnTo>
                      <a:pt x="5400" y="1800"/>
                    </a:lnTo>
                    <a:lnTo>
                      <a:pt x="16200" y="1800"/>
                    </a:lnTo>
                    <a:cubicBezTo>
                      <a:pt x="16200" y="1800"/>
                      <a:pt x="16200" y="3600"/>
                      <a:pt x="16200" y="3600"/>
                    </a:cubicBezTo>
                    <a:close/>
                    <a:moveTo>
                      <a:pt x="18900" y="1350"/>
                    </a:moveTo>
                    <a:cubicBezTo>
                      <a:pt x="18900" y="975"/>
                      <a:pt x="18703" y="657"/>
                      <a:pt x="18308" y="394"/>
                    </a:cubicBezTo>
                    <a:cubicBezTo>
                      <a:pt x="17915" y="131"/>
                      <a:pt x="17437" y="0"/>
                      <a:pt x="16875" y="0"/>
                    </a:cubicBezTo>
                    <a:lnTo>
                      <a:pt x="4725" y="0"/>
                    </a:lnTo>
                    <a:cubicBezTo>
                      <a:pt x="4163" y="0"/>
                      <a:pt x="3685" y="131"/>
                      <a:pt x="3291" y="394"/>
                    </a:cubicBezTo>
                    <a:cubicBezTo>
                      <a:pt x="2897" y="656"/>
                      <a:pt x="2700" y="975"/>
                      <a:pt x="2700" y="1350"/>
                    </a:cubicBezTo>
                    <a:lnTo>
                      <a:pt x="2700" y="3600"/>
                    </a:lnTo>
                    <a:lnTo>
                      <a:pt x="0" y="3600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3600"/>
                    </a:lnTo>
                    <a:lnTo>
                      <a:pt x="18900" y="3600"/>
                    </a:lnTo>
                    <a:cubicBezTo>
                      <a:pt x="18900" y="3600"/>
                      <a:pt x="18900" y="1350"/>
                      <a:pt x="18900" y="13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267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Shape 1354">
                <a:extLst>
                  <a:ext uri="{FF2B5EF4-FFF2-40B4-BE49-F238E27FC236}">
                    <a16:creationId xmlns:a16="http://schemas.microsoft.com/office/drawing/2014/main" id="{E5966E83-04FE-4B23-8CAE-1F2D2F2A351B}"/>
                  </a:ext>
                </a:extLst>
              </p:cNvPr>
              <p:cNvSpPr/>
              <p:nvPr/>
            </p:nvSpPr>
            <p:spPr>
              <a:xfrm>
                <a:off x="447548" y="76178"/>
                <a:ext cx="85736" cy="381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652" y="1114"/>
                    </a:moveTo>
                    <a:cubicBezTo>
                      <a:pt x="13348" y="372"/>
                      <a:pt x="9402" y="0"/>
                      <a:pt x="4800" y="0"/>
                    </a:cubicBezTo>
                    <a:lnTo>
                      <a:pt x="0" y="0"/>
                    </a:lnTo>
                    <a:lnTo>
                      <a:pt x="0" y="21600"/>
                    </a:lnTo>
                    <a:lnTo>
                      <a:pt x="4800" y="21600"/>
                    </a:lnTo>
                    <a:cubicBezTo>
                      <a:pt x="9402" y="21600"/>
                      <a:pt x="13348" y="21229"/>
                      <a:pt x="16652" y="20487"/>
                    </a:cubicBezTo>
                    <a:cubicBezTo>
                      <a:pt x="19951" y="19744"/>
                      <a:pt x="21600" y="18855"/>
                      <a:pt x="21600" y="17820"/>
                    </a:cubicBezTo>
                    <a:lnTo>
                      <a:pt x="21600" y="3780"/>
                    </a:lnTo>
                    <a:cubicBezTo>
                      <a:pt x="21600" y="2746"/>
                      <a:pt x="19951" y="1857"/>
                      <a:pt x="16652" y="1114"/>
                    </a:cubicBezTo>
                    <a:cubicBezTo>
                      <a:pt x="16652" y="1114"/>
                      <a:pt x="16652" y="1114"/>
                      <a:pt x="16652" y="1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267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A0622AF0-DE05-402E-84F5-104580582C65}"/>
              </a:ext>
            </a:extLst>
          </p:cNvPr>
          <p:cNvSpPr txBox="1"/>
          <p:nvPr/>
        </p:nvSpPr>
        <p:spPr>
          <a:xfrm>
            <a:off x="2177427" y="2752447"/>
            <a:ext cx="1831340" cy="6402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点击输入本栏的具体文字，简明扼要的说明分项内容，请根据您的具体内容酌情修改</a:t>
            </a: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 Placeholder 4">
            <a:extLst>
              <a:ext uri="{FF2B5EF4-FFF2-40B4-BE49-F238E27FC236}">
                <a16:creationId xmlns:a16="http://schemas.microsoft.com/office/drawing/2014/main" id="{F644437A-B1FC-4BE2-A366-B0809DE50B82}"/>
              </a:ext>
            </a:extLst>
          </p:cNvPr>
          <p:cNvSpPr txBox="1">
            <a:spLocks/>
          </p:cNvSpPr>
          <p:nvPr/>
        </p:nvSpPr>
        <p:spPr>
          <a:xfrm>
            <a:off x="2065746" y="2468248"/>
            <a:ext cx="1639319" cy="267765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GB" altLang="zh-CN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90711C9-F464-414D-B1AD-B28AF56467C2}"/>
              </a:ext>
            </a:extLst>
          </p:cNvPr>
          <p:cNvSpPr txBox="1"/>
          <p:nvPr/>
        </p:nvSpPr>
        <p:spPr>
          <a:xfrm>
            <a:off x="4281329" y="2752447"/>
            <a:ext cx="1831340" cy="5911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点击输入本栏的具体文字，简明扼要的说明分项内容，请根据您的具体内容酌情修改。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 Placeholder 4">
            <a:extLst>
              <a:ext uri="{FF2B5EF4-FFF2-40B4-BE49-F238E27FC236}">
                <a16:creationId xmlns:a16="http://schemas.microsoft.com/office/drawing/2014/main" id="{FA37E886-8FE6-42BF-826F-8446C4D7A8AD}"/>
              </a:ext>
            </a:extLst>
          </p:cNvPr>
          <p:cNvSpPr txBox="1">
            <a:spLocks/>
          </p:cNvSpPr>
          <p:nvPr/>
        </p:nvSpPr>
        <p:spPr>
          <a:xfrm>
            <a:off x="4169645" y="2468248"/>
            <a:ext cx="1718664" cy="267765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3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GB" altLang="zh-CN" sz="1333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9258E459-A53A-4227-8437-69DE521F6997}"/>
              </a:ext>
            </a:extLst>
          </p:cNvPr>
          <p:cNvSpPr txBox="1"/>
          <p:nvPr/>
        </p:nvSpPr>
        <p:spPr>
          <a:xfrm>
            <a:off x="6385231" y="2752447"/>
            <a:ext cx="1831340" cy="5911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点击输入本栏的具体文字，简明扼要的说明分项内容，请根据您的具体内容酌情修改。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 Placeholder 4">
            <a:extLst>
              <a:ext uri="{FF2B5EF4-FFF2-40B4-BE49-F238E27FC236}">
                <a16:creationId xmlns:a16="http://schemas.microsoft.com/office/drawing/2014/main" id="{39554DED-823A-41A0-81B4-3C1121345E5D}"/>
              </a:ext>
            </a:extLst>
          </p:cNvPr>
          <p:cNvSpPr txBox="1">
            <a:spLocks/>
          </p:cNvSpPr>
          <p:nvPr/>
        </p:nvSpPr>
        <p:spPr>
          <a:xfrm>
            <a:off x="6273549" y="2468248"/>
            <a:ext cx="1639319" cy="267765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3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GB" altLang="zh-CN" sz="1333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E7AA1B74-678E-4D86-BF84-2FA824397234}"/>
              </a:ext>
            </a:extLst>
          </p:cNvPr>
          <p:cNvSpPr txBox="1"/>
          <p:nvPr/>
        </p:nvSpPr>
        <p:spPr>
          <a:xfrm>
            <a:off x="8489131" y="2752447"/>
            <a:ext cx="1831340" cy="6402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点击输入本栏的具体文字，简明扼要的说明分项内容，请根据您的具体内容酌情修改</a:t>
            </a: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 Placeholder 4">
            <a:extLst>
              <a:ext uri="{FF2B5EF4-FFF2-40B4-BE49-F238E27FC236}">
                <a16:creationId xmlns:a16="http://schemas.microsoft.com/office/drawing/2014/main" id="{939B6CA3-1E37-43C9-B7C7-87C1EA242782}"/>
              </a:ext>
            </a:extLst>
          </p:cNvPr>
          <p:cNvSpPr txBox="1">
            <a:spLocks/>
          </p:cNvSpPr>
          <p:nvPr/>
        </p:nvSpPr>
        <p:spPr>
          <a:xfrm>
            <a:off x="8377450" y="2468248"/>
            <a:ext cx="1639319" cy="267765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3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GB" altLang="zh-CN" sz="1333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812E0E66-96DD-4493-9E68-EAB3E85BFACF}"/>
              </a:ext>
            </a:extLst>
          </p:cNvPr>
          <p:cNvSpPr txBox="1"/>
          <p:nvPr/>
        </p:nvSpPr>
        <p:spPr>
          <a:xfrm>
            <a:off x="2177427" y="5063148"/>
            <a:ext cx="1831340" cy="6402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点击输入本栏的具体文字，简明扼要的说明分项内容，请根据您的具体内容酌情修改</a:t>
            </a: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Text Placeholder 4">
            <a:extLst>
              <a:ext uri="{FF2B5EF4-FFF2-40B4-BE49-F238E27FC236}">
                <a16:creationId xmlns:a16="http://schemas.microsoft.com/office/drawing/2014/main" id="{4247F3D0-3F0A-43C4-9C7D-80442C0E8952}"/>
              </a:ext>
            </a:extLst>
          </p:cNvPr>
          <p:cNvSpPr txBox="1">
            <a:spLocks/>
          </p:cNvSpPr>
          <p:nvPr/>
        </p:nvSpPr>
        <p:spPr>
          <a:xfrm>
            <a:off x="2065746" y="4778948"/>
            <a:ext cx="1639319" cy="267765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GB" altLang="zh-CN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C8094FE-1DBA-460A-8C1B-9DD698B4E899}"/>
              </a:ext>
            </a:extLst>
          </p:cNvPr>
          <p:cNvSpPr txBox="1"/>
          <p:nvPr/>
        </p:nvSpPr>
        <p:spPr>
          <a:xfrm>
            <a:off x="4281329" y="5063148"/>
            <a:ext cx="1831340" cy="6402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点击输入本栏的具体文字，简明扼要的说明分项内容，请根据您的具体内容酌情修改</a:t>
            </a: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 Placeholder 4">
            <a:extLst>
              <a:ext uri="{FF2B5EF4-FFF2-40B4-BE49-F238E27FC236}">
                <a16:creationId xmlns:a16="http://schemas.microsoft.com/office/drawing/2014/main" id="{CCB3903D-F860-48F8-85C9-8250015C3481}"/>
              </a:ext>
            </a:extLst>
          </p:cNvPr>
          <p:cNvSpPr txBox="1">
            <a:spLocks/>
          </p:cNvSpPr>
          <p:nvPr/>
        </p:nvSpPr>
        <p:spPr>
          <a:xfrm>
            <a:off x="4169645" y="4778948"/>
            <a:ext cx="1718664" cy="267765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GB" altLang="zh-CN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98563A8-BB21-4B81-A4C0-A65BE5E79A2E}"/>
              </a:ext>
            </a:extLst>
          </p:cNvPr>
          <p:cNvSpPr txBox="1"/>
          <p:nvPr/>
        </p:nvSpPr>
        <p:spPr>
          <a:xfrm>
            <a:off x="6385231" y="5063148"/>
            <a:ext cx="1831340" cy="5911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点击输入本栏的具体文字，简明扼要的说明分项内容，请根据您的具体内容酌情修改。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Text Placeholder 4">
            <a:extLst>
              <a:ext uri="{FF2B5EF4-FFF2-40B4-BE49-F238E27FC236}">
                <a16:creationId xmlns:a16="http://schemas.microsoft.com/office/drawing/2014/main" id="{82094FFF-EE03-47B4-AE2E-D4416F8DB082}"/>
              </a:ext>
            </a:extLst>
          </p:cNvPr>
          <p:cNvSpPr txBox="1">
            <a:spLocks/>
          </p:cNvSpPr>
          <p:nvPr/>
        </p:nvSpPr>
        <p:spPr>
          <a:xfrm>
            <a:off x="6273549" y="4778948"/>
            <a:ext cx="1639319" cy="267765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GB" altLang="zh-CN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7F443048-BE7A-4D76-9A8B-4BA27590FC55}"/>
              </a:ext>
            </a:extLst>
          </p:cNvPr>
          <p:cNvSpPr txBox="1"/>
          <p:nvPr/>
        </p:nvSpPr>
        <p:spPr>
          <a:xfrm>
            <a:off x="8489131" y="5063148"/>
            <a:ext cx="1831340" cy="5911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点击输入本栏的具体文字，简明扼要的说明分项内容，请根据您的具体内容酌情修改。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Text Placeholder 4">
            <a:extLst>
              <a:ext uri="{FF2B5EF4-FFF2-40B4-BE49-F238E27FC236}">
                <a16:creationId xmlns:a16="http://schemas.microsoft.com/office/drawing/2014/main" id="{4B88BC38-8A7A-48C9-BD4F-20D92960E10A}"/>
              </a:ext>
            </a:extLst>
          </p:cNvPr>
          <p:cNvSpPr txBox="1">
            <a:spLocks/>
          </p:cNvSpPr>
          <p:nvPr/>
        </p:nvSpPr>
        <p:spPr>
          <a:xfrm>
            <a:off x="8377450" y="4778948"/>
            <a:ext cx="1639319" cy="267765"/>
          </a:xfrm>
          <a:prstGeom prst="rect">
            <a:avLst/>
          </a:prstGeom>
        </p:spPr>
        <p:txBody>
          <a:bodyPr lIns="121908" tIns="60953" rIns="121908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GB" altLang="zh-CN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标题 1">
            <a:extLst>
              <a:ext uri="{FF2B5EF4-FFF2-40B4-BE49-F238E27FC236}">
                <a16:creationId xmlns:a16="http://schemas.microsoft.com/office/drawing/2014/main" id="{DC0D32C7-1110-4A92-B573-F3E4AF4852C1}"/>
              </a:ext>
            </a:extLst>
          </p:cNvPr>
          <p:cNvSpPr txBox="1">
            <a:spLocks/>
          </p:cNvSpPr>
          <p:nvPr/>
        </p:nvSpPr>
        <p:spPr>
          <a:xfrm>
            <a:off x="1008836" y="364279"/>
            <a:ext cx="10515600" cy="51602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cs typeface="+mn-ea"/>
              </a:rPr>
              <a:t>单击此处添加标题</a:t>
            </a:r>
            <a:endParaRPr lang="zh-CN" altLang="en-US" sz="2000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25570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45" grpId="0"/>
      <p:bldP spid="46" grpId="0" build="p"/>
      <p:bldP spid="47" grpId="0"/>
      <p:bldP spid="48" grpId="0" build="p"/>
      <p:bldP spid="49" grpId="0"/>
      <p:bldP spid="50" grpId="0" build="p"/>
      <p:bldP spid="51" grpId="0"/>
      <p:bldP spid="52" grpId="0" build="p"/>
      <p:bldP spid="53" grpId="0"/>
      <p:bldP spid="54" grpId="0" build="p"/>
      <p:bldP spid="55" grpId="0"/>
      <p:bldP spid="56" grpId="0" build="p"/>
      <p:bldP spid="57" grpId="0"/>
      <p:bldP spid="58" grpId="0" build="p"/>
      <p:bldP spid="59" grpId="0"/>
      <p:bldP spid="60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H_Others_1">
            <a:extLst>
              <a:ext uri="{FF2B5EF4-FFF2-40B4-BE49-F238E27FC236}">
                <a16:creationId xmlns:a16="http://schemas.microsoft.com/office/drawing/2014/main" id="{207D5B0F-10D2-486C-B2D5-3E56F86D128F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323494" y="1354322"/>
            <a:ext cx="1319138" cy="130495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zh-CN" altLang="en-US" sz="80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</a:p>
        </p:txBody>
      </p:sp>
      <p:sp>
        <p:nvSpPr>
          <p:cNvPr id="3" name="MH_Others_2">
            <a:extLst>
              <a:ext uri="{FF2B5EF4-FFF2-40B4-BE49-F238E27FC236}">
                <a16:creationId xmlns:a16="http://schemas.microsoft.com/office/drawing/2014/main" id="{EEBAF901-EF3B-4E67-9F65-467821A9A96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032708" y="2550528"/>
            <a:ext cx="931434" cy="921978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zh-CN" altLang="en-US" sz="5400" b="1" kern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</a:p>
        </p:txBody>
      </p:sp>
      <p:sp>
        <p:nvSpPr>
          <p:cNvPr id="4" name="MH_Others_3">
            <a:extLst>
              <a:ext uri="{FF2B5EF4-FFF2-40B4-BE49-F238E27FC236}">
                <a16:creationId xmlns:a16="http://schemas.microsoft.com/office/drawing/2014/main" id="{2FCBE53F-2F77-4ADC-9232-27EDD579B91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268516" y="2671652"/>
            <a:ext cx="677108" cy="2806792"/>
          </a:xfrm>
          <a:prstGeom prst="rect">
            <a:avLst/>
          </a:prstGeom>
          <a:noFill/>
        </p:spPr>
        <p:txBody>
          <a:bodyPr vert="eaVert" wrap="square" anchor="ctr" anchorCtr="0">
            <a:noAutofit/>
          </a:bodyPr>
          <a:lstStyle/>
          <a:p>
            <a:pPr>
              <a:defRPr/>
            </a:pPr>
            <a:r>
              <a:rPr lang="en-US" altLang="zh-CN" sz="3600" kern="0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CONTENTS</a:t>
            </a:r>
            <a:endParaRPr lang="zh-CN" altLang="en-US" sz="3600" kern="0" dirty="0">
              <a:solidFill>
                <a:schemeClr val="accent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MH_Number_1">
            <a:hlinkClick r:id="rId14" action="ppaction://hlinksldjump"/>
            <a:extLst>
              <a:ext uri="{FF2B5EF4-FFF2-40B4-BE49-F238E27FC236}">
                <a16:creationId xmlns:a16="http://schemas.microsoft.com/office/drawing/2014/main" id="{A064F727-322B-4EB7-90AC-F84B39CA884A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4225746" y="1492012"/>
            <a:ext cx="1200316" cy="471566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b="1" spc="200">
                <a:solidFill>
                  <a:srgbClr val="FFFFFF"/>
                </a:solidFill>
                <a:latin typeface="+mn-ea"/>
              </a:rPr>
              <a:t>第一章</a:t>
            </a:r>
          </a:p>
        </p:txBody>
      </p:sp>
      <p:sp>
        <p:nvSpPr>
          <p:cNvPr id="8" name="MH_Entry_1">
            <a:hlinkClick r:id="rId14" action="ppaction://hlinksldjump"/>
            <a:extLst>
              <a:ext uri="{FF2B5EF4-FFF2-40B4-BE49-F238E27FC236}">
                <a16:creationId xmlns:a16="http://schemas.microsoft.com/office/drawing/2014/main" id="{734B7331-97DA-4FCA-8139-5FB66CFAB344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426062" y="1354322"/>
            <a:ext cx="4445740" cy="746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00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>
                <a:latin typeface="+mn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请在此处输入您的标题</a:t>
            </a:r>
            <a:endParaRPr lang="en-US" altLang="zh-CN"/>
          </a:p>
        </p:txBody>
      </p:sp>
      <p:sp>
        <p:nvSpPr>
          <p:cNvPr id="9" name="MH_Number_2">
            <a:hlinkClick r:id="rId14" action="ppaction://hlinksldjump"/>
            <a:extLst>
              <a:ext uri="{FF2B5EF4-FFF2-40B4-BE49-F238E27FC236}">
                <a16:creationId xmlns:a16="http://schemas.microsoft.com/office/drawing/2014/main" id="{1B64C807-B12D-4536-8EB2-8ED40324CFFB}"/>
              </a:ext>
            </a:extLst>
          </p:cNvPr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4225746" y="2526734"/>
            <a:ext cx="1190938" cy="470642"/>
          </a:xfrm>
          <a:prstGeom prst="homePlate">
            <a:avLst/>
          </a:prstGeom>
          <a:solidFill>
            <a:srgbClr val="E7A139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b="1" spc="200">
                <a:solidFill>
                  <a:srgbClr val="FFFFFF"/>
                </a:solidFill>
                <a:latin typeface="+mn-ea"/>
              </a:rPr>
              <a:t>第二章</a:t>
            </a:r>
          </a:p>
        </p:txBody>
      </p:sp>
      <p:sp>
        <p:nvSpPr>
          <p:cNvPr id="10" name="MH_Entry_2">
            <a:hlinkClick r:id="rId14" action="ppaction://hlinksldjump"/>
            <a:extLst>
              <a:ext uri="{FF2B5EF4-FFF2-40B4-BE49-F238E27FC236}">
                <a16:creationId xmlns:a16="http://schemas.microsoft.com/office/drawing/2014/main" id="{4ABF5D8A-22A4-46FB-9AB5-2A3118D90898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426062" y="2388582"/>
            <a:ext cx="4445740" cy="746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000" anchor="ctr" anchorCtr="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>
                <a:latin typeface="+mn-ea"/>
                <a:ea typeface="+mn-ea"/>
              </a:rPr>
              <a:t>请在此处输入您的标题</a:t>
            </a:r>
            <a:endParaRPr lang="en-US" altLang="zh-CN" sz="2800">
              <a:latin typeface="+mn-ea"/>
              <a:ea typeface="+mn-ea"/>
            </a:endParaRPr>
          </a:p>
        </p:txBody>
      </p:sp>
      <p:sp>
        <p:nvSpPr>
          <p:cNvPr id="11" name="MH_Number_1">
            <a:hlinkClick r:id="rId14" action="ppaction://hlinksldjump"/>
            <a:extLst>
              <a:ext uri="{FF2B5EF4-FFF2-40B4-BE49-F238E27FC236}">
                <a16:creationId xmlns:a16="http://schemas.microsoft.com/office/drawing/2014/main" id="{D561F770-A1C0-45B3-A39B-B26D1F30CBD5}"/>
              </a:ext>
            </a:extLst>
          </p:cNvPr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4225746" y="3560532"/>
            <a:ext cx="1200316" cy="471566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b="1" spc="200" dirty="0">
                <a:solidFill>
                  <a:srgbClr val="FFFFFF"/>
                </a:solidFill>
                <a:latin typeface="+mn-ea"/>
              </a:rPr>
              <a:t>第三章</a:t>
            </a:r>
          </a:p>
        </p:txBody>
      </p:sp>
      <p:sp>
        <p:nvSpPr>
          <p:cNvPr id="12" name="MH_Entry_1">
            <a:hlinkClick r:id="rId14" action="ppaction://hlinksldjump"/>
            <a:extLst>
              <a:ext uri="{FF2B5EF4-FFF2-40B4-BE49-F238E27FC236}">
                <a16:creationId xmlns:a16="http://schemas.microsoft.com/office/drawing/2014/main" id="{9EB18616-88DC-4416-8B70-802ADA9971AE}"/>
              </a:ext>
            </a:extLst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426062" y="3422842"/>
            <a:ext cx="4445740" cy="746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00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>
                <a:latin typeface="+mn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请在此处输入您的标题</a:t>
            </a:r>
            <a:endParaRPr lang="en-US" altLang="zh-CN"/>
          </a:p>
        </p:txBody>
      </p:sp>
      <p:sp>
        <p:nvSpPr>
          <p:cNvPr id="13" name="MH_Number_2">
            <a:hlinkClick r:id="rId14" action="ppaction://hlinksldjump"/>
            <a:extLst>
              <a:ext uri="{FF2B5EF4-FFF2-40B4-BE49-F238E27FC236}">
                <a16:creationId xmlns:a16="http://schemas.microsoft.com/office/drawing/2014/main" id="{C2CFDE77-6178-4F8B-AD3D-534491B79EE3}"/>
              </a:ext>
            </a:extLst>
          </p:cNvPr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4225746" y="4595254"/>
            <a:ext cx="1190938" cy="470642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b="1" spc="200" dirty="0">
                <a:solidFill>
                  <a:srgbClr val="FFFFFF"/>
                </a:solidFill>
                <a:latin typeface="+mn-ea"/>
              </a:rPr>
              <a:t>第四章</a:t>
            </a:r>
          </a:p>
        </p:txBody>
      </p:sp>
      <p:sp>
        <p:nvSpPr>
          <p:cNvPr id="14" name="MH_Entry_2">
            <a:hlinkClick r:id="rId14" action="ppaction://hlinksldjump"/>
            <a:extLst>
              <a:ext uri="{FF2B5EF4-FFF2-40B4-BE49-F238E27FC236}">
                <a16:creationId xmlns:a16="http://schemas.microsoft.com/office/drawing/2014/main" id="{82751355-A707-4D9C-A9BE-6382D5C0BD0D}"/>
              </a:ext>
            </a:extLst>
          </p:cNvPr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426062" y="4457102"/>
            <a:ext cx="4445740" cy="746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000" anchor="ctr" anchorCtr="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>
                <a:latin typeface="+mn-ea"/>
                <a:ea typeface="+mn-ea"/>
              </a:rPr>
              <a:t>请在此处输入您的标题</a:t>
            </a:r>
            <a:endParaRPr lang="en-US" altLang="zh-CN" sz="280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46591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7" grpId="0" animBg="1"/>
      <p:bldP spid="8" grpId="0"/>
      <p:bldP spid="9" grpId="0" animBg="1"/>
      <p:bldP spid="10" grpId="0"/>
      <p:bldP spid="11" grpId="0" animBg="1"/>
      <p:bldP spid="12" grpId="0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7A988D7-C67C-4911-A0FE-A62D99329F20}"/>
              </a:ext>
            </a:extLst>
          </p:cNvPr>
          <p:cNvSpPr/>
          <p:nvPr/>
        </p:nvSpPr>
        <p:spPr>
          <a:xfrm>
            <a:off x="0" y="2226734"/>
            <a:ext cx="12132733" cy="24553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MH_Others_1">
            <a:extLst>
              <a:ext uri="{FF2B5EF4-FFF2-40B4-BE49-F238E27FC236}">
                <a16:creationId xmlns:a16="http://schemas.microsoft.com/office/drawing/2014/main" id="{6513A3D4-583C-4649-B89E-D1EB28ACF50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323494" y="1354322"/>
            <a:ext cx="1319138" cy="130495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zh-CN" altLang="en-US" sz="80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</a:p>
        </p:txBody>
      </p:sp>
      <p:sp>
        <p:nvSpPr>
          <p:cNvPr id="4" name="MH_Others_2">
            <a:extLst>
              <a:ext uri="{FF2B5EF4-FFF2-40B4-BE49-F238E27FC236}">
                <a16:creationId xmlns:a16="http://schemas.microsoft.com/office/drawing/2014/main" id="{AF6E550A-DAD3-494E-B46C-DCBF0D3637D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032708" y="2550528"/>
            <a:ext cx="931434" cy="921978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zh-CN" altLang="en-US" sz="5400" b="1" kern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</a:p>
        </p:txBody>
      </p:sp>
      <p:sp>
        <p:nvSpPr>
          <p:cNvPr id="5" name="MH_Others_3">
            <a:extLst>
              <a:ext uri="{FF2B5EF4-FFF2-40B4-BE49-F238E27FC236}">
                <a16:creationId xmlns:a16="http://schemas.microsoft.com/office/drawing/2014/main" id="{F472DD6C-ADAC-4E47-BAA7-2A48C45FF1F3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268516" y="2671652"/>
            <a:ext cx="677108" cy="2806792"/>
          </a:xfrm>
          <a:prstGeom prst="rect">
            <a:avLst/>
          </a:prstGeom>
          <a:noFill/>
        </p:spPr>
        <p:txBody>
          <a:bodyPr vert="eaVert" wrap="square" anchor="ctr" anchorCtr="0">
            <a:noAutofit/>
          </a:bodyPr>
          <a:lstStyle/>
          <a:p>
            <a:pPr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CONTENTS</a:t>
            </a:r>
            <a:endParaRPr lang="zh-CN" altLang="en-US" sz="2800" kern="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MH_Number_1">
            <a:hlinkClick r:id="rId8" action="ppaction://hlinksldjump"/>
            <a:extLst>
              <a:ext uri="{FF2B5EF4-FFF2-40B4-BE49-F238E27FC236}">
                <a16:creationId xmlns:a16="http://schemas.microsoft.com/office/drawing/2014/main" id="{99BB1651-F47B-46BF-A47B-8420B2A8E611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4216150" y="3151479"/>
            <a:ext cx="1200316" cy="471566"/>
          </a:xfrm>
          <a:prstGeom prst="homePlate">
            <a:avLst/>
          </a:prstGeom>
          <a:solidFill>
            <a:srgbClr val="E7A139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b="1" spc="200" dirty="0">
                <a:solidFill>
                  <a:srgbClr val="FFFFFF"/>
                </a:solidFill>
                <a:latin typeface="+mn-ea"/>
              </a:rPr>
              <a:t>第四章</a:t>
            </a:r>
          </a:p>
        </p:txBody>
      </p:sp>
      <p:sp>
        <p:nvSpPr>
          <p:cNvPr id="7" name="MH_Entry_1">
            <a:hlinkClick r:id="rId8" action="ppaction://hlinksldjump"/>
            <a:extLst>
              <a:ext uri="{FF2B5EF4-FFF2-40B4-BE49-F238E27FC236}">
                <a16:creationId xmlns:a16="http://schemas.microsoft.com/office/drawing/2014/main" id="{3752CA49-E7A1-4F07-89E4-02749D7E4323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416466" y="3013789"/>
            <a:ext cx="4445740" cy="746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00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>
                <a:latin typeface="+mn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</a:rPr>
              <a:t>请在此处输入您的标题</a:t>
            </a:r>
            <a:endParaRPr lang="en-US" altLang="zh-CN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5720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 animBg="1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EB38AD50-20F6-41F3-AED6-C1CF21B830EC}"/>
              </a:ext>
            </a:extLst>
          </p:cNvPr>
          <p:cNvCxnSpPr/>
          <p:nvPr/>
        </p:nvCxnSpPr>
        <p:spPr>
          <a:xfrm rot="18900000">
            <a:off x="2628855" y="3603821"/>
            <a:ext cx="1008183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087F80F0-8CA3-40ED-8E40-1A34011B6FE8}"/>
              </a:ext>
            </a:extLst>
          </p:cNvPr>
          <p:cNvCxnSpPr/>
          <p:nvPr/>
        </p:nvCxnSpPr>
        <p:spPr>
          <a:xfrm rot="2700000" flipH="1">
            <a:off x="4276743" y="3624799"/>
            <a:ext cx="1008183" cy="0"/>
          </a:xfrm>
          <a:prstGeom prst="line">
            <a:avLst/>
          </a:prstGeom>
          <a:ln w="3175">
            <a:solidFill>
              <a:schemeClr val="tx1"/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1">
            <a:extLst>
              <a:ext uri="{FF2B5EF4-FFF2-40B4-BE49-F238E27FC236}">
                <a16:creationId xmlns:a16="http://schemas.microsoft.com/office/drawing/2014/main" id="{54212D24-E96C-4583-8B7C-A8DF49D08FC9}"/>
              </a:ext>
            </a:extLst>
          </p:cNvPr>
          <p:cNvGrpSpPr/>
          <p:nvPr/>
        </p:nvGrpSpPr>
        <p:grpSpPr>
          <a:xfrm>
            <a:off x="1103952" y="2289904"/>
            <a:ext cx="2352008" cy="852105"/>
            <a:chOff x="6278307" y="2195545"/>
            <a:chExt cx="1764006" cy="639079"/>
          </a:xfrm>
        </p:grpSpPr>
        <p:sp>
          <p:nvSpPr>
            <p:cNvPr id="5" name="TextBox 20">
              <a:extLst>
                <a:ext uri="{FF2B5EF4-FFF2-40B4-BE49-F238E27FC236}">
                  <a16:creationId xmlns:a16="http://schemas.microsoft.com/office/drawing/2014/main" id="{B7148D8C-6B22-4BA0-BFCF-4187CFCDB24B}"/>
                </a:ext>
              </a:extLst>
            </p:cNvPr>
            <p:cNvSpPr txBox="1"/>
            <p:nvPr/>
          </p:nvSpPr>
          <p:spPr bwMode="auto">
            <a:xfrm>
              <a:off x="6382171" y="2494100"/>
              <a:ext cx="1526083" cy="340524"/>
            </a:xfrm>
            <a:prstGeom prst="rect">
              <a:avLst/>
            </a:prstGeom>
            <a:noFill/>
          </p:spPr>
          <p:txBody>
            <a:bodyPr vert="horz" wrap="square" lIns="124395" tIns="62197" rIns="124395" bIns="62197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1067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单击此处添加段落文本单击</a:t>
              </a:r>
              <a:r>
                <a:rPr lang="zh-CN" altLang="en-US" sz="1067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此处添加段落文本</a:t>
              </a:r>
            </a:p>
          </p:txBody>
        </p:sp>
        <p:sp>
          <p:nvSpPr>
            <p:cNvPr id="6" name="TextBox 19">
              <a:extLst>
                <a:ext uri="{FF2B5EF4-FFF2-40B4-BE49-F238E27FC236}">
                  <a16:creationId xmlns:a16="http://schemas.microsoft.com/office/drawing/2014/main" id="{F27E2A0B-0075-4CC7-9393-9B381433317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78307" y="2195545"/>
              <a:ext cx="1764006" cy="278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4395" tIns="62197" rIns="124395" bIns="62197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标题文字</a:t>
              </a:r>
              <a:endParaRPr lang="zh-CN" altLang="zh-CN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endParaRPr>
            </a:p>
          </p:txBody>
        </p:sp>
      </p:grp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C789652C-5678-4329-B8B2-787E73C4C456}"/>
              </a:ext>
            </a:extLst>
          </p:cNvPr>
          <p:cNvCxnSpPr/>
          <p:nvPr/>
        </p:nvCxnSpPr>
        <p:spPr>
          <a:xfrm rot="18900000">
            <a:off x="5637474" y="3603821"/>
            <a:ext cx="1008183" cy="0"/>
          </a:xfrm>
          <a:prstGeom prst="line">
            <a:avLst/>
          </a:prstGeom>
          <a:ln w="3175">
            <a:solidFill>
              <a:schemeClr val="bg2"/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1">
            <a:extLst>
              <a:ext uri="{FF2B5EF4-FFF2-40B4-BE49-F238E27FC236}">
                <a16:creationId xmlns:a16="http://schemas.microsoft.com/office/drawing/2014/main" id="{25FD06F6-1E3B-4251-B7CB-10E6F1D013A2}"/>
              </a:ext>
            </a:extLst>
          </p:cNvPr>
          <p:cNvGrpSpPr/>
          <p:nvPr/>
        </p:nvGrpSpPr>
        <p:grpSpPr>
          <a:xfrm>
            <a:off x="4368315" y="2289904"/>
            <a:ext cx="2352008" cy="852105"/>
            <a:chOff x="6278307" y="2195545"/>
            <a:chExt cx="1764006" cy="639079"/>
          </a:xfrm>
        </p:grpSpPr>
        <p:sp>
          <p:nvSpPr>
            <p:cNvPr id="9" name="TextBox 20">
              <a:extLst>
                <a:ext uri="{FF2B5EF4-FFF2-40B4-BE49-F238E27FC236}">
                  <a16:creationId xmlns:a16="http://schemas.microsoft.com/office/drawing/2014/main" id="{5DDB94D7-CDED-4AD5-A0FF-69433FEF6F65}"/>
                </a:ext>
              </a:extLst>
            </p:cNvPr>
            <p:cNvSpPr txBox="1"/>
            <p:nvPr/>
          </p:nvSpPr>
          <p:spPr bwMode="auto">
            <a:xfrm>
              <a:off x="6382171" y="2494100"/>
              <a:ext cx="1526083" cy="340524"/>
            </a:xfrm>
            <a:prstGeom prst="rect">
              <a:avLst/>
            </a:prstGeom>
            <a:noFill/>
          </p:spPr>
          <p:txBody>
            <a:bodyPr vert="horz" wrap="square" lIns="124395" tIns="62197" rIns="124395" bIns="62197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1067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单击此处添加段落文本单击</a:t>
              </a:r>
              <a:r>
                <a:rPr lang="zh-CN" altLang="en-US" sz="1067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此处添加段落文本</a:t>
              </a:r>
            </a:p>
          </p:txBody>
        </p:sp>
        <p:sp>
          <p:nvSpPr>
            <p:cNvPr id="10" name="TextBox 19">
              <a:extLst>
                <a:ext uri="{FF2B5EF4-FFF2-40B4-BE49-F238E27FC236}">
                  <a16:creationId xmlns:a16="http://schemas.microsoft.com/office/drawing/2014/main" id="{1E828D39-7222-401C-9106-D92112442F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78307" y="2195545"/>
              <a:ext cx="1764006" cy="278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4395" tIns="62197" rIns="124395" bIns="62197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标题文字</a:t>
              </a:r>
              <a:endParaRPr lang="zh-CN" altLang="zh-CN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endParaRPr>
            </a:p>
          </p:txBody>
        </p:sp>
      </p:grp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38CDD8AE-6192-4DEF-AB0D-51383EE8E635}"/>
              </a:ext>
            </a:extLst>
          </p:cNvPr>
          <p:cNvCxnSpPr/>
          <p:nvPr/>
        </p:nvCxnSpPr>
        <p:spPr>
          <a:xfrm rot="2700000" flipH="1">
            <a:off x="7370367" y="3624799"/>
            <a:ext cx="1008183" cy="0"/>
          </a:xfrm>
          <a:prstGeom prst="line">
            <a:avLst/>
          </a:prstGeom>
          <a:ln w="3175">
            <a:solidFill>
              <a:schemeClr val="tx2"/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F16B36EA-E643-4A50-A3EF-9212BEF68E80}"/>
              </a:ext>
            </a:extLst>
          </p:cNvPr>
          <p:cNvCxnSpPr/>
          <p:nvPr/>
        </p:nvCxnSpPr>
        <p:spPr>
          <a:xfrm rot="18900000">
            <a:off x="8780925" y="3661647"/>
            <a:ext cx="1008183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">
            <a:extLst>
              <a:ext uri="{FF2B5EF4-FFF2-40B4-BE49-F238E27FC236}">
                <a16:creationId xmlns:a16="http://schemas.microsoft.com/office/drawing/2014/main" id="{68A24F3B-D4E8-42A5-B27F-078991B7F6FF}"/>
              </a:ext>
            </a:extLst>
          </p:cNvPr>
          <p:cNvGrpSpPr/>
          <p:nvPr/>
        </p:nvGrpSpPr>
        <p:grpSpPr>
          <a:xfrm>
            <a:off x="7392397" y="2289901"/>
            <a:ext cx="2352008" cy="852103"/>
            <a:chOff x="6278307" y="2195547"/>
            <a:chExt cx="1764006" cy="639078"/>
          </a:xfrm>
        </p:grpSpPr>
        <p:sp>
          <p:nvSpPr>
            <p:cNvPr id="14" name="TextBox 20">
              <a:extLst>
                <a:ext uri="{FF2B5EF4-FFF2-40B4-BE49-F238E27FC236}">
                  <a16:creationId xmlns:a16="http://schemas.microsoft.com/office/drawing/2014/main" id="{73AFEAE5-A19A-48FF-80BC-89063E80D9A6}"/>
                </a:ext>
              </a:extLst>
            </p:cNvPr>
            <p:cNvSpPr txBox="1"/>
            <p:nvPr/>
          </p:nvSpPr>
          <p:spPr bwMode="auto">
            <a:xfrm>
              <a:off x="6382171" y="2494101"/>
              <a:ext cx="1526083" cy="340524"/>
            </a:xfrm>
            <a:prstGeom prst="rect">
              <a:avLst/>
            </a:prstGeom>
            <a:noFill/>
          </p:spPr>
          <p:txBody>
            <a:bodyPr vert="horz" wrap="square" lIns="124395" tIns="62197" rIns="124395" bIns="62197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1067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单击此处添加段落文本单击</a:t>
              </a:r>
              <a:r>
                <a:rPr lang="zh-CN" altLang="en-US" sz="1067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此处添加段落文本</a:t>
              </a:r>
              <a:endParaRPr lang="zh-CN" altLang="en-US" sz="1333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TextBox 19">
              <a:extLst>
                <a:ext uri="{FF2B5EF4-FFF2-40B4-BE49-F238E27FC236}">
                  <a16:creationId xmlns:a16="http://schemas.microsoft.com/office/drawing/2014/main" id="{CD3FA7A0-8E07-4A47-88E6-230EA03C21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78307" y="2195547"/>
              <a:ext cx="1764006" cy="278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4395" tIns="62197" rIns="124395" bIns="62197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标题文字</a:t>
              </a:r>
              <a:endParaRPr lang="zh-CN" altLang="zh-CN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endParaRPr>
            </a:p>
          </p:txBody>
        </p:sp>
      </p:grpSp>
      <p:grpSp>
        <p:nvGrpSpPr>
          <p:cNvPr id="16" name="组合 1">
            <a:extLst>
              <a:ext uri="{FF2B5EF4-FFF2-40B4-BE49-F238E27FC236}">
                <a16:creationId xmlns:a16="http://schemas.microsoft.com/office/drawing/2014/main" id="{1AAA678E-A4D8-4140-811E-8B73C32D2603}"/>
              </a:ext>
            </a:extLst>
          </p:cNvPr>
          <p:cNvGrpSpPr/>
          <p:nvPr/>
        </p:nvGrpSpPr>
        <p:grpSpPr>
          <a:xfrm>
            <a:off x="2783885" y="4223145"/>
            <a:ext cx="2352008" cy="852105"/>
            <a:chOff x="6278307" y="2195545"/>
            <a:chExt cx="1764006" cy="639079"/>
          </a:xfrm>
        </p:grpSpPr>
        <p:sp>
          <p:nvSpPr>
            <p:cNvPr id="17" name="TextBox 20">
              <a:extLst>
                <a:ext uri="{FF2B5EF4-FFF2-40B4-BE49-F238E27FC236}">
                  <a16:creationId xmlns:a16="http://schemas.microsoft.com/office/drawing/2014/main" id="{9D4726F7-BD7B-4519-8EC9-93CA8D25B2E3}"/>
                </a:ext>
              </a:extLst>
            </p:cNvPr>
            <p:cNvSpPr txBox="1"/>
            <p:nvPr/>
          </p:nvSpPr>
          <p:spPr bwMode="auto">
            <a:xfrm>
              <a:off x="6382171" y="2494100"/>
              <a:ext cx="1526083" cy="340524"/>
            </a:xfrm>
            <a:prstGeom prst="rect">
              <a:avLst/>
            </a:prstGeom>
            <a:noFill/>
          </p:spPr>
          <p:txBody>
            <a:bodyPr vert="horz" wrap="square" lIns="124395" tIns="62197" rIns="124395" bIns="62197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1067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单击此处添加段落文本单击</a:t>
              </a:r>
              <a:r>
                <a:rPr lang="zh-CN" altLang="en-US" sz="1067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此处添加段落文本</a:t>
              </a:r>
            </a:p>
          </p:txBody>
        </p:sp>
        <p:sp>
          <p:nvSpPr>
            <p:cNvPr id="18" name="TextBox 19">
              <a:extLst>
                <a:ext uri="{FF2B5EF4-FFF2-40B4-BE49-F238E27FC236}">
                  <a16:creationId xmlns:a16="http://schemas.microsoft.com/office/drawing/2014/main" id="{D7173D8A-5326-45AD-8303-FC8CFBE6264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78307" y="2195545"/>
              <a:ext cx="1764006" cy="3403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4395" tIns="62197" rIns="124395" bIns="62197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133" dirty="0"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标题文字</a:t>
              </a:r>
              <a:endParaRPr lang="zh-CN" altLang="zh-CN" sz="2133" dirty="0"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endParaRPr>
            </a:p>
          </p:txBody>
        </p:sp>
      </p:grpSp>
      <p:grpSp>
        <p:nvGrpSpPr>
          <p:cNvPr id="19" name="组合 1">
            <a:extLst>
              <a:ext uri="{FF2B5EF4-FFF2-40B4-BE49-F238E27FC236}">
                <a16:creationId xmlns:a16="http://schemas.microsoft.com/office/drawing/2014/main" id="{DCE7A486-A44D-4F0D-8B94-EADF06881EA1}"/>
              </a:ext>
            </a:extLst>
          </p:cNvPr>
          <p:cNvGrpSpPr/>
          <p:nvPr/>
        </p:nvGrpSpPr>
        <p:grpSpPr>
          <a:xfrm>
            <a:off x="5946773" y="4223145"/>
            <a:ext cx="2352008" cy="852105"/>
            <a:chOff x="6278307" y="2195545"/>
            <a:chExt cx="1764006" cy="639079"/>
          </a:xfrm>
        </p:grpSpPr>
        <p:sp>
          <p:nvSpPr>
            <p:cNvPr id="20" name="TextBox 20">
              <a:extLst>
                <a:ext uri="{FF2B5EF4-FFF2-40B4-BE49-F238E27FC236}">
                  <a16:creationId xmlns:a16="http://schemas.microsoft.com/office/drawing/2014/main" id="{562373CF-0287-48CD-ABDC-E7E12E566E4E}"/>
                </a:ext>
              </a:extLst>
            </p:cNvPr>
            <p:cNvSpPr txBox="1"/>
            <p:nvPr/>
          </p:nvSpPr>
          <p:spPr bwMode="auto">
            <a:xfrm>
              <a:off x="6382171" y="2494100"/>
              <a:ext cx="1526083" cy="340524"/>
            </a:xfrm>
            <a:prstGeom prst="rect">
              <a:avLst/>
            </a:prstGeom>
            <a:noFill/>
          </p:spPr>
          <p:txBody>
            <a:bodyPr vert="horz" wrap="square" lIns="124395" tIns="62197" rIns="124395" bIns="62197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1067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单击此处添加段落文本单击</a:t>
              </a:r>
              <a:r>
                <a:rPr lang="zh-CN" altLang="en-US" sz="1067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此处添加段落文本</a:t>
              </a:r>
            </a:p>
          </p:txBody>
        </p:sp>
        <p:sp>
          <p:nvSpPr>
            <p:cNvPr id="21" name="TextBox 19">
              <a:extLst>
                <a:ext uri="{FF2B5EF4-FFF2-40B4-BE49-F238E27FC236}">
                  <a16:creationId xmlns:a16="http://schemas.microsoft.com/office/drawing/2014/main" id="{47916A1D-4E20-45D0-B857-218BBA699C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78307" y="2195545"/>
              <a:ext cx="1764006" cy="278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4395" tIns="62197" rIns="124395" bIns="62197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标题文字</a:t>
              </a:r>
              <a:endParaRPr lang="zh-CN" altLang="zh-CN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endParaRPr>
            </a:p>
          </p:txBody>
        </p:sp>
      </p:grpSp>
      <p:grpSp>
        <p:nvGrpSpPr>
          <p:cNvPr id="22" name="组合 1">
            <a:extLst>
              <a:ext uri="{FF2B5EF4-FFF2-40B4-BE49-F238E27FC236}">
                <a16:creationId xmlns:a16="http://schemas.microsoft.com/office/drawing/2014/main" id="{B595178A-44F8-4D9C-85FE-821D71D2C791}"/>
              </a:ext>
            </a:extLst>
          </p:cNvPr>
          <p:cNvGrpSpPr/>
          <p:nvPr/>
        </p:nvGrpSpPr>
        <p:grpSpPr>
          <a:xfrm>
            <a:off x="9024579" y="4223145"/>
            <a:ext cx="2352008" cy="852105"/>
            <a:chOff x="6278307" y="2195545"/>
            <a:chExt cx="1764006" cy="639079"/>
          </a:xfrm>
        </p:grpSpPr>
        <p:sp>
          <p:nvSpPr>
            <p:cNvPr id="23" name="TextBox 20">
              <a:extLst>
                <a:ext uri="{FF2B5EF4-FFF2-40B4-BE49-F238E27FC236}">
                  <a16:creationId xmlns:a16="http://schemas.microsoft.com/office/drawing/2014/main" id="{CC06B56C-D909-4C7C-903B-104206C77656}"/>
                </a:ext>
              </a:extLst>
            </p:cNvPr>
            <p:cNvSpPr txBox="1"/>
            <p:nvPr/>
          </p:nvSpPr>
          <p:spPr bwMode="auto">
            <a:xfrm>
              <a:off x="6382171" y="2494100"/>
              <a:ext cx="1526083" cy="340524"/>
            </a:xfrm>
            <a:prstGeom prst="rect">
              <a:avLst/>
            </a:prstGeom>
            <a:noFill/>
          </p:spPr>
          <p:txBody>
            <a:bodyPr vert="horz" wrap="square" lIns="124395" tIns="62197" rIns="124395" bIns="62197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1067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单击此处添加段落文本单击</a:t>
              </a:r>
              <a:r>
                <a:rPr lang="zh-CN" altLang="en-US" sz="1067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此处添加段落文本</a:t>
              </a:r>
            </a:p>
          </p:txBody>
        </p:sp>
        <p:sp>
          <p:nvSpPr>
            <p:cNvPr id="24" name="TextBox 19">
              <a:extLst>
                <a:ext uri="{FF2B5EF4-FFF2-40B4-BE49-F238E27FC236}">
                  <a16:creationId xmlns:a16="http://schemas.microsoft.com/office/drawing/2014/main" id="{A3D849D7-8531-4125-AF0A-E2679AACB7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78307" y="2195545"/>
              <a:ext cx="1764006" cy="278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4395" tIns="62197" rIns="124395" bIns="62197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标题文字</a:t>
              </a:r>
              <a:endParaRPr lang="zh-CN" altLang="zh-CN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8220B73-2A65-496B-8AB0-598520260D74}"/>
              </a:ext>
            </a:extLst>
          </p:cNvPr>
          <p:cNvGrpSpPr/>
          <p:nvPr/>
        </p:nvGrpSpPr>
        <p:grpSpPr>
          <a:xfrm>
            <a:off x="1929783" y="3961569"/>
            <a:ext cx="971151" cy="971150"/>
            <a:chOff x="1302940" y="2971177"/>
            <a:chExt cx="728363" cy="728363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F9EA7246-590C-4B8E-9CE2-87397D595C0B}"/>
                </a:ext>
              </a:extLst>
            </p:cNvPr>
            <p:cNvSpPr/>
            <p:nvPr/>
          </p:nvSpPr>
          <p:spPr>
            <a:xfrm>
              <a:off x="1302940" y="2971177"/>
              <a:ext cx="728363" cy="72836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7" name="TextBox 19">
              <a:extLst>
                <a:ext uri="{FF2B5EF4-FFF2-40B4-BE49-F238E27FC236}">
                  <a16:creationId xmlns:a16="http://schemas.microsoft.com/office/drawing/2014/main" id="{54835AF0-42FC-4F62-A11B-F9274692B2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71764" y="3115228"/>
              <a:ext cx="566214" cy="402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4395" tIns="62197" rIns="124395" bIns="62197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66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01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50BFDDFD-7643-4E98-82C1-1DEF4D423A10}"/>
              </a:ext>
            </a:extLst>
          </p:cNvPr>
          <p:cNvGrpSpPr/>
          <p:nvPr/>
        </p:nvGrpSpPr>
        <p:grpSpPr>
          <a:xfrm>
            <a:off x="4975625" y="3961570"/>
            <a:ext cx="971151" cy="971151"/>
            <a:chOff x="3587321" y="2971176"/>
            <a:chExt cx="728363" cy="728363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E183B668-0C4B-4240-A7A3-5D52F65C4CEA}"/>
                </a:ext>
              </a:extLst>
            </p:cNvPr>
            <p:cNvSpPr/>
            <p:nvPr/>
          </p:nvSpPr>
          <p:spPr>
            <a:xfrm>
              <a:off x="3587321" y="2971176"/>
              <a:ext cx="728363" cy="72836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30" name="TextBox 19">
              <a:extLst>
                <a:ext uri="{FF2B5EF4-FFF2-40B4-BE49-F238E27FC236}">
                  <a16:creationId xmlns:a16="http://schemas.microsoft.com/office/drawing/2014/main" id="{538FC82C-957B-430D-92DC-17461D9C24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35896" y="3115228"/>
              <a:ext cx="566214" cy="4020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4395" tIns="62197" rIns="124395" bIns="62197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66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03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17A5BB4-C45F-4E90-B4EA-67233668BB8A}"/>
              </a:ext>
            </a:extLst>
          </p:cNvPr>
          <p:cNvGrpSpPr/>
          <p:nvPr/>
        </p:nvGrpSpPr>
        <p:grpSpPr>
          <a:xfrm>
            <a:off x="8057229" y="3961570"/>
            <a:ext cx="971151" cy="971151"/>
            <a:chOff x="5898524" y="2971176"/>
            <a:chExt cx="728363" cy="728363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A0235164-C0B0-4A93-BC68-BCAFB2530EB7}"/>
                </a:ext>
              </a:extLst>
            </p:cNvPr>
            <p:cNvSpPr/>
            <p:nvPr/>
          </p:nvSpPr>
          <p:spPr>
            <a:xfrm>
              <a:off x="5898524" y="2971176"/>
              <a:ext cx="728363" cy="72836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33" name="TextBox 19">
              <a:extLst>
                <a:ext uri="{FF2B5EF4-FFF2-40B4-BE49-F238E27FC236}">
                  <a16:creationId xmlns:a16="http://schemas.microsoft.com/office/drawing/2014/main" id="{A2024F92-31EC-4C31-92C2-E87E2B90A6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79598" y="3115228"/>
              <a:ext cx="566214" cy="4020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4395" tIns="62197" rIns="124395" bIns="62197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66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05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7CBAFE3A-A3F0-4745-9B4E-E1E8FB5700AA}"/>
              </a:ext>
            </a:extLst>
          </p:cNvPr>
          <p:cNvGrpSpPr/>
          <p:nvPr/>
        </p:nvGrpSpPr>
        <p:grpSpPr>
          <a:xfrm>
            <a:off x="3453238" y="2439184"/>
            <a:ext cx="971151" cy="971150"/>
            <a:chOff x="2445531" y="1829388"/>
            <a:chExt cx="728363" cy="728363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F9E62820-4BFC-4145-AC6D-187BE047696C}"/>
                </a:ext>
              </a:extLst>
            </p:cNvPr>
            <p:cNvSpPr/>
            <p:nvPr/>
          </p:nvSpPr>
          <p:spPr>
            <a:xfrm>
              <a:off x="2445531" y="1829388"/>
              <a:ext cx="728363" cy="72836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36" name="TextBox 19">
              <a:extLst>
                <a:ext uri="{FF2B5EF4-FFF2-40B4-BE49-F238E27FC236}">
                  <a16:creationId xmlns:a16="http://schemas.microsoft.com/office/drawing/2014/main" id="{DD8298E7-B175-4750-ACF1-6E29305283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7495" y="1980240"/>
              <a:ext cx="566214" cy="402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4395" tIns="62197" rIns="124395" bIns="62197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66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02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4578C8C7-274C-46EB-A70F-7C87EFF52CD8}"/>
              </a:ext>
            </a:extLst>
          </p:cNvPr>
          <p:cNvGrpSpPr/>
          <p:nvPr/>
        </p:nvGrpSpPr>
        <p:grpSpPr>
          <a:xfrm>
            <a:off x="6498010" y="2439184"/>
            <a:ext cx="971151" cy="971150"/>
            <a:chOff x="4729110" y="1829388"/>
            <a:chExt cx="728363" cy="728363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E8C325DF-2FAD-42A9-B61F-9D2AA7397018}"/>
                </a:ext>
              </a:extLst>
            </p:cNvPr>
            <p:cNvSpPr/>
            <p:nvPr/>
          </p:nvSpPr>
          <p:spPr>
            <a:xfrm>
              <a:off x="4729110" y="1829388"/>
              <a:ext cx="728363" cy="72836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39" name="TextBox 19">
              <a:extLst>
                <a:ext uri="{FF2B5EF4-FFF2-40B4-BE49-F238E27FC236}">
                  <a16:creationId xmlns:a16="http://schemas.microsoft.com/office/drawing/2014/main" id="{A3C543B2-E50C-49A0-A79F-B46D6D8C87A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33688" y="1980240"/>
              <a:ext cx="566214" cy="402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4395" tIns="62197" rIns="124395" bIns="62197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66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04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15E4A076-B817-479E-8E92-66BABBBF36A3}"/>
              </a:ext>
            </a:extLst>
          </p:cNvPr>
          <p:cNvGrpSpPr/>
          <p:nvPr/>
        </p:nvGrpSpPr>
        <p:grpSpPr>
          <a:xfrm>
            <a:off x="9579614" y="2439184"/>
            <a:ext cx="971151" cy="971150"/>
            <a:chOff x="7040313" y="1829388"/>
            <a:chExt cx="728363" cy="728363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6BC0FA34-A0A2-44A0-9CCD-4998AA3805F3}"/>
                </a:ext>
              </a:extLst>
            </p:cNvPr>
            <p:cNvSpPr/>
            <p:nvPr/>
          </p:nvSpPr>
          <p:spPr>
            <a:xfrm>
              <a:off x="7040313" y="1829388"/>
              <a:ext cx="728363" cy="72836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42" name="TextBox 19">
              <a:extLst>
                <a:ext uri="{FF2B5EF4-FFF2-40B4-BE49-F238E27FC236}">
                  <a16:creationId xmlns:a16="http://schemas.microsoft.com/office/drawing/2014/main" id="{69265299-7ABE-483E-BD0A-8DA75117D2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43469" y="1980240"/>
              <a:ext cx="566214" cy="402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4395" tIns="62197" rIns="124395" bIns="62197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66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05</a:t>
              </a:r>
            </a:p>
          </p:txBody>
        </p:sp>
      </p:grpSp>
      <p:sp>
        <p:nvSpPr>
          <p:cNvPr id="43" name="标题 1">
            <a:extLst>
              <a:ext uri="{FF2B5EF4-FFF2-40B4-BE49-F238E27FC236}">
                <a16:creationId xmlns:a16="http://schemas.microsoft.com/office/drawing/2014/main" id="{3468155B-423D-453F-BCBC-A760B4BEE001}"/>
              </a:ext>
            </a:extLst>
          </p:cNvPr>
          <p:cNvSpPr txBox="1">
            <a:spLocks/>
          </p:cNvSpPr>
          <p:nvPr/>
        </p:nvSpPr>
        <p:spPr>
          <a:xfrm>
            <a:off x="1008836" y="364279"/>
            <a:ext cx="10515600" cy="51602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cs typeface="+mn-ea"/>
              </a:rPr>
              <a:t>单击此处添加标题</a:t>
            </a:r>
            <a:endParaRPr lang="zh-CN" altLang="en-US" sz="2000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6755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3883">
            <a:extLst>
              <a:ext uri="{FF2B5EF4-FFF2-40B4-BE49-F238E27FC236}">
                <a16:creationId xmlns:a16="http://schemas.microsoft.com/office/drawing/2014/main" id="{69CF0083-3F2B-476B-B930-9A15E4AAFAFE}"/>
              </a:ext>
            </a:extLst>
          </p:cNvPr>
          <p:cNvSpPr/>
          <p:nvPr/>
        </p:nvSpPr>
        <p:spPr>
          <a:xfrm>
            <a:off x="1421670" y="1508789"/>
            <a:ext cx="9337873" cy="60253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19049" tIns="19049" rIns="19049" bIns="19049" numCol="1" anchor="ctr">
            <a:noAutofit/>
          </a:bodyPr>
          <a:lstStyle/>
          <a:p>
            <a:pPr lvl="0"/>
            <a:endParaRPr sz="1733" dirty="0"/>
          </a:p>
        </p:txBody>
      </p:sp>
      <p:sp>
        <p:nvSpPr>
          <p:cNvPr id="3" name="Shape 3885">
            <a:extLst>
              <a:ext uri="{FF2B5EF4-FFF2-40B4-BE49-F238E27FC236}">
                <a16:creationId xmlns:a16="http://schemas.microsoft.com/office/drawing/2014/main" id="{82351388-8240-4419-8EC6-8028923C8C2A}"/>
              </a:ext>
            </a:extLst>
          </p:cNvPr>
          <p:cNvSpPr/>
          <p:nvPr/>
        </p:nvSpPr>
        <p:spPr>
          <a:xfrm>
            <a:off x="2379730" y="2274831"/>
            <a:ext cx="7445247" cy="39408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lnSpc>
                <a:spcPct val="120000"/>
              </a:lnSpc>
              <a:spcBef>
                <a:spcPts val="4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algn="just"/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Shape 3886">
            <a:extLst>
              <a:ext uri="{FF2B5EF4-FFF2-40B4-BE49-F238E27FC236}">
                <a16:creationId xmlns:a16="http://schemas.microsoft.com/office/drawing/2014/main" id="{BFC1DE82-15FF-4934-820B-F3F452817BBF}"/>
              </a:ext>
            </a:extLst>
          </p:cNvPr>
          <p:cNvSpPr/>
          <p:nvPr/>
        </p:nvSpPr>
        <p:spPr>
          <a:xfrm>
            <a:off x="1421670" y="3149909"/>
            <a:ext cx="9337873" cy="60253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19049" tIns="19049" rIns="19049" bIns="19049" numCol="1" anchor="ctr">
            <a:noAutofit/>
          </a:bodyPr>
          <a:lstStyle/>
          <a:p>
            <a:pPr lvl="0"/>
            <a:endParaRPr sz="1733" dirty="0"/>
          </a:p>
        </p:txBody>
      </p:sp>
      <p:sp>
        <p:nvSpPr>
          <p:cNvPr id="5" name="Shape 3888">
            <a:extLst>
              <a:ext uri="{FF2B5EF4-FFF2-40B4-BE49-F238E27FC236}">
                <a16:creationId xmlns:a16="http://schemas.microsoft.com/office/drawing/2014/main" id="{47DD5101-DC06-4B4D-9654-A2EB53222F09}"/>
              </a:ext>
            </a:extLst>
          </p:cNvPr>
          <p:cNvSpPr/>
          <p:nvPr/>
        </p:nvSpPr>
        <p:spPr>
          <a:xfrm>
            <a:off x="2379730" y="3915950"/>
            <a:ext cx="7445247" cy="39408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lnSpc>
                <a:spcPct val="120000"/>
              </a:lnSpc>
              <a:spcBef>
                <a:spcPts val="4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algn="just"/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Shape 3889">
            <a:extLst>
              <a:ext uri="{FF2B5EF4-FFF2-40B4-BE49-F238E27FC236}">
                <a16:creationId xmlns:a16="http://schemas.microsoft.com/office/drawing/2014/main" id="{1622DB6C-F641-42CC-B3F3-C34320CEA9D0}"/>
              </a:ext>
            </a:extLst>
          </p:cNvPr>
          <p:cNvSpPr/>
          <p:nvPr/>
        </p:nvSpPr>
        <p:spPr>
          <a:xfrm>
            <a:off x="1421670" y="4747774"/>
            <a:ext cx="9337873" cy="60253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19049" tIns="19049" rIns="19049" bIns="19049" numCol="1" anchor="ctr">
            <a:noAutofit/>
          </a:bodyPr>
          <a:lstStyle/>
          <a:p>
            <a:pPr lvl="0"/>
            <a:endParaRPr sz="1733" dirty="0"/>
          </a:p>
        </p:txBody>
      </p:sp>
      <p:sp>
        <p:nvSpPr>
          <p:cNvPr id="7" name="Shape 3891">
            <a:extLst>
              <a:ext uri="{FF2B5EF4-FFF2-40B4-BE49-F238E27FC236}">
                <a16:creationId xmlns:a16="http://schemas.microsoft.com/office/drawing/2014/main" id="{9B8A864D-9E9D-4930-BB5D-A95D3BA8CEC8}"/>
              </a:ext>
            </a:extLst>
          </p:cNvPr>
          <p:cNvSpPr/>
          <p:nvPr/>
        </p:nvSpPr>
        <p:spPr>
          <a:xfrm>
            <a:off x="2379730" y="5513816"/>
            <a:ext cx="7445247" cy="44319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lnSpc>
                <a:spcPct val="120000"/>
              </a:lnSpc>
              <a:spcBef>
                <a:spcPts val="4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algn="just"/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</a:t>
            </a: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3CB348AF-0481-4131-87F8-7AF5069775AD}"/>
              </a:ext>
            </a:extLst>
          </p:cNvPr>
          <p:cNvSpPr txBox="1">
            <a:spLocks/>
          </p:cNvSpPr>
          <p:nvPr/>
        </p:nvSpPr>
        <p:spPr>
          <a:xfrm>
            <a:off x="4084866" y="1605682"/>
            <a:ext cx="4034972" cy="408745"/>
          </a:xfrm>
          <a:prstGeom prst="rect">
            <a:avLst/>
          </a:prstGeom>
        </p:spPr>
        <p:txBody>
          <a:bodyPr lIns="121908" tIns="60953" rIns="121908" bIns="60953" anchor="ctr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67" b="1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Q1       </a:t>
            </a:r>
            <a:r>
              <a:rPr lang="zh-CN" altLang="en-US" sz="1867" b="1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点击输入您的问题标题文本内容</a:t>
            </a:r>
            <a:r>
              <a:rPr lang="en-US" sz="1867" b="1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?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37E59A0F-59F8-4702-B0AA-4FEFED9E2EFC}"/>
              </a:ext>
            </a:extLst>
          </p:cNvPr>
          <p:cNvSpPr txBox="1">
            <a:spLocks/>
          </p:cNvSpPr>
          <p:nvPr/>
        </p:nvSpPr>
        <p:spPr>
          <a:xfrm>
            <a:off x="4084866" y="4844668"/>
            <a:ext cx="4034972" cy="408745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00" b="1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Q3       </a:t>
            </a:r>
            <a:r>
              <a:rPr lang="zh-CN" altLang="en-US" sz="1600" b="1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点击输入您的问题标题文本内容</a:t>
            </a:r>
            <a:r>
              <a:rPr lang="en-US" altLang="zh-CN" sz="1600" b="1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?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1E0C7A45-3248-4F71-83CB-0B225E5E17BC}"/>
              </a:ext>
            </a:extLst>
          </p:cNvPr>
          <p:cNvSpPr txBox="1">
            <a:spLocks/>
          </p:cNvSpPr>
          <p:nvPr/>
        </p:nvSpPr>
        <p:spPr>
          <a:xfrm>
            <a:off x="4084866" y="3246802"/>
            <a:ext cx="4034972" cy="408745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00" b="1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Q2       </a:t>
            </a:r>
            <a:r>
              <a:rPr lang="zh-CN" altLang="en-US" sz="1600" b="1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点击输入您的问题标题文本内容</a:t>
            </a:r>
            <a:r>
              <a:rPr lang="en-US" altLang="zh-CN" sz="1600" b="1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?</a:t>
            </a:r>
          </a:p>
        </p:txBody>
      </p:sp>
      <p:sp>
        <p:nvSpPr>
          <p:cNvPr id="11" name="标题 1">
            <a:extLst>
              <a:ext uri="{FF2B5EF4-FFF2-40B4-BE49-F238E27FC236}">
                <a16:creationId xmlns:a16="http://schemas.microsoft.com/office/drawing/2014/main" id="{E12840DC-F5A4-449B-95A1-48A07A0BFE77}"/>
              </a:ext>
            </a:extLst>
          </p:cNvPr>
          <p:cNvSpPr txBox="1">
            <a:spLocks/>
          </p:cNvSpPr>
          <p:nvPr/>
        </p:nvSpPr>
        <p:spPr>
          <a:xfrm>
            <a:off x="1008836" y="364279"/>
            <a:ext cx="10515600" cy="51602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cs typeface="+mn-ea"/>
              </a:rPr>
              <a:t>单击此处添加标题</a:t>
            </a:r>
            <a:endParaRPr lang="zh-CN" altLang="en-US" sz="2000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51648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/>
      <p:bldP spid="6" grpId="0" animBg="1"/>
      <p:bldP spid="7" grpId="0"/>
      <p:bldP spid="8" grpId="0" build="p"/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0928A03-8A11-469B-A8FF-01EC3E469904}"/>
              </a:ext>
            </a:extLst>
          </p:cNvPr>
          <p:cNvSpPr/>
          <p:nvPr/>
        </p:nvSpPr>
        <p:spPr>
          <a:xfrm>
            <a:off x="3791746" y="1700809"/>
            <a:ext cx="7392821" cy="19336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3" rIns="121908" bIns="60953" rtlCol="0" anchor="ctr"/>
          <a:lstStyle/>
          <a:p>
            <a:pPr algn="ctr"/>
            <a:endParaRPr lang="zh-CN" altLang="en-US" sz="3200"/>
          </a:p>
        </p:txBody>
      </p:sp>
      <p:sp>
        <p:nvSpPr>
          <p:cNvPr id="3" name="等腰三角形 5">
            <a:extLst>
              <a:ext uri="{FF2B5EF4-FFF2-40B4-BE49-F238E27FC236}">
                <a16:creationId xmlns:a16="http://schemas.microsoft.com/office/drawing/2014/main" id="{BDF3CB56-6109-4721-A9E5-5C5E8265E6FC}"/>
              </a:ext>
            </a:extLst>
          </p:cNvPr>
          <p:cNvSpPr/>
          <p:nvPr/>
        </p:nvSpPr>
        <p:spPr>
          <a:xfrm rot="5400000">
            <a:off x="1473045" y="1427220"/>
            <a:ext cx="1933624" cy="2480803"/>
          </a:xfrm>
          <a:custGeom>
            <a:avLst/>
            <a:gdLst/>
            <a:ahLst/>
            <a:cxnLst/>
            <a:rect l="l" t="t" r="r" b="b"/>
            <a:pathLst>
              <a:path w="1450218" h="1860602">
                <a:moveTo>
                  <a:pt x="0" y="1860602"/>
                </a:moveTo>
                <a:lnTo>
                  <a:pt x="0" y="132410"/>
                </a:lnTo>
                <a:lnTo>
                  <a:pt x="582757" y="132410"/>
                </a:lnTo>
                <a:lnTo>
                  <a:pt x="725109" y="0"/>
                </a:lnTo>
                <a:lnTo>
                  <a:pt x="867461" y="132410"/>
                </a:lnTo>
                <a:lnTo>
                  <a:pt x="1450218" y="132410"/>
                </a:lnTo>
                <a:lnTo>
                  <a:pt x="1450218" y="186060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3" rIns="121908" bIns="60953" rtlCol="0" anchor="ctr"/>
          <a:lstStyle/>
          <a:p>
            <a:pPr algn="ctr"/>
            <a:endParaRPr lang="zh-CN" altLang="en-US" sz="3200"/>
          </a:p>
        </p:txBody>
      </p:sp>
      <p:sp>
        <p:nvSpPr>
          <p:cNvPr id="4" name="TextBox 28">
            <a:extLst>
              <a:ext uri="{FF2B5EF4-FFF2-40B4-BE49-F238E27FC236}">
                <a16:creationId xmlns:a16="http://schemas.microsoft.com/office/drawing/2014/main" id="{CDB80035-F2CE-4093-A8C2-156DB9B112FA}"/>
              </a:ext>
            </a:extLst>
          </p:cNvPr>
          <p:cNvSpPr txBox="1"/>
          <p:nvPr/>
        </p:nvSpPr>
        <p:spPr>
          <a:xfrm>
            <a:off x="4372944" y="2216217"/>
            <a:ext cx="6336704" cy="8619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0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点击输入本栏的具体文字，简明扼要的说明分项内容，此为概念图解，请根据您的具体内容酌情修改。详写内容</a:t>
            </a:r>
            <a:r>
              <a:rPr lang="en-US" altLang="zh-CN" sz="10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067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067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067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字号请根据你的内容多少，及演示需要调整大小</a:t>
            </a:r>
            <a:r>
              <a:rPr lang="zh-CN" altLang="en-US" sz="1333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333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29">
            <a:extLst>
              <a:ext uri="{FF2B5EF4-FFF2-40B4-BE49-F238E27FC236}">
                <a16:creationId xmlns:a16="http://schemas.microsoft.com/office/drawing/2014/main" id="{A031C7F0-39F3-4046-8DD3-E8CA89DC235F}"/>
              </a:ext>
            </a:extLst>
          </p:cNvPr>
          <p:cNvSpPr txBox="1"/>
          <p:nvPr/>
        </p:nvSpPr>
        <p:spPr>
          <a:xfrm>
            <a:off x="1768116" y="2469189"/>
            <a:ext cx="1166936" cy="287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1867" b="1" spc="400" dirty="0"/>
              <a:t>添加标题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5A7C43B-D2F3-4C34-B9E4-7B05B46FCC7A}"/>
              </a:ext>
            </a:extLst>
          </p:cNvPr>
          <p:cNvSpPr/>
          <p:nvPr/>
        </p:nvSpPr>
        <p:spPr>
          <a:xfrm>
            <a:off x="1199456" y="4066539"/>
            <a:ext cx="7392821" cy="193362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3" rIns="121908" bIns="60953" rtlCol="0" anchor="ctr"/>
          <a:lstStyle/>
          <a:p>
            <a:pPr algn="ctr"/>
            <a:endParaRPr lang="zh-CN" altLang="en-US" sz="3200"/>
          </a:p>
        </p:txBody>
      </p:sp>
      <p:sp>
        <p:nvSpPr>
          <p:cNvPr id="7" name="等腰三角形 30">
            <a:extLst>
              <a:ext uri="{FF2B5EF4-FFF2-40B4-BE49-F238E27FC236}">
                <a16:creationId xmlns:a16="http://schemas.microsoft.com/office/drawing/2014/main" id="{D10E1FE9-C6DB-4CAB-8056-7709D861D3E2}"/>
              </a:ext>
            </a:extLst>
          </p:cNvPr>
          <p:cNvSpPr/>
          <p:nvPr/>
        </p:nvSpPr>
        <p:spPr>
          <a:xfrm rot="16200000" flipH="1">
            <a:off x="8977352" y="3792949"/>
            <a:ext cx="1933624" cy="2480803"/>
          </a:xfrm>
          <a:custGeom>
            <a:avLst/>
            <a:gdLst/>
            <a:ahLst/>
            <a:cxnLst/>
            <a:rect l="l" t="t" r="r" b="b"/>
            <a:pathLst>
              <a:path w="1450218" h="1860602">
                <a:moveTo>
                  <a:pt x="0" y="132410"/>
                </a:moveTo>
                <a:lnTo>
                  <a:pt x="0" y="1860602"/>
                </a:lnTo>
                <a:lnTo>
                  <a:pt x="1450218" y="1860602"/>
                </a:lnTo>
                <a:lnTo>
                  <a:pt x="1450218" y="132410"/>
                </a:lnTo>
                <a:lnTo>
                  <a:pt x="867461" y="132410"/>
                </a:lnTo>
                <a:lnTo>
                  <a:pt x="725109" y="0"/>
                </a:lnTo>
                <a:lnTo>
                  <a:pt x="582757" y="13241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3" rIns="121908" bIns="60953" rtlCol="0" anchor="ctr"/>
          <a:lstStyle/>
          <a:p>
            <a:pPr algn="ctr"/>
            <a:endParaRPr lang="zh-CN" altLang="en-US" sz="3200"/>
          </a:p>
        </p:txBody>
      </p:sp>
      <p:sp>
        <p:nvSpPr>
          <p:cNvPr id="8" name="TextBox 32">
            <a:extLst>
              <a:ext uri="{FF2B5EF4-FFF2-40B4-BE49-F238E27FC236}">
                <a16:creationId xmlns:a16="http://schemas.microsoft.com/office/drawing/2014/main" id="{A4D57593-C8BC-4B91-95F9-837622D6A0AE}"/>
              </a:ext>
            </a:extLst>
          </p:cNvPr>
          <p:cNvSpPr txBox="1"/>
          <p:nvPr/>
        </p:nvSpPr>
        <p:spPr>
          <a:xfrm>
            <a:off x="9448969" y="4869488"/>
            <a:ext cx="1166936" cy="287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1867" b="1" spc="400" dirty="0"/>
              <a:t>添加标题</a:t>
            </a:r>
          </a:p>
        </p:txBody>
      </p:sp>
      <p:sp>
        <p:nvSpPr>
          <p:cNvPr id="9" name="TextBox 33">
            <a:extLst>
              <a:ext uri="{FF2B5EF4-FFF2-40B4-BE49-F238E27FC236}">
                <a16:creationId xmlns:a16="http://schemas.microsoft.com/office/drawing/2014/main" id="{57D3BFC4-DDE1-4F4F-B6E1-FB7BE4F48A8A}"/>
              </a:ext>
            </a:extLst>
          </p:cNvPr>
          <p:cNvSpPr txBox="1"/>
          <p:nvPr/>
        </p:nvSpPr>
        <p:spPr>
          <a:xfrm>
            <a:off x="1679511" y="4520392"/>
            <a:ext cx="6624736" cy="8619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0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点击输入本栏的具体文字，简明扼要的说明分项内容，此为概念图解，请根据您的具体内容酌情修改。详写内容</a:t>
            </a:r>
            <a:r>
              <a:rPr lang="en-US" altLang="zh-CN" sz="10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067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067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067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字号请根据你的内容多少，及演示需要调整大小</a:t>
            </a:r>
            <a:r>
              <a:rPr lang="zh-CN" altLang="en-US" sz="13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333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标题 1">
            <a:extLst>
              <a:ext uri="{FF2B5EF4-FFF2-40B4-BE49-F238E27FC236}">
                <a16:creationId xmlns:a16="http://schemas.microsoft.com/office/drawing/2014/main" id="{24717F3E-13DC-4408-A93E-E20F22A1CE2E}"/>
              </a:ext>
            </a:extLst>
          </p:cNvPr>
          <p:cNvSpPr txBox="1">
            <a:spLocks/>
          </p:cNvSpPr>
          <p:nvPr/>
        </p:nvSpPr>
        <p:spPr>
          <a:xfrm>
            <a:off x="1008836" y="364279"/>
            <a:ext cx="10515600" cy="51602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cs typeface="+mn-ea"/>
              </a:rPr>
              <a:t>单击此处添加标题</a:t>
            </a:r>
            <a:endParaRPr lang="zh-CN" altLang="en-US" sz="2000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60717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/>
      <p:bldP spid="6" grpId="0" animBg="1"/>
      <p:bldP spid="7" grpId="0" animBg="1"/>
      <p:bldP spid="8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B12CD40-220D-44AF-AB84-8F35BE50BF6B}"/>
              </a:ext>
            </a:extLst>
          </p:cNvPr>
          <p:cNvGrpSpPr>
            <a:grpSpLocks/>
          </p:cNvGrpSpPr>
          <p:nvPr/>
        </p:nvGrpSpPr>
        <p:grpSpPr bwMode="auto">
          <a:xfrm>
            <a:off x="2221419" y="1806575"/>
            <a:ext cx="1876181" cy="1657350"/>
            <a:chOff x="1216025" y="993775"/>
            <a:chExt cx="1604963" cy="1417638"/>
          </a:xfrm>
          <a:solidFill>
            <a:schemeClr val="accent3"/>
          </a:solidFill>
        </p:grpSpPr>
        <p:sp>
          <p:nvSpPr>
            <p:cNvPr id="3" name="Freeform 199">
              <a:extLst>
                <a:ext uri="{FF2B5EF4-FFF2-40B4-BE49-F238E27FC236}">
                  <a16:creationId xmlns:a16="http://schemas.microsoft.com/office/drawing/2014/main" id="{65A535A2-1140-4380-A901-F3C253F8525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1288" y="2168526"/>
              <a:ext cx="201613" cy="190500"/>
            </a:xfrm>
            <a:custGeom>
              <a:avLst/>
              <a:gdLst>
                <a:gd name="T0" fmla="*/ 2147483647 w 72"/>
                <a:gd name="T1" fmla="*/ 0 h 68"/>
                <a:gd name="T2" fmla="*/ 0 w 72"/>
                <a:gd name="T3" fmla="*/ 2147483647 h 68"/>
                <a:gd name="T4" fmla="*/ 2147483647 w 72"/>
                <a:gd name="T5" fmla="*/ 2147483647 h 68"/>
                <a:gd name="T6" fmla="*/ 2147483647 w 72"/>
                <a:gd name="T7" fmla="*/ 2147483647 h 68"/>
                <a:gd name="T8" fmla="*/ 2147483647 w 72"/>
                <a:gd name="T9" fmla="*/ 0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2" h="68">
                  <a:moveTo>
                    <a:pt x="67" y="0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5" y="62"/>
                    <a:pt x="7" y="63"/>
                    <a:pt x="12" y="68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68" y="2"/>
                    <a:pt x="70" y="3"/>
                    <a:pt x="6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" name="Freeform 200">
              <a:extLst>
                <a:ext uri="{FF2B5EF4-FFF2-40B4-BE49-F238E27FC236}">
                  <a16:creationId xmlns:a16="http://schemas.microsoft.com/office/drawing/2014/main" id="{7E653196-FB39-4494-A4B1-C2A739C112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5738" y="2200276"/>
              <a:ext cx="182563" cy="196850"/>
            </a:xfrm>
            <a:custGeom>
              <a:avLst/>
              <a:gdLst>
                <a:gd name="T0" fmla="*/ 2147483647 w 65"/>
                <a:gd name="T1" fmla="*/ 0 h 71"/>
                <a:gd name="T2" fmla="*/ 0 w 65"/>
                <a:gd name="T3" fmla="*/ 2147483647 h 71"/>
                <a:gd name="T4" fmla="*/ 2147483647 w 65"/>
                <a:gd name="T5" fmla="*/ 2147483647 h 71"/>
                <a:gd name="T6" fmla="*/ 2147483647 w 65"/>
                <a:gd name="T7" fmla="*/ 2147483647 h 71"/>
                <a:gd name="T8" fmla="*/ 2147483647 w 65"/>
                <a:gd name="T9" fmla="*/ 0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5" h="71">
                  <a:moveTo>
                    <a:pt x="62" y="0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5" y="66"/>
                    <a:pt x="5" y="67"/>
                    <a:pt x="10" y="71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3" y="2"/>
                    <a:pt x="65" y="4"/>
                    <a:pt x="6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" name="Freeform 201">
              <a:extLst>
                <a:ext uri="{FF2B5EF4-FFF2-40B4-BE49-F238E27FC236}">
                  <a16:creationId xmlns:a16="http://schemas.microsoft.com/office/drawing/2014/main" id="{83D0D154-9276-495C-8A84-51BAB9DFA0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2550" y="2127251"/>
              <a:ext cx="230188" cy="176213"/>
            </a:xfrm>
            <a:custGeom>
              <a:avLst/>
              <a:gdLst>
                <a:gd name="T0" fmla="*/ 2147483647 w 82"/>
                <a:gd name="T1" fmla="*/ 0 h 63"/>
                <a:gd name="T2" fmla="*/ 0 w 82"/>
                <a:gd name="T3" fmla="*/ 2147483647 h 63"/>
                <a:gd name="T4" fmla="*/ 2147483647 w 82"/>
                <a:gd name="T5" fmla="*/ 2147483647 h 63"/>
                <a:gd name="T6" fmla="*/ 2147483647 w 82"/>
                <a:gd name="T7" fmla="*/ 2147483647 h 63"/>
                <a:gd name="T8" fmla="*/ 2147483647 w 82"/>
                <a:gd name="T9" fmla="*/ 0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2" h="63">
                  <a:moveTo>
                    <a:pt x="75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7" y="54"/>
                    <a:pt x="7" y="54"/>
                    <a:pt x="15" y="63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77" y="2"/>
                    <a:pt x="79" y="5"/>
                    <a:pt x="7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" name="Freeform 202">
              <a:extLst>
                <a:ext uri="{FF2B5EF4-FFF2-40B4-BE49-F238E27FC236}">
                  <a16:creationId xmlns:a16="http://schemas.microsoft.com/office/drawing/2014/main" id="{F475A469-F994-4756-99ED-FE97658AA2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3338" y="2079626"/>
              <a:ext cx="247650" cy="147638"/>
            </a:xfrm>
            <a:custGeom>
              <a:avLst/>
              <a:gdLst>
                <a:gd name="T0" fmla="*/ 2147483647 w 89"/>
                <a:gd name="T1" fmla="*/ 0 h 53"/>
                <a:gd name="T2" fmla="*/ 0 w 89"/>
                <a:gd name="T3" fmla="*/ 2147483647 h 53"/>
                <a:gd name="T4" fmla="*/ 2147483647 w 89"/>
                <a:gd name="T5" fmla="*/ 2147483647 h 53"/>
                <a:gd name="T6" fmla="*/ 2147483647 w 89"/>
                <a:gd name="T7" fmla="*/ 2147483647 h 53"/>
                <a:gd name="T8" fmla="*/ 2147483647 w 89"/>
                <a:gd name="T9" fmla="*/ 0 h 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53">
                  <a:moveTo>
                    <a:pt x="82" y="0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5" y="40"/>
                    <a:pt x="7" y="45"/>
                    <a:pt x="13" y="53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86" y="5"/>
                    <a:pt x="85" y="5"/>
                    <a:pt x="8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7" name="Freeform 203">
              <a:extLst>
                <a:ext uri="{FF2B5EF4-FFF2-40B4-BE49-F238E27FC236}">
                  <a16:creationId xmlns:a16="http://schemas.microsoft.com/office/drawing/2014/main" id="{D7F2D334-D87F-42FB-945B-89851A04A6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0475" y="2035176"/>
              <a:ext cx="263525" cy="111125"/>
            </a:xfrm>
            <a:custGeom>
              <a:avLst/>
              <a:gdLst>
                <a:gd name="T0" fmla="*/ 2147483647 w 94"/>
                <a:gd name="T1" fmla="*/ 0 h 40"/>
                <a:gd name="T2" fmla="*/ 0 w 94"/>
                <a:gd name="T3" fmla="*/ 2147483647 h 40"/>
                <a:gd name="T4" fmla="*/ 2147483647 w 94"/>
                <a:gd name="T5" fmla="*/ 2147483647 h 40"/>
                <a:gd name="T6" fmla="*/ 2147483647 w 94"/>
                <a:gd name="T7" fmla="*/ 2147483647 h 40"/>
                <a:gd name="T8" fmla="*/ 2147483647 w 94"/>
                <a:gd name="T9" fmla="*/ 0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4" h="40">
                  <a:moveTo>
                    <a:pt x="89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4" y="24"/>
                    <a:pt x="6" y="28"/>
                    <a:pt x="12" y="40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0" y="2"/>
                    <a:pt x="92" y="6"/>
                    <a:pt x="8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8" name="Freeform 204">
              <a:extLst>
                <a:ext uri="{FF2B5EF4-FFF2-40B4-BE49-F238E27FC236}">
                  <a16:creationId xmlns:a16="http://schemas.microsoft.com/office/drawing/2014/main" id="{FC667F08-FF5C-42F1-837B-339EFF75CCA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1413" y="2178051"/>
              <a:ext cx="195263" cy="195263"/>
            </a:xfrm>
            <a:custGeom>
              <a:avLst/>
              <a:gdLst>
                <a:gd name="T0" fmla="*/ 0 w 70"/>
                <a:gd name="T1" fmla="*/ 2147483647 h 70"/>
                <a:gd name="T2" fmla="*/ 2147483647 w 70"/>
                <a:gd name="T3" fmla="*/ 2147483647 h 70"/>
                <a:gd name="T4" fmla="*/ 2147483647 w 70"/>
                <a:gd name="T5" fmla="*/ 2147483647 h 70"/>
                <a:gd name="T6" fmla="*/ 2147483647 w 70"/>
                <a:gd name="T7" fmla="*/ 0 h 70"/>
                <a:gd name="T8" fmla="*/ 0 w 70"/>
                <a:gd name="T9" fmla="*/ 2147483647 h 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0" h="70">
                  <a:moveTo>
                    <a:pt x="0" y="6"/>
                  </a:moveTo>
                  <a:cubicBezTo>
                    <a:pt x="58" y="70"/>
                    <a:pt x="58" y="70"/>
                    <a:pt x="58" y="70"/>
                  </a:cubicBezTo>
                  <a:cubicBezTo>
                    <a:pt x="63" y="66"/>
                    <a:pt x="65" y="65"/>
                    <a:pt x="70" y="59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4"/>
                    <a:pt x="3" y="2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9" name="Freeform 206">
              <a:extLst>
                <a:ext uri="{FF2B5EF4-FFF2-40B4-BE49-F238E27FC236}">
                  <a16:creationId xmlns:a16="http://schemas.microsoft.com/office/drawing/2014/main" id="{98C66588-A68D-4A0C-A7D5-F10340C1EC7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2838" y="2211388"/>
              <a:ext cx="176213" cy="200025"/>
            </a:xfrm>
            <a:custGeom>
              <a:avLst/>
              <a:gdLst>
                <a:gd name="T0" fmla="*/ 0 w 63"/>
                <a:gd name="T1" fmla="*/ 2147483647 h 72"/>
                <a:gd name="T2" fmla="*/ 2147483647 w 63"/>
                <a:gd name="T3" fmla="*/ 2147483647 h 72"/>
                <a:gd name="T4" fmla="*/ 2147483647 w 63"/>
                <a:gd name="T5" fmla="*/ 2147483647 h 72"/>
                <a:gd name="T6" fmla="*/ 2147483647 w 63"/>
                <a:gd name="T7" fmla="*/ 0 h 72"/>
                <a:gd name="T8" fmla="*/ 0 w 63"/>
                <a:gd name="T9" fmla="*/ 2147483647 h 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3" h="72">
                  <a:moveTo>
                    <a:pt x="0" y="4"/>
                  </a:moveTo>
                  <a:cubicBezTo>
                    <a:pt x="54" y="72"/>
                    <a:pt x="54" y="72"/>
                    <a:pt x="54" y="72"/>
                  </a:cubicBezTo>
                  <a:cubicBezTo>
                    <a:pt x="59" y="68"/>
                    <a:pt x="59" y="67"/>
                    <a:pt x="63" y="6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3"/>
                    <a:pt x="3" y="1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0" name="Freeform 207">
              <a:extLst>
                <a:ext uri="{FF2B5EF4-FFF2-40B4-BE49-F238E27FC236}">
                  <a16:creationId xmlns:a16="http://schemas.microsoft.com/office/drawing/2014/main" id="{AE82FDB7-1336-42F5-BF73-E13B23BF936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1575" y="2138363"/>
              <a:ext cx="223838" cy="180975"/>
            </a:xfrm>
            <a:custGeom>
              <a:avLst/>
              <a:gdLst>
                <a:gd name="T0" fmla="*/ 0 w 80"/>
                <a:gd name="T1" fmla="*/ 2147483647 h 65"/>
                <a:gd name="T2" fmla="*/ 2147483647 w 80"/>
                <a:gd name="T3" fmla="*/ 2147483647 h 65"/>
                <a:gd name="T4" fmla="*/ 2147483647 w 80"/>
                <a:gd name="T5" fmla="*/ 2147483647 h 65"/>
                <a:gd name="T6" fmla="*/ 2147483647 w 80"/>
                <a:gd name="T7" fmla="*/ 0 h 65"/>
                <a:gd name="T8" fmla="*/ 0 w 80"/>
                <a:gd name="T9" fmla="*/ 2147483647 h 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0" h="65">
                  <a:moveTo>
                    <a:pt x="0" y="7"/>
                  </a:moveTo>
                  <a:cubicBezTo>
                    <a:pt x="66" y="65"/>
                    <a:pt x="66" y="65"/>
                    <a:pt x="66" y="65"/>
                  </a:cubicBezTo>
                  <a:cubicBezTo>
                    <a:pt x="74" y="55"/>
                    <a:pt x="74" y="56"/>
                    <a:pt x="80" y="46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6"/>
                    <a:pt x="6" y="1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1" name="Freeform 208">
              <a:extLst>
                <a:ext uri="{FF2B5EF4-FFF2-40B4-BE49-F238E27FC236}">
                  <a16:creationId xmlns:a16="http://schemas.microsoft.com/office/drawing/2014/main" id="{72331DE0-1A91-4135-A17F-E0AA1B39F02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4913" y="2090738"/>
              <a:ext cx="242888" cy="153988"/>
            </a:xfrm>
            <a:custGeom>
              <a:avLst/>
              <a:gdLst>
                <a:gd name="T0" fmla="*/ 0 w 87"/>
                <a:gd name="T1" fmla="*/ 2147483647 h 55"/>
                <a:gd name="T2" fmla="*/ 2147483647 w 87"/>
                <a:gd name="T3" fmla="*/ 2147483647 h 55"/>
                <a:gd name="T4" fmla="*/ 2147483647 w 87"/>
                <a:gd name="T5" fmla="*/ 2147483647 h 55"/>
                <a:gd name="T6" fmla="*/ 2147483647 w 87"/>
                <a:gd name="T7" fmla="*/ 0 h 55"/>
                <a:gd name="T8" fmla="*/ 0 w 87"/>
                <a:gd name="T9" fmla="*/ 2147483647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7" h="55">
                  <a:moveTo>
                    <a:pt x="0" y="10"/>
                  </a:moveTo>
                  <a:cubicBezTo>
                    <a:pt x="75" y="55"/>
                    <a:pt x="75" y="55"/>
                    <a:pt x="75" y="55"/>
                  </a:cubicBezTo>
                  <a:cubicBezTo>
                    <a:pt x="80" y="47"/>
                    <a:pt x="83" y="42"/>
                    <a:pt x="87" y="3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5"/>
                    <a:pt x="3" y="5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2" name="Freeform 209">
              <a:extLst>
                <a:ext uri="{FF2B5EF4-FFF2-40B4-BE49-F238E27FC236}">
                  <a16:creationId xmlns:a16="http://schemas.microsoft.com/office/drawing/2014/main" id="{AA18F855-A0CA-4089-A24C-BF7E79841E7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3488" y="2046288"/>
              <a:ext cx="258763" cy="117475"/>
            </a:xfrm>
            <a:custGeom>
              <a:avLst/>
              <a:gdLst>
                <a:gd name="T0" fmla="*/ 0 w 93"/>
                <a:gd name="T1" fmla="*/ 2147483647 h 42"/>
                <a:gd name="T2" fmla="*/ 2147483647 w 93"/>
                <a:gd name="T3" fmla="*/ 2147483647 h 42"/>
                <a:gd name="T4" fmla="*/ 2147483647 w 93"/>
                <a:gd name="T5" fmla="*/ 2147483647 h 42"/>
                <a:gd name="T6" fmla="*/ 2147483647 w 93"/>
                <a:gd name="T7" fmla="*/ 0 h 42"/>
                <a:gd name="T8" fmla="*/ 0 w 93"/>
                <a:gd name="T9" fmla="*/ 2147483647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3" h="42">
                  <a:moveTo>
                    <a:pt x="0" y="9"/>
                  </a:moveTo>
                  <a:cubicBezTo>
                    <a:pt x="81" y="42"/>
                    <a:pt x="81" y="42"/>
                    <a:pt x="81" y="42"/>
                  </a:cubicBezTo>
                  <a:cubicBezTo>
                    <a:pt x="88" y="30"/>
                    <a:pt x="89" y="27"/>
                    <a:pt x="93" y="1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7"/>
                    <a:pt x="4" y="3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3" name="Freeform 210">
              <a:extLst>
                <a:ext uri="{FF2B5EF4-FFF2-40B4-BE49-F238E27FC236}">
                  <a16:creationId xmlns:a16="http://schemas.microsoft.com/office/drawing/2014/main" id="{F08C1FF6-00EB-4CEE-A126-D73B068CC7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6025" y="993775"/>
              <a:ext cx="1604963" cy="1071563"/>
            </a:xfrm>
            <a:custGeom>
              <a:avLst/>
              <a:gdLst>
                <a:gd name="T0" fmla="*/ 2147483647 w 575"/>
                <a:gd name="T1" fmla="*/ 2147483647 h 384"/>
                <a:gd name="T2" fmla="*/ 2147483647 w 575"/>
                <a:gd name="T3" fmla="*/ 2147483647 h 384"/>
                <a:gd name="T4" fmla="*/ 2147483647 w 575"/>
                <a:gd name="T5" fmla="*/ 2147483647 h 384"/>
                <a:gd name="T6" fmla="*/ 2147483647 w 575"/>
                <a:gd name="T7" fmla="*/ 2147483647 h 384"/>
                <a:gd name="T8" fmla="*/ 2147483647 w 575"/>
                <a:gd name="T9" fmla="*/ 2147483647 h 384"/>
                <a:gd name="T10" fmla="*/ 0 w 575"/>
                <a:gd name="T11" fmla="*/ 2147483647 h 384"/>
                <a:gd name="T12" fmla="*/ 2147483647 w 575"/>
                <a:gd name="T13" fmla="*/ 2147483647 h 384"/>
                <a:gd name="T14" fmla="*/ 2147483647 w 575"/>
                <a:gd name="T15" fmla="*/ 2147483647 h 384"/>
                <a:gd name="T16" fmla="*/ 2147483647 w 575"/>
                <a:gd name="T17" fmla="*/ 2147483647 h 384"/>
                <a:gd name="T18" fmla="*/ 2147483647 w 575"/>
                <a:gd name="T19" fmla="*/ 2147483647 h 384"/>
                <a:gd name="T20" fmla="*/ 2147483647 w 575"/>
                <a:gd name="T21" fmla="*/ 2147483647 h 384"/>
                <a:gd name="T22" fmla="*/ 2147483647 w 575"/>
                <a:gd name="T23" fmla="*/ 2147483647 h 384"/>
                <a:gd name="T24" fmla="*/ 2147483647 w 575"/>
                <a:gd name="T25" fmla="*/ 2147483647 h 384"/>
                <a:gd name="T26" fmla="*/ 2147483647 w 575"/>
                <a:gd name="T27" fmla="*/ 2147483647 h 384"/>
                <a:gd name="T28" fmla="*/ 2147483647 w 575"/>
                <a:gd name="T29" fmla="*/ 2147483647 h 38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575" h="384">
                  <a:moveTo>
                    <a:pt x="290" y="2"/>
                  </a:moveTo>
                  <a:cubicBezTo>
                    <a:pt x="290" y="2"/>
                    <a:pt x="290" y="2"/>
                    <a:pt x="290" y="2"/>
                  </a:cubicBezTo>
                  <a:cubicBezTo>
                    <a:pt x="290" y="2"/>
                    <a:pt x="290" y="2"/>
                    <a:pt x="290" y="2"/>
                  </a:cubicBezTo>
                  <a:cubicBezTo>
                    <a:pt x="290" y="2"/>
                    <a:pt x="290" y="2"/>
                    <a:pt x="290" y="2"/>
                  </a:cubicBezTo>
                  <a:cubicBezTo>
                    <a:pt x="290" y="2"/>
                    <a:pt x="290" y="2"/>
                    <a:pt x="290" y="2"/>
                  </a:cubicBezTo>
                  <a:cubicBezTo>
                    <a:pt x="132" y="0"/>
                    <a:pt x="1" y="127"/>
                    <a:pt x="0" y="285"/>
                  </a:cubicBezTo>
                  <a:cubicBezTo>
                    <a:pt x="0" y="317"/>
                    <a:pt x="4" y="348"/>
                    <a:pt x="13" y="376"/>
                  </a:cubicBezTo>
                  <a:cubicBezTo>
                    <a:pt x="102" y="365"/>
                    <a:pt x="102" y="365"/>
                    <a:pt x="102" y="365"/>
                  </a:cubicBezTo>
                  <a:cubicBezTo>
                    <a:pt x="91" y="342"/>
                    <a:pt x="86" y="314"/>
                    <a:pt x="87" y="286"/>
                  </a:cubicBezTo>
                  <a:cubicBezTo>
                    <a:pt x="88" y="176"/>
                    <a:pt x="179" y="87"/>
                    <a:pt x="289" y="89"/>
                  </a:cubicBezTo>
                  <a:cubicBezTo>
                    <a:pt x="399" y="90"/>
                    <a:pt x="488" y="181"/>
                    <a:pt x="486" y="291"/>
                  </a:cubicBezTo>
                  <a:cubicBezTo>
                    <a:pt x="486" y="319"/>
                    <a:pt x="480" y="346"/>
                    <a:pt x="469" y="370"/>
                  </a:cubicBezTo>
                  <a:cubicBezTo>
                    <a:pt x="557" y="384"/>
                    <a:pt x="557" y="384"/>
                    <a:pt x="557" y="384"/>
                  </a:cubicBezTo>
                  <a:cubicBezTo>
                    <a:pt x="568" y="355"/>
                    <a:pt x="573" y="324"/>
                    <a:pt x="573" y="293"/>
                  </a:cubicBezTo>
                  <a:cubicBezTo>
                    <a:pt x="575" y="134"/>
                    <a:pt x="448" y="4"/>
                    <a:pt x="29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FE5EA3D-24B8-4579-B2AF-963E0E673B60}"/>
              </a:ext>
            </a:extLst>
          </p:cNvPr>
          <p:cNvGrpSpPr>
            <a:grpSpLocks/>
          </p:cNvGrpSpPr>
          <p:nvPr/>
        </p:nvGrpSpPr>
        <p:grpSpPr bwMode="auto">
          <a:xfrm>
            <a:off x="4300773" y="1644652"/>
            <a:ext cx="1880942" cy="1979613"/>
            <a:chOff x="2994025" y="817562"/>
            <a:chExt cx="1609725" cy="1692275"/>
          </a:xfrm>
          <a:solidFill>
            <a:schemeClr val="accent2"/>
          </a:solidFill>
        </p:grpSpPr>
        <p:sp>
          <p:nvSpPr>
            <p:cNvPr id="15" name="Freeform 214">
              <a:extLst>
                <a:ext uri="{FF2B5EF4-FFF2-40B4-BE49-F238E27FC236}">
                  <a16:creationId xmlns:a16="http://schemas.microsoft.com/office/drawing/2014/main" id="{3BF64838-FE0A-4341-9E75-2EFBB957247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9425" y="1270000"/>
              <a:ext cx="228600" cy="153988"/>
            </a:xfrm>
            <a:custGeom>
              <a:avLst/>
              <a:gdLst>
                <a:gd name="T0" fmla="*/ 2147483647 w 82"/>
                <a:gd name="T1" fmla="*/ 2147483647 h 55"/>
                <a:gd name="T2" fmla="*/ 2147483647 w 82"/>
                <a:gd name="T3" fmla="*/ 0 h 55"/>
                <a:gd name="T4" fmla="*/ 0 w 82"/>
                <a:gd name="T5" fmla="*/ 2147483647 h 55"/>
                <a:gd name="T6" fmla="*/ 2147483647 w 82"/>
                <a:gd name="T7" fmla="*/ 2147483647 h 55"/>
                <a:gd name="T8" fmla="*/ 2147483647 w 82"/>
                <a:gd name="T9" fmla="*/ 2147483647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2" h="55">
                  <a:moveTo>
                    <a:pt x="82" y="48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5" y="6"/>
                    <a:pt x="5" y="8"/>
                    <a:pt x="0" y="14"/>
                  </a:cubicBezTo>
                  <a:cubicBezTo>
                    <a:pt x="77" y="55"/>
                    <a:pt x="77" y="55"/>
                    <a:pt x="77" y="55"/>
                  </a:cubicBezTo>
                  <a:cubicBezTo>
                    <a:pt x="80" y="51"/>
                    <a:pt x="79" y="52"/>
                    <a:pt x="82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6" name="Freeform 215">
              <a:extLst>
                <a:ext uri="{FF2B5EF4-FFF2-40B4-BE49-F238E27FC236}">
                  <a16:creationId xmlns:a16="http://schemas.microsoft.com/office/drawing/2014/main" id="{7A08903C-0BA4-46C8-8354-C63CEDCA31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4025" y="1323975"/>
              <a:ext cx="228600" cy="133350"/>
            </a:xfrm>
            <a:custGeom>
              <a:avLst/>
              <a:gdLst>
                <a:gd name="T0" fmla="*/ 2147483647 w 82"/>
                <a:gd name="T1" fmla="*/ 2147483647 h 48"/>
                <a:gd name="T2" fmla="*/ 2147483647 w 82"/>
                <a:gd name="T3" fmla="*/ 0 h 48"/>
                <a:gd name="T4" fmla="*/ 0 w 82"/>
                <a:gd name="T5" fmla="*/ 2147483647 h 48"/>
                <a:gd name="T6" fmla="*/ 2147483647 w 82"/>
                <a:gd name="T7" fmla="*/ 2147483647 h 48"/>
                <a:gd name="T8" fmla="*/ 2147483647 w 82"/>
                <a:gd name="T9" fmla="*/ 2147483647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2" h="48">
                  <a:moveTo>
                    <a:pt x="82" y="43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7"/>
                    <a:pt x="3" y="6"/>
                    <a:pt x="0" y="12"/>
                  </a:cubicBezTo>
                  <a:cubicBezTo>
                    <a:pt x="80" y="48"/>
                    <a:pt x="80" y="48"/>
                    <a:pt x="80" y="48"/>
                  </a:cubicBezTo>
                  <a:cubicBezTo>
                    <a:pt x="81" y="44"/>
                    <a:pt x="80" y="46"/>
                    <a:pt x="82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7" name="Freeform 216">
              <a:extLst>
                <a:ext uri="{FF2B5EF4-FFF2-40B4-BE49-F238E27FC236}">
                  <a16:creationId xmlns:a16="http://schemas.microsoft.com/office/drawing/2014/main" id="{4AE636C7-F9D8-41FD-A1EA-45F3D481A86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0700" y="1192213"/>
              <a:ext cx="217488" cy="187325"/>
            </a:xfrm>
            <a:custGeom>
              <a:avLst/>
              <a:gdLst>
                <a:gd name="T0" fmla="*/ 2147483647 w 78"/>
                <a:gd name="T1" fmla="*/ 2147483647 h 67"/>
                <a:gd name="T2" fmla="*/ 2147483647 w 78"/>
                <a:gd name="T3" fmla="*/ 0 h 67"/>
                <a:gd name="T4" fmla="*/ 0 w 78"/>
                <a:gd name="T5" fmla="*/ 2147483647 h 67"/>
                <a:gd name="T6" fmla="*/ 2147483647 w 78"/>
                <a:gd name="T7" fmla="*/ 2147483647 h 67"/>
                <a:gd name="T8" fmla="*/ 2147483647 w 78"/>
                <a:gd name="T9" fmla="*/ 2147483647 h 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8" h="67">
                  <a:moveTo>
                    <a:pt x="78" y="6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9"/>
                    <a:pt x="7" y="9"/>
                    <a:pt x="0" y="19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77" y="62"/>
                    <a:pt x="73" y="66"/>
                    <a:pt x="78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8" name="Freeform 217">
              <a:extLst>
                <a:ext uri="{FF2B5EF4-FFF2-40B4-BE49-F238E27FC236}">
                  <a16:creationId xmlns:a16="http://schemas.microsoft.com/office/drawing/2014/main" id="{C5680B7D-C7E8-4F9B-B0ED-F49204AE759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9438" y="1122363"/>
              <a:ext cx="195263" cy="220663"/>
            </a:xfrm>
            <a:custGeom>
              <a:avLst/>
              <a:gdLst>
                <a:gd name="T0" fmla="*/ 2147483647 w 70"/>
                <a:gd name="T1" fmla="*/ 2147483647 h 79"/>
                <a:gd name="T2" fmla="*/ 2147483647 w 70"/>
                <a:gd name="T3" fmla="*/ 0 h 79"/>
                <a:gd name="T4" fmla="*/ 0 w 70"/>
                <a:gd name="T5" fmla="*/ 2147483647 h 79"/>
                <a:gd name="T6" fmla="*/ 2147483647 w 70"/>
                <a:gd name="T7" fmla="*/ 2147483647 h 79"/>
                <a:gd name="T8" fmla="*/ 2147483647 w 70"/>
                <a:gd name="T9" fmla="*/ 2147483647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0" h="79">
                  <a:moveTo>
                    <a:pt x="70" y="7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1" y="6"/>
                    <a:pt x="6" y="10"/>
                    <a:pt x="0" y="18"/>
                  </a:cubicBezTo>
                  <a:cubicBezTo>
                    <a:pt x="62" y="79"/>
                    <a:pt x="62" y="79"/>
                    <a:pt x="62" y="79"/>
                  </a:cubicBezTo>
                  <a:cubicBezTo>
                    <a:pt x="66" y="74"/>
                    <a:pt x="66" y="74"/>
                    <a:pt x="70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9" name="Freeform 218">
              <a:extLst>
                <a:ext uri="{FF2B5EF4-FFF2-40B4-BE49-F238E27FC236}">
                  <a16:creationId xmlns:a16="http://schemas.microsoft.com/office/drawing/2014/main" id="{ED8BC214-035A-40F5-847B-9C4E3E6B00C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2938" y="1052513"/>
              <a:ext cx="168275" cy="249238"/>
            </a:xfrm>
            <a:custGeom>
              <a:avLst/>
              <a:gdLst>
                <a:gd name="T0" fmla="*/ 2147483647 w 60"/>
                <a:gd name="T1" fmla="*/ 2147483647 h 89"/>
                <a:gd name="T2" fmla="*/ 2147483647 w 60"/>
                <a:gd name="T3" fmla="*/ 0 h 89"/>
                <a:gd name="T4" fmla="*/ 0 w 60"/>
                <a:gd name="T5" fmla="*/ 2147483647 h 89"/>
                <a:gd name="T6" fmla="*/ 2147483647 w 60"/>
                <a:gd name="T7" fmla="*/ 2147483647 h 89"/>
                <a:gd name="T8" fmla="*/ 2147483647 w 60"/>
                <a:gd name="T9" fmla="*/ 2147483647 h 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" h="89">
                  <a:moveTo>
                    <a:pt x="60" y="82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3" y="8"/>
                    <a:pt x="10" y="10"/>
                    <a:pt x="0" y="19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8" y="84"/>
                    <a:pt x="55" y="87"/>
                    <a:pt x="60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20" name="Freeform 219">
              <a:extLst>
                <a:ext uri="{FF2B5EF4-FFF2-40B4-BE49-F238E27FC236}">
                  <a16:creationId xmlns:a16="http://schemas.microsoft.com/office/drawing/2014/main" id="{FA23EC58-C56E-4BBF-987A-24A1411395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4700" y="2190750"/>
              <a:ext cx="147638" cy="230188"/>
            </a:xfrm>
            <a:custGeom>
              <a:avLst/>
              <a:gdLst>
                <a:gd name="T0" fmla="*/ 2147483647 w 53"/>
                <a:gd name="T1" fmla="*/ 0 h 82"/>
                <a:gd name="T2" fmla="*/ 0 w 53"/>
                <a:gd name="T3" fmla="*/ 2147483647 h 82"/>
                <a:gd name="T4" fmla="*/ 2147483647 w 53"/>
                <a:gd name="T5" fmla="*/ 2147483647 h 82"/>
                <a:gd name="T6" fmla="*/ 2147483647 w 53"/>
                <a:gd name="T7" fmla="*/ 2147483647 h 82"/>
                <a:gd name="T8" fmla="*/ 2147483647 w 53"/>
                <a:gd name="T9" fmla="*/ 0 h 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" h="82">
                  <a:moveTo>
                    <a:pt x="47" y="0"/>
                  </a:moveTo>
                  <a:cubicBezTo>
                    <a:pt x="0" y="74"/>
                    <a:pt x="0" y="74"/>
                    <a:pt x="0" y="74"/>
                  </a:cubicBezTo>
                  <a:cubicBezTo>
                    <a:pt x="7" y="78"/>
                    <a:pt x="8" y="79"/>
                    <a:pt x="14" y="82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2"/>
                    <a:pt x="50" y="3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21" name="Freeform 220">
              <a:extLst>
                <a:ext uri="{FF2B5EF4-FFF2-40B4-BE49-F238E27FC236}">
                  <a16:creationId xmlns:a16="http://schemas.microsoft.com/office/drawing/2014/main" id="{1B2995AE-DFDC-4C14-A3E4-0A8378C3E1D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7075" y="2174875"/>
              <a:ext cx="157163" cy="214313"/>
            </a:xfrm>
            <a:custGeom>
              <a:avLst/>
              <a:gdLst>
                <a:gd name="T0" fmla="*/ 2147483647 w 56"/>
                <a:gd name="T1" fmla="*/ 0 h 77"/>
                <a:gd name="T2" fmla="*/ 0 w 56"/>
                <a:gd name="T3" fmla="*/ 2147483647 h 77"/>
                <a:gd name="T4" fmla="*/ 2147483647 w 56"/>
                <a:gd name="T5" fmla="*/ 2147483647 h 77"/>
                <a:gd name="T6" fmla="*/ 2147483647 w 56"/>
                <a:gd name="T7" fmla="*/ 2147483647 h 77"/>
                <a:gd name="T8" fmla="*/ 2147483647 w 56"/>
                <a:gd name="T9" fmla="*/ 0 h 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6" h="77">
                  <a:moveTo>
                    <a:pt x="51" y="0"/>
                  </a:moveTo>
                  <a:cubicBezTo>
                    <a:pt x="0" y="70"/>
                    <a:pt x="0" y="70"/>
                    <a:pt x="0" y="70"/>
                  </a:cubicBezTo>
                  <a:cubicBezTo>
                    <a:pt x="6" y="74"/>
                    <a:pt x="6" y="74"/>
                    <a:pt x="11" y="77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3" y="0"/>
                    <a:pt x="54" y="2"/>
                    <a:pt x="5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22" name="Freeform 221">
              <a:extLst>
                <a:ext uri="{FF2B5EF4-FFF2-40B4-BE49-F238E27FC236}">
                  <a16:creationId xmlns:a16="http://schemas.microsoft.com/office/drawing/2014/main" id="{04C9494D-514C-4C5E-9D00-C52C05A29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1375" y="2212975"/>
              <a:ext cx="131763" cy="246063"/>
            </a:xfrm>
            <a:custGeom>
              <a:avLst/>
              <a:gdLst>
                <a:gd name="T0" fmla="*/ 2147483647 w 47"/>
                <a:gd name="T1" fmla="*/ 0 h 88"/>
                <a:gd name="T2" fmla="*/ 0 w 47"/>
                <a:gd name="T3" fmla="*/ 2147483647 h 88"/>
                <a:gd name="T4" fmla="*/ 2147483647 w 47"/>
                <a:gd name="T5" fmla="*/ 2147483647 h 88"/>
                <a:gd name="T6" fmla="*/ 2147483647 w 47"/>
                <a:gd name="T7" fmla="*/ 2147483647 h 88"/>
                <a:gd name="T8" fmla="*/ 2147483647 w 47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7" h="88">
                  <a:moveTo>
                    <a:pt x="38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12" y="84"/>
                    <a:pt x="11" y="84"/>
                    <a:pt x="23" y="88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0" y="2"/>
                    <a:pt x="45" y="3"/>
                    <a:pt x="3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23" name="Freeform 222">
              <a:extLst>
                <a:ext uri="{FF2B5EF4-FFF2-40B4-BE49-F238E27FC236}">
                  <a16:creationId xmlns:a16="http://schemas.microsoft.com/office/drawing/2014/main" id="{692F1770-A67A-4E85-9EAF-3B787624683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8688" y="2233613"/>
              <a:ext cx="96838" cy="254000"/>
            </a:xfrm>
            <a:custGeom>
              <a:avLst/>
              <a:gdLst>
                <a:gd name="T0" fmla="*/ 2147483647 w 35"/>
                <a:gd name="T1" fmla="*/ 0 h 91"/>
                <a:gd name="T2" fmla="*/ 0 w 35"/>
                <a:gd name="T3" fmla="*/ 2147483647 h 91"/>
                <a:gd name="T4" fmla="*/ 2147483647 w 35"/>
                <a:gd name="T5" fmla="*/ 2147483647 h 91"/>
                <a:gd name="T6" fmla="*/ 2147483647 w 35"/>
                <a:gd name="T7" fmla="*/ 2147483647 h 91"/>
                <a:gd name="T8" fmla="*/ 2147483647 w 35"/>
                <a:gd name="T9" fmla="*/ 0 h 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91">
                  <a:moveTo>
                    <a:pt x="24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10" y="87"/>
                    <a:pt x="15" y="89"/>
                    <a:pt x="25" y="91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29" y="3"/>
                    <a:pt x="29" y="2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24" name="Freeform 223">
              <a:extLst>
                <a:ext uri="{FF2B5EF4-FFF2-40B4-BE49-F238E27FC236}">
                  <a16:creationId xmlns:a16="http://schemas.microsoft.com/office/drawing/2014/main" id="{C06A6BDD-5AB9-4203-953F-908CD247F0A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0763" y="2249488"/>
              <a:ext cx="85725" cy="254000"/>
            </a:xfrm>
            <a:custGeom>
              <a:avLst/>
              <a:gdLst>
                <a:gd name="T0" fmla="*/ 2147483647 w 31"/>
                <a:gd name="T1" fmla="*/ 0 h 91"/>
                <a:gd name="T2" fmla="*/ 0 w 31"/>
                <a:gd name="T3" fmla="*/ 2147483647 h 91"/>
                <a:gd name="T4" fmla="*/ 2147483647 w 31"/>
                <a:gd name="T5" fmla="*/ 2147483647 h 91"/>
                <a:gd name="T6" fmla="*/ 2147483647 w 31"/>
                <a:gd name="T7" fmla="*/ 2147483647 h 91"/>
                <a:gd name="T8" fmla="*/ 2147483647 w 31"/>
                <a:gd name="T9" fmla="*/ 0 h 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" h="91">
                  <a:moveTo>
                    <a:pt x="10" y="0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13" y="90"/>
                    <a:pt x="17" y="90"/>
                    <a:pt x="31" y="91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3" y="1"/>
                    <a:pt x="16" y="2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25" name="Freeform 224">
              <a:extLst>
                <a:ext uri="{FF2B5EF4-FFF2-40B4-BE49-F238E27FC236}">
                  <a16:creationId xmlns:a16="http://schemas.microsoft.com/office/drawing/2014/main" id="{CD2E4B30-B034-4AC4-B24C-DC044C43385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0250" y="817562"/>
              <a:ext cx="1333500" cy="1692275"/>
            </a:xfrm>
            <a:custGeom>
              <a:avLst/>
              <a:gdLst>
                <a:gd name="T0" fmla="*/ 2147483647 w 478"/>
                <a:gd name="T1" fmla="*/ 2147483647 h 606"/>
                <a:gd name="T2" fmla="*/ 2147483647 w 478"/>
                <a:gd name="T3" fmla="*/ 2147483647 h 606"/>
                <a:gd name="T4" fmla="*/ 2147483647 w 478"/>
                <a:gd name="T5" fmla="*/ 2147483647 h 606"/>
                <a:gd name="T6" fmla="*/ 2147483647 w 478"/>
                <a:gd name="T7" fmla="*/ 2147483647 h 606"/>
                <a:gd name="T8" fmla="*/ 2147483647 w 478"/>
                <a:gd name="T9" fmla="*/ 2147483647 h 606"/>
                <a:gd name="T10" fmla="*/ 2147483647 w 478"/>
                <a:gd name="T11" fmla="*/ 2147483647 h 606"/>
                <a:gd name="T12" fmla="*/ 0 w 478"/>
                <a:gd name="T13" fmla="*/ 2147483647 h 606"/>
                <a:gd name="T14" fmla="*/ 2147483647 w 478"/>
                <a:gd name="T15" fmla="*/ 2147483647 h 606"/>
                <a:gd name="T16" fmla="*/ 2147483647 w 478"/>
                <a:gd name="T17" fmla="*/ 2147483647 h 606"/>
                <a:gd name="T18" fmla="*/ 2147483647 w 478"/>
                <a:gd name="T19" fmla="*/ 2147483647 h 606"/>
                <a:gd name="T20" fmla="*/ 2147483647 w 478"/>
                <a:gd name="T21" fmla="*/ 2147483647 h 606"/>
                <a:gd name="T22" fmla="*/ 2147483647 w 478"/>
                <a:gd name="T23" fmla="*/ 2147483647 h 606"/>
                <a:gd name="T24" fmla="*/ 2147483647 w 478"/>
                <a:gd name="T25" fmla="*/ 2147483647 h 606"/>
                <a:gd name="T26" fmla="*/ 2147483647 w 478"/>
                <a:gd name="T27" fmla="*/ 2147483647 h 606"/>
                <a:gd name="T28" fmla="*/ 2147483647 w 478"/>
                <a:gd name="T29" fmla="*/ 2147483647 h 60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78" h="606">
                  <a:moveTo>
                    <a:pt x="437" y="243"/>
                  </a:moveTo>
                  <a:cubicBezTo>
                    <a:pt x="437" y="243"/>
                    <a:pt x="437" y="243"/>
                    <a:pt x="437" y="243"/>
                  </a:cubicBezTo>
                  <a:cubicBezTo>
                    <a:pt x="437" y="243"/>
                    <a:pt x="437" y="243"/>
                    <a:pt x="437" y="243"/>
                  </a:cubicBezTo>
                  <a:cubicBezTo>
                    <a:pt x="437" y="243"/>
                    <a:pt x="437" y="243"/>
                    <a:pt x="437" y="243"/>
                  </a:cubicBezTo>
                  <a:cubicBezTo>
                    <a:pt x="437" y="243"/>
                    <a:pt x="437" y="243"/>
                    <a:pt x="437" y="243"/>
                  </a:cubicBezTo>
                  <a:cubicBezTo>
                    <a:pt x="395" y="91"/>
                    <a:pt x="237" y="0"/>
                    <a:pt x="85" y="41"/>
                  </a:cubicBezTo>
                  <a:cubicBezTo>
                    <a:pt x="53" y="49"/>
                    <a:pt x="25" y="63"/>
                    <a:pt x="0" y="80"/>
                  </a:cubicBezTo>
                  <a:cubicBezTo>
                    <a:pt x="35" y="162"/>
                    <a:pt x="35" y="162"/>
                    <a:pt x="35" y="162"/>
                  </a:cubicBezTo>
                  <a:cubicBezTo>
                    <a:pt x="56" y="145"/>
                    <a:pt x="80" y="132"/>
                    <a:pt x="108" y="125"/>
                  </a:cubicBezTo>
                  <a:cubicBezTo>
                    <a:pt x="213" y="96"/>
                    <a:pt x="324" y="160"/>
                    <a:pt x="352" y="266"/>
                  </a:cubicBezTo>
                  <a:cubicBezTo>
                    <a:pt x="381" y="372"/>
                    <a:pt x="318" y="482"/>
                    <a:pt x="211" y="511"/>
                  </a:cubicBezTo>
                  <a:cubicBezTo>
                    <a:pt x="185" y="518"/>
                    <a:pt x="157" y="520"/>
                    <a:pt x="131" y="516"/>
                  </a:cubicBezTo>
                  <a:cubicBezTo>
                    <a:pt x="142" y="604"/>
                    <a:pt x="142" y="604"/>
                    <a:pt x="142" y="604"/>
                  </a:cubicBezTo>
                  <a:cubicBezTo>
                    <a:pt x="172" y="606"/>
                    <a:pt x="203" y="603"/>
                    <a:pt x="234" y="595"/>
                  </a:cubicBezTo>
                  <a:cubicBezTo>
                    <a:pt x="387" y="553"/>
                    <a:pt x="478" y="396"/>
                    <a:pt x="437" y="2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7216975-4940-481F-BD00-EF45C1F4A4BC}"/>
              </a:ext>
            </a:extLst>
          </p:cNvPr>
          <p:cNvGrpSpPr>
            <a:grpSpLocks/>
          </p:cNvGrpSpPr>
          <p:nvPr/>
        </p:nvGrpSpPr>
        <p:grpSpPr bwMode="auto">
          <a:xfrm>
            <a:off x="6267429" y="1847852"/>
            <a:ext cx="1898403" cy="1693863"/>
            <a:chOff x="4676775" y="990600"/>
            <a:chExt cx="1624013" cy="1449388"/>
          </a:xfrm>
          <a:solidFill>
            <a:schemeClr val="accent1"/>
          </a:solidFill>
        </p:grpSpPr>
        <p:sp>
          <p:nvSpPr>
            <p:cNvPr id="27" name="Freeform 228">
              <a:extLst>
                <a:ext uri="{FF2B5EF4-FFF2-40B4-BE49-F238E27FC236}">
                  <a16:creationId xmlns:a16="http://schemas.microsoft.com/office/drawing/2014/main" id="{D33EDAB0-223A-4D24-8E14-779CD9B9DF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3438" y="1074738"/>
              <a:ext cx="200025" cy="190500"/>
            </a:xfrm>
            <a:custGeom>
              <a:avLst/>
              <a:gdLst>
                <a:gd name="T0" fmla="*/ 2147483647 w 72"/>
                <a:gd name="T1" fmla="*/ 2147483647 h 68"/>
                <a:gd name="T2" fmla="*/ 2147483647 w 72"/>
                <a:gd name="T3" fmla="*/ 2147483647 h 68"/>
                <a:gd name="T4" fmla="*/ 2147483647 w 72"/>
                <a:gd name="T5" fmla="*/ 0 h 68"/>
                <a:gd name="T6" fmla="*/ 0 w 72"/>
                <a:gd name="T7" fmla="*/ 2147483647 h 68"/>
                <a:gd name="T8" fmla="*/ 2147483647 w 72"/>
                <a:gd name="T9" fmla="*/ 2147483647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2" h="68">
                  <a:moveTo>
                    <a:pt x="5" y="68"/>
                  </a:moveTo>
                  <a:cubicBezTo>
                    <a:pt x="72" y="13"/>
                    <a:pt x="72" y="13"/>
                    <a:pt x="72" y="13"/>
                  </a:cubicBezTo>
                  <a:cubicBezTo>
                    <a:pt x="68" y="7"/>
                    <a:pt x="67" y="7"/>
                    <a:pt x="62" y="0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3" y="66"/>
                    <a:pt x="2" y="65"/>
                    <a:pt x="5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28" name="Freeform 229">
              <a:extLst>
                <a:ext uri="{FF2B5EF4-FFF2-40B4-BE49-F238E27FC236}">
                  <a16:creationId xmlns:a16="http://schemas.microsoft.com/office/drawing/2014/main" id="{904B737A-9607-46D3-AAAE-2DBE21ACBC19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4863" y="1038225"/>
              <a:ext cx="187325" cy="193675"/>
            </a:xfrm>
            <a:custGeom>
              <a:avLst/>
              <a:gdLst>
                <a:gd name="T0" fmla="*/ 2147483647 w 67"/>
                <a:gd name="T1" fmla="*/ 2147483647 h 69"/>
                <a:gd name="T2" fmla="*/ 2147483647 w 67"/>
                <a:gd name="T3" fmla="*/ 2147483647 h 69"/>
                <a:gd name="T4" fmla="*/ 2147483647 w 67"/>
                <a:gd name="T5" fmla="*/ 0 h 69"/>
                <a:gd name="T6" fmla="*/ 0 w 67"/>
                <a:gd name="T7" fmla="*/ 2147483647 h 69"/>
                <a:gd name="T8" fmla="*/ 2147483647 w 67"/>
                <a:gd name="T9" fmla="*/ 2147483647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7" h="69">
                  <a:moveTo>
                    <a:pt x="4" y="69"/>
                  </a:moveTo>
                  <a:cubicBezTo>
                    <a:pt x="67" y="9"/>
                    <a:pt x="67" y="9"/>
                    <a:pt x="67" y="9"/>
                  </a:cubicBezTo>
                  <a:cubicBezTo>
                    <a:pt x="62" y="5"/>
                    <a:pt x="62" y="4"/>
                    <a:pt x="57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3" y="67"/>
                    <a:pt x="1" y="66"/>
                    <a:pt x="4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29" name="Freeform 230">
              <a:extLst>
                <a:ext uri="{FF2B5EF4-FFF2-40B4-BE49-F238E27FC236}">
                  <a16:creationId xmlns:a16="http://schemas.microsoft.com/office/drawing/2014/main" id="{E2BBB30C-5A5B-4794-AB68-97BEF55875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3600" y="1136650"/>
              <a:ext cx="228600" cy="173038"/>
            </a:xfrm>
            <a:custGeom>
              <a:avLst/>
              <a:gdLst>
                <a:gd name="T0" fmla="*/ 2147483647 w 82"/>
                <a:gd name="T1" fmla="*/ 2147483647 h 62"/>
                <a:gd name="T2" fmla="*/ 2147483647 w 82"/>
                <a:gd name="T3" fmla="*/ 2147483647 h 62"/>
                <a:gd name="T4" fmla="*/ 2147483647 w 82"/>
                <a:gd name="T5" fmla="*/ 0 h 62"/>
                <a:gd name="T6" fmla="*/ 0 w 82"/>
                <a:gd name="T7" fmla="*/ 2147483647 h 62"/>
                <a:gd name="T8" fmla="*/ 2147483647 w 82"/>
                <a:gd name="T9" fmla="*/ 2147483647 h 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2" h="62">
                  <a:moveTo>
                    <a:pt x="6" y="62"/>
                  </a:moveTo>
                  <a:cubicBezTo>
                    <a:pt x="82" y="19"/>
                    <a:pt x="82" y="19"/>
                    <a:pt x="82" y="19"/>
                  </a:cubicBezTo>
                  <a:cubicBezTo>
                    <a:pt x="75" y="9"/>
                    <a:pt x="75" y="9"/>
                    <a:pt x="68" y="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4" y="59"/>
                    <a:pt x="2" y="56"/>
                    <a:pt x="6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0" name="Freeform 231">
              <a:extLst>
                <a:ext uri="{FF2B5EF4-FFF2-40B4-BE49-F238E27FC236}">
                  <a16:creationId xmlns:a16="http://schemas.microsoft.com/office/drawing/2014/main" id="{9D1439B2-3F08-4A97-831E-DE208E39CEB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2175" y="1211263"/>
              <a:ext cx="247650" cy="146050"/>
            </a:xfrm>
            <a:custGeom>
              <a:avLst/>
              <a:gdLst>
                <a:gd name="T0" fmla="*/ 2147483647 w 89"/>
                <a:gd name="T1" fmla="*/ 2147483647 h 52"/>
                <a:gd name="T2" fmla="*/ 2147483647 w 89"/>
                <a:gd name="T3" fmla="*/ 2147483647 h 52"/>
                <a:gd name="T4" fmla="*/ 2147483647 w 89"/>
                <a:gd name="T5" fmla="*/ 0 h 52"/>
                <a:gd name="T6" fmla="*/ 0 w 89"/>
                <a:gd name="T7" fmla="*/ 2147483647 h 52"/>
                <a:gd name="T8" fmla="*/ 2147483647 w 89"/>
                <a:gd name="T9" fmla="*/ 2147483647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52">
                  <a:moveTo>
                    <a:pt x="6" y="52"/>
                  </a:moveTo>
                  <a:cubicBezTo>
                    <a:pt x="89" y="24"/>
                    <a:pt x="89" y="24"/>
                    <a:pt x="89" y="24"/>
                  </a:cubicBezTo>
                  <a:cubicBezTo>
                    <a:pt x="85" y="14"/>
                    <a:pt x="82" y="9"/>
                    <a:pt x="77" y="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3" y="46"/>
                    <a:pt x="3" y="46"/>
                    <a:pt x="6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1" name="Freeform 232">
              <a:extLst>
                <a:ext uri="{FF2B5EF4-FFF2-40B4-BE49-F238E27FC236}">
                  <a16:creationId xmlns:a16="http://schemas.microsoft.com/office/drawing/2014/main" id="{0BDEE141-642D-4CAA-B86D-F123AD8BA0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9163" y="1295400"/>
              <a:ext cx="260350" cy="106363"/>
            </a:xfrm>
            <a:custGeom>
              <a:avLst/>
              <a:gdLst>
                <a:gd name="T0" fmla="*/ 2147483647 w 93"/>
                <a:gd name="T1" fmla="*/ 2147483647 h 38"/>
                <a:gd name="T2" fmla="*/ 2147483647 w 93"/>
                <a:gd name="T3" fmla="*/ 2147483647 h 38"/>
                <a:gd name="T4" fmla="*/ 2147483647 w 93"/>
                <a:gd name="T5" fmla="*/ 0 h 38"/>
                <a:gd name="T6" fmla="*/ 0 w 93"/>
                <a:gd name="T7" fmla="*/ 2147483647 h 38"/>
                <a:gd name="T8" fmla="*/ 2147483647 w 93"/>
                <a:gd name="T9" fmla="*/ 2147483647 h 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3" h="38">
                  <a:moveTo>
                    <a:pt x="4" y="38"/>
                  </a:moveTo>
                  <a:cubicBezTo>
                    <a:pt x="93" y="29"/>
                    <a:pt x="93" y="29"/>
                    <a:pt x="93" y="29"/>
                  </a:cubicBezTo>
                  <a:cubicBezTo>
                    <a:pt x="89" y="16"/>
                    <a:pt x="88" y="13"/>
                    <a:pt x="82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3" y="35"/>
                    <a:pt x="2" y="32"/>
                    <a:pt x="4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2" name="Freeform 233">
              <a:extLst>
                <a:ext uri="{FF2B5EF4-FFF2-40B4-BE49-F238E27FC236}">
                  <a16:creationId xmlns:a16="http://schemas.microsoft.com/office/drawing/2014/main" id="{2E889EFF-9141-441A-8A87-83955F8BF0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4425" y="1030288"/>
              <a:ext cx="190500" cy="198438"/>
            </a:xfrm>
            <a:custGeom>
              <a:avLst/>
              <a:gdLst>
                <a:gd name="T0" fmla="*/ 2147483647 w 68"/>
                <a:gd name="T1" fmla="*/ 2147483647 h 71"/>
                <a:gd name="T2" fmla="*/ 2147483647 w 68"/>
                <a:gd name="T3" fmla="*/ 0 h 71"/>
                <a:gd name="T4" fmla="*/ 0 w 68"/>
                <a:gd name="T5" fmla="*/ 2147483647 h 71"/>
                <a:gd name="T6" fmla="*/ 2147483647 w 68"/>
                <a:gd name="T7" fmla="*/ 2147483647 h 71"/>
                <a:gd name="T8" fmla="*/ 2147483647 w 68"/>
                <a:gd name="T9" fmla="*/ 2147483647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" h="71">
                  <a:moveTo>
                    <a:pt x="68" y="66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6" y="4"/>
                    <a:pt x="5" y="5"/>
                    <a:pt x="0" y="11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6" y="68"/>
                    <a:pt x="64" y="69"/>
                    <a:pt x="68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3" name="Freeform 234">
              <a:extLst>
                <a:ext uri="{FF2B5EF4-FFF2-40B4-BE49-F238E27FC236}">
                  <a16:creationId xmlns:a16="http://schemas.microsoft.com/office/drawing/2014/main" id="{99E90969-57A0-4603-ADE1-BBCC94D053C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0463" y="990600"/>
              <a:ext cx="171450" cy="204788"/>
            </a:xfrm>
            <a:custGeom>
              <a:avLst/>
              <a:gdLst>
                <a:gd name="T0" fmla="*/ 2147483647 w 62"/>
                <a:gd name="T1" fmla="*/ 2147483647 h 73"/>
                <a:gd name="T2" fmla="*/ 2147483647 w 62"/>
                <a:gd name="T3" fmla="*/ 0 h 73"/>
                <a:gd name="T4" fmla="*/ 0 w 62"/>
                <a:gd name="T5" fmla="*/ 2147483647 h 73"/>
                <a:gd name="T6" fmla="*/ 2147483647 w 62"/>
                <a:gd name="T7" fmla="*/ 2147483647 h 73"/>
                <a:gd name="T8" fmla="*/ 2147483647 w 62"/>
                <a:gd name="T9" fmla="*/ 2147483647 h 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2" h="73">
                  <a:moveTo>
                    <a:pt x="62" y="7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4"/>
                    <a:pt x="5" y="5"/>
                    <a:pt x="0" y="9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61" y="71"/>
                    <a:pt x="60" y="72"/>
                    <a:pt x="62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4" name="Freeform 235">
              <a:extLst>
                <a:ext uri="{FF2B5EF4-FFF2-40B4-BE49-F238E27FC236}">
                  <a16:creationId xmlns:a16="http://schemas.microsoft.com/office/drawing/2014/main" id="{D965E4AA-F7F9-4BF3-9FDD-1E06653BCA9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0925" y="1081088"/>
              <a:ext cx="217488" cy="188913"/>
            </a:xfrm>
            <a:custGeom>
              <a:avLst/>
              <a:gdLst>
                <a:gd name="T0" fmla="*/ 2147483647 w 78"/>
                <a:gd name="T1" fmla="*/ 2147483647 h 68"/>
                <a:gd name="T2" fmla="*/ 2147483647 w 78"/>
                <a:gd name="T3" fmla="*/ 0 h 68"/>
                <a:gd name="T4" fmla="*/ 0 w 78"/>
                <a:gd name="T5" fmla="*/ 2147483647 h 68"/>
                <a:gd name="T6" fmla="*/ 2147483647 w 78"/>
                <a:gd name="T7" fmla="*/ 2147483647 h 68"/>
                <a:gd name="T8" fmla="*/ 2147483647 w 78"/>
                <a:gd name="T9" fmla="*/ 2147483647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8" h="68">
                  <a:moveTo>
                    <a:pt x="78" y="6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10"/>
                    <a:pt x="7" y="9"/>
                    <a:pt x="0" y="19"/>
                  </a:cubicBezTo>
                  <a:cubicBezTo>
                    <a:pt x="73" y="68"/>
                    <a:pt x="73" y="68"/>
                    <a:pt x="73" y="68"/>
                  </a:cubicBezTo>
                  <a:cubicBezTo>
                    <a:pt x="77" y="62"/>
                    <a:pt x="74" y="66"/>
                    <a:pt x="78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5" name="Freeform 236">
              <a:extLst>
                <a:ext uri="{FF2B5EF4-FFF2-40B4-BE49-F238E27FC236}">
                  <a16:creationId xmlns:a16="http://schemas.microsoft.com/office/drawing/2014/main" id="{CAE532DD-466B-4112-A38A-DAA17411C2FC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5363" y="1152525"/>
              <a:ext cx="242888" cy="161925"/>
            </a:xfrm>
            <a:custGeom>
              <a:avLst/>
              <a:gdLst>
                <a:gd name="T0" fmla="*/ 2147483647 w 87"/>
                <a:gd name="T1" fmla="*/ 2147483647 h 58"/>
                <a:gd name="T2" fmla="*/ 2147483647 w 87"/>
                <a:gd name="T3" fmla="*/ 0 h 58"/>
                <a:gd name="T4" fmla="*/ 0 w 87"/>
                <a:gd name="T5" fmla="*/ 2147483647 h 58"/>
                <a:gd name="T6" fmla="*/ 2147483647 w 87"/>
                <a:gd name="T7" fmla="*/ 2147483647 h 58"/>
                <a:gd name="T8" fmla="*/ 2147483647 w 87"/>
                <a:gd name="T9" fmla="*/ 2147483647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7" h="58">
                  <a:moveTo>
                    <a:pt x="87" y="48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8" y="8"/>
                    <a:pt x="5" y="13"/>
                    <a:pt x="0" y="22"/>
                  </a:cubicBezTo>
                  <a:cubicBezTo>
                    <a:pt x="80" y="58"/>
                    <a:pt x="80" y="58"/>
                    <a:pt x="80" y="58"/>
                  </a:cubicBezTo>
                  <a:cubicBezTo>
                    <a:pt x="83" y="53"/>
                    <a:pt x="84" y="53"/>
                    <a:pt x="87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6" name="Freeform 237">
              <a:extLst>
                <a:ext uri="{FF2B5EF4-FFF2-40B4-BE49-F238E27FC236}">
                  <a16:creationId xmlns:a16="http://schemas.microsoft.com/office/drawing/2014/main" id="{3731B441-32A3-4759-9C22-2AED7266328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4563" y="1233488"/>
              <a:ext cx="261938" cy="123825"/>
            </a:xfrm>
            <a:custGeom>
              <a:avLst/>
              <a:gdLst>
                <a:gd name="T0" fmla="*/ 2147483647 w 94"/>
                <a:gd name="T1" fmla="*/ 2147483647 h 44"/>
                <a:gd name="T2" fmla="*/ 2147483647 w 94"/>
                <a:gd name="T3" fmla="*/ 0 h 44"/>
                <a:gd name="T4" fmla="*/ 0 w 94"/>
                <a:gd name="T5" fmla="*/ 2147483647 h 44"/>
                <a:gd name="T6" fmla="*/ 2147483647 w 94"/>
                <a:gd name="T7" fmla="*/ 2147483647 h 44"/>
                <a:gd name="T8" fmla="*/ 2147483647 w 94"/>
                <a:gd name="T9" fmla="*/ 2147483647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4" h="44">
                  <a:moveTo>
                    <a:pt x="94" y="35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7" y="11"/>
                    <a:pt x="5" y="16"/>
                    <a:pt x="0" y="28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92" y="38"/>
                    <a:pt x="90" y="42"/>
                    <a:pt x="94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7" name="Freeform 238">
              <a:extLst>
                <a:ext uri="{FF2B5EF4-FFF2-40B4-BE49-F238E27FC236}">
                  <a16:creationId xmlns:a16="http://schemas.microsoft.com/office/drawing/2014/main" id="{083DD31A-3200-42F5-BBCC-99F36971C64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6775" y="1331913"/>
              <a:ext cx="1624013" cy="1108075"/>
            </a:xfrm>
            <a:custGeom>
              <a:avLst/>
              <a:gdLst>
                <a:gd name="T0" fmla="*/ 2147483647 w 582"/>
                <a:gd name="T1" fmla="*/ 2147483647 h 397"/>
                <a:gd name="T2" fmla="*/ 2147483647 w 582"/>
                <a:gd name="T3" fmla="*/ 2147483647 h 397"/>
                <a:gd name="T4" fmla="*/ 2147483647 w 582"/>
                <a:gd name="T5" fmla="*/ 2147483647 h 397"/>
                <a:gd name="T6" fmla="*/ 2147483647 w 582"/>
                <a:gd name="T7" fmla="*/ 2147483647 h 397"/>
                <a:gd name="T8" fmla="*/ 2147483647 w 582"/>
                <a:gd name="T9" fmla="*/ 2147483647 h 397"/>
                <a:gd name="T10" fmla="*/ 2147483647 w 582"/>
                <a:gd name="T11" fmla="*/ 2147483647 h 397"/>
                <a:gd name="T12" fmla="*/ 2147483647 w 582"/>
                <a:gd name="T13" fmla="*/ 2147483647 h 397"/>
                <a:gd name="T14" fmla="*/ 2147483647 w 582"/>
                <a:gd name="T15" fmla="*/ 2147483647 h 397"/>
                <a:gd name="T16" fmla="*/ 2147483647 w 582"/>
                <a:gd name="T17" fmla="*/ 2147483647 h 397"/>
                <a:gd name="T18" fmla="*/ 2147483647 w 582"/>
                <a:gd name="T19" fmla="*/ 2147483647 h 397"/>
                <a:gd name="T20" fmla="*/ 2147483647 w 582"/>
                <a:gd name="T21" fmla="*/ 2147483647 h 397"/>
                <a:gd name="T22" fmla="*/ 2147483647 w 582"/>
                <a:gd name="T23" fmla="*/ 2147483647 h 397"/>
                <a:gd name="T24" fmla="*/ 2147483647 w 582"/>
                <a:gd name="T25" fmla="*/ 0 h 397"/>
                <a:gd name="T26" fmla="*/ 2147483647 w 582"/>
                <a:gd name="T27" fmla="*/ 2147483647 h 397"/>
                <a:gd name="T28" fmla="*/ 2147483647 w 582"/>
                <a:gd name="T29" fmla="*/ 2147483647 h 3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582" h="397">
                  <a:moveTo>
                    <a:pt x="281" y="390"/>
                  </a:moveTo>
                  <a:cubicBezTo>
                    <a:pt x="281" y="390"/>
                    <a:pt x="281" y="390"/>
                    <a:pt x="281" y="390"/>
                  </a:cubicBezTo>
                  <a:cubicBezTo>
                    <a:pt x="281" y="390"/>
                    <a:pt x="281" y="390"/>
                    <a:pt x="281" y="390"/>
                  </a:cubicBezTo>
                  <a:cubicBezTo>
                    <a:pt x="281" y="390"/>
                    <a:pt x="281" y="390"/>
                    <a:pt x="281" y="390"/>
                  </a:cubicBezTo>
                  <a:cubicBezTo>
                    <a:pt x="281" y="390"/>
                    <a:pt x="281" y="390"/>
                    <a:pt x="281" y="390"/>
                  </a:cubicBezTo>
                  <a:cubicBezTo>
                    <a:pt x="439" y="397"/>
                    <a:pt x="573" y="274"/>
                    <a:pt x="580" y="116"/>
                  </a:cubicBezTo>
                  <a:cubicBezTo>
                    <a:pt x="582" y="84"/>
                    <a:pt x="578" y="53"/>
                    <a:pt x="569" y="24"/>
                  </a:cubicBezTo>
                  <a:cubicBezTo>
                    <a:pt x="481" y="32"/>
                    <a:pt x="481" y="32"/>
                    <a:pt x="481" y="32"/>
                  </a:cubicBezTo>
                  <a:cubicBezTo>
                    <a:pt x="490" y="57"/>
                    <a:pt x="495" y="84"/>
                    <a:pt x="494" y="112"/>
                  </a:cubicBezTo>
                  <a:cubicBezTo>
                    <a:pt x="489" y="222"/>
                    <a:pt x="395" y="308"/>
                    <a:pt x="285" y="303"/>
                  </a:cubicBezTo>
                  <a:cubicBezTo>
                    <a:pt x="175" y="298"/>
                    <a:pt x="89" y="205"/>
                    <a:pt x="94" y="94"/>
                  </a:cubicBezTo>
                  <a:cubicBezTo>
                    <a:pt x="95" y="66"/>
                    <a:pt x="102" y="40"/>
                    <a:pt x="114" y="16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5" y="28"/>
                    <a:pt x="8" y="58"/>
                    <a:pt x="7" y="91"/>
                  </a:cubicBezTo>
                  <a:cubicBezTo>
                    <a:pt x="0" y="249"/>
                    <a:pt x="123" y="382"/>
                    <a:pt x="281" y="3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355107DC-4AA9-4E49-9705-B7A745826D02}"/>
              </a:ext>
            </a:extLst>
          </p:cNvPr>
          <p:cNvGrpSpPr>
            <a:grpSpLocks/>
          </p:cNvGrpSpPr>
          <p:nvPr/>
        </p:nvGrpSpPr>
        <p:grpSpPr bwMode="auto">
          <a:xfrm>
            <a:off x="8324560" y="1704977"/>
            <a:ext cx="1739674" cy="1922463"/>
            <a:chOff x="6437313" y="868362"/>
            <a:chExt cx="1487487" cy="1644650"/>
          </a:xfrm>
          <a:solidFill>
            <a:schemeClr val="tx2"/>
          </a:solidFill>
        </p:grpSpPr>
        <p:sp>
          <p:nvSpPr>
            <p:cNvPr id="39" name="Freeform 242">
              <a:extLst>
                <a:ext uri="{FF2B5EF4-FFF2-40B4-BE49-F238E27FC236}">
                  <a16:creationId xmlns:a16="http://schemas.microsoft.com/office/drawing/2014/main" id="{146A6BD7-5E95-484A-ADFD-7C11CD19C626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8888" y="2138363"/>
              <a:ext cx="179388" cy="209550"/>
            </a:xfrm>
            <a:custGeom>
              <a:avLst/>
              <a:gdLst>
                <a:gd name="T0" fmla="*/ 0 w 64"/>
                <a:gd name="T1" fmla="*/ 2147483647 h 75"/>
                <a:gd name="T2" fmla="*/ 2147483647 w 64"/>
                <a:gd name="T3" fmla="*/ 2147483647 h 75"/>
                <a:gd name="T4" fmla="*/ 2147483647 w 64"/>
                <a:gd name="T5" fmla="*/ 2147483647 h 75"/>
                <a:gd name="T6" fmla="*/ 2147483647 w 64"/>
                <a:gd name="T7" fmla="*/ 0 h 75"/>
                <a:gd name="T8" fmla="*/ 0 w 64"/>
                <a:gd name="T9" fmla="*/ 2147483647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4" h="75">
                  <a:moveTo>
                    <a:pt x="0" y="5"/>
                  </a:moveTo>
                  <a:cubicBezTo>
                    <a:pt x="52" y="75"/>
                    <a:pt x="52" y="75"/>
                    <a:pt x="52" y="75"/>
                  </a:cubicBezTo>
                  <a:cubicBezTo>
                    <a:pt x="57" y="72"/>
                    <a:pt x="58" y="69"/>
                    <a:pt x="64" y="65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" y="3"/>
                    <a:pt x="4" y="2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0" name="Freeform 243">
              <a:extLst>
                <a:ext uri="{FF2B5EF4-FFF2-40B4-BE49-F238E27FC236}">
                  <a16:creationId xmlns:a16="http://schemas.microsoft.com/office/drawing/2014/main" id="{AA593D34-F878-4E70-8374-F8C2A0087075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5400" y="2112963"/>
              <a:ext cx="184150" cy="195263"/>
            </a:xfrm>
            <a:custGeom>
              <a:avLst/>
              <a:gdLst>
                <a:gd name="T0" fmla="*/ 0 w 66"/>
                <a:gd name="T1" fmla="*/ 2147483647 h 70"/>
                <a:gd name="T2" fmla="*/ 2147483647 w 66"/>
                <a:gd name="T3" fmla="*/ 2147483647 h 70"/>
                <a:gd name="T4" fmla="*/ 2147483647 w 66"/>
                <a:gd name="T5" fmla="*/ 2147483647 h 70"/>
                <a:gd name="T6" fmla="*/ 2147483647 w 66"/>
                <a:gd name="T7" fmla="*/ 0 h 70"/>
                <a:gd name="T8" fmla="*/ 0 w 66"/>
                <a:gd name="T9" fmla="*/ 2147483647 h 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6" h="70">
                  <a:moveTo>
                    <a:pt x="0" y="4"/>
                  </a:moveTo>
                  <a:cubicBezTo>
                    <a:pt x="57" y="70"/>
                    <a:pt x="57" y="70"/>
                    <a:pt x="57" y="70"/>
                  </a:cubicBezTo>
                  <a:cubicBezTo>
                    <a:pt x="61" y="65"/>
                    <a:pt x="61" y="65"/>
                    <a:pt x="66" y="6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3"/>
                    <a:pt x="2" y="1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1" name="Freeform 244">
              <a:extLst>
                <a:ext uri="{FF2B5EF4-FFF2-40B4-BE49-F238E27FC236}">
                  <a16:creationId xmlns:a16="http://schemas.microsoft.com/office/drawing/2014/main" id="{20569DDD-8D36-4BF1-A910-B7C2A3F4B09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4438" y="2168525"/>
              <a:ext cx="161925" cy="231775"/>
            </a:xfrm>
            <a:custGeom>
              <a:avLst/>
              <a:gdLst>
                <a:gd name="T0" fmla="*/ 0 w 58"/>
                <a:gd name="T1" fmla="*/ 2147483647 h 83"/>
                <a:gd name="T2" fmla="*/ 2147483647 w 58"/>
                <a:gd name="T3" fmla="*/ 2147483647 h 83"/>
                <a:gd name="T4" fmla="*/ 2147483647 w 58"/>
                <a:gd name="T5" fmla="*/ 2147483647 h 83"/>
                <a:gd name="T6" fmla="*/ 2147483647 w 58"/>
                <a:gd name="T7" fmla="*/ 0 h 83"/>
                <a:gd name="T8" fmla="*/ 0 w 58"/>
                <a:gd name="T9" fmla="*/ 2147483647 h 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8" h="83">
                  <a:moveTo>
                    <a:pt x="0" y="5"/>
                  </a:moveTo>
                  <a:cubicBezTo>
                    <a:pt x="38" y="83"/>
                    <a:pt x="38" y="83"/>
                    <a:pt x="38" y="83"/>
                  </a:cubicBezTo>
                  <a:cubicBezTo>
                    <a:pt x="48" y="77"/>
                    <a:pt x="48" y="77"/>
                    <a:pt x="58" y="7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" y="4"/>
                    <a:pt x="7" y="1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2" name="Freeform 245">
              <a:extLst>
                <a:ext uri="{FF2B5EF4-FFF2-40B4-BE49-F238E27FC236}">
                  <a16:creationId xmlns:a16="http://schemas.microsoft.com/office/drawing/2014/main" id="{9DC61F1B-4058-4B95-95A4-0E0E562FE51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5225" y="2193925"/>
              <a:ext cx="130175" cy="250825"/>
            </a:xfrm>
            <a:custGeom>
              <a:avLst/>
              <a:gdLst>
                <a:gd name="T0" fmla="*/ 0 w 47"/>
                <a:gd name="T1" fmla="*/ 2147483647 h 90"/>
                <a:gd name="T2" fmla="*/ 2147483647 w 47"/>
                <a:gd name="T3" fmla="*/ 2147483647 h 90"/>
                <a:gd name="T4" fmla="*/ 2147483647 w 47"/>
                <a:gd name="T5" fmla="*/ 2147483647 h 90"/>
                <a:gd name="T6" fmla="*/ 2147483647 w 47"/>
                <a:gd name="T7" fmla="*/ 0 h 90"/>
                <a:gd name="T8" fmla="*/ 0 w 47"/>
                <a:gd name="T9" fmla="*/ 2147483647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7" h="90">
                  <a:moveTo>
                    <a:pt x="0" y="6"/>
                  </a:moveTo>
                  <a:cubicBezTo>
                    <a:pt x="25" y="90"/>
                    <a:pt x="25" y="90"/>
                    <a:pt x="25" y="90"/>
                  </a:cubicBezTo>
                  <a:cubicBezTo>
                    <a:pt x="34" y="86"/>
                    <a:pt x="39" y="83"/>
                    <a:pt x="47" y="79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6" y="3"/>
                    <a:pt x="6" y="3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3" name="Freeform 246">
              <a:extLst>
                <a:ext uri="{FF2B5EF4-FFF2-40B4-BE49-F238E27FC236}">
                  <a16:creationId xmlns:a16="http://schemas.microsoft.com/office/drawing/2014/main" id="{D10F9CDB-3E55-42CC-B171-AF4E547F5D43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7600" y="2219325"/>
              <a:ext cx="96838" cy="258763"/>
            </a:xfrm>
            <a:custGeom>
              <a:avLst/>
              <a:gdLst>
                <a:gd name="T0" fmla="*/ 0 w 35"/>
                <a:gd name="T1" fmla="*/ 2147483647 h 93"/>
                <a:gd name="T2" fmla="*/ 2147483647 w 35"/>
                <a:gd name="T3" fmla="*/ 2147483647 h 93"/>
                <a:gd name="T4" fmla="*/ 2147483647 w 35"/>
                <a:gd name="T5" fmla="*/ 2147483647 h 93"/>
                <a:gd name="T6" fmla="*/ 2147483647 w 35"/>
                <a:gd name="T7" fmla="*/ 0 h 93"/>
                <a:gd name="T8" fmla="*/ 0 w 35"/>
                <a:gd name="T9" fmla="*/ 2147483647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93">
                  <a:moveTo>
                    <a:pt x="0" y="3"/>
                  </a:moveTo>
                  <a:cubicBezTo>
                    <a:pt x="4" y="93"/>
                    <a:pt x="4" y="93"/>
                    <a:pt x="4" y="93"/>
                  </a:cubicBezTo>
                  <a:cubicBezTo>
                    <a:pt x="18" y="90"/>
                    <a:pt x="22" y="89"/>
                    <a:pt x="35" y="8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" y="3"/>
                    <a:pt x="7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4" name="Freeform 247">
              <a:extLst>
                <a:ext uri="{FF2B5EF4-FFF2-40B4-BE49-F238E27FC236}">
                  <a16:creationId xmlns:a16="http://schemas.microsoft.com/office/drawing/2014/main" id="{E73BE5BE-BF58-492A-9104-576905856CD9}"/>
                </a:ext>
              </a:extLst>
            </p:cNvPr>
            <p:cNvSpPr>
              <a:spLocks/>
            </p:cNvSpPr>
            <p:nvPr/>
          </p:nvSpPr>
          <p:spPr bwMode="auto">
            <a:xfrm>
              <a:off x="7681913" y="1158875"/>
              <a:ext cx="206375" cy="184150"/>
            </a:xfrm>
            <a:custGeom>
              <a:avLst/>
              <a:gdLst>
                <a:gd name="T0" fmla="*/ 2147483647 w 74"/>
                <a:gd name="T1" fmla="*/ 2147483647 h 66"/>
                <a:gd name="T2" fmla="*/ 2147483647 w 74"/>
                <a:gd name="T3" fmla="*/ 2147483647 h 66"/>
                <a:gd name="T4" fmla="*/ 2147483647 w 74"/>
                <a:gd name="T5" fmla="*/ 0 h 66"/>
                <a:gd name="T6" fmla="*/ 0 w 74"/>
                <a:gd name="T7" fmla="*/ 2147483647 h 66"/>
                <a:gd name="T8" fmla="*/ 2147483647 w 74"/>
                <a:gd name="T9" fmla="*/ 2147483647 h 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4" h="66">
                  <a:moveTo>
                    <a:pt x="6" y="66"/>
                  </a:moveTo>
                  <a:cubicBezTo>
                    <a:pt x="74" y="13"/>
                    <a:pt x="74" y="13"/>
                    <a:pt x="74" y="13"/>
                  </a:cubicBezTo>
                  <a:cubicBezTo>
                    <a:pt x="70" y="8"/>
                    <a:pt x="69" y="6"/>
                    <a:pt x="65" y="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" y="64"/>
                    <a:pt x="3" y="63"/>
                    <a:pt x="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5" name="Freeform 248">
              <a:extLst>
                <a:ext uri="{FF2B5EF4-FFF2-40B4-BE49-F238E27FC236}">
                  <a16:creationId xmlns:a16="http://schemas.microsoft.com/office/drawing/2014/main" id="{59D59707-0CBE-4E45-B498-87F70E4671ED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2075" y="1209675"/>
              <a:ext cx="212725" cy="163513"/>
            </a:xfrm>
            <a:custGeom>
              <a:avLst/>
              <a:gdLst>
                <a:gd name="T0" fmla="*/ 2147483647 w 76"/>
                <a:gd name="T1" fmla="*/ 2147483647 h 59"/>
                <a:gd name="T2" fmla="*/ 2147483647 w 76"/>
                <a:gd name="T3" fmla="*/ 2147483647 h 59"/>
                <a:gd name="T4" fmla="*/ 2147483647 w 76"/>
                <a:gd name="T5" fmla="*/ 0 h 59"/>
                <a:gd name="T6" fmla="*/ 0 w 76"/>
                <a:gd name="T7" fmla="*/ 2147483647 h 59"/>
                <a:gd name="T8" fmla="*/ 2147483647 w 76"/>
                <a:gd name="T9" fmla="*/ 2147483647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6" h="59">
                  <a:moveTo>
                    <a:pt x="3" y="59"/>
                  </a:moveTo>
                  <a:cubicBezTo>
                    <a:pt x="76" y="10"/>
                    <a:pt x="76" y="10"/>
                    <a:pt x="76" y="10"/>
                  </a:cubicBezTo>
                  <a:cubicBezTo>
                    <a:pt x="72" y="5"/>
                    <a:pt x="72" y="6"/>
                    <a:pt x="68" y="0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3" y="58"/>
                    <a:pt x="1" y="56"/>
                    <a:pt x="3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6" name="Freeform 249">
              <a:extLst>
                <a:ext uri="{FF2B5EF4-FFF2-40B4-BE49-F238E27FC236}">
                  <a16:creationId xmlns:a16="http://schemas.microsoft.com/office/drawing/2014/main" id="{A8BA121A-588F-45F1-939A-8A4AE236B4F0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5400" y="1095375"/>
              <a:ext cx="193675" cy="214313"/>
            </a:xfrm>
            <a:custGeom>
              <a:avLst/>
              <a:gdLst>
                <a:gd name="T0" fmla="*/ 2147483647 w 69"/>
                <a:gd name="T1" fmla="*/ 2147483647 h 77"/>
                <a:gd name="T2" fmla="*/ 2147483647 w 69"/>
                <a:gd name="T3" fmla="*/ 2147483647 h 77"/>
                <a:gd name="T4" fmla="*/ 2147483647 w 69"/>
                <a:gd name="T5" fmla="*/ 0 h 77"/>
                <a:gd name="T6" fmla="*/ 0 w 69"/>
                <a:gd name="T7" fmla="*/ 2147483647 h 77"/>
                <a:gd name="T8" fmla="*/ 2147483647 w 69"/>
                <a:gd name="T9" fmla="*/ 2147483647 h 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9" h="77">
                  <a:moveTo>
                    <a:pt x="7" y="77"/>
                  </a:moveTo>
                  <a:cubicBezTo>
                    <a:pt x="69" y="16"/>
                    <a:pt x="69" y="16"/>
                    <a:pt x="69" y="16"/>
                  </a:cubicBezTo>
                  <a:cubicBezTo>
                    <a:pt x="61" y="7"/>
                    <a:pt x="61" y="7"/>
                    <a:pt x="52" y="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5" y="75"/>
                    <a:pt x="2" y="72"/>
                    <a:pt x="7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7" name="Freeform 250">
              <a:extLst>
                <a:ext uri="{FF2B5EF4-FFF2-40B4-BE49-F238E27FC236}">
                  <a16:creationId xmlns:a16="http://schemas.microsoft.com/office/drawing/2014/main" id="{87CA3D84-3470-45CC-816B-D7DF1BF5AC20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0950" y="1036638"/>
              <a:ext cx="169863" cy="239713"/>
            </a:xfrm>
            <a:custGeom>
              <a:avLst/>
              <a:gdLst>
                <a:gd name="T0" fmla="*/ 2147483647 w 61"/>
                <a:gd name="T1" fmla="*/ 2147483647 h 86"/>
                <a:gd name="T2" fmla="*/ 2147483647 w 61"/>
                <a:gd name="T3" fmla="*/ 2147483647 h 86"/>
                <a:gd name="T4" fmla="*/ 2147483647 w 61"/>
                <a:gd name="T5" fmla="*/ 0 h 86"/>
                <a:gd name="T6" fmla="*/ 0 w 61"/>
                <a:gd name="T7" fmla="*/ 2147483647 h 86"/>
                <a:gd name="T8" fmla="*/ 2147483647 w 61"/>
                <a:gd name="T9" fmla="*/ 2147483647 h 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1" h="86">
                  <a:moveTo>
                    <a:pt x="10" y="86"/>
                  </a:moveTo>
                  <a:cubicBezTo>
                    <a:pt x="61" y="14"/>
                    <a:pt x="61" y="14"/>
                    <a:pt x="61" y="14"/>
                  </a:cubicBezTo>
                  <a:cubicBezTo>
                    <a:pt x="53" y="8"/>
                    <a:pt x="48" y="5"/>
                    <a:pt x="4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5" y="82"/>
                    <a:pt x="5" y="82"/>
                    <a:pt x="10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8" name="Freeform 251">
              <a:extLst>
                <a:ext uri="{FF2B5EF4-FFF2-40B4-BE49-F238E27FC236}">
                  <a16:creationId xmlns:a16="http://schemas.microsoft.com/office/drawing/2014/main" id="{6A9FFE5E-C9EB-4DF2-958A-C97AC7F96D57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9675" y="982663"/>
              <a:ext cx="133350" cy="260350"/>
            </a:xfrm>
            <a:custGeom>
              <a:avLst/>
              <a:gdLst>
                <a:gd name="T0" fmla="*/ 2147483647 w 48"/>
                <a:gd name="T1" fmla="*/ 2147483647 h 93"/>
                <a:gd name="T2" fmla="*/ 2147483647 w 48"/>
                <a:gd name="T3" fmla="*/ 2147483647 h 93"/>
                <a:gd name="T4" fmla="*/ 2147483647 w 48"/>
                <a:gd name="T5" fmla="*/ 0 h 93"/>
                <a:gd name="T6" fmla="*/ 0 w 48"/>
                <a:gd name="T7" fmla="*/ 2147483647 h 93"/>
                <a:gd name="T8" fmla="*/ 2147483647 w 48"/>
                <a:gd name="T9" fmla="*/ 2147483647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8" h="93">
                  <a:moveTo>
                    <a:pt x="9" y="93"/>
                  </a:moveTo>
                  <a:cubicBezTo>
                    <a:pt x="48" y="14"/>
                    <a:pt x="48" y="14"/>
                    <a:pt x="48" y="14"/>
                  </a:cubicBezTo>
                  <a:cubicBezTo>
                    <a:pt x="37" y="7"/>
                    <a:pt x="33" y="6"/>
                    <a:pt x="20" y="0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6" y="90"/>
                    <a:pt x="3" y="89"/>
                    <a:pt x="9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9" name="Freeform 252">
              <a:extLst>
                <a:ext uri="{FF2B5EF4-FFF2-40B4-BE49-F238E27FC236}">
                  <a16:creationId xmlns:a16="http://schemas.microsoft.com/office/drawing/2014/main" id="{53A1F6A2-672D-4B62-920D-09FB3E12F5C3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7313" y="868362"/>
              <a:ext cx="1158875" cy="1644650"/>
            </a:xfrm>
            <a:custGeom>
              <a:avLst/>
              <a:gdLst>
                <a:gd name="T0" fmla="*/ 2147483647 w 415"/>
                <a:gd name="T1" fmla="*/ 2147483647 h 589"/>
                <a:gd name="T2" fmla="*/ 2147483647 w 415"/>
                <a:gd name="T3" fmla="*/ 2147483647 h 589"/>
                <a:gd name="T4" fmla="*/ 2147483647 w 415"/>
                <a:gd name="T5" fmla="*/ 2147483647 h 589"/>
                <a:gd name="T6" fmla="*/ 2147483647 w 415"/>
                <a:gd name="T7" fmla="*/ 2147483647 h 589"/>
                <a:gd name="T8" fmla="*/ 2147483647 w 415"/>
                <a:gd name="T9" fmla="*/ 2147483647 h 589"/>
                <a:gd name="T10" fmla="*/ 2147483647 w 415"/>
                <a:gd name="T11" fmla="*/ 2147483647 h 589"/>
                <a:gd name="T12" fmla="*/ 2147483647 w 415"/>
                <a:gd name="T13" fmla="*/ 2147483647 h 589"/>
                <a:gd name="T14" fmla="*/ 2147483647 w 415"/>
                <a:gd name="T15" fmla="*/ 2147483647 h 589"/>
                <a:gd name="T16" fmla="*/ 2147483647 w 415"/>
                <a:gd name="T17" fmla="*/ 2147483647 h 589"/>
                <a:gd name="T18" fmla="*/ 2147483647 w 415"/>
                <a:gd name="T19" fmla="*/ 2147483647 h 589"/>
                <a:gd name="T20" fmla="*/ 2147483647 w 415"/>
                <a:gd name="T21" fmla="*/ 2147483647 h 589"/>
                <a:gd name="T22" fmla="*/ 2147483647 w 415"/>
                <a:gd name="T23" fmla="*/ 2147483647 h 589"/>
                <a:gd name="T24" fmla="*/ 2147483647 w 415"/>
                <a:gd name="T25" fmla="*/ 2147483647 h 589"/>
                <a:gd name="T26" fmla="*/ 2147483647 w 415"/>
                <a:gd name="T27" fmla="*/ 2147483647 h 589"/>
                <a:gd name="T28" fmla="*/ 2147483647 w 415"/>
                <a:gd name="T29" fmla="*/ 2147483647 h 58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15" h="589">
                  <a:moveTo>
                    <a:pt x="14" y="274"/>
                  </a:moveTo>
                  <a:cubicBezTo>
                    <a:pt x="14" y="274"/>
                    <a:pt x="14" y="274"/>
                    <a:pt x="14" y="274"/>
                  </a:cubicBezTo>
                  <a:cubicBezTo>
                    <a:pt x="14" y="274"/>
                    <a:pt x="14" y="274"/>
                    <a:pt x="14" y="274"/>
                  </a:cubicBezTo>
                  <a:cubicBezTo>
                    <a:pt x="14" y="274"/>
                    <a:pt x="14" y="274"/>
                    <a:pt x="14" y="274"/>
                  </a:cubicBezTo>
                  <a:cubicBezTo>
                    <a:pt x="14" y="274"/>
                    <a:pt x="14" y="274"/>
                    <a:pt x="14" y="274"/>
                  </a:cubicBezTo>
                  <a:cubicBezTo>
                    <a:pt x="0" y="432"/>
                    <a:pt x="116" y="571"/>
                    <a:pt x="274" y="586"/>
                  </a:cubicBezTo>
                  <a:cubicBezTo>
                    <a:pt x="306" y="589"/>
                    <a:pt x="337" y="586"/>
                    <a:pt x="366" y="579"/>
                  </a:cubicBezTo>
                  <a:cubicBezTo>
                    <a:pt x="362" y="490"/>
                    <a:pt x="362" y="490"/>
                    <a:pt x="362" y="490"/>
                  </a:cubicBezTo>
                  <a:cubicBezTo>
                    <a:pt x="337" y="498"/>
                    <a:pt x="311" y="502"/>
                    <a:pt x="282" y="499"/>
                  </a:cubicBezTo>
                  <a:cubicBezTo>
                    <a:pt x="172" y="489"/>
                    <a:pt x="91" y="392"/>
                    <a:pt x="101" y="282"/>
                  </a:cubicBezTo>
                  <a:cubicBezTo>
                    <a:pt x="111" y="173"/>
                    <a:pt x="208" y="91"/>
                    <a:pt x="318" y="101"/>
                  </a:cubicBezTo>
                  <a:cubicBezTo>
                    <a:pt x="346" y="104"/>
                    <a:pt x="372" y="112"/>
                    <a:pt x="395" y="125"/>
                  </a:cubicBezTo>
                  <a:cubicBezTo>
                    <a:pt x="415" y="38"/>
                    <a:pt x="415" y="38"/>
                    <a:pt x="415" y="38"/>
                  </a:cubicBezTo>
                  <a:cubicBezTo>
                    <a:pt x="388" y="25"/>
                    <a:pt x="358" y="18"/>
                    <a:pt x="326" y="15"/>
                  </a:cubicBezTo>
                  <a:cubicBezTo>
                    <a:pt x="169" y="0"/>
                    <a:pt x="29" y="116"/>
                    <a:pt x="14" y="2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</a:endParaRPr>
            </a:p>
          </p:txBody>
        </p:sp>
      </p:grpSp>
      <p:sp>
        <p:nvSpPr>
          <p:cNvPr id="50" name="TextBox 682">
            <a:extLst>
              <a:ext uri="{FF2B5EF4-FFF2-40B4-BE49-F238E27FC236}">
                <a16:creationId xmlns:a16="http://schemas.microsoft.com/office/drawing/2014/main" id="{AD59CA04-FAAA-464D-9872-9182180758F6}"/>
              </a:ext>
            </a:extLst>
          </p:cNvPr>
          <p:cNvSpPr txBox="1"/>
          <p:nvPr/>
        </p:nvSpPr>
        <p:spPr>
          <a:xfrm>
            <a:off x="2715067" y="2490790"/>
            <a:ext cx="923805" cy="52228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>
              <a:defRPr/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</a:rPr>
              <a:t>36%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51" name="TextBox 682">
            <a:extLst>
              <a:ext uri="{FF2B5EF4-FFF2-40B4-BE49-F238E27FC236}">
                <a16:creationId xmlns:a16="http://schemas.microsoft.com/office/drawing/2014/main" id="{BA986D19-6AF8-495E-B4EB-25E43A375A2D}"/>
              </a:ext>
            </a:extLst>
          </p:cNvPr>
          <p:cNvSpPr txBox="1"/>
          <p:nvPr/>
        </p:nvSpPr>
        <p:spPr>
          <a:xfrm>
            <a:off x="4718230" y="2428877"/>
            <a:ext cx="922218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>
              <a:defRPr/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</a:rPr>
              <a:t>48%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52" name="TextBox 682">
            <a:extLst>
              <a:ext uri="{FF2B5EF4-FFF2-40B4-BE49-F238E27FC236}">
                <a16:creationId xmlns:a16="http://schemas.microsoft.com/office/drawing/2014/main" id="{929CB835-52C4-443B-9C35-42062FC4F8F2}"/>
              </a:ext>
            </a:extLst>
          </p:cNvPr>
          <p:cNvSpPr txBox="1"/>
          <p:nvPr/>
        </p:nvSpPr>
        <p:spPr>
          <a:xfrm>
            <a:off x="6791236" y="2384425"/>
            <a:ext cx="923805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>
              <a:defRPr/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</a:rPr>
              <a:t>52%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53" name="TextBox 682">
            <a:extLst>
              <a:ext uri="{FF2B5EF4-FFF2-40B4-BE49-F238E27FC236}">
                <a16:creationId xmlns:a16="http://schemas.microsoft.com/office/drawing/2014/main" id="{C4692117-DF4E-4E8E-B2DA-D75E7FD201E4}"/>
              </a:ext>
            </a:extLst>
          </p:cNvPr>
          <p:cNvSpPr txBox="1"/>
          <p:nvPr/>
        </p:nvSpPr>
        <p:spPr>
          <a:xfrm>
            <a:off x="8915035" y="2438402"/>
            <a:ext cx="923805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>
              <a:defRPr/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</a:rPr>
              <a:t>63%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54" name="矩形 1">
            <a:extLst>
              <a:ext uri="{FF2B5EF4-FFF2-40B4-BE49-F238E27FC236}">
                <a16:creationId xmlns:a16="http://schemas.microsoft.com/office/drawing/2014/main" id="{4F661712-387D-43E2-9E1D-C7033D579E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9994" y="4625976"/>
            <a:ext cx="9247571" cy="2012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文字内容需概括精炼，建议与标题相关并符合整体语言风格，语言描述尽量简洁生动。单击此处添加文本内容，语言描述尽量简洁生动。文字内容需概括精炼，建议与标题相关并符合整体语言风格，语言描述尽量简洁生动。单击此处添加文本内容，语言描述尽量简洁生动。</a:t>
            </a:r>
            <a:endParaRPr lang="en-US" altLang="zh-CN" sz="1200" kern="3000" spc="3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文字内容需概括精炼，建议与标题相关并符合整体语言风格，语言描述尽量简洁生动。单击此处添加文本内容，语言描述尽量简洁生动。文字内容需概括精炼，建议与标题相关并符合整体语言风格，语言描述尽量简洁生动。单击此处添加文本内容，语言描述尽量简洁生动。</a:t>
            </a:r>
            <a:endParaRPr lang="en-US" altLang="zh-CN" sz="1200" kern="3000" spc="3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endParaRPr lang="en-US" altLang="zh-CN" sz="1200" kern="3000" spc="3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endParaRPr lang="en-US" altLang="zh-CN" sz="1200" kern="3000" spc="31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5" name="TextBox 291">
            <a:extLst>
              <a:ext uri="{FF2B5EF4-FFF2-40B4-BE49-F238E27FC236}">
                <a16:creationId xmlns:a16="http://schemas.microsoft.com/office/drawing/2014/main" id="{749281F3-1EDF-4E31-945D-008535246099}"/>
              </a:ext>
            </a:extLst>
          </p:cNvPr>
          <p:cNvSpPr txBox="1"/>
          <p:nvPr/>
        </p:nvSpPr>
        <p:spPr bwMode="auto">
          <a:xfrm>
            <a:off x="2548116" y="3668713"/>
            <a:ext cx="115929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eaLnBrk="1" hangingPunct="1">
              <a:defRPr/>
            </a:pPr>
            <a:r>
              <a:rPr lang="zh-CN" altLang="en-US" dirty="0">
                <a:solidFill>
                  <a:schemeClr val="accent3"/>
                </a:solidFill>
                <a:ea typeface="+mn-ea"/>
                <a:cs typeface="+mn-ea"/>
              </a:rPr>
              <a:t>添加标题</a:t>
            </a:r>
          </a:p>
        </p:txBody>
      </p:sp>
      <p:sp>
        <p:nvSpPr>
          <p:cNvPr id="56" name="TextBox 292">
            <a:extLst>
              <a:ext uri="{FF2B5EF4-FFF2-40B4-BE49-F238E27FC236}">
                <a16:creationId xmlns:a16="http://schemas.microsoft.com/office/drawing/2014/main" id="{B732E601-A2A9-4C7E-A7F8-873B000A4B7A}"/>
              </a:ext>
            </a:extLst>
          </p:cNvPr>
          <p:cNvSpPr txBox="1"/>
          <p:nvPr/>
        </p:nvSpPr>
        <p:spPr bwMode="auto">
          <a:xfrm>
            <a:off x="4675883" y="3668713"/>
            <a:ext cx="115929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EBAC07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eaLnBrk="1" hangingPunct="1">
              <a:defRPr/>
            </a:pPr>
            <a:r>
              <a:rPr lang="zh-CN" altLang="en-US" dirty="0">
                <a:solidFill>
                  <a:schemeClr val="accent2"/>
                </a:solidFill>
                <a:ea typeface="+mn-ea"/>
                <a:cs typeface="+mn-ea"/>
              </a:rPr>
              <a:t>添加标题</a:t>
            </a:r>
          </a:p>
        </p:txBody>
      </p:sp>
      <p:sp>
        <p:nvSpPr>
          <p:cNvPr id="57" name="TextBox 293">
            <a:extLst>
              <a:ext uri="{FF2B5EF4-FFF2-40B4-BE49-F238E27FC236}">
                <a16:creationId xmlns:a16="http://schemas.microsoft.com/office/drawing/2014/main" id="{51D84939-B4B3-47E7-836A-83932BAA2050}"/>
              </a:ext>
            </a:extLst>
          </p:cNvPr>
          <p:cNvSpPr txBox="1"/>
          <p:nvPr/>
        </p:nvSpPr>
        <p:spPr bwMode="auto">
          <a:xfrm>
            <a:off x="6611587" y="3668713"/>
            <a:ext cx="115929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8BC925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eaLnBrk="1" hangingPunct="1">
              <a:defRPr/>
            </a:pPr>
            <a:r>
              <a:rPr lang="zh-CN" altLang="en-US" dirty="0">
                <a:solidFill>
                  <a:schemeClr val="accent1"/>
                </a:solidFill>
                <a:ea typeface="+mn-ea"/>
                <a:cs typeface="+mn-ea"/>
              </a:rPr>
              <a:t>添加标题</a:t>
            </a:r>
          </a:p>
        </p:txBody>
      </p:sp>
      <p:sp>
        <p:nvSpPr>
          <p:cNvPr id="58" name="TextBox 294">
            <a:extLst>
              <a:ext uri="{FF2B5EF4-FFF2-40B4-BE49-F238E27FC236}">
                <a16:creationId xmlns:a16="http://schemas.microsoft.com/office/drawing/2014/main" id="{911217C8-ACB4-49CF-8AEA-C1A317C56FFB}"/>
              </a:ext>
            </a:extLst>
          </p:cNvPr>
          <p:cNvSpPr txBox="1"/>
          <p:nvPr/>
        </p:nvSpPr>
        <p:spPr bwMode="auto">
          <a:xfrm>
            <a:off x="8647291" y="3668713"/>
            <a:ext cx="115929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284848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eaLnBrk="1" hangingPunct="1">
              <a:defRPr/>
            </a:pPr>
            <a:r>
              <a:rPr lang="zh-CN" altLang="en-US" dirty="0">
                <a:solidFill>
                  <a:schemeClr val="tx2"/>
                </a:solidFill>
                <a:ea typeface="+mn-ea"/>
                <a:cs typeface="+mn-ea"/>
              </a:rPr>
              <a:t>添加标题</a:t>
            </a:r>
          </a:p>
        </p:txBody>
      </p: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DE226532-C5A8-48ED-8E79-B818BD2ED9D7}"/>
              </a:ext>
            </a:extLst>
          </p:cNvPr>
          <p:cNvCxnSpPr/>
          <p:nvPr/>
        </p:nvCxnSpPr>
        <p:spPr>
          <a:xfrm>
            <a:off x="1772215" y="4481513"/>
            <a:ext cx="898884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2C3AA2F0-CBB7-4DF9-9AA4-28F090F56F3E}"/>
              </a:ext>
            </a:extLst>
          </p:cNvPr>
          <p:cNvCxnSpPr/>
          <p:nvPr/>
        </p:nvCxnSpPr>
        <p:spPr>
          <a:xfrm>
            <a:off x="1772215" y="6127750"/>
            <a:ext cx="898884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标题 1">
            <a:extLst>
              <a:ext uri="{FF2B5EF4-FFF2-40B4-BE49-F238E27FC236}">
                <a16:creationId xmlns:a16="http://schemas.microsoft.com/office/drawing/2014/main" id="{83EBE2A0-C689-4A75-B880-2ADC1CC2F0BC}"/>
              </a:ext>
            </a:extLst>
          </p:cNvPr>
          <p:cNvSpPr txBox="1">
            <a:spLocks/>
          </p:cNvSpPr>
          <p:nvPr/>
        </p:nvSpPr>
        <p:spPr>
          <a:xfrm>
            <a:off x="1008836" y="364279"/>
            <a:ext cx="10515600" cy="51602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cs typeface="+mn-ea"/>
              </a:rPr>
              <a:t>单击此处添加标题</a:t>
            </a:r>
            <a:endParaRPr lang="zh-CN" altLang="en-US" sz="2000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55120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8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25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32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50"/>
                            </p:stCondLst>
                            <p:childTnLst>
                              <p:par>
                                <p:cTn id="3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250"/>
                            </p:stCondLst>
                            <p:childTnLst>
                              <p:par>
                                <p:cTn id="5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5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50"/>
                            </p:stCondLst>
                            <p:childTnLst>
                              <p:par>
                                <p:cTn id="7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250" tmFilter="0,0; .5, 1; 1, 1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1275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235A93A-A109-4E45-8C63-D22830725E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感谢观看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40920BA-E76F-4B68-A102-3F0FF4AB482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20XX.XX.XX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07378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F0658ECA-1515-4F26-9A0B-78456209477D}"/>
              </a:ext>
            </a:extLst>
          </p:cNvPr>
          <p:cNvSpPr/>
          <p:nvPr/>
        </p:nvSpPr>
        <p:spPr>
          <a:xfrm>
            <a:off x="0" y="2226734"/>
            <a:ext cx="12132733" cy="24553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MH_Others_1">
            <a:extLst>
              <a:ext uri="{FF2B5EF4-FFF2-40B4-BE49-F238E27FC236}">
                <a16:creationId xmlns:a16="http://schemas.microsoft.com/office/drawing/2014/main" id="{66CD0DCB-48C2-4387-A094-05C8CC8F9ED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323494" y="1354322"/>
            <a:ext cx="1319138" cy="130495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zh-CN" altLang="en-US" sz="80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</a:p>
        </p:txBody>
      </p:sp>
      <p:sp>
        <p:nvSpPr>
          <p:cNvPr id="6" name="MH_Others_2">
            <a:extLst>
              <a:ext uri="{FF2B5EF4-FFF2-40B4-BE49-F238E27FC236}">
                <a16:creationId xmlns:a16="http://schemas.microsoft.com/office/drawing/2014/main" id="{23C848B4-C60C-43C3-A5B5-30396853DE2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032708" y="2550528"/>
            <a:ext cx="931434" cy="921978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zh-CN" altLang="en-US" sz="5400" b="1" kern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</a:p>
        </p:txBody>
      </p:sp>
      <p:sp>
        <p:nvSpPr>
          <p:cNvPr id="7" name="MH_Others_3">
            <a:extLst>
              <a:ext uri="{FF2B5EF4-FFF2-40B4-BE49-F238E27FC236}">
                <a16:creationId xmlns:a16="http://schemas.microsoft.com/office/drawing/2014/main" id="{BD21FC64-9338-4EB9-A37E-5064BFF28B90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268516" y="2671652"/>
            <a:ext cx="677108" cy="2806792"/>
          </a:xfrm>
          <a:prstGeom prst="rect">
            <a:avLst/>
          </a:prstGeom>
          <a:noFill/>
        </p:spPr>
        <p:txBody>
          <a:bodyPr vert="eaVert" wrap="square" anchor="ctr" anchorCtr="0">
            <a:noAutofit/>
          </a:bodyPr>
          <a:lstStyle/>
          <a:p>
            <a:pPr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CONTENTS</a:t>
            </a:r>
            <a:endParaRPr lang="zh-CN" altLang="en-US" sz="2800" kern="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MH_Number_1">
            <a:hlinkClick r:id="rId8" action="ppaction://hlinksldjump"/>
            <a:extLst>
              <a:ext uri="{FF2B5EF4-FFF2-40B4-BE49-F238E27FC236}">
                <a16:creationId xmlns:a16="http://schemas.microsoft.com/office/drawing/2014/main" id="{38E0CCBB-60ED-4A9B-91FC-E2228EC3765F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4216150" y="3151479"/>
            <a:ext cx="1200316" cy="471566"/>
          </a:xfrm>
          <a:prstGeom prst="homePlate">
            <a:avLst/>
          </a:prstGeom>
          <a:solidFill>
            <a:srgbClr val="E7A139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b="1" spc="200" dirty="0">
                <a:solidFill>
                  <a:srgbClr val="FFFFFF"/>
                </a:solidFill>
                <a:latin typeface="+mn-ea"/>
              </a:rPr>
              <a:t>第一章</a:t>
            </a:r>
          </a:p>
        </p:txBody>
      </p:sp>
      <p:sp>
        <p:nvSpPr>
          <p:cNvPr id="9" name="MH_Entry_1">
            <a:hlinkClick r:id="rId8" action="ppaction://hlinksldjump"/>
            <a:extLst>
              <a:ext uri="{FF2B5EF4-FFF2-40B4-BE49-F238E27FC236}">
                <a16:creationId xmlns:a16="http://schemas.microsoft.com/office/drawing/2014/main" id="{1248FEB1-34FD-48E0-8A84-F3C2C9D768A5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416466" y="3013789"/>
            <a:ext cx="4445740" cy="746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00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>
                <a:latin typeface="+mn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</a:rPr>
              <a:t>请在此处输入您的标题</a:t>
            </a:r>
            <a:endParaRPr lang="en-US" altLang="zh-CN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2791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 animBg="1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2">
            <a:extLst>
              <a:ext uri="{FF2B5EF4-FFF2-40B4-BE49-F238E27FC236}">
                <a16:creationId xmlns:a16="http://schemas.microsoft.com/office/drawing/2014/main" id="{18F79FC0-4BEA-4901-BF04-6F761E3BB0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15027" y="4494213"/>
            <a:ext cx="2701561" cy="440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2" tIns="45706" rIns="91412" bIns="45706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l"/>
            <a:endParaRPr lang="en-US" altLang="zh-CN" sz="1200" dirty="0">
              <a:solidFill>
                <a:schemeClr val="bg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1066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所有文字都可以随意更改成您的文字内容</a:t>
            </a:r>
            <a:endParaRPr lang="en-US" altLang="zh-CN" sz="1066" dirty="0">
              <a:solidFill>
                <a:srgbClr val="BFBFBF"/>
              </a:solidFill>
              <a:latin typeface="Arial" pitchFamily="34" charset="0"/>
            </a:endParaRPr>
          </a:p>
        </p:txBody>
      </p:sp>
      <p:grpSp>
        <p:nvGrpSpPr>
          <p:cNvPr id="3" name="Group 7">
            <a:extLst>
              <a:ext uri="{FF2B5EF4-FFF2-40B4-BE49-F238E27FC236}">
                <a16:creationId xmlns:a16="http://schemas.microsoft.com/office/drawing/2014/main" id="{29F7DCBE-0C6E-48B8-AEE7-FA894AC31326}"/>
              </a:ext>
            </a:extLst>
          </p:cNvPr>
          <p:cNvGrpSpPr>
            <a:grpSpLocks/>
          </p:cNvGrpSpPr>
          <p:nvPr/>
        </p:nvGrpSpPr>
        <p:grpSpPr bwMode="auto">
          <a:xfrm>
            <a:off x="4065863" y="1635128"/>
            <a:ext cx="4223767" cy="4271963"/>
            <a:chOff x="4065588" y="1635126"/>
            <a:chExt cx="4224337" cy="4271962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9E7AE6F1-E54D-4CC2-8009-F1C233753C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97350" y="1819275"/>
              <a:ext cx="4092575" cy="4087813"/>
            </a:xfrm>
            <a:custGeom>
              <a:avLst/>
              <a:gdLst>
                <a:gd name="T0" fmla="*/ 1608468 w 1089"/>
                <a:gd name="T1" fmla="*/ 1891601 h 1087"/>
                <a:gd name="T2" fmla="*/ 1743760 w 1089"/>
                <a:gd name="T3" fmla="*/ 586659 h 1087"/>
                <a:gd name="T4" fmla="*/ 1807648 w 1089"/>
                <a:gd name="T5" fmla="*/ 424952 h 1087"/>
                <a:gd name="T6" fmla="*/ 2055683 w 1089"/>
                <a:gd name="T7" fmla="*/ 282048 h 1087"/>
                <a:gd name="T8" fmla="*/ 2292443 w 1089"/>
                <a:gd name="T9" fmla="*/ 421191 h 1087"/>
                <a:gd name="T10" fmla="*/ 2273653 w 1089"/>
                <a:gd name="T11" fmla="*/ 707000 h 1087"/>
                <a:gd name="T12" fmla="*/ 2901256 w 1089"/>
                <a:gd name="T13" fmla="*/ 2015702 h 1087"/>
                <a:gd name="T14" fmla="*/ 3506311 w 1089"/>
                <a:gd name="T15" fmla="*/ 1741175 h 1087"/>
                <a:gd name="T16" fmla="*/ 3667909 w 1089"/>
                <a:gd name="T17" fmla="*/ 1805106 h 1087"/>
                <a:gd name="T18" fmla="*/ 3810717 w 1089"/>
                <a:gd name="T19" fmla="*/ 2087154 h 1087"/>
                <a:gd name="T20" fmla="*/ 3671667 w 1089"/>
                <a:gd name="T21" fmla="*/ 2290228 h 1087"/>
                <a:gd name="T22" fmla="*/ 3389810 w 1089"/>
                <a:gd name="T23" fmla="*/ 2271425 h 1087"/>
                <a:gd name="T24" fmla="*/ 2487865 w 1089"/>
                <a:gd name="T25" fmla="*/ 2196212 h 1087"/>
                <a:gd name="T26" fmla="*/ 2352573 w 1089"/>
                <a:gd name="T27" fmla="*/ 3504914 h 1087"/>
                <a:gd name="T28" fmla="*/ 2288685 w 1089"/>
                <a:gd name="T29" fmla="*/ 3666622 h 1087"/>
                <a:gd name="T30" fmla="*/ 2036892 w 1089"/>
                <a:gd name="T31" fmla="*/ 3809526 h 1087"/>
                <a:gd name="T32" fmla="*/ 1803890 w 1089"/>
                <a:gd name="T33" fmla="*/ 3670382 h 1087"/>
                <a:gd name="T34" fmla="*/ 1822680 w 1089"/>
                <a:gd name="T35" fmla="*/ 3384574 h 1087"/>
                <a:gd name="T36" fmla="*/ 1195077 w 1089"/>
                <a:gd name="T37" fmla="*/ 2072111 h 1087"/>
                <a:gd name="T38" fmla="*/ 586264 w 1089"/>
                <a:gd name="T39" fmla="*/ 2350398 h 1087"/>
                <a:gd name="T40" fmla="*/ 424666 w 1089"/>
                <a:gd name="T41" fmla="*/ 2286468 h 1087"/>
                <a:gd name="T42" fmla="*/ 285616 w 1089"/>
                <a:gd name="T43" fmla="*/ 2004420 h 1087"/>
                <a:gd name="T44" fmla="*/ 420908 w 1089"/>
                <a:gd name="T45" fmla="*/ 1801345 h 1087"/>
                <a:gd name="T46" fmla="*/ 706524 w 1089"/>
                <a:gd name="T47" fmla="*/ 1820149 h 1087"/>
                <a:gd name="T48" fmla="*/ 2051925 w 1089"/>
                <a:gd name="T49" fmla="*/ 0 h 1087"/>
                <a:gd name="T50" fmla="*/ 1570887 w 1089"/>
                <a:gd name="T51" fmla="*/ 278287 h 1087"/>
                <a:gd name="T52" fmla="*/ 1458144 w 1089"/>
                <a:gd name="T53" fmla="*/ 424952 h 1087"/>
                <a:gd name="T54" fmla="*/ 841815 w 1089"/>
                <a:gd name="T55" fmla="*/ 477601 h 1087"/>
                <a:gd name="T56" fmla="*/ 289374 w 1089"/>
                <a:gd name="T57" fmla="*/ 1553143 h 1087"/>
                <a:gd name="T58" fmla="*/ 0 w 1089"/>
                <a:gd name="T59" fmla="*/ 2042026 h 1087"/>
                <a:gd name="T60" fmla="*/ 341987 w 1089"/>
                <a:gd name="T61" fmla="*/ 2560994 h 1087"/>
                <a:gd name="T62" fmla="*/ 477279 w 1089"/>
                <a:gd name="T63" fmla="*/ 3249191 h 1087"/>
                <a:gd name="T64" fmla="*/ 1304062 w 1089"/>
                <a:gd name="T65" fmla="*/ 3677904 h 1087"/>
                <a:gd name="T66" fmla="*/ 1555855 w 1089"/>
                <a:gd name="T67" fmla="*/ 3802005 h 1087"/>
                <a:gd name="T68" fmla="*/ 2044408 w 1089"/>
                <a:gd name="T69" fmla="*/ 4087813 h 1087"/>
                <a:gd name="T70" fmla="*/ 2525446 w 1089"/>
                <a:gd name="T71" fmla="*/ 3809526 h 1087"/>
                <a:gd name="T72" fmla="*/ 2638189 w 1089"/>
                <a:gd name="T73" fmla="*/ 3666622 h 1087"/>
                <a:gd name="T74" fmla="*/ 3254518 w 1089"/>
                <a:gd name="T75" fmla="*/ 3613973 h 1087"/>
                <a:gd name="T76" fmla="*/ 3806959 w 1089"/>
                <a:gd name="T77" fmla="*/ 2534670 h 1087"/>
                <a:gd name="T78" fmla="*/ 4092575 w 1089"/>
                <a:gd name="T79" fmla="*/ 2049547 h 1087"/>
                <a:gd name="T80" fmla="*/ 3754346 w 1089"/>
                <a:gd name="T81" fmla="*/ 1530579 h 1087"/>
                <a:gd name="T82" fmla="*/ 3615296 w 1089"/>
                <a:gd name="T83" fmla="*/ 842383 h 1087"/>
                <a:gd name="T84" fmla="*/ 2792271 w 1089"/>
                <a:gd name="T85" fmla="*/ 413670 h 1087"/>
                <a:gd name="T86" fmla="*/ 2540478 w 1089"/>
                <a:gd name="T87" fmla="*/ 285808 h 1087"/>
                <a:gd name="T88" fmla="*/ 2051925 w 1089"/>
                <a:gd name="T89" fmla="*/ 0 h 1087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89" h="1087">
                  <a:moveTo>
                    <a:pt x="323" y="531"/>
                  </a:moveTo>
                  <a:cubicBezTo>
                    <a:pt x="358" y="531"/>
                    <a:pt x="394" y="522"/>
                    <a:pt x="428" y="503"/>
                  </a:cubicBezTo>
                  <a:cubicBezTo>
                    <a:pt x="532" y="445"/>
                    <a:pt x="568" y="312"/>
                    <a:pt x="507" y="209"/>
                  </a:cubicBezTo>
                  <a:cubicBezTo>
                    <a:pt x="496" y="188"/>
                    <a:pt x="481" y="171"/>
                    <a:pt x="464" y="156"/>
                  </a:cubicBezTo>
                  <a:cubicBezTo>
                    <a:pt x="465" y="146"/>
                    <a:pt x="468" y="136"/>
                    <a:pt x="473" y="127"/>
                  </a:cubicBezTo>
                  <a:cubicBezTo>
                    <a:pt x="481" y="113"/>
                    <a:pt x="481" y="113"/>
                    <a:pt x="481" y="113"/>
                  </a:cubicBezTo>
                  <a:cubicBezTo>
                    <a:pt x="495" y="90"/>
                    <a:pt x="519" y="75"/>
                    <a:pt x="546" y="75"/>
                  </a:cubicBezTo>
                  <a:cubicBezTo>
                    <a:pt x="546" y="75"/>
                    <a:pt x="547" y="75"/>
                    <a:pt x="547" y="75"/>
                  </a:cubicBezTo>
                  <a:cubicBezTo>
                    <a:pt x="550" y="75"/>
                    <a:pt x="553" y="75"/>
                    <a:pt x="556" y="75"/>
                  </a:cubicBezTo>
                  <a:cubicBezTo>
                    <a:pt x="579" y="78"/>
                    <a:pt x="598" y="91"/>
                    <a:pt x="610" y="112"/>
                  </a:cubicBezTo>
                  <a:cubicBezTo>
                    <a:pt x="610" y="112"/>
                    <a:pt x="610" y="112"/>
                    <a:pt x="610" y="112"/>
                  </a:cubicBezTo>
                  <a:cubicBezTo>
                    <a:pt x="624" y="136"/>
                    <a:pt x="622" y="166"/>
                    <a:pt x="605" y="188"/>
                  </a:cubicBezTo>
                  <a:cubicBezTo>
                    <a:pt x="552" y="254"/>
                    <a:pt x="541" y="349"/>
                    <a:pt x="585" y="427"/>
                  </a:cubicBezTo>
                  <a:cubicBezTo>
                    <a:pt x="625" y="497"/>
                    <a:pt x="697" y="536"/>
                    <a:pt x="772" y="536"/>
                  </a:cubicBezTo>
                  <a:cubicBezTo>
                    <a:pt x="809" y="536"/>
                    <a:pt x="846" y="527"/>
                    <a:pt x="880" y="507"/>
                  </a:cubicBezTo>
                  <a:cubicBezTo>
                    <a:pt x="901" y="495"/>
                    <a:pt x="919" y="480"/>
                    <a:pt x="933" y="463"/>
                  </a:cubicBezTo>
                  <a:cubicBezTo>
                    <a:pt x="943" y="464"/>
                    <a:pt x="953" y="467"/>
                    <a:pt x="962" y="472"/>
                  </a:cubicBezTo>
                  <a:cubicBezTo>
                    <a:pt x="976" y="480"/>
                    <a:pt x="976" y="480"/>
                    <a:pt x="976" y="480"/>
                  </a:cubicBezTo>
                  <a:cubicBezTo>
                    <a:pt x="1000" y="494"/>
                    <a:pt x="1015" y="519"/>
                    <a:pt x="1015" y="546"/>
                  </a:cubicBezTo>
                  <a:cubicBezTo>
                    <a:pt x="1015" y="549"/>
                    <a:pt x="1015" y="552"/>
                    <a:pt x="1014" y="555"/>
                  </a:cubicBezTo>
                  <a:cubicBezTo>
                    <a:pt x="1011" y="578"/>
                    <a:pt x="998" y="597"/>
                    <a:pt x="978" y="609"/>
                  </a:cubicBezTo>
                  <a:cubicBezTo>
                    <a:pt x="977" y="609"/>
                    <a:pt x="977" y="609"/>
                    <a:pt x="977" y="609"/>
                  </a:cubicBezTo>
                  <a:cubicBezTo>
                    <a:pt x="967" y="615"/>
                    <a:pt x="955" y="618"/>
                    <a:pt x="943" y="618"/>
                  </a:cubicBezTo>
                  <a:cubicBezTo>
                    <a:pt x="928" y="618"/>
                    <a:pt x="914" y="613"/>
                    <a:pt x="902" y="604"/>
                  </a:cubicBezTo>
                  <a:cubicBezTo>
                    <a:pt x="863" y="573"/>
                    <a:pt x="816" y="557"/>
                    <a:pt x="767" y="557"/>
                  </a:cubicBezTo>
                  <a:cubicBezTo>
                    <a:pt x="731" y="557"/>
                    <a:pt x="695" y="565"/>
                    <a:pt x="662" y="584"/>
                  </a:cubicBezTo>
                  <a:cubicBezTo>
                    <a:pt x="558" y="643"/>
                    <a:pt x="522" y="776"/>
                    <a:pt x="582" y="879"/>
                  </a:cubicBezTo>
                  <a:cubicBezTo>
                    <a:pt x="594" y="899"/>
                    <a:pt x="609" y="917"/>
                    <a:pt x="626" y="932"/>
                  </a:cubicBezTo>
                  <a:cubicBezTo>
                    <a:pt x="625" y="942"/>
                    <a:pt x="622" y="951"/>
                    <a:pt x="617" y="960"/>
                  </a:cubicBezTo>
                  <a:cubicBezTo>
                    <a:pt x="609" y="975"/>
                    <a:pt x="609" y="975"/>
                    <a:pt x="609" y="975"/>
                  </a:cubicBezTo>
                  <a:cubicBezTo>
                    <a:pt x="595" y="998"/>
                    <a:pt x="571" y="1013"/>
                    <a:pt x="544" y="1013"/>
                  </a:cubicBezTo>
                  <a:cubicBezTo>
                    <a:pt x="543" y="1013"/>
                    <a:pt x="543" y="1013"/>
                    <a:pt x="542" y="1013"/>
                  </a:cubicBezTo>
                  <a:cubicBezTo>
                    <a:pt x="539" y="1013"/>
                    <a:pt x="537" y="1013"/>
                    <a:pt x="534" y="1012"/>
                  </a:cubicBezTo>
                  <a:cubicBezTo>
                    <a:pt x="511" y="1009"/>
                    <a:pt x="492" y="996"/>
                    <a:pt x="480" y="976"/>
                  </a:cubicBezTo>
                  <a:cubicBezTo>
                    <a:pt x="480" y="976"/>
                    <a:pt x="480" y="976"/>
                    <a:pt x="480" y="976"/>
                  </a:cubicBezTo>
                  <a:cubicBezTo>
                    <a:pt x="466" y="952"/>
                    <a:pt x="467" y="921"/>
                    <a:pt x="485" y="900"/>
                  </a:cubicBezTo>
                  <a:cubicBezTo>
                    <a:pt x="538" y="833"/>
                    <a:pt x="549" y="739"/>
                    <a:pt x="504" y="660"/>
                  </a:cubicBezTo>
                  <a:cubicBezTo>
                    <a:pt x="465" y="590"/>
                    <a:pt x="392" y="551"/>
                    <a:pt x="318" y="551"/>
                  </a:cubicBezTo>
                  <a:cubicBezTo>
                    <a:pt x="281" y="551"/>
                    <a:pt x="244" y="561"/>
                    <a:pt x="210" y="581"/>
                  </a:cubicBezTo>
                  <a:cubicBezTo>
                    <a:pt x="189" y="593"/>
                    <a:pt x="171" y="608"/>
                    <a:pt x="156" y="625"/>
                  </a:cubicBezTo>
                  <a:cubicBezTo>
                    <a:pt x="146" y="624"/>
                    <a:pt x="136" y="621"/>
                    <a:pt x="128" y="616"/>
                  </a:cubicBezTo>
                  <a:cubicBezTo>
                    <a:pt x="113" y="608"/>
                    <a:pt x="113" y="608"/>
                    <a:pt x="113" y="608"/>
                  </a:cubicBezTo>
                  <a:cubicBezTo>
                    <a:pt x="90" y="594"/>
                    <a:pt x="74" y="569"/>
                    <a:pt x="75" y="541"/>
                  </a:cubicBezTo>
                  <a:cubicBezTo>
                    <a:pt x="75" y="538"/>
                    <a:pt x="75" y="536"/>
                    <a:pt x="76" y="533"/>
                  </a:cubicBezTo>
                  <a:cubicBezTo>
                    <a:pt x="79" y="510"/>
                    <a:pt x="92" y="491"/>
                    <a:pt x="112" y="479"/>
                  </a:cubicBezTo>
                  <a:cubicBezTo>
                    <a:pt x="112" y="479"/>
                    <a:pt x="112" y="479"/>
                    <a:pt x="112" y="479"/>
                  </a:cubicBezTo>
                  <a:cubicBezTo>
                    <a:pt x="123" y="472"/>
                    <a:pt x="135" y="469"/>
                    <a:pt x="147" y="469"/>
                  </a:cubicBezTo>
                  <a:cubicBezTo>
                    <a:pt x="161" y="469"/>
                    <a:pt x="176" y="474"/>
                    <a:pt x="188" y="484"/>
                  </a:cubicBezTo>
                  <a:cubicBezTo>
                    <a:pt x="226" y="515"/>
                    <a:pt x="274" y="531"/>
                    <a:pt x="323" y="531"/>
                  </a:cubicBezTo>
                  <a:moveTo>
                    <a:pt x="546" y="0"/>
                  </a:moveTo>
                  <a:cubicBezTo>
                    <a:pt x="546" y="0"/>
                    <a:pt x="546" y="0"/>
                    <a:pt x="546" y="0"/>
                  </a:cubicBezTo>
                  <a:cubicBezTo>
                    <a:pt x="492" y="0"/>
                    <a:pt x="444" y="28"/>
                    <a:pt x="418" y="74"/>
                  </a:cubicBezTo>
                  <a:cubicBezTo>
                    <a:pt x="408" y="91"/>
                    <a:pt x="408" y="91"/>
                    <a:pt x="408" y="91"/>
                  </a:cubicBezTo>
                  <a:cubicBezTo>
                    <a:pt x="403" y="100"/>
                    <a:pt x="396" y="107"/>
                    <a:pt x="388" y="113"/>
                  </a:cubicBezTo>
                  <a:cubicBezTo>
                    <a:pt x="366" y="106"/>
                    <a:pt x="344" y="103"/>
                    <a:pt x="322" y="103"/>
                  </a:cubicBezTo>
                  <a:cubicBezTo>
                    <a:pt x="288" y="103"/>
                    <a:pt x="255" y="110"/>
                    <a:pt x="224" y="127"/>
                  </a:cubicBezTo>
                  <a:cubicBezTo>
                    <a:pt x="141" y="170"/>
                    <a:pt x="98" y="259"/>
                    <a:pt x="110" y="346"/>
                  </a:cubicBezTo>
                  <a:cubicBezTo>
                    <a:pt x="114" y="373"/>
                    <a:pt x="100" y="400"/>
                    <a:pt x="77" y="413"/>
                  </a:cubicBezTo>
                  <a:cubicBezTo>
                    <a:pt x="35" y="437"/>
                    <a:pt x="7" y="480"/>
                    <a:pt x="1" y="527"/>
                  </a:cubicBezTo>
                  <a:cubicBezTo>
                    <a:pt x="1" y="532"/>
                    <a:pt x="0" y="538"/>
                    <a:pt x="0" y="543"/>
                  </a:cubicBezTo>
                  <a:cubicBezTo>
                    <a:pt x="1" y="597"/>
                    <a:pt x="28" y="644"/>
                    <a:pt x="75" y="671"/>
                  </a:cubicBezTo>
                  <a:cubicBezTo>
                    <a:pt x="91" y="681"/>
                    <a:pt x="91" y="681"/>
                    <a:pt x="91" y="681"/>
                  </a:cubicBezTo>
                  <a:cubicBezTo>
                    <a:pt x="100" y="686"/>
                    <a:pt x="108" y="693"/>
                    <a:pt x="114" y="702"/>
                  </a:cubicBezTo>
                  <a:cubicBezTo>
                    <a:pt x="97" y="754"/>
                    <a:pt x="101" y="812"/>
                    <a:pt x="127" y="864"/>
                  </a:cubicBezTo>
                  <a:cubicBezTo>
                    <a:pt x="166" y="938"/>
                    <a:pt x="241" y="980"/>
                    <a:pt x="318" y="980"/>
                  </a:cubicBezTo>
                  <a:cubicBezTo>
                    <a:pt x="328" y="980"/>
                    <a:pt x="337" y="979"/>
                    <a:pt x="347" y="978"/>
                  </a:cubicBezTo>
                  <a:cubicBezTo>
                    <a:pt x="350" y="977"/>
                    <a:pt x="353" y="977"/>
                    <a:pt x="356" y="977"/>
                  </a:cubicBezTo>
                  <a:cubicBezTo>
                    <a:pt x="380" y="977"/>
                    <a:pt x="402" y="990"/>
                    <a:pt x="414" y="1011"/>
                  </a:cubicBezTo>
                  <a:cubicBezTo>
                    <a:pt x="438" y="1053"/>
                    <a:pt x="480" y="1081"/>
                    <a:pt x="528" y="1086"/>
                  </a:cubicBezTo>
                  <a:cubicBezTo>
                    <a:pt x="533" y="1087"/>
                    <a:pt x="538" y="1087"/>
                    <a:pt x="544" y="1087"/>
                  </a:cubicBezTo>
                  <a:cubicBezTo>
                    <a:pt x="544" y="1087"/>
                    <a:pt x="544" y="1087"/>
                    <a:pt x="544" y="1087"/>
                  </a:cubicBezTo>
                  <a:cubicBezTo>
                    <a:pt x="598" y="1087"/>
                    <a:pt x="645" y="1060"/>
                    <a:pt x="672" y="1013"/>
                  </a:cubicBezTo>
                  <a:cubicBezTo>
                    <a:pt x="682" y="997"/>
                    <a:pt x="682" y="997"/>
                    <a:pt x="682" y="997"/>
                  </a:cubicBezTo>
                  <a:cubicBezTo>
                    <a:pt x="687" y="988"/>
                    <a:pt x="694" y="980"/>
                    <a:pt x="702" y="975"/>
                  </a:cubicBezTo>
                  <a:cubicBezTo>
                    <a:pt x="723" y="981"/>
                    <a:pt x="746" y="985"/>
                    <a:pt x="768" y="985"/>
                  </a:cubicBezTo>
                  <a:cubicBezTo>
                    <a:pt x="801" y="985"/>
                    <a:pt x="835" y="977"/>
                    <a:pt x="866" y="961"/>
                  </a:cubicBezTo>
                  <a:cubicBezTo>
                    <a:pt x="949" y="918"/>
                    <a:pt x="992" y="829"/>
                    <a:pt x="980" y="742"/>
                  </a:cubicBezTo>
                  <a:cubicBezTo>
                    <a:pt x="976" y="715"/>
                    <a:pt x="989" y="688"/>
                    <a:pt x="1013" y="674"/>
                  </a:cubicBezTo>
                  <a:cubicBezTo>
                    <a:pt x="1055" y="650"/>
                    <a:pt x="1083" y="608"/>
                    <a:pt x="1088" y="561"/>
                  </a:cubicBezTo>
                  <a:cubicBezTo>
                    <a:pt x="1089" y="556"/>
                    <a:pt x="1089" y="550"/>
                    <a:pt x="1089" y="545"/>
                  </a:cubicBezTo>
                  <a:cubicBezTo>
                    <a:pt x="1089" y="491"/>
                    <a:pt x="1062" y="443"/>
                    <a:pt x="1015" y="416"/>
                  </a:cubicBezTo>
                  <a:cubicBezTo>
                    <a:pt x="999" y="407"/>
                    <a:pt x="999" y="407"/>
                    <a:pt x="999" y="407"/>
                  </a:cubicBezTo>
                  <a:cubicBezTo>
                    <a:pt x="989" y="402"/>
                    <a:pt x="982" y="394"/>
                    <a:pt x="976" y="386"/>
                  </a:cubicBezTo>
                  <a:cubicBezTo>
                    <a:pt x="993" y="334"/>
                    <a:pt x="989" y="275"/>
                    <a:pt x="962" y="224"/>
                  </a:cubicBezTo>
                  <a:cubicBezTo>
                    <a:pt x="924" y="150"/>
                    <a:pt x="849" y="108"/>
                    <a:pt x="772" y="108"/>
                  </a:cubicBezTo>
                  <a:cubicBezTo>
                    <a:pt x="762" y="108"/>
                    <a:pt x="753" y="109"/>
                    <a:pt x="743" y="110"/>
                  </a:cubicBezTo>
                  <a:cubicBezTo>
                    <a:pt x="740" y="110"/>
                    <a:pt x="737" y="110"/>
                    <a:pt x="734" y="110"/>
                  </a:cubicBezTo>
                  <a:cubicBezTo>
                    <a:pt x="710" y="110"/>
                    <a:pt x="688" y="98"/>
                    <a:pt x="676" y="76"/>
                  </a:cubicBezTo>
                  <a:cubicBezTo>
                    <a:pt x="651" y="35"/>
                    <a:pt x="609" y="7"/>
                    <a:pt x="562" y="1"/>
                  </a:cubicBezTo>
                  <a:cubicBezTo>
                    <a:pt x="557" y="1"/>
                    <a:pt x="551" y="0"/>
                    <a:pt x="546" y="0"/>
                  </a:cubicBezTo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C5584E3A-001D-4FB5-B26C-057A7985FA3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3400" y="3590925"/>
              <a:ext cx="1781175" cy="2127250"/>
            </a:xfrm>
            <a:custGeom>
              <a:avLst/>
              <a:gdLst>
                <a:gd name="T0" fmla="*/ 1521890 w 474"/>
                <a:gd name="T1" fmla="*/ 1713827 h 566"/>
                <a:gd name="T2" fmla="*/ 1521890 w 474"/>
                <a:gd name="T3" fmla="*/ 1710068 h 566"/>
                <a:gd name="T4" fmla="*/ 1540679 w 474"/>
                <a:gd name="T5" fmla="*/ 1424431 h 566"/>
                <a:gd name="T6" fmla="*/ 1615834 w 474"/>
                <a:gd name="T7" fmla="*/ 526175 h 566"/>
                <a:gd name="T8" fmla="*/ 507297 w 474"/>
                <a:gd name="T9" fmla="*/ 225504 h 566"/>
                <a:gd name="T10" fmla="*/ 199161 w 474"/>
                <a:gd name="T11" fmla="*/ 1292887 h 566"/>
                <a:gd name="T12" fmla="*/ 1022109 w 474"/>
                <a:gd name="T13" fmla="*/ 1721344 h 566"/>
                <a:gd name="T14" fmla="*/ 1273878 w 474"/>
                <a:gd name="T15" fmla="*/ 1845371 h 566"/>
                <a:gd name="T16" fmla="*/ 1702262 w 474"/>
                <a:gd name="T17" fmla="*/ 2127250 h 566"/>
                <a:gd name="T18" fmla="*/ 1724809 w 474"/>
                <a:gd name="T19" fmla="*/ 1849129 h 566"/>
                <a:gd name="T20" fmla="*/ 1521890 w 474"/>
                <a:gd name="T21" fmla="*/ 1713827 h 56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74" h="566">
                  <a:moveTo>
                    <a:pt x="405" y="456"/>
                  </a:moveTo>
                  <a:cubicBezTo>
                    <a:pt x="405" y="455"/>
                    <a:pt x="405" y="455"/>
                    <a:pt x="405" y="455"/>
                  </a:cubicBezTo>
                  <a:cubicBezTo>
                    <a:pt x="391" y="431"/>
                    <a:pt x="393" y="401"/>
                    <a:pt x="410" y="379"/>
                  </a:cubicBezTo>
                  <a:cubicBezTo>
                    <a:pt x="463" y="313"/>
                    <a:pt x="474" y="219"/>
                    <a:pt x="430" y="140"/>
                  </a:cubicBezTo>
                  <a:cubicBezTo>
                    <a:pt x="371" y="36"/>
                    <a:pt x="238" y="0"/>
                    <a:pt x="135" y="60"/>
                  </a:cubicBezTo>
                  <a:cubicBezTo>
                    <a:pt x="37" y="118"/>
                    <a:pt x="0" y="243"/>
                    <a:pt x="53" y="344"/>
                  </a:cubicBezTo>
                  <a:cubicBezTo>
                    <a:pt x="96" y="427"/>
                    <a:pt x="185" y="469"/>
                    <a:pt x="272" y="458"/>
                  </a:cubicBezTo>
                  <a:cubicBezTo>
                    <a:pt x="299" y="454"/>
                    <a:pt x="326" y="467"/>
                    <a:pt x="339" y="491"/>
                  </a:cubicBezTo>
                  <a:cubicBezTo>
                    <a:pt x="364" y="533"/>
                    <a:pt x="406" y="561"/>
                    <a:pt x="453" y="566"/>
                  </a:cubicBezTo>
                  <a:cubicBezTo>
                    <a:pt x="459" y="492"/>
                    <a:pt x="459" y="492"/>
                    <a:pt x="459" y="492"/>
                  </a:cubicBezTo>
                  <a:cubicBezTo>
                    <a:pt x="436" y="489"/>
                    <a:pt x="417" y="476"/>
                    <a:pt x="405" y="45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" name="Group 6">
              <a:extLst>
                <a:ext uri="{FF2B5EF4-FFF2-40B4-BE49-F238E27FC236}">
                  <a16:creationId xmlns:a16="http://schemas.microsoft.com/office/drawing/2014/main" id="{6E98A081-79BC-4803-99E6-A114E01349F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065588" y="2019171"/>
              <a:ext cx="2014079" cy="3221255"/>
              <a:chOff x="4065588" y="2019171"/>
              <a:chExt cx="2014079" cy="3221255"/>
            </a:xfrm>
          </p:grpSpPr>
          <p:sp>
            <p:nvSpPr>
              <p:cNvPr id="16" name="Freeform 19">
                <a:extLst>
                  <a:ext uri="{FF2B5EF4-FFF2-40B4-BE49-F238E27FC236}">
                    <a16:creationId xmlns:a16="http://schemas.microsoft.com/office/drawing/2014/main" id="{881FC126-16E2-4E7C-8F0A-02B1582BE6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5588" y="2019301"/>
                <a:ext cx="2014537" cy="3221037"/>
              </a:xfrm>
              <a:custGeom>
                <a:avLst/>
                <a:gdLst>
                  <a:gd name="connsiteX0" fmla="*/ 1133805 w 2014079"/>
                  <a:gd name="connsiteY0" fmla="*/ 3228 h 3221255"/>
                  <a:gd name="connsiteX1" fmla="*/ 1904922 w 2014079"/>
                  <a:gd name="connsiteY1" fmla="*/ 397921 h 3221255"/>
                  <a:gd name="connsiteX2" fmla="*/ 1604250 w 2014079"/>
                  <a:gd name="connsiteY2" fmla="*/ 1507812 h 3221255"/>
                  <a:gd name="connsiteX3" fmla="*/ 702236 w 2014079"/>
                  <a:gd name="connsiteY3" fmla="*/ 1436327 h 3221255"/>
                  <a:gd name="connsiteX4" fmla="*/ 420357 w 2014079"/>
                  <a:gd name="connsiteY4" fmla="*/ 1413753 h 3221255"/>
                  <a:gd name="connsiteX5" fmla="*/ 416598 w 2014079"/>
                  <a:gd name="connsiteY5" fmla="*/ 1417516 h 3221255"/>
                  <a:gd name="connsiteX6" fmla="*/ 296623 w 2014079"/>
                  <a:gd name="connsiteY6" fmla="*/ 1556664 h 3221255"/>
                  <a:gd name="connsiteX7" fmla="*/ 281406 w 2014079"/>
                  <a:gd name="connsiteY7" fmla="*/ 1616487 h 3221255"/>
                  <a:gd name="connsiteX8" fmla="*/ 281944 w 2014079"/>
                  <a:gd name="connsiteY8" fmla="*/ 1616531 h 3221255"/>
                  <a:gd name="connsiteX9" fmla="*/ 278185 w 2014079"/>
                  <a:gd name="connsiteY9" fmla="*/ 1650358 h 3221255"/>
                  <a:gd name="connsiteX10" fmla="*/ 424795 w 2014079"/>
                  <a:gd name="connsiteY10" fmla="*/ 1898425 h 3221255"/>
                  <a:gd name="connsiteX11" fmla="*/ 477425 w 2014079"/>
                  <a:gd name="connsiteY11" fmla="*/ 1932252 h 3221255"/>
                  <a:gd name="connsiteX12" fmla="*/ 755609 w 2014079"/>
                  <a:gd name="connsiteY12" fmla="*/ 1917218 h 3221255"/>
                  <a:gd name="connsiteX13" fmla="*/ 1571366 w 2014079"/>
                  <a:gd name="connsiteY13" fmla="*/ 1879632 h 3221255"/>
                  <a:gd name="connsiteX14" fmla="*/ 1789402 w 2014079"/>
                  <a:gd name="connsiteY14" fmla="*/ 2905727 h 3221255"/>
                  <a:gd name="connsiteX15" fmla="*/ 830794 w 2014079"/>
                  <a:gd name="connsiteY15" fmla="*/ 3127483 h 3221255"/>
                  <a:gd name="connsiteX16" fmla="*/ 466147 w 2014079"/>
                  <a:gd name="connsiteY16" fmla="*/ 2420869 h 3221255"/>
                  <a:gd name="connsiteX17" fmla="*/ 338332 w 2014079"/>
                  <a:gd name="connsiteY17" fmla="*/ 2176560 h 3221255"/>
                  <a:gd name="connsiteX18" fmla="*/ 278185 w 2014079"/>
                  <a:gd name="connsiteY18" fmla="*/ 2138975 h 3221255"/>
                  <a:gd name="connsiteX19" fmla="*/ 0 w 2014079"/>
                  <a:gd name="connsiteY19" fmla="*/ 1657875 h 3221255"/>
                  <a:gd name="connsiteX20" fmla="*/ 3735 w 2014079"/>
                  <a:gd name="connsiteY20" fmla="*/ 1594391 h 3221255"/>
                  <a:gd name="connsiteX21" fmla="*/ 3175 w 2014079"/>
                  <a:gd name="connsiteY21" fmla="*/ 1594346 h 3221255"/>
                  <a:gd name="connsiteX22" fmla="*/ 285055 w 2014079"/>
                  <a:gd name="connsiteY22" fmla="*/ 1169201 h 3221255"/>
                  <a:gd name="connsiteX23" fmla="*/ 409082 w 2014079"/>
                  <a:gd name="connsiteY23" fmla="*/ 913362 h 3221255"/>
                  <a:gd name="connsiteX24" fmla="*/ 837538 w 2014079"/>
                  <a:gd name="connsiteY24" fmla="*/ 89409 h 3221255"/>
                  <a:gd name="connsiteX25" fmla="*/ 1133805 w 2014079"/>
                  <a:gd name="connsiteY25" fmla="*/ 3228 h 3221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014079" h="3221255">
                    <a:moveTo>
                      <a:pt x="1133805" y="3228"/>
                    </a:moveTo>
                    <a:cubicBezTo>
                      <a:pt x="1436297" y="-23932"/>
                      <a:pt x="1741432" y="121389"/>
                      <a:pt x="1904922" y="397921"/>
                    </a:cubicBezTo>
                    <a:cubicBezTo>
                      <a:pt x="2130425" y="789204"/>
                      <a:pt x="1995123" y="1285834"/>
                      <a:pt x="1604250" y="1507812"/>
                    </a:cubicBezTo>
                    <a:cubicBezTo>
                      <a:pt x="1307337" y="1673355"/>
                      <a:pt x="954048" y="1635732"/>
                      <a:pt x="702236" y="1436327"/>
                    </a:cubicBezTo>
                    <a:cubicBezTo>
                      <a:pt x="623310" y="1368605"/>
                      <a:pt x="510558" y="1361080"/>
                      <a:pt x="420357" y="1413753"/>
                    </a:cubicBezTo>
                    <a:cubicBezTo>
                      <a:pt x="420357" y="1413753"/>
                      <a:pt x="420357" y="1413753"/>
                      <a:pt x="416598" y="1417516"/>
                    </a:cubicBezTo>
                    <a:cubicBezTo>
                      <a:pt x="360223" y="1448555"/>
                      <a:pt x="318645" y="1498641"/>
                      <a:pt x="296623" y="1556664"/>
                    </a:cubicBezTo>
                    <a:lnTo>
                      <a:pt x="281406" y="1616487"/>
                    </a:lnTo>
                    <a:lnTo>
                      <a:pt x="281944" y="1616531"/>
                    </a:lnTo>
                    <a:cubicBezTo>
                      <a:pt x="278185" y="1627806"/>
                      <a:pt x="278185" y="1639082"/>
                      <a:pt x="278185" y="1650358"/>
                    </a:cubicBezTo>
                    <a:cubicBezTo>
                      <a:pt x="278185" y="1751840"/>
                      <a:pt x="334573" y="1849563"/>
                      <a:pt x="424795" y="1898425"/>
                    </a:cubicBezTo>
                    <a:cubicBezTo>
                      <a:pt x="424795" y="1898425"/>
                      <a:pt x="424795" y="1898425"/>
                      <a:pt x="477425" y="1932252"/>
                    </a:cubicBezTo>
                    <a:cubicBezTo>
                      <a:pt x="563887" y="1981114"/>
                      <a:pt x="672905" y="1977355"/>
                      <a:pt x="755609" y="1917218"/>
                    </a:cubicBezTo>
                    <a:cubicBezTo>
                      <a:pt x="984923" y="1744323"/>
                      <a:pt x="1308218" y="1718013"/>
                      <a:pt x="1571366" y="1879632"/>
                    </a:cubicBezTo>
                    <a:cubicBezTo>
                      <a:pt x="1920976" y="2097630"/>
                      <a:pt x="2022475" y="2563695"/>
                      <a:pt x="1789402" y="2905727"/>
                    </a:cubicBezTo>
                    <a:cubicBezTo>
                      <a:pt x="1575125" y="3217689"/>
                      <a:pt x="1157848" y="3311654"/>
                      <a:pt x="830794" y="3127483"/>
                    </a:cubicBezTo>
                    <a:cubicBezTo>
                      <a:pt x="571406" y="2980898"/>
                      <a:pt x="436073" y="2699004"/>
                      <a:pt x="466147" y="2420869"/>
                    </a:cubicBezTo>
                    <a:cubicBezTo>
                      <a:pt x="477425" y="2319387"/>
                      <a:pt x="424795" y="2225422"/>
                      <a:pt x="338332" y="2176560"/>
                    </a:cubicBezTo>
                    <a:cubicBezTo>
                      <a:pt x="338332" y="2176560"/>
                      <a:pt x="338332" y="2176560"/>
                      <a:pt x="278185" y="2138975"/>
                    </a:cubicBezTo>
                    <a:cubicBezTo>
                      <a:pt x="101500" y="2037493"/>
                      <a:pt x="0" y="1857080"/>
                      <a:pt x="0" y="1657875"/>
                    </a:cubicBezTo>
                    <a:lnTo>
                      <a:pt x="3735" y="1594391"/>
                    </a:lnTo>
                    <a:lnTo>
                      <a:pt x="3175" y="1594346"/>
                    </a:lnTo>
                    <a:cubicBezTo>
                      <a:pt x="21967" y="1417516"/>
                      <a:pt x="127202" y="1259497"/>
                      <a:pt x="285055" y="1169201"/>
                    </a:cubicBezTo>
                    <a:cubicBezTo>
                      <a:pt x="375256" y="1116528"/>
                      <a:pt x="424115" y="1018707"/>
                      <a:pt x="409082" y="913362"/>
                    </a:cubicBezTo>
                    <a:cubicBezTo>
                      <a:pt x="363981" y="589800"/>
                      <a:pt x="525592" y="251189"/>
                      <a:pt x="837538" y="89409"/>
                    </a:cubicBezTo>
                    <a:cubicBezTo>
                      <a:pt x="932438" y="40498"/>
                      <a:pt x="1032975" y="12281"/>
                      <a:pt x="1133805" y="322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17" name="Freeform 102">
                <a:extLst>
                  <a:ext uri="{FF2B5EF4-FFF2-40B4-BE49-F238E27FC236}">
                    <a16:creationId xmlns:a16="http://schemas.microsoft.com/office/drawing/2014/main" id="{51325AD5-676D-4D5E-8BAA-3F771584A2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9693" y="4317519"/>
                <a:ext cx="466594" cy="417042"/>
              </a:xfrm>
              <a:custGeom>
                <a:avLst/>
                <a:gdLst>
                  <a:gd name="T0" fmla="*/ 74955 w 498"/>
                  <a:gd name="T1" fmla="*/ 141513 h 445"/>
                  <a:gd name="T2" fmla="*/ 74955 w 498"/>
                  <a:gd name="T3" fmla="*/ 141513 h 445"/>
                  <a:gd name="T4" fmla="*/ 133045 w 498"/>
                  <a:gd name="T5" fmla="*/ 158382 h 445"/>
                  <a:gd name="T6" fmla="*/ 141477 w 498"/>
                  <a:gd name="T7" fmla="*/ 158382 h 445"/>
                  <a:gd name="T8" fmla="*/ 182702 w 498"/>
                  <a:gd name="T9" fmla="*/ 125581 h 445"/>
                  <a:gd name="T10" fmla="*/ 182702 w 498"/>
                  <a:gd name="T11" fmla="*/ 117147 h 445"/>
                  <a:gd name="T12" fmla="*/ 166775 w 498"/>
                  <a:gd name="T13" fmla="*/ 100278 h 445"/>
                  <a:gd name="T14" fmla="*/ 257657 w 498"/>
                  <a:gd name="T15" fmla="*/ 9372 h 445"/>
                  <a:gd name="T16" fmla="*/ 182702 w 498"/>
                  <a:gd name="T17" fmla="*/ 0 h 445"/>
                  <a:gd name="T18" fmla="*/ 100252 w 498"/>
                  <a:gd name="T19" fmla="*/ 50607 h 445"/>
                  <a:gd name="T20" fmla="*/ 67459 w 498"/>
                  <a:gd name="T21" fmla="*/ 75911 h 445"/>
                  <a:gd name="T22" fmla="*/ 49658 w 498"/>
                  <a:gd name="T23" fmla="*/ 108712 h 445"/>
                  <a:gd name="T24" fmla="*/ 16865 w 498"/>
                  <a:gd name="T25" fmla="*/ 117147 h 445"/>
                  <a:gd name="T26" fmla="*/ 0 w 498"/>
                  <a:gd name="T27" fmla="*/ 134016 h 445"/>
                  <a:gd name="T28" fmla="*/ 0 w 498"/>
                  <a:gd name="T29" fmla="*/ 141513 h 445"/>
                  <a:gd name="T30" fmla="*/ 33730 w 498"/>
                  <a:gd name="T31" fmla="*/ 175251 h 445"/>
                  <a:gd name="T32" fmla="*/ 49658 w 498"/>
                  <a:gd name="T33" fmla="*/ 183686 h 445"/>
                  <a:gd name="T34" fmla="*/ 67459 w 498"/>
                  <a:gd name="T35" fmla="*/ 166817 h 445"/>
                  <a:gd name="T36" fmla="*/ 74955 w 498"/>
                  <a:gd name="T37" fmla="*/ 141513 h 445"/>
                  <a:gd name="T38" fmla="*/ 208000 w 498"/>
                  <a:gd name="T39" fmla="*/ 149948 h 445"/>
                  <a:gd name="T40" fmla="*/ 208000 w 498"/>
                  <a:gd name="T41" fmla="*/ 149948 h 445"/>
                  <a:gd name="T42" fmla="*/ 199567 w 498"/>
                  <a:gd name="T43" fmla="*/ 149948 h 445"/>
                  <a:gd name="T44" fmla="*/ 166775 w 498"/>
                  <a:gd name="T45" fmla="*/ 175251 h 445"/>
                  <a:gd name="T46" fmla="*/ 158342 w 498"/>
                  <a:gd name="T47" fmla="*/ 191183 h 445"/>
                  <a:gd name="T48" fmla="*/ 356973 w 498"/>
                  <a:gd name="T49" fmla="*/ 407670 h 445"/>
                  <a:gd name="T50" fmla="*/ 373837 w 498"/>
                  <a:gd name="T51" fmla="*/ 407670 h 445"/>
                  <a:gd name="T52" fmla="*/ 399135 w 498"/>
                  <a:gd name="T53" fmla="*/ 390801 h 445"/>
                  <a:gd name="T54" fmla="*/ 399135 w 498"/>
                  <a:gd name="T55" fmla="*/ 374869 h 445"/>
                  <a:gd name="T56" fmla="*/ 208000 w 498"/>
                  <a:gd name="T57" fmla="*/ 149948 h 445"/>
                  <a:gd name="T58" fmla="*/ 465657 w 498"/>
                  <a:gd name="T59" fmla="*/ 59042 h 445"/>
                  <a:gd name="T60" fmla="*/ 465657 w 498"/>
                  <a:gd name="T61" fmla="*/ 59042 h 445"/>
                  <a:gd name="T62" fmla="*/ 448792 w 498"/>
                  <a:gd name="T63" fmla="*/ 50607 h 445"/>
                  <a:gd name="T64" fmla="*/ 431927 w 498"/>
                  <a:gd name="T65" fmla="*/ 83408 h 445"/>
                  <a:gd name="T66" fmla="*/ 382270 w 498"/>
                  <a:gd name="T67" fmla="*/ 100278 h 445"/>
                  <a:gd name="T68" fmla="*/ 373837 w 498"/>
                  <a:gd name="T69" fmla="*/ 59042 h 445"/>
                  <a:gd name="T70" fmla="*/ 390702 w 498"/>
                  <a:gd name="T71" fmla="*/ 17806 h 445"/>
                  <a:gd name="T72" fmla="*/ 382270 w 498"/>
                  <a:gd name="T73" fmla="*/ 9372 h 445"/>
                  <a:gd name="T74" fmla="*/ 315747 w 498"/>
                  <a:gd name="T75" fmla="*/ 67476 h 445"/>
                  <a:gd name="T76" fmla="*/ 298883 w 498"/>
                  <a:gd name="T77" fmla="*/ 141513 h 445"/>
                  <a:gd name="T78" fmla="*/ 266090 w 498"/>
                  <a:gd name="T79" fmla="*/ 175251 h 445"/>
                  <a:gd name="T80" fmla="*/ 298883 w 498"/>
                  <a:gd name="T81" fmla="*/ 216487 h 445"/>
                  <a:gd name="T82" fmla="*/ 341045 w 498"/>
                  <a:gd name="T83" fmla="*/ 175251 h 445"/>
                  <a:gd name="T84" fmla="*/ 382270 w 498"/>
                  <a:gd name="T85" fmla="*/ 166817 h 445"/>
                  <a:gd name="T86" fmla="*/ 457225 w 498"/>
                  <a:gd name="T87" fmla="*/ 134016 h 445"/>
                  <a:gd name="T88" fmla="*/ 465657 w 498"/>
                  <a:gd name="T89" fmla="*/ 59042 h 445"/>
                  <a:gd name="T90" fmla="*/ 67459 w 498"/>
                  <a:gd name="T91" fmla="*/ 374869 h 445"/>
                  <a:gd name="T92" fmla="*/ 67459 w 498"/>
                  <a:gd name="T93" fmla="*/ 374869 h 445"/>
                  <a:gd name="T94" fmla="*/ 67459 w 498"/>
                  <a:gd name="T95" fmla="*/ 390801 h 445"/>
                  <a:gd name="T96" fmla="*/ 83387 w 498"/>
                  <a:gd name="T97" fmla="*/ 416105 h 445"/>
                  <a:gd name="T98" fmla="*/ 100252 w 498"/>
                  <a:gd name="T99" fmla="*/ 407670 h 445"/>
                  <a:gd name="T100" fmla="*/ 216432 w 498"/>
                  <a:gd name="T101" fmla="*/ 299895 h 445"/>
                  <a:gd name="T102" fmla="*/ 182702 w 498"/>
                  <a:gd name="T103" fmla="*/ 257723 h 445"/>
                  <a:gd name="T104" fmla="*/ 67459 w 498"/>
                  <a:gd name="T105" fmla="*/ 374869 h 445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0" t="0" r="r" b="b"/>
                <a:pathLst>
                  <a:path w="498" h="445">
                    <a:moveTo>
                      <a:pt x="80" y="151"/>
                    </a:moveTo>
                    <a:lnTo>
                      <a:pt x="80" y="151"/>
                    </a:lnTo>
                    <a:cubicBezTo>
                      <a:pt x="97" y="134"/>
                      <a:pt x="116" y="143"/>
                      <a:pt x="142" y="169"/>
                    </a:cubicBezTo>
                    <a:cubicBezTo>
                      <a:pt x="151" y="178"/>
                      <a:pt x="151" y="169"/>
                      <a:pt x="151" y="169"/>
                    </a:cubicBezTo>
                    <a:cubicBezTo>
                      <a:pt x="160" y="169"/>
                      <a:pt x="186" y="134"/>
                      <a:pt x="195" y="134"/>
                    </a:cubicBezTo>
                    <a:cubicBezTo>
                      <a:pt x="195" y="134"/>
                      <a:pt x="195" y="134"/>
                      <a:pt x="195" y="125"/>
                    </a:cubicBezTo>
                    <a:cubicBezTo>
                      <a:pt x="186" y="125"/>
                      <a:pt x="178" y="116"/>
                      <a:pt x="178" y="107"/>
                    </a:cubicBezTo>
                    <a:cubicBezTo>
                      <a:pt x="133" y="45"/>
                      <a:pt x="301" y="10"/>
                      <a:pt x="275" y="10"/>
                    </a:cubicBezTo>
                    <a:cubicBezTo>
                      <a:pt x="257" y="0"/>
                      <a:pt x="204" y="0"/>
                      <a:pt x="195" y="0"/>
                    </a:cubicBezTo>
                    <a:cubicBezTo>
                      <a:pt x="169" y="10"/>
                      <a:pt x="125" y="36"/>
                      <a:pt x="107" y="54"/>
                    </a:cubicBezTo>
                    <a:cubicBezTo>
                      <a:pt x="80" y="72"/>
                      <a:pt x="72" y="81"/>
                      <a:pt x="72" y="81"/>
                    </a:cubicBezTo>
                    <a:cubicBezTo>
                      <a:pt x="62" y="89"/>
                      <a:pt x="72" y="107"/>
                      <a:pt x="53" y="116"/>
                    </a:cubicBezTo>
                    <a:cubicBezTo>
                      <a:pt x="36" y="125"/>
                      <a:pt x="27" y="116"/>
                      <a:pt x="18" y="125"/>
                    </a:cubicBezTo>
                    <a:cubicBezTo>
                      <a:pt x="18" y="134"/>
                      <a:pt x="9" y="134"/>
                      <a:pt x="0" y="143"/>
                    </a:cubicBezTo>
                    <a:lnTo>
                      <a:pt x="0" y="151"/>
                    </a:lnTo>
                    <a:lnTo>
                      <a:pt x="36" y="187"/>
                    </a:lnTo>
                    <a:cubicBezTo>
                      <a:pt x="36" y="196"/>
                      <a:pt x="44" y="196"/>
                      <a:pt x="53" y="196"/>
                    </a:cubicBezTo>
                    <a:cubicBezTo>
                      <a:pt x="53" y="187"/>
                      <a:pt x="62" y="178"/>
                      <a:pt x="72" y="178"/>
                    </a:cubicBezTo>
                    <a:cubicBezTo>
                      <a:pt x="72" y="178"/>
                      <a:pt x="72" y="151"/>
                      <a:pt x="80" y="151"/>
                    </a:cubicBezTo>
                    <a:close/>
                    <a:moveTo>
                      <a:pt x="222" y="160"/>
                    </a:moveTo>
                    <a:lnTo>
                      <a:pt x="222" y="160"/>
                    </a:lnTo>
                    <a:cubicBezTo>
                      <a:pt x="213" y="160"/>
                      <a:pt x="213" y="160"/>
                      <a:pt x="213" y="160"/>
                    </a:cubicBezTo>
                    <a:cubicBezTo>
                      <a:pt x="178" y="187"/>
                      <a:pt x="178" y="187"/>
                      <a:pt x="178" y="187"/>
                    </a:cubicBezTo>
                    <a:cubicBezTo>
                      <a:pt x="169" y="196"/>
                      <a:pt x="169" y="196"/>
                      <a:pt x="169" y="204"/>
                    </a:cubicBezTo>
                    <a:cubicBezTo>
                      <a:pt x="381" y="435"/>
                      <a:pt x="381" y="435"/>
                      <a:pt x="381" y="435"/>
                    </a:cubicBezTo>
                    <a:cubicBezTo>
                      <a:pt x="381" y="444"/>
                      <a:pt x="391" y="444"/>
                      <a:pt x="399" y="435"/>
                    </a:cubicBezTo>
                    <a:cubicBezTo>
                      <a:pt x="426" y="417"/>
                      <a:pt x="426" y="417"/>
                      <a:pt x="426" y="417"/>
                    </a:cubicBezTo>
                    <a:cubicBezTo>
                      <a:pt x="426" y="408"/>
                      <a:pt x="426" y="400"/>
                      <a:pt x="426" y="400"/>
                    </a:cubicBezTo>
                    <a:lnTo>
                      <a:pt x="222" y="160"/>
                    </a:lnTo>
                    <a:close/>
                    <a:moveTo>
                      <a:pt x="497" y="63"/>
                    </a:moveTo>
                    <a:lnTo>
                      <a:pt x="497" y="63"/>
                    </a:lnTo>
                    <a:cubicBezTo>
                      <a:pt x="488" y="45"/>
                      <a:pt x="488" y="54"/>
                      <a:pt x="479" y="54"/>
                    </a:cubicBezTo>
                    <a:cubicBezTo>
                      <a:pt x="479" y="63"/>
                      <a:pt x="461" y="81"/>
                      <a:pt x="461" y="89"/>
                    </a:cubicBezTo>
                    <a:cubicBezTo>
                      <a:pt x="452" y="107"/>
                      <a:pt x="435" y="125"/>
                      <a:pt x="408" y="107"/>
                    </a:cubicBezTo>
                    <a:cubicBezTo>
                      <a:pt x="381" y="81"/>
                      <a:pt x="391" y="72"/>
                      <a:pt x="399" y="63"/>
                    </a:cubicBezTo>
                    <a:cubicBezTo>
                      <a:pt x="399" y="54"/>
                      <a:pt x="417" y="28"/>
                      <a:pt x="417" y="19"/>
                    </a:cubicBezTo>
                    <a:cubicBezTo>
                      <a:pt x="426" y="19"/>
                      <a:pt x="417" y="10"/>
                      <a:pt x="408" y="10"/>
                    </a:cubicBezTo>
                    <a:cubicBezTo>
                      <a:pt x="399" y="19"/>
                      <a:pt x="346" y="36"/>
                      <a:pt x="337" y="72"/>
                    </a:cubicBezTo>
                    <a:cubicBezTo>
                      <a:pt x="328" y="98"/>
                      <a:pt x="346" y="125"/>
                      <a:pt x="319" y="151"/>
                    </a:cubicBezTo>
                    <a:cubicBezTo>
                      <a:pt x="284" y="187"/>
                      <a:pt x="284" y="187"/>
                      <a:pt x="284" y="187"/>
                    </a:cubicBezTo>
                    <a:cubicBezTo>
                      <a:pt x="319" y="231"/>
                      <a:pt x="319" y="231"/>
                      <a:pt x="319" y="231"/>
                    </a:cubicBezTo>
                    <a:cubicBezTo>
                      <a:pt x="364" y="187"/>
                      <a:pt x="364" y="187"/>
                      <a:pt x="364" y="187"/>
                    </a:cubicBezTo>
                    <a:cubicBezTo>
                      <a:pt x="372" y="178"/>
                      <a:pt x="391" y="169"/>
                      <a:pt x="408" y="178"/>
                    </a:cubicBezTo>
                    <a:cubicBezTo>
                      <a:pt x="452" y="187"/>
                      <a:pt x="470" y="169"/>
                      <a:pt x="488" y="143"/>
                    </a:cubicBezTo>
                    <a:cubicBezTo>
                      <a:pt x="497" y="116"/>
                      <a:pt x="497" y="72"/>
                      <a:pt x="497" y="63"/>
                    </a:cubicBezTo>
                    <a:close/>
                    <a:moveTo>
                      <a:pt x="72" y="400"/>
                    </a:moveTo>
                    <a:lnTo>
                      <a:pt x="72" y="400"/>
                    </a:lnTo>
                    <a:cubicBezTo>
                      <a:pt x="62" y="408"/>
                      <a:pt x="62" y="417"/>
                      <a:pt x="72" y="417"/>
                    </a:cubicBezTo>
                    <a:cubicBezTo>
                      <a:pt x="89" y="444"/>
                      <a:pt x="89" y="444"/>
                      <a:pt x="89" y="444"/>
                    </a:cubicBezTo>
                    <a:cubicBezTo>
                      <a:pt x="97" y="444"/>
                      <a:pt x="107" y="444"/>
                      <a:pt x="107" y="435"/>
                    </a:cubicBezTo>
                    <a:cubicBezTo>
                      <a:pt x="231" y="320"/>
                      <a:pt x="231" y="320"/>
                      <a:pt x="231" y="320"/>
                    </a:cubicBezTo>
                    <a:cubicBezTo>
                      <a:pt x="195" y="275"/>
                      <a:pt x="195" y="275"/>
                      <a:pt x="195" y="275"/>
                    </a:cubicBezTo>
                    <a:lnTo>
                      <a:pt x="72" y="4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7" name="Group 3">
              <a:extLst>
                <a:ext uri="{FF2B5EF4-FFF2-40B4-BE49-F238E27FC236}">
                  <a16:creationId xmlns:a16="http://schemas.microsoft.com/office/drawing/2014/main" id="{6ABD900C-4A27-4B1C-BC30-2BA23C570A0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47383" y="1635126"/>
              <a:ext cx="3221498" cy="2015667"/>
              <a:chOff x="4547383" y="1635126"/>
              <a:chExt cx="3221498" cy="2015667"/>
            </a:xfrm>
          </p:grpSpPr>
          <p:sp>
            <p:nvSpPr>
              <p:cNvPr id="14" name="Freeform 18">
                <a:extLst>
                  <a:ext uri="{FF2B5EF4-FFF2-40B4-BE49-F238E27FC236}">
                    <a16:creationId xmlns:a16="http://schemas.microsoft.com/office/drawing/2014/main" id="{322AC0A3-C6BD-441C-AF7D-45AD872EC1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6600" y="1635126"/>
                <a:ext cx="3222625" cy="2016125"/>
              </a:xfrm>
              <a:custGeom>
                <a:avLst/>
                <a:gdLst>
                  <a:gd name="connsiteX0" fmla="*/ 1566268 w 3221498"/>
                  <a:gd name="connsiteY0" fmla="*/ 0 h 2015667"/>
                  <a:gd name="connsiteX1" fmla="*/ 1626405 w 3221498"/>
                  <a:gd name="connsiteY1" fmla="*/ 3759 h 2015667"/>
                  <a:gd name="connsiteX2" fmla="*/ 1626320 w 3221498"/>
                  <a:gd name="connsiteY2" fmla="*/ 4815 h 2015667"/>
                  <a:gd name="connsiteX3" fmla="*/ 1691487 w 3221498"/>
                  <a:gd name="connsiteY3" fmla="*/ 15796 h 2015667"/>
                  <a:gd name="connsiteX4" fmla="*/ 2054779 w 3221498"/>
                  <a:gd name="connsiteY4" fmla="*/ 286642 h 2015667"/>
                  <a:gd name="connsiteX5" fmla="*/ 2306773 w 3221498"/>
                  <a:gd name="connsiteY5" fmla="*/ 410669 h 2015667"/>
                  <a:gd name="connsiteX6" fmla="*/ 3130454 w 3221498"/>
                  <a:gd name="connsiteY6" fmla="*/ 839126 h 2015667"/>
                  <a:gd name="connsiteX7" fmla="*/ 2822044 w 3221498"/>
                  <a:gd name="connsiteY7" fmla="*/ 1906510 h 2015667"/>
                  <a:gd name="connsiteX8" fmla="*/ 1716280 w 3221498"/>
                  <a:gd name="connsiteY8" fmla="*/ 1605838 h 2015667"/>
                  <a:gd name="connsiteX9" fmla="*/ 1787741 w 3221498"/>
                  <a:gd name="connsiteY9" fmla="*/ 707583 h 2015667"/>
                  <a:gd name="connsiteX10" fmla="*/ 1806546 w 3221498"/>
                  <a:gd name="connsiteY10" fmla="*/ 421945 h 2015667"/>
                  <a:gd name="connsiteX11" fmla="*/ 1806546 w 3221498"/>
                  <a:gd name="connsiteY11" fmla="*/ 418186 h 2015667"/>
                  <a:gd name="connsiteX12" fmla="*/ 1603447 w 3221498"/>
                  <a:gd name="connsiteY12" fmla="*/ 282884 h 2015667"/>
                  <a:gd name="connsiteX13" fmla="*/ 1603526 w 3221498"/>
                  <a:gd name="connsiteY13" fmla="*/ 281903 h 2015667"/>
                  <a:gd name="connsiteX14" fmla="*/ 1573785 w 3221498"/>
                  <a:gd name="connsiteY14" fmla="*/ 278184 h 2015667"/>
                  <a:gd name="connsiteX15" fmla="*/ 1321959 w 3221498"/>
                  <a:gd name="connsiteY15" fmla="*/ 424795 h 2015667"/>
                  <a:gd name="connsiteX16" fmla="*/ 1291890 w 3221498"/>
                  <a:gd name="connsiteY16" fmla="*/ 477425 h 2015667"/>
                  <a:gd name="connsiteX17" fmla="*/ 1306925 w 3221498"/>
                  <a:gd name="connsiteY17" fmla="*/ 755609 h 2015667"/>
                  <a:gd name="connsiteX18" fmla="*/ 1344511 w 3221498"/>
                  <a:gd name="connsiteY18" fmla="*/ 1571366 h 2015667"/>
                  <a:gd name="connsiteX19" fmla="*/ 314657 w 3221498"/>
                  <a:gd name="connsiteY19" fmla="*/ 1789402 h 2015667"/>
                  <a:gd name="connsiteX20" fmla="*/ 92901 w 3221498"/>
                  <a:gd name="connsiteY20" fmla="*/ 834553 h 2015667"/>
                  <a:gd name="connsiteX21" fmla="*/ 803274 w 3221498"/>
                  <a:gd name="connsiteY21" fmla="*/ 469906 h 2015667"/>
                  <a:gd name="connsiteX22" fmla="*/ 1047582 w 3221498"/>
                  <a:gd name="connsiteY22" fmla="*/ 342092 h 2015667"/>
                  <a:gd name="connsiteX23" fmla="*/ 1085168 w 3221498"/>
                  <a:gd name="connsiteY23" fmla="*/ 278184 h 2015667"/>
                  <a:gd name="connsiteX24" fmla="*/ 1566268 w 3221498"/>
                  <a:gd name="connsiteY24" fmla="*/ 0 h 2015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221498" h="2015667">
                    <a:moveTo>
                      <a:pt x="1566268" y="0"/>
                    </a:moveTo>
                    <a:cubicBezTo>
                      <a:pt x="1585061" y="0"/>
                      <a:pt x="1607612" y="0"/>
                      <a:pt x="1626405" y="3759"/>
                    </a:cubicBezTo>
                    <a:lnTo>
                      <a:pt x="1626320" y="4815"/>
                    </a:lnTo>
                    <a:lnTo>
                      <a:pt x="1691487" y="15796"/>
                    </a:lnTo>
                    <a:cubicBezTo>
                      <a:pt x="1842100" y="50686"/>
                      <a:pt x="1975796" y="148522"/>
                      <a:pt x="2054779" y="286642"/>
                    </a:cubicBezTo>
                    <a:cubicBezTo>
                      <a:pt x="2103673" y="376844"/>
                      <a:pt x="2205223" y="425703"/>
                      <a:pt x="2306773" y="410669"/>
                    </a:cubicBezTo>
                    <a:cubicBezTo>
                      <a:pt x="2633988" y="369327"/>
                      <a:pt x="2968726" y="527180"/>
                      <a:pt x="3130454" y="839126"/>
                    </a:cubicBezTo>
                    <a:cubicBezTo>
                      <a:pt x="3329792" y="1218724"/>
                      <a:pt x="3190631" y="1688523"/>
                      <a:pt x="2822044" y="1906510"/>
                    </a:cubicBezTo>
                    <a:cubicBezTo>
                      <a:pt x="2434650" y="2132013"/>
                      <a:pt x="1934424" y="1996711"/>
                      <a:pt x="1716280" y="1605838"/>
                    </a:cubicBezTo>
                    <a:cubicBezTo>
                      <a:pt x="1547030" y="1308925"/>
                      <a:pt x="1588402" y="955636"/>
                      <a:pt x="1787741" y="707583"/>
                    </a:cubicBezTo>
                    <a:cubicBezTo>
                      <a:pt x="1851679" y="624898"/>
                      <a:pt x="1859202" y="512146"/>
                      <a:pt x="1806546" y="421945"/>
                    </a:cubicBezTo>
                    <a:cubicBezTo>
                      <a:pt x="1806546" y="421945"/>
                      <a:pt x="1806546" y="421945"/>
                      <a:pt x="1806546" y="418186"/>
                    </a:cubicBezTo>
                    <a:cubicBezTo>
                      <a:pt x="1761413" y="343018"/>
                      <a:pt x="1689952" y="294159"/>
                      <a:pt x="1603447" y="282884"/>
                    </a:cubicBezTo>
                    <a:lnTo>
                      <a:pt x="1603526" y="281903"/>
                    </a:lnTo>
                    <a:lnTo>
                      <a:pt x="1573785" y="278184"/>
                    </a:lnTo>
                    <a:cubicBezTo>
                      <a:pt x="1468544" y="278184"/>
                      <a:pt x="1374579" y="334573"/>
                      <a:pt x="1321959" y="424795"/>
                    </a:cubicBezTo>
                    <a:cubicBezTo>
                      <a:pt x="1321959" y="424795"/>
                      <a:pt x="1321959" y="424795"/>
                      <a:pt x="1291890" y="477425"/>
                    </a:cubicBezTo>
                    <a:cubicBezTo>
                      <a:pt x="1243029" y="563887"/>
                      <a:pt x="1246787" y="672905"/>
                      <a:pt x="1306925" y="755609"/>
                    </a:cubicBezTo>
                    <a:cubicBezTo>
                      <a:pt x="1479820" y="984923"/>
                      <a:pt x="1506130" y="1308218"/>
                      <a:pt x="1344511" y="1571366"/>
                    </a:cubicBezTo>
                    <a:cubicBezTo>
                      <a:pt x="1126513" y="1920976"/>
                      <a:pt x="660448" y="2022475"/>
                      <a:pt x="314657" y="1789402"/>
                    </a:cubicBezTo>
                    <a:cubicBezTo>
                      <a:pt x="6453" y="1578884"/>
                      <a:pt x="-91270" y="1157848"/>
                      <a:pt x="92901" y="834553"/>
                    </a:cubicBezTo>
                    <a:cubicBezTo>
                      <a:pt x="243244" y="571406"/>
                      <a:pt x="525138" y="439832"/>
                      <a:pt x="803274" y="469906"/>
                    </a:cubicBezTo>
                    <a:cubicBezTo>
                      <a:pt x="900997" y="477425"/>
                      <a:pt x="998721" y="428554"/>
                      <a:pt x="1047582" y="342092"/>
                    </a:cubicBezTo>
                    <a:cubicBezTo>
                      <a:pt x="1047582" y="342092"/>
                      <a:pt x="1047582" y="342092"/>
                      <a:pt x="1085168" y="278184"/>
                    </a:cubicBezTo>
                    <a:cubicBezTo>
                      <a:pt x="1186650" y="105259"/>
                      <a:pt x="1363304" y="0"/>
                      <a:pt x="156626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15" name="Freeform 154">
                <a:extLst>
                  <a:ext uri="{FF2B5EF4-FFF2-40B4-BE49-F238E27FC236}">
                    <a16:creationId xmlns:a16="http://schemas.microsoft.com/office/drawing/2014/main" id="{07B1EDB1-0BD0-45BF-B85D-3349327F8D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25209" y="2561429"/>
                <a:ext cx="358788" cy="487239"/>
              </a:xfrm>
              <a:custGeom>
                <a:avLst/>
                <a:gdLst>
                  <a:gd name="T0" fmla="*/ 349692 w 355"/>
                  <a:gd name="T1" fmla="*/ 132065 h 487"/>
                  <a:gd name="T2" fmla="*/ 349692 w 355"/>
                  <a:gd name="T3" fmla="*/ 132065 h 487"/>
                  <a:gd name="T4" fmla="*/ 117238 w 355"/>
                  <a:gd name="T5" fmla="*/ 17008 h 487"/>
                  <a:gd name="T6" fmla="*/ 9096 w 355"/>
                  <a:gd name="T7" fmla="*/ 53026 h 487"/>
                  <a:gd name="T8" fmla="*/ 0 w 355"/>
                  <a:gd name="T9" fmla="*/ 79039 h 487"/>
                  <a:gd name="T10" fmla="*/ 9096 w 355"/>
                  <a:gd name="T11" fmla="*/ 345169 h 487"/>
                  <a:gd name="T12" fmla="*/ 18192 w 355"/>
                  <a:gd name="T13" fmla="*/ 363178 h 487"/>
                  <a:gd name="T14" fmla="*/ 224369 w 355"/>
                  <a:gd name="T15" fmla="*/ 486239 h 487"/>
                  <a:gd name="T16" fmla="*/ 233465 w 355"/>
                  <a:gd name="T17" fmla="*/ 486239 h 487"/>
                  <a:gd name="T18" fmla="*/ 242561 w 355"/>
                  <a:gd name="T19" fmla="*/ 486239 h 487"/>
                  <a:gd name="T20" fmla="*/ 250646 w 355"/>
                  <a:gd name="T21" fmla="*/ 478235 h 487"/>
                  <a:gd name="T22" fmla="*/ 250646 w 355"/>
                  <a:gd name="T23" fmla="*/ 203100 h 487"/>
                  <a:gd name="T24" fmla="*/ 242561 w 355"/>
                  <a:gd name="T25" fmla="*/ 185091 h 487"/>
                  <a:gd name="T26" fmla="*/ 44469 w 355"/>
                  <a:gd name="T27" fmla="*/ 70034 h 487"/>
                  <a:gd name="T28" fmla="*/ 71758 w 355"/>
                  <a:gd name="T29" fmla="*/ 53026 h 487"/>
                  <a:gd name="T30" fmla="*/ 108142 w 355"/>
                  <a:gd name="T31" fmla="*/ 44022 h 487"/>
                  <a:gd name="T32" fmla="*/ 304212 w 355"/>
                  <a:gd name="T33" fmla="*/ 150074 h 487"/>
                  <a:gd name="T34" fmla="*/ 313308 w 355"/>
                  <a:gd name="T35" fmla="*/ 159078 h 487"/>
                  <a:gd name="T36" fmla="*/ 313308 w 355"/>
                  <a:gd name="T37" fmla="*/ 425209 h 487"/>
                  <a:gd name="T38" fmla="*/ 331500 w 355"/>
                  <a:gd name="T39" fmla="*/ 442217 h 487"/>
                  <a:gd name="T40" fmla="*/ 357777 w 355"/>
                  <a:gd name="T41" fmla="*/ 425209 h 487"/>
                  <a:gd name="T42" fmla="*/ 357777 w 355"/>
                  <a:gd name="T43" fmla="*/ 141069 h 487"/>
                  <a:gd name="T44" fmla="*/ 349692 w 355"/>
                  <a:gd name="T45" fmla="*/ 132065 h 487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355" h="487">
                    <a:moveTo>
                      <a:pt x="346" y="132"/>
                    </a:moveTo>
                    <a:lnTo>
                      <a:pt x="346" y="132"/>
                    </a:lnTo>
                    <a:cubicBezTo>
                      <a:pt x="116" y="17"/>
                      <a:pt x="116" y="17"/>
                      <a:pt x="116" y="17"/>
                    </a:cubicBezTo>
                    <a:cubicBezTo>
                      <a:pt x="89" y="0"/>
                      <a:pt x="27" y="25"/>
                      <a:pt x="9" y="53"/>
                    </a:cubicBezTo>
                    <a:cubicBezTo>
                      <a:pt x="0" y="70"/>
                      <a:pt x="0" y="79"/>
                      <a:pt x="0" y="79"/>
                    </a:cubicBezTo>
                    <a:cubicBezTo>
                      <a:pt x="9" y="345"/>
                      <a:pt x="9" y="345"/>
                      <a:pt x="9" y="345"/>
                    </a:cubicBezTo>
                    <a:cubicBezTo>
                      <a:pt x="9" y="345"/>
                      <a:pt x="18" y="354"/>
                      <a:pt x="18" y="363"/>
                    </a:cubicBezTo>
                    <a:cubicBezTo>
                      <a:pt x="36" y="363"/>
                      <a:pt x="222" y="486"/>
                      <a:pt x="222" y="486"/>
                    </a:cubicBezTo>
                    <a:cubicBezTo>
                      <a:pt x="231" y="486"/>
                      <a:pt x="231" y="486"/>
                      <a:pt x="231" y="486"/>
                    </a:cubicBezTo>
                    <a:cubicBezTo>
                      <a:pt x="240" y="486"/>
                      <a:pt x="240" y="486"/>
                      <a:pt x="240" y="486"/>
                    </a:cubicBezTo>
                    <a:cubicBezTo>
                      <a:pt x="248" y="486"/>
                      <a:pt x="248" y="478"/>
                      <a:pt x="248" y="478"/>
                    </a:cubicBezTo>
                    <a:cubicBezTo>
                      <a:pt x="248" y="203"/>
                      <a:pt x="248" y="203"/>
                      <a:pt x="248" y="203"/>
                    </a:cubicBezTo>
                    <a:cubicBezTo>
                      <a:pt x="248" y="194"/>
                      <a:pt x="248" y="194"/>
                      <a:pt x="240" y="185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4" y="70"/>
                      <a:pt x="53" y="61"/>
                      <a:pt x="71" y="53"/>
                    </a:cubicBezTo>
                    <a:cubicBezTo>
                      <a:pt x="89" y="44"/>
                      <a:pt x="97" y="44"/>
                      <a:pt x="107" y="44"/>
                    </a:cubicBezTo>
                    <a:cubicBezTo>
                      <a:pt x="107" y="44"/>
                      <a:pt x="293" y="150"/>
                      <a:pt x="301" y="150"/>
                    </a:cubicBezTo>
                    <a:cubicBezTo>
                      <a:pt x="310" y="159"/>
                      <a:pt x="310" y="159"/>
                      <a:pt x="310" y="159"/>
                    </a:cubicBezTo>
                    <a:cubicBezTo>
                      <a:pt x="310" y="168"/>
                      <a:pt x="310" y="425"/>
                      <a:pt x="310" y="425"/>
                    </a:cubicBezTo>
                    <a:cubicBezTo>
                      <a:pt x="310" y="433"/>
                      <a:pt x="319" y="442"/>
                      <a:pt x="328" y="442"/>
                    </a:cubicBezTo>
                    <a:cubicBezTo>
                      <a:pt x="337" y="442"/>
                      <a:pt x="354" y="433"/>
                      <a:pt x="354" y="425"/>
                    </a:cubicBezTo>
                    <a:cubicBezTo>
                      <a:pt x="354" y="141"/>
                      <a:pt x="354" y="141"/>
                      <a:pt x="354" y="141"/>
                    </a:cubicBezTo>
                    <a:lnTo>
                      <a:pt x="346" y="132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8" name="Group 4">
              <a:extLst>
                <a:ext uri="{FF2B5EF4-FFF2-40B4-BE49-F238E27FC236}">
                  <a16:creationId xmlns:a16="http://schemas.microsoft.com/office/drawing/2014/main" id="{54575F39-07CC-4317-AC26-29AC956CEBC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140540" y="2116131"/>
              <a:ext cx="2014448" cy="3221268"/>
              <a:chOff x="6140540" y="2116131"/>
              <a:chExt cx="2014448" cy="3221268"/>
            </a:xfrm>
          </p:grpSpPr>
          <p:sp>
            <p:nvSpPr>
              <p:cNvPr id="12" name="Freeform 17">
                <a:extLst>
                  <a:ext uri="{FF2B5EF4-FFF2-40B4-BE49-F238E27FC236}">
                    <a16:creationId xmlns:a16="http://schemas.microsoft.com/office/drawing/2014/main" id="{3FB65B4E-D534-4244-8156-608A9210CA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40450" y="2116139"/>
                <a:ext cx="2014538" cy="3221036"/>
              </a:xfrm>
              <a:custGeom>
                <a:avLst/>
                <a:gdLst>
                  <a:gd name="connsiteX0" fmla="*/ 793317 w 2014448"/>
                  <a:gd name="connsiteY0" fmla="*/ 748 h 3221268"/>
                  <a:gd name="connsiteX1" fmla="*/ 1183655 w 2014448"/>
                  <a:gd name="connsiteY1" fmla="*/ 93859 h 3221268"/>
                  <a:gd name="connsiteX2" fmla="*/ 1548302 w 2014448"/>
                  <a:gd name="connsiteY2" fmla="*/ 801127 h 3221268"/>
                  <a:gd name="connsiteX3" fmla="*/ 1676116 w 2014448"/>
                  <a:gd name="connsiteY3" fmla="*/ 1045661 h 3221268"/>
                  <a:gd name="connsiteX4" fmla="*/ 1736264 w 2014448"/>
                  <a:gd name="connsiteY4" fmla="*/ 1083282 h 3221268"/>
                  <a:gd name="connsiteX5" fmla="*/ 2014448 w 2014448"/>
                  <a:gd name="connsiteY5" fmla="*/ 1564826 h 3221268"/>
                  <a:gd name="connsiteX6" fmla="*/ 2010718 w 2014448"/>
                  <a:gd name="connsiteY6" fmla="*/ 1628300 h 3221268"/>
                  <a:gd name="connsiteX7" fmla="*/ 2011272 w 2014448"/>
                  <a:gd name="connsiteY7" fmla="*/ 1628345 h 3221268"/>
                  <a:gd name="connsiteX8" fmla="*/ 1729182 w 2014448"/>
                  <a:gd name="connsiteY8" fmla="*/ 2053110 h 3221268"/>
                  <a:gd name="connsiteX9" fmla="*/ 1605063 w 2014448"/>
                  <a:gd name="connsiteY9" fmla="*/ 2308721 h 3221268"/>
                  <a:gd name="connsiteX10" fmla="*/ 1176287 w 2014448"/>
                  <a:gd name="connsiteY10" fmla="*/ 3131939 h 3221268"/>
                  <a:gd name="connsiteX11" fmla="*/ 111868 w 2014448"/>
                  <a:gd name="connsiteY11" fmla="*/ 2823702 h 3221268"/>
                  <a:gd name="connsiteX12" fmla="*/ 409003 w 2014448"/>
                  <a:gd name="connsiteY12" fmla="*/ 1714801 h 3221268"/>
                  <a:gd name="connsiteX13" fmla="*/ 1311690 w 2014448"/>
                  <a:gd name="connsiteY13" fmla="*/ 1786222 h 3221268"/>
                  <a:gd name="connsiteX14" fmla="*/ 1597541 w 2014448"/>
                  <a:gd name="connsiteY14" fmla="*/ 1808776 h 3221268"/>
                  <a:gd name="connsiteX15" fmla="*/ 1597541 w 2014448"/>
                  <a:gd name="connsiteY15" fmla="*/ 1805017 h 3221268"/>
                  <a:gd name="connsiteX16" fmla="*/ 1717605 w 2014448"/>
                  <a:gd name="connsiteY16" fmla="*/ 1665993 h 3221268"/>
                  <a:gd name="connsiteX17" fmla="*/ 1732831 w 2014448"/>
                  <a:gd name="connsiteY17" fmla="*/ 1606235 h 3221268"/>
                  <a:gd name="connsiteX18" fmla="*/ 1732505 w 2014448"/>
                  <a:gd name="connsiteY18" fmla="*/ 1606209 h 3221268"/>
                  <a:gd name="connsiteX19" fmla="*/ 1736264 w 2014448"/>
                  <a:gd name="connsiteY19" fmla="*/ 1572350 h 3221268"/>
                  <a:gd name="connsiteX20" fmla="*/ 1593412 w 2014448"/>
                  <a:gd name="connsiteY20" fmla="*/ 1324054 h 3221268"/>
                  <a:gd name="connsiteX21" fmla="*/ 1537024 w 2014448"/>
                  <a:gd name="connsiteY21" fmla="*/ 1290195 h 3221268"/>
                  <a:gd name="connsiteX22" fmla="*/ 1262599 w 2014448"/>
                  <a:gd name="connsiteY22" fmla="*/ 1305244 h 3221268"/>
                  <a:gd name="connsiteX23" fmla="*/ 443083 w 2014448"/>
                  <a:gd name="connsiteY23" fmla="*/ 1342864 h 3221268"/>
                  <a:gd name="connsiteX24" fmla="*/ 228806 w 2014448"/>
                  <a:gd name="connsiteY24" fmla="*/ 315821 h 3221268"/>
                  <a:gd name="connsiteX25" fmla="*/ 793317 w 2014448"/>
                  <a:gd name="connsiteY25" fmla="*/ 748 h 3221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014448" h="3221268">
                    <a:moveTo>
                      <a:pt x="793317" y="748"/>
                    </a:moveTo>
                    <a:cubicBezTo>
                      <a:pt x="925676" y="-5248"/>
                      <a:pt x="1061009" y="24731"/>
                      <a:pt x="1183655" y="93859"/>
                    </a:cubicBezTo>
                    <a:cubicBezTo>
                      <a:pt x="1443043" y="240580"/>
                      <a:pt x="1578376" y="522734"/>
                      <a:pt x="1548302" y="801127"/>
                    </a:cubicBezTo>
                    <a:cubicBezTo>
                      <a:pt x="1537024" y="902703"/>
                      <a:pt x="1589653" y="996755"/>
                      <a:pt x="1676116" y="1045661"/>
                    </a:cubicBezTo>
                    <a:cubicBezTo>
                      <a:pt x="1676116" y="1045661"/>
                      <a:pt x="1676116" y="1045661"/>
                      <a:pt x="1736264" y="1083282"/>
                    </a:cubicBezTo>
                    <a:cubicBezTo>
                      <a:pt x="1912949" y="1184858"/>
                      <a:pt x="2014448" y="1365437"/>
                      <a:pt x="2014448" y="1564826"/>
                    </a:cubicBezTo>
                    <a:lnTo>
                      <a:pt x="2010718" y="1628300"/>
                    </a:lnTo>
                    <a:lnTo>
                      <a:pt x="2011272" y="1628345"/>
                    </a:lnTo>
                    <a:cubicBezTo>
                      <a:pt x="1992466" y="1805017"/>
                      <a:pt x="1887153" y="1962895"/>
                      <a:pt x="1729182" y="2053110"/>
                    </a:cubicBezTo>
                    <a:cubicBezTo>
                      <a:pt x="1642675" y="2105736"/>
                      <a:pt x="1590018" y="2203470"/>
                      <a:pt x="1605063" y="2308721"/>
                    </a:cubicBezTo>
                    <a:cubicBezTo>
                      <a:pt x="1650197" y="2631994"/>
                      <a:pt x="1488466" y="2970303"/>
                      <a:pt x="1176287" y="3131939"/>
                    </a:cubicBezTo>
                    <a:cubicBezTo>
                      <a:pt x="796406" y="3327406"/>
                      <a:pt x="326256" y="3192083"/>
                      <a:pt x="111868" y="2823702"/>
                    </a:cubicBezTo>
                    <a:cubicBezTo>
                      <a:pt x="-117565" y="2432768"/>
                      <a:pt x="17838" y="1936582"/>
                      <a:pt x="409003" y="1714801"/>
                    </a:cubicBezTo>
                    <a:cubicBezTo>
                      <a:pt x="706137" y="1549406"/>
                      <a:pt x="1063451" y="1586996"/>
                      <a:pt x="1311690" y="1786222"/>
                    </a:cubicBezTo>
                    <a:cubicBezTo>
                      <a:pt x="1390675" y="1853884"/>
                      <a:pt x="1507272" y="1861402"/>
                      <a:pt x="1597541" y="1808776"/>
                    </a:cubicBezTo>
                    <a:cubicBezTo>
                      <a:pt x="1597541" y="1808776"/>
                      <a:pt x="1597541" y="1808776"/>
                      <a:pt x="1597541" y="1805017"/>
                    </a:cubicBezTo>
                    <a:cubicBezTo>
                      <a:pt x="1653959" y="1774006"/>
                      <a:pt x="1695567" y="1723964"/>
                      <a:pt x="1717605" y="1665993"/>
                    </a:cubicBezTo>
                    <a:lnTo>
                      <a:pt x="1732831" y="1606235"/>
                    </a:lnTo>
                    <a:lnTo>
                      <a:pt x="1732505" y="1606209"/>
                    </a:lnTo>
                    <a:cubicBezTo>
                      <a:pt x="1736264" y="1594923"/>
                      <a:pt x="1736264" y="1583636"/>
                      <a:pt x="1736264" y="1572350"/>
                    </a:cubicBezTo>
                    <a:cubicBezTo>
                      <a:pt x="1740023" y="1470775"/>
                      <a:pt x="1679875" y="1372961"/>
                      <a:pt x="1593412" y="1324054"/>
                    </a:cubicBezTo>
                    <a:cubicBezTo>
                      <a:pt x="1593412" y="1324054"/>
                      <a:pt x="1593412" y="1324054"/>
                      <a:pt x="1537024" y="1290195"/>
                    </a:cubicBezTo>
                    <a:cubicBezTo>
                      <a:pt x="1450561" y="1241289"/>
                      <a:pt x="1341543" y="1245051"/>
                      <a:pt x="1262599" y="1305244"/>
                    </a:cubicBezTo>
                    <a:cubicBezTo>
                      <a:pt x="1029525" y="1478299"/>
                      <a:pt x="706230" y="1504633"/>
                      <a:pt x="443083" y="1342864"/>
                    </a:cubicBezTo>
                    <a:cubicBezTo>
                      <a:pt x="93473" y="1124665"/>
                      <a:pt x="-8027" y="658169"/>
                      <a:pt x="228806" y="315821"/>
                    </a:cubicBezTo>
                    <a:cubicBezTo>
                      <a:pt x="360380" y="120664"/>
                      <a:pt x="572718" y="10741"/>
                      <a:pt x="793317" y="748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13" name="Freeform 28">
                <a:extLst>
                  <a:ext uri="{FF2B5EF4-FFF2-40B4-BE49-F238E27FC236}">
                    <a16:creationId xmlns:a16="http://schemas.microsoft.com/office/drawing/2014/main" id="{11E47E0F-1D01-405F-89DF-39C8D700C7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80814" y="2565712"/>
                <a:ext cx="569368" cy="478671"/>
              </a:xfrm>
              <a:custGeom>
                <a:avLst/>
                <a:gdLst>
                  <a:gd name="T0" fmla="*/ 141770 w 498"/>
                  <a:gd name="T1" fmla="*/ 92757 h 418"/>
                  <a:gd name="T2" fmla="*/ 141770 w 498"/>
                  <a:gd name="T3" fmla="*/ 92757 h 418"/>
                  <a:gd name="T4" fmla="*/ 41159 w 498"/>
                  <a:gd name="T5" fmla="*/ 295448 h 418"/>
                  <a:gd name="T6" fmla="*/ 395585 w 498"/>
                  <a:gd name="T7" fmla="*/ 132837 h 418"/>
                  <a:gd name="T8" fmla="*/ 10290 w 498"/>
                  <a:gd name="T9" fmla="*/ 437446 h 418"/>
                  <a:gd name="T10" fmla="*/ 50306 w 498"/>
                  <a:gd name="T11" fmla="*/ 458058 h 418"/>
                  <a:gd name="T12" fmla="*/ 110901 w 498"/>
                  <a:gd name="T13" fmla="*/ 356140 h 418"/>
                  <a:gd name="T14" fmla="*/ 334990 w 498"/>
                  <a:gd name="T15" fmla="*/ 356140 h 418"/>
                  <a:gd name="T16" fmla="*/ 536212 w 498"/>
                  <a:gd name="T17" fmla="*/ 82451 h 418"/>
                  <a:gd name="T18" fmla="*/ 141770 w 498"/>
                  <a:gd name="T19" fmla="*/ 92757 h 41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98" h="418">
                    <a:moveTo>
                      <a:pt x="124" y="81"/>
                    </a:moveTo>
                    <a:lnTo>
                      <a:pt x="124" y="81"/>
                    </a:lnTo>
                    <a:cubicBezTo>
                      <a:pt x="27" y="134"/>
                      <a:pt x="36" y="222"/>
                      <a:pt x="36" y="258"/>
                    </a:cubicBezTo>
                    <a:cubicBezTo>
                      <a:pt x="159" y="107"/>
                      <a:pt x="346" y="116"/>
                      <a:pt x="346" y="116"/>
                    </a:cubicBezTo>
                    <a:cubicBezTo>
                      <a:pt x="346" y="116"/>
                      <a:pt x="80" y="204"/>
                      <a:pt x="9" y="382"/>
                    </a:cubicBezTo>
                    <a:cubicBezTo>
                      <a:pt x="0" y="400"/>
                      <a:pt x="36" y="417"/>
                      <a:pt x="44" y="400"/>
                    </a:cubicBezTo>
                    <a:cubicBezTo>
                      <a:pt x="62" y="355"/>
                      <a:pt x="97" y="311"/>
                      <a:pt x="97" y="311"/>
                    </a:cubicBezTo>
                    <a:cubicBezTo>
                      <a:pt x="151" y="329"/>
                      <a:pt x="230" y="355"/>
                      <a:pt x="293" y="311"/>
                    </a:cubicBezTo>
                    <a:cubicBezTo>
                      <a:pt x="363" y="258"/>
                      <a:pt x="363" y="134"/>
                      <a:pt x="469" y="72"/>
                    </a:cubicBezTo>
                    <a:cubicBezTo>
                      <a:pt x="497" y="63"/>
                      <a:pt x="249" y="0"/>
                      <a:pt x="124" y="8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9" name="Group 5">
              <a:extLst>
                <a:ext uri="{FF2B5EF4-FFF2-40B4-BE49-F238E27FC236}">
                  <a16:creationId xmlns:a16="http://schemas.microsoft.com/office/drawing/2014/main" id="{1BB1B861-F285-4E46-AF73-AFAB18C7796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046788" y="3698875"/>
              <a:ext cx="1717675" cy="2024063"/>
              <a:chOff x="6046788" y="3698875"/>
              <a:chExt cx="1717675" cy="2024063"/>
            </a:xfrm>
          </p:grpSpPr>
          <p:sp>
            <p:nvSpPr>
              <p:cNvPr id="10" name="Freeform 13">
                <a:extLst>
                  <a:ext uri="{FF2B5EF4-FFF2-40B4-BE49-F238E27FC236}">
                    <a16:creationId xmlns:a16="http://schemas.microsoft.com/office/drawing/2014/main" id="{5C76A23A-CE49-4A59-B8D4-0EF80BFFA6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6788" y="3698875"/>
                <a:ext cx="1717675" cy="2024063"/>
              </a:xfrm>
              <a:custGeom>
                <a:avLst/>
                <a:gdLst>
                  <a:gd name="T0" fmla="*/ 281894 w 457"/>
                  <a:gd name="T1" fmla="*/ 451464 h 538"/>
                  <a:gd name="T2" fmla="*/ 319480 w 457"/>
                  <a:gd name="T3" fmla="*/ 1267861 h 538"/>
                  <a:gd name="T4" fmla="*/ 334514 w 457"/>
                  <a:gd name="T5" fmla="*/ 1546264 h 538"/>
                  <a:gd name="T6" fmla="*/ 304446 w 457"/>
                  <a:gd name="T7" fmla="*/ 1598935 h 538"/>
                  <a:gd name="T8" fmla="*/ 56379 w 457"/>
                  <a:gd name="T9" fmla="*/ 1745660 h 538"/>
                  <a:gd name="T10" fmla="*/ 22552 w 457"/>
                  <a:gd name="T11" fmla="*/ 1741898 h 538"/>
                  <a:gd name="T12" fmla="*/ 0 w 457"/>
                  <a:gd name="T13" fmla="*/ 2020301 h 538"/>
                  <a:gd name="T14" fmla="*/ 60137 w 457"/>
                  <a:gd name="T15" fmla="*/ 2024063 h 538"/>
                  <a:gd name="T16" fmla="*/ 541237 w 457"/>
                  <a:gd name="T17" fmla="*/ 1745660 h 538"/>
                  <a:gd name="T18" fmla="*/ 578823 w 457"/>
                  <a:gd name="T19" fmla="*/ 1681703 h 538"/>
                  <a:gd name="T20" fmla="*/ 823131 w 457"/>
                  <a:gd name="T21" fmla="*/ 1553788 h 538"/>
                  <a:gd name="T22" fmla="*/ 1533504 w 457"/>
                  <a:gd name="T23" fmla="*/ 1188855 h 538"/>
                  <a:gd name="T24" fmla="*/ 1311747 w 457"/>
                  <a:gd name="T25" fmla="*/ 233256 h 538"/>
                  <a:gd name="T26" fmla="*/ 281894 w 457"/>
                  <a:gd name="T27" fmla="*/ 451464 h 53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57" h="538">
                    <a:moveTo>
                      <a:pt x="75" y="120"/>
                    </a:moveTo>
                    <a:cubicBezTo>
                      <a:pt x="33" y="190"/>
                      <a:pt x="39" y="276"/>
                      <a:pt x="85" y="337"/>
                    </a:cubicBezTo>
                    <a:cubicBezTo>
                      <a:pt x="101" y="359"/>
                      <a:pt x="102" y="388"/>
                      <a:pt x="89" y="411"/>
                    </a:cubicBezTo>
                    <a:cubicBezTo>
                      <a:pt x="81" y="425"/>
                      <a:pt x="81" y="425"/>
                      <a:pt x="81" y="425"/>
                    </a:cubicBezTo>
                    <a:cubicBezTo>
                      <a:pt x="67" y="449"/>
                      <a:pt x="42" y="464"/>
                      <a:pt x="15" y="464"/>
                    </a:cubicBezTo>
                    <a:cubicBezTo>
                      <a:pt x="12" y="464"/>
                      <a:pt x="9" y="463"/>
                      <a:pt x="6" y="463"/>
                    </a:cubicBezTo>
                    <a:cubicBezTo>
                      <a:pt x="0" y="537"/>
                      <a:pt x="0" y="537"/>
                      <a:pt x="0" y="537"/>
                    </a:cubicBezTo>
                    <a:cubicBezTo>
                      <a:pt x="5" y="538"/>
                      <a:pt x="11" y="538"/>
                      <a:pt x="16" y="538"/>
                    </a:cubicBezTo>
                    <a:cubicBezTo>
                      <a:pt x="70" y="538"/>
                      <a:pt x="118" y="510"/>
                      <a:pt x="144" y="464"/>
                    </a:cubicBezTo>
                    <a:cubicBezTo>
                      <a:pt x="154" y="447"/>
                      <a:pt x="154" y="447"/>
                      <a:pt x="154" y="447"/>
                    </a:cubicBezTo>
                    <a:cubicBezTo>
                      <a:pt x="167" y="424"/>
                      <a:pt x="193" y="411"/>
                      <a:pt x="219" y="413"/>
                    </a:cubicBezTo>
                    <a:cubicBezTo>
                      <a:pt x="293" y="421"/>
                      <a:pt x="368" y="386"/>
                      <a:pt x="408" y="316"/>
                    </a:cubicBezTo>
                    <a:cubicBezTo>
                      <a:pt x="457" y="230"/>
                      <a:pt x="431" y="118"/>
                      <a:pt x="349" y="62"/>
                    </a:cubicBezTo>
                    <a:cubicBezTo>
                      <a:pt x="257" y="0"/>
                      <a:pt x="133" y="27"/>
                      <a:pt x="75" y="12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" name="Freeform 100">
                <a:extLst>
                  <a:ext uri="{FF2B5EF4-FFF2-40B4-BE49-F238E27FC236}">
                    <a16:creationId xmlns:a16="http://schemas.microsoft.com/office/drawing/2014/main" id="{E58A12CB-41E6-45AD-8DF9-70739B5C6E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14942" y="4303664"/>
                <a:ext cx="635240" cy="410378"/>
              </a:xfrm>
              <a:custGeom>
                <a:avLst/>
                <a:gdLst>
                  <a:gd name="T0" fmla="*/ 485997 w 498"/>
                  <a:gd name="T1" fmla="*/ 114136 h 320"/>
                  <a:gd name="T2" fmla="*/ 485997 w 498"/>
                  <a:gd name="T3" fmla="*/ 114136 h 320"/>
                  <a:gd name="T4" fmla="*/ 452832 w 498"/>
                  <a:gd name="T5" fmla="*/ 114136 h 320"/>
                  <a:gd name="T6" fmla="*/ 294660 w 498"/>
                  <a:gd name="T7" fmla="*/ 0 h 320"/>
                  <a:gd name="T8" fmla="*/ 125007 w 498"/>
                  <a:gd name="T9" fmla="*/ 171846 h 320"/>
                  <a:gd name="T10" fmla="*/ 125007 w 498"/>
                  <a:gd name="T11" fmla="*/ 192365 h 320"/>
                  <a:gd name="T12" fmla="*/ 113527 w 498"/>
                  <a:gd name="T13" fmla="*/ 192365 h 320"/>
                  <a:gd name="T14" fmla="*/ 0 w 498"/>
                  <a:gd name="T15" fmla="*/ 307784 h 320"/>
                  <a:gd name="T16" fmla="*/ 113527 w 498"/>
                  <a:gd name="T17" fmla="*/ 409096 h 320"/>
                  <a:gd name="T18" fmla="*/ 485997 w 498"/>
                  <a:gd name="T19" fmla="*/ 409096 h 320"/>
                  <a:gd name="T20" fmla="*/ 633964 w 498"/>
                  <a:gd name="T21" fmla="*/ 261616 h 320"/>
                  <a:gd name="T22" fmla="*/ 485997 w 498"/>
                  <a:gd name="T23" fmla="*/ 114136 h 320"/>
                  <a:gd name="T24" fmla="*/ 362265 w 498"/>
                  <a:gd name="T25" fmla="*/ 250074 h 320"/>
                  <a:gd name="T26" fmla="*/ 362265 w 498"/>
                  <a:gd name="T27" fmla="*/ 250074 h 320"/>
                  <a:gd name="T28" fmla="*/ 271699 w 498"/>
                  <a:gd name="T29" fmla="*/ 352669 h 320"/>
                  <a:gd name="T30" fmla="*/ 248739 w 498"/>
                  <a:gd name="T31" fmla="*/ 352669 h 320"/>
                  <a:gd name="T32" fmla="*/ 248739 w 498"/>
                  <a:gd name="T33" fmla="*/ 341127 h 320"/>
                  <a:gd name="T34" fmla="*/ 248739 w 498"/>
                  <a:gd name="T35" fmla="*/ 329585 h 320"/>
                  <a:gd name="T36" fmla="*/ 283179 w 498"/>
                  <a:gd name="T37" fmla="*/ 261616 h 320"/>
                  <a:gd name="T38" fmla="*/ 260219 w 498"/>
                  <a:gd name="T39" fmla="*/ 250074 h 320"/>
                  <a:gd name="T40" fmla="*/ 260219 w 498"/>
                  <a:gd name="T41" fmla="*/ 250074 h 320"/>
                  <a:gd name="T42" fmla="*/ 237258 w 498"/>
                  <a:gd name="T43" fmla="*/ 228273 h 320"/>
                  <a:gd name="T44" fmla="*/ 248739 w 498"/>
                  <a:gd name="T45" fmla="*/ 205189 h 320"/>
                  <a:gd name="T46" fmla="*/ 329100 w 498"/>
                  <a:gd name="T47" fmla="*/ 114136 h 320"/>
                  <a:gd name="T48" fmla="*/ 350785 w 498"/>
                  <a:gd name="T49" fmla="*/ 102595 h 320"/>
                  <a:gd name="T50" fmla="*/ 362265 w 498"/>
                  <a:gd name="T51" fmla="*/ 114136 h 320"/>
                  <a:gd name="T52" fmla="*/ 350785 w 498"/>
                  <a:gd name="T53" fmla="*/ 135938 h 320"/>
                  <a:gd name="T54" fmla="*/ 317620 w 498"/>
                  <a:gd name="T55" fmla="*/ 205189 h 320"/>
                  <a:gd name="T56" fmla="*/ 350785 w 498"/>
                  <a:gd name="T57" fmla="*/ 216731 h 320"/>
                  <a:gd name="T58" fmla="*/ 350785 w 498"/>
                  <a:gd name="T59" fmla="*/ 216731 h 320"/>
                  <a:gd name="T60" fmla="*/ 373746 w 498"/>
                  <a:gd name="T61" fmla="*/ 239815 h 320"/>
                  <a:gd name="T62" fmla="*/ 362265 w 498"/>
                  <a:gd name="T63" fmla="*/ 250074 h 32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498" h="320">
                    <a:moveTo>
                      <a:pt x="381" y="89"/>
                    </a:moveTo>
                    <a:lnTo>
                      <a:pt x="381" y="89"/>
                    </a:lnTo>
                    <a:cubicBezTo>
                      <a:pt x="372" y="89"/>
                      <a:pt x="364" y="89"/>
                      <a:pt x="355" y="89"/>
                    </a:cubicBezTo>
                    <a:cubicBezTo>
                      <a:pt x="337" y="36"/>
                      <a:pt x="293" y="0"/>
                      <a:pt x="231" y="0"/>
                    </a:cubicBezTo>
                    <a:cubicBezTo>
                      <a:pt x="160" y="0"/>
                      <a:pt x="98" y="62"/>
                      <a:pt x="98" y="134"/>
                    </a:cubicBezTo>
                    <a:cubicBezTo>
                      <a:pt x="98" y="134"/>
                      <a:pt x="98" y="142"/>
                      <a:pt x="98" y="150"/>
                    </a:cubicBezTo>
                    <a:cubicBezTo>
                      <a:pt x="98" y="150"/>
                      <a:pt x="98" y="150"/>
                      <a:pt x="89" y="150"/>
                    </a:cubicBezTo>
                    <a:cubicBezTo>
                      <a:pt x="45" y="150"/>
                      <a:pt x="0" y="187"/>
                      <a:pt x="0" y="240"/>
                    </a:cubicBezTo>
                    <a:cubicBezTo>
                      <a:pt x="0" y="284"/>
                      <a:pt x="45" y="319"/>
                      <a:pt x="89" y="319"/>
                    </a:cubicBezTo>
                    <a:cubicBezTo>
                      <a:pt x="381" y="319"/>
                      <a:pt x="381" y="319"/>
                      <a:pt x="381" y="319"/>
                    </a:cubicBezTo>
                    <a:cubicBezTo>
                      <a:pt x="443" y="319"/>
                      <a:pt x="497" y="275"/>
                      <a:pt x="497" y="204"/>
                    </a:cubicBezTo>
                    <a:cubicBezTo>
                      <a:pt x="497" y="142"/>
                      <a:pt x="443" y="89"/>
                      <a:pt x="381" y="89"/>
                    </a:cubicBezTo>
                    <a:close/>
                    <a:moveTo>
                      <a:pt x="284" y="195"/>
                    </a:moveTo>
                    <a:lnTo>
                      <a:pt x="284" y="195"/>
                    </a:lnTo>
                    <a:cubicBezTo>
                      <a:pt x="266" y="213"/>
                      <a:pt x="222" y="266"/>
                      <a:pt x="213" y="275"/>
                    </a:cubicBezTo>
                    <a:cubicBezTo>
                      <a:pt x="213" y="275"/>
                      <a:pt x="204" y="284"/>
                      <a:pt x="195" y="275"/>
                    </a:cubicBezTo>
                    <a:cubicBezTo>
                      <a:pt x="195" y="275"/>
                      <a:pt x="195" y="275"/>
                      <a:pt x="195" y="266"/>
                    </a:cubicBezTo>
                    <a:lnTo>
                      <a:pt x="195" y="257"/>
                    </a:lnTo>
                    <a:cubicBezTo>
                      <a:pt x="222" y="204"/>
                      <a:pt x="222" y="204"/>
                      <a:pt x="222" y="204"/>
                    </a:cubicBezTo>
                    <a:cubicBezTo>
                      <a:pt x="222" y="195"/>
                      <a:pt x="213" y="195"/>
                      <a:pt x="204" y="195"/>
                    </a:cubicBezTo>
                    <a:cubicBezTo>
                      <a:pt x="195" y="187"/>
                      <a:pt x="186" y="187"/>
                      <a:pt x="186" y="178"/>
                    </a:cubicBezTo>
                    <a:cubicBezTo>
                      <a:pt x="186" y="169"/>
                      <a:pt x="186" y="169"/>
                      <a:pt x="195" y="160"/>
                    </a:cubicBezTo>
                    <a:cubicBezTo>
                      <a:pt x="204" y="142"/>
                      <a:pt x="258" y="89"/>
                      <a:pt x="258" y="89"/>
                    </a:cubicBezTo>
                    <a:cubicBezTo>
                      <a:pt x="266" y="80"/>
                      <a:pt x="266" y="80"/>
                      <a:pt x="275" y="80"/>
                    </a:cubicBezTo>
                    <a:cubicBezTo>
                      <a:pt x="275" y="89"/>
                      <a:pt x="284" y="89"/>
                      <a:pt x="284" y="89"/>
                    </a:cubicBezTo>
                    <a:cubicBezTo>
                      <a:pt x="284" y="97"/>
                      <a:pt x="275" y="97"/>
                      <a:pt x="275" y="106"/>
                    </a:cubicBezTo>
                    <a:cubicBezTo>
                      <a:pt x="249" y="160"/>
                      <a:pt x="249" y="160"/>
                      <a:pt x="249" y="160"/>
                    </a:cubicBezTo>
                    <a:cubicBezTo>
                      <a:pt x="258" y="160"/>
                      <a:pt x="266" y="169"/>
                      <a:pt x="275" y="169"/>
                    </a:cubicBezTo>
                    <a:cubicBezTo>
                      <a:pt x="284" y="169"/>
                      <a:pt x="293" y="178"/>
                      <a:pt x="293" y="187"/>
                    </a:cubicBezTo>
                    <a:lnTo>
                      <a:pt x="284" y="19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8" name="TextBox 30">
            <a:extLst>
              <a:ext uri="{FF2B5EF4-FFF2-40B4-BE49-F238E27FC236}">
                <a16:creationId xmlns:a16="http://schemas.microsoft.com/office/drawing/2014/main" id="{39AE1D71-5623-49EA-907A-64F178CFA0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15027" y="2228850"/>
            <a:ext cx="2701561" cy="420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2" tIns="45706" rIns="91412" bIns="45706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l"/>
            <a:endParaRPr lang="en-US" altLang="zh-CN" sz="1066" dirty="0">
              <a:solidFill>
                <a:schemeClr val="bg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1066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所有文字都可以随意更改成您的文字内容</a:t>
            </a:r>
            <a:endParaRPr lang="en-US" altLang="zh-CN" sz="1066" dirty="0">
              <a:solidFill>
                <a:srgbClr val="BFBFBF"/>
              </a:solidFill>
              <a:latin typeface="Arial" pitchFamily="34" charset="0"/>
            </a:endParaRPr>
          </a:p>
        </p:txBody>
      </p:sp>
      <p:sp>
        <p:nvSpPr>
          <p:cNvPr id="19" name="TextBox 31">
            <a:extLst>
              <a:ext uri="{FF2B5EF4-FFF2-40B4-BE49-F238E27FC236}">
                <a16:creationId xmlns:a16="http://schemas.microsoft.com/office/drawing/2014/main" id="{A0F1991D-7A1B-453A-91C8-DC2009AAC7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6840" y="2395538"/>
            <a:ext cx="2701561" cy="420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2" tIns="45706" rIns="91412" bIns="45706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l"/>
            <a:endParaRPr lang="en-US" altLang="zh-CN" sz="1066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1066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所有文字都可以随意更改成您的文字内容</a:t>
            </a:r>
            <a:endParaRPr lang="en-US" altLang="zh-CN" sz="1066" dirty="0">
              <a:solidFill>
                <a:schemeClr val="bg1">
                  <a:lumMod val="50000"/>
                </a:schemeClr>
              </a:solidFill>
              <a:latin typeface="Arial" pitchFamily="34" charset="0"/>
            </a:endParaRPr>
          </a:p>
        </p:txBody>
      </p:sp>
      <p:sp>
        <p:nvSpPr>
          <p:cNvPr id="20" name="TextBox 32">
            <a:extLst>
              <a:ext uri="{FF2B5EF4-FFF2-40B4-BE49-F238E27FC236}">
                <a16:creationId xmlns:a16="http://schemas.microsoft.com/office/drawing/2014/main" id="{A494FC4A-CBDE-428D-AA32-AC9BD9675E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1127" y="4410076"/>
            <a:ext cx="2701561" cy="420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2" tIns="45706" rIns="91412" bIns="45706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l"/>
            <a:endParaRPr lang="en-US" altLang="zh-CN" sz="1066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1066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所有文字都可以随意更改成您的文字内容</a:t>
            </a:r>
            <a:endParaRPr lang="en-US" altLang="zh-CN" sz="1066" dirty="0">
              <a:solidFill>
                <a:schemeClr val="bg1">
                  <a:lumMod val="50000"/>
                </a:schemeClr>
              </a:solidFill>
              <a:latin typeface="Arial" pitchFamily="34" charset="0"/>
            </a:endParaRPr>
          </a:p>
        </p:txBody>
      </p:sp>
      <p:sp>
        <p:nvSpPr>
          <p:cNvPr id="21" name="Text Placeholder 33">
            <a:extLst>
              <a:ext uri="{FF2B5EF4-FFF2-40B4-BE49-F238E27FC236}">
                <a16:creationId xmlns:a16="http://schemas.microsoft.com/office/drawing/2014/main" id="{C56676A4-95FE-4267-B298-8B3DDFDF4A81}"/>
              </a:ext>
            </a:extLst>
          </p:cNvPr>
          <p:cNvSpPr txBox="1">
            <a:spLocks/>
          </p:cNvSpPr>
          <p:nvPr/>
        </p:nvSpPr>
        <p:spPr bwMode="auto">
          <a:xfrm>
            <a:off x="1438905" y="2092325"/>
            <a:ext cx="2106329" cy="330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0801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defTabSz="60801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defTabSz="60801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defTabSz="60801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defTabSz="60801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6080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6080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6080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6080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defTabSz="609245" fontAlgn="auto">
              <a:spcAft>
                <a:spcPts val="0"/>
              </a:spcAft>
              <a:defRPr/>
            </a:pPr>
            <a:r>
              <a:rPr lang="zh-CN" altLang="en-US" sz="1599" b="1" dirty="0">
                <a:solidFill>
                  <a:schemeClr val="bg1">
                    <a:lumMod val="50000"/>
                  </a:schemeClr>
                </a:solidFill>
                <a:ea typeface="微软雅黑" pitchFamily="34" charset="-122"/>
              </a:rPr>
              <a:t>点击输入标题</a:t>
            </a:r>
            <a:endParaRPr lang="en-AU" altLang="zh-CN" sz="1599" b="1" dirty="0">
              <a:solidFill>
                <a:schemeClr val="bg1">
                  <a:lumMod val="50000"/>
                </a:schemeClr>
              </a:solidFill>
              <a:latin typeface="Roboto Condensed" panose="02000000000000000000" pitchFamily="2" charset="0"/>
              <a:ea typeface="Arial"/>
              <a:cs typeface="Arial"/>
            </a:endParaRPr>
          </a:p>
        </p:txBody>
      </p:sp>
      <p:sp>
        <p:nvSpPr>
          <p:cNvPr id="22" name="Text Placeholder 33">
            <a:extLst>
              <a:ext uri="{FF2B5EF4-FFF2-40B4-BE49-F238E27FC236}">
                <a16:creationId xmlns:a16="http://schemas.microsoft.com/office/drawing/2014/main" id="{5010EDAE-81C5-4C55-88A4-9EFDB0F69D58}"/>
              </a:ext>
            </a:extLst>
          </p:cNvPr>
          <p:cNvSpPr txBox="1">
            <a:spLocks/>
          </p:cNvSpPr>
          <p:nvPr/>
        </p:nvSpPr>
        <p:spPr>
          <a:xfrm>
            <a:off x="1438903" y="4144965"/>
            <a:ext cx="1563477" cy="317501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09245" fontAlgn="auto">
              <a:spcAft>
                <a:spcPts val="0"/>
              </a:spcAft>
              <a:buNone/>
              <a:defRPr/>
            </a:pPr>
            <a:r>
              <a:rPr lang="zh-CN" altLang="en-US" sz="1599" b="1" dirty="0">
                <a:solidFill>
                  <a:schemeClr val="bg1">
                    <a:lumMod val="50000"/>
                  </a:schemeClr>
                </a:solidFill>
                <a:ea typeface="微软雅黑" pitchFamily="34" charset="-122"/>
              </a:rPr>
              <a:t>点击输入标题</a:t>
            </a:r>
            <a:endParaRPr lang="en-AU" altLang="zh-CN" sz="1599" b="1" dirty="0">
              <a:solidFill>
                <a:schemeClr val="bg1">
                  <a:lumMod val="50000"/>
                </a:schemeClr>
              </a:solidFill>
              <a:latin typeface="Roboto Condensed" panose="02000000000000000000" pitchFamily="2" charset="0"/>
              <a:ea typeface="Arial"/>
              <a:cs typeface="Arial"/>
            </a:endParaRPr>
          </a:p>
        </p:txBody>
      </p:sp>
      <p:sp>
        <p:nvSpPr>
          <p:cNvPr id="23" name="Text Placeholder 33">
            <a:extLst>
              <a:ext uri="{FF2B5EF4-FFF2-40B4-BE49-F238E27FC236}">
                <a16:creationId xmlns:a16="http://schemas.microsoft.com/office/drawing/2014/main" id="{3D5F586B-7B0E-43DE-9DC1-BE038033E472}"/>
              </a:ext>
            </a:extLst>
          </p:cNvPr>
          <p:cNvSpPr txBox="1">
            <a:spLocks/>
          </p:cNvSpPr>
          <p:nvPr/>
        </p:nvSpPr>
        <p:spPr bwMode="auto">
          <a:xfrm>
            <a:off x="8305502" y="1976441"/>
            <a:ext cx="1563477" cy="31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0801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defTabSz="60801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defTabSz="60801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defTabSz="60801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defTabSz="608013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6080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6080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6080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6080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defTabSz="609245" fontAlgn="auto">
              <a:spcAft>
                <a:spcPts val="0"/>
              </a:spcAft>
              <a:defRPr/>
            </a:pPr>
            <a:r>
              <a:rPr lang="zh-CN" altLang="en-US" sz="1599" b="1" dirty="0">
                <a:solidFill>
                  <a:schemeClr val="bg1">
                    <a:lumMod val="50000"/>
                  </a:schemeClr>
                </a:solidFill>
                <a:ea typeface="微软雅黑" pitchFamily="34" charset="-122"/>
              </a:rPr>
              <a:t>点击输入标题</a:t>
            </a:r>
            <a:endParaRPr lang="en-AU" altLang="zh-CN" sz="1599" b="1" dirty="0">
              <a:solidFill>
                <a:schemeClr val="bg1">
                  <a:lumMod val="50000"/>
                </a:schemeClr>
              </a:solidFill>
              <a:latin typeface="Roboto Condensed" panose="02000000000000000000" pitchFamily="2" charset="0"/>
              <a:ea typeface="Arial"/>
              <a:cs typeface="Arial"/>
            </a:endParaRPr>
          </a:p>
        </p:txBody>
      </p:sp>
      <p:sp>
        <p:nvSpPr>
          <p:cNvPr id="24" name="Text Placeholder 33">
            <a:extLst>
              <a:ext uri="{FF2B5EF4-FFF2-40B4-BE49-F238E27FC236}">
                <a16:creationId xmlns:a16="http://schemas.microsoft.com/office/drawing/2014/main" id="{4B6C05B8-20D9-467A-A177-5B72EA54209B}"/>
              </a:ext>
            </a:extLst>
          </p:cNvPr>
          <p:cNvSpPr txBox="1">
            <a:spLocks/>
          </p:cNvSpPr>
          <p:nvPr/>
        </p:nvSpPr>
        <p:spPr>
          <a:xfrm>
            <a:off x="8307092" y="4249741"/>
            <a:ext cx="2028551" cy="244475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09245" fontAlgn="auto">
              <a:spcAft>
                <a:spcPts val="0"/>
              </a:spcAft>
              <a:buNone/>
              <a:defRPr/>
            </a:pPr>
            <a:r>
              <a:rPr lang="zh-CN" altLang="en-US" sz="1599" b="1" dirty="0">
                <a:solidFill>
                  <a:schemeClr val="bg1">
                    <a:lumMod val="50000"/>
                  </a:schemeClr>
                </a:solidFill>
                <a:ea typeface="微软雅黑" pitchFamily="34" charset="-122"/>
              </a:rPr>
              <a:t>点击输入标题</a:t>
            </a:r>
            <a:endParaRPr lang="en-AU" altLang="zh-CN" sz="1599" b="1" dirty="0">
              <a:solidFill>
                <a:schemeClr val="bg1">
                  <a:lumMod val="50000"/>
                </a:schemeClr>
              </a:solidFill>
              <a:latin typeface="Roboto Condensed" panose="02000000000000000000" pitchFamily="2" charset="0"/>
              <a:ea typeface="Arial"/>
              <a:cs typeface="Arial"/>
            </a:endParaRPr>
          </a:p>
        </p:txBody>
      </p:sp>
      <p:sp>
        <p:nvSpPr>
          <p:cNvPr id="25" name="标题 1">
            <a:extLst>
              <a:ext uri="{FF2B5EF4-FFF2-40B4-BE49-F238E27FC236}">
                <a16:creationId xmlns:a16="http://schemas.microsoft.com/office/drawing/2014/main" id="{4921FDE6-8A98-4373-AC12-29CA90EDFB85}"/>
              </a:ext>
            </a:extLst>
          </p:cNvPr>
          <p:cNvSpPr txBox="1">
            <a:spLocks/>
          </p:cNvSpPr>
          <p:nvPr/>
        </p:nvSpPr>
        <p:spPr>
          <a:xfrm>
            <a:off x="1008836" y="364279"/>
            <a:ext cx="10515600" cy="51602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cs typeface="+mn-ea"/>
              </a:rPr>
              <a:t>单击此处添加标题</a:t>
            </a:r>
            <a:endParaRPr lang="zh-CN" altLang="en-US" sz="2000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12141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右箭头 39">
            <a:extLst>
              <a:ext uri="{FF2B5EF4-FFF2-40B4-BE49-F238E27FC236}">
                <a16:creationId xmlns:a16="http://schemas.microsoft.com/office/drawing/2014/main" id="{5C816A7F-52D7-4FB9-87E5-10F1DE30C2F7}"/>
              </a:ext>
            </a:extLst>
          </p:cNvPr>
          <p:cNvSpPr/>
          <p:nvPr/>
        </p:nvSpPr>
        <p:spPr>
          <a:xfrm rot="16200000">
            <a:off x="55353" y="3493840"/>
            <a:ext cx="3446463" cy="244442"/>
          </a:xfrm>
          <a:prstGeom prst="rightArrow">
            <a:avLst>
              <a:gd name="adj1" fmla="val 28473"/>
              <a:gd name="adj2" fmla="val 8720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defTabSz="91343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右箭头 40">
            <a:extLst>
              <a:ext uri="{FF2B5EF4-FFF2-40B4-BE49-F238E27FC236}">
                <a16:creationId xmlns:a16="http://schemas.microsoft.com/office/drawing/2014/main" id="{5F389679-2A11-4448-8940-539C6F80098C}"/>
              </a:ext>
            </a:extLst>
          </p:cNvPr>
          <p:cNvSpPr/>
          <p:nvPr/>
        </p:nvSpPr>
        <p:spPr>
          <a:xfrm>
            <a:off x="1759538" y="5186894"/>
            <a:ext cx="6479300" cy="244475"/>
          </a:xfrm>
          <a:prstGeom prst="rightArrow">
            <a:avLst>
              <a:gd name="adj1" fmla="val 28473"/>
              <a:gd name="adj2" fmla="val 8720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defTabSz="91343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159E9AD-2001-42E1-8C9B-5EC14F462CD5}"/>
              </a:ext>
            </a:extLst>
          </p:cNvPr>
          <p:cNvSpPr/>
          <p:nvPr/>
        </p:nvSpPr>
        <p:spPr>
          <a:xfrm>
            <a:off x="2118263" y="4737632"/>
            <a:ext cx="599993" cy="6016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defTabSz="91343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7F6E838-48E1-4DCC-84B6-492F0F0A1687}"/>
              </a:ext>
            </a:extLst>
          </p:cNvPr>
          <p:cNvSpPr/>
          <p:nvPr/>
        </p:nvSpPr>
        <p:spPr>
          <a:xfrm>
            <a:off x="3113493" y="4228044"/>
            <a:ext cx="598406" cy="11112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defTabSz="91343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9379890-2218-4F7A-BDA2-301FF02260D9}"/>
              </a:ext>
            </a:extLst>
          </p:cNvPr>
          <p:cNvSpPr/>
          <p:nvPr/>
        </p:nvSpPr>
        <p:spPr>
          <a:xfrm>
            <a:off x="4107133" y="3797830"/>
            <a:ext cx="599993" cy="154146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defTabSz="91343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EDF81F0-49B5-48E3-A960-6072473124C4}"/>
              </a:ext>
            </a:extLst>
          </p:cNvPr>
          <p:cNvSpPr/>
          <p:nvPr/>
        </p:nvSpPr>
        <p:spPr>
          <a:xfrm>
            <a:off x="5102360" y="3667657"/>
            <a:ext cx="598407" cy="167163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defTabSz="91343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263649B-DA7A-4361-A50F-91AC2802DA1C}"/>
              </a:ext>
            </a:extLst>
          </p:cNvPr>
          <p:cNvSpPr/>
          <p:nvPr/>
        </p:nvSpPr>
        <p:spPr>
          <a:xfrm>
            <a:off x="6096002" y="3426357"/>
            <a:ext cx="599993" cy="19129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defTabSz="91343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3A71855-DFAD-4D43-B6B6-7C1D1E5B44BB}"/>
              </a:ext>
            </a:extLst>
          </p:cNvPr>
          <p:cNvSpPr/>
          <p:nvPr/>
        </p:nvSpPr>
        <p:spPr>
          <a:xfrm>
            <a:off x="7091231" y="3040594"/>
            <a:ext cx="598406" cy="22987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defTabSz="91343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EDE305F-C09F-44F3-AC6C-78E9627A9E22}"/>
              </a:ext>
            </a:extLst>
          </p:cNvPr>
          <p:cNvSpPr/>
          <p:nvPr/>
        </p:nvSpPr>
        <p:spPr>
          <a:xfrm>
            <a:off x="7091231" y="3040594"/>
            <a:ext cx="598406" cy="22256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defTabSz="91343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右箭头 86">
            <a:extLst>
              <a:ext uri="{FF2B5EF4-FFF2-40B4-BE49-F238E27FC236}">
                <a16:creationId xmlns:a16="http://schemas.microsoft.com/office/drawing/2014/main" id="{FA950590-C5E0-410B-AD8A-105FC635DFDB}"/>
              </a:ext>
            </a:extLst>
          </p:cNvPr>
          <p:cNvSpPr/>
          <p:nvPr/>
        </p:nvSpPr>
        <p:spPr>
          <a:xfrm rot="20490444">
            <a:off x="1984932" y="2972330"/>
            <a:ext cx="5884068" cy="473075"/>
          </a:xfrm>
          <a:prstGeom prst="rightArrow">
            <a:avLst>
              <a:gd name="adj1" fmla="val 52347"/>
              <a:gd name="adj2" fmla="val 11537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defTabSz="91343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6">
            <a:extLst>
              <a:ext uri="{FF2B5EF4-FFF2-40B4-BE49-F238E27FC236}">
                <a16:creationId xmlns:a16="http://schemas.microsoft.com/office/drawing/2014/main" id="{E6AE78EB-1396-4676-8468-9382861A6739}"/>
              </a:ext>
            </a:extLst>
          </p:cNvPr>
          <p:cNvSpPr txBox="1"/>
          <p:nvPr/>
        </p:nvSpPr>
        <p:spPr>
          <a:xfrm>
            <a:off x="2100804" y="5485343"/>
            <a:ext cx="6141405" cy="317897"/>
          </a:xfrm>
          <a:prstGeom prst="rect">
            <a:avLst/>
          </a:prstGeom>
          <a:noFill/>
        </p:spPr>
        <p:txBody>
          <a:bodyPr wrap="none" lIns="91430" tIns="45715" rIns="91430" bIns="45715">
            <a:spAutoFit/>
          </a:bodyPr>
          <a:lstStyle/>
          <a:p>
            <a:pPr defTabSz="9134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66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课件一        课件二         课件三          课件四         课件五          课件六</a:t>
            </a:r>
          </a:p>
        </p:txBody>
      </p:sp>
      <p:sp>
        <p:nvSpPr>
          <p:cNvPr id="13" name="文本框 17">
            <a:extLst>
              <a:ext uri="{FF2B5EF4-FFF2-40B4-BE49-F238E27FC236}">
                <a16:creationId xmlns:a16="http://schemas.microsoft.com/office/drawing/2014/main" id="{CA74CD6A-3BEE-4B7C-AE1A-F29CAC6EABED}"/>
              </a:ext>
            </a:extLst>
          </p:cNvPr>
          <p:cNvSpPr txBox="1"/>
          <p:nvPr/>
        </p:nvSpPr>
        <p:spPr>
          <a:xfrm>
            <a:off x="1319157" y="2688169"/>
            <a:ext cx="410220" cy="1217631"/>
          </a:xfrm>
          <a:prstGeom prst="rect">
            <a:avLst/>
          </a:prstGeom>
          <a:noFill/>
        </p:spPr>
        <p:txBody>
          <a:bodyPr vert="eaVert" wrap="none" lIns="91430" tIns="45715" rIns="91430" bIns="45715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34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66" dirty="0">
                <a:solidFill>
                  <a:schemeClr val="bg1">
                    <a:lumMod val="50000"/>
                  </a:schemeClr>
                </a:solidFill>
              </a:rPr>
              <a:t>点击输入文字</a:t>
            </a:r>
          </a:p>
        </p:txBody>
      </p:sp>
      <p:sp>
        <p:nvSpPr>
          <p:cNvPr id="14" name="文本框 18">
            <a:extLst>
              <a:ext uri="{FF2B5EF4-FFF2-40B4-BE49-F238E27FC236}">
                <a16:creationId xmlns:a16="http://schemas.microsoft.com/office/drawing/2014/main" id="{364D0145-0F52-4A97-97FF-51C2E43897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86117" y="3327931"/>
            <a:ext cx="410220" cy="12176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 lIns="91430" tIns="45715" rIns="91430" bIns="45715" anchor="ctr">
            <a:spAutoFit/>
          </a:bodyPr>
          <a:lstStyle/>
          <a:p>
            <a:r>
              <a:rPr lang="zh-CN" altLang="en-US" sz="1466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</a:p>
        </p:txBody>
      </p:sp>
      <p:sp>
        <p:nvSpPr>
          <p:cNvPr id="15" name="矩形 85">
            <a:extLst>
              <a:ext uri="{FF2B5EF4-FFF2-40B4-BE49-F238E27FC236}">
                <a16:creationId xmlns:a16="http://schemas.microsoft.com/office/drawing/2014/main" id="{A77745F0-F22E-4A6D-AE51-B58C1F28E2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99152" y="2586568"/>
            <a:ext cx="2074582" cy="362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15195" tIns="57597" rIns="115195" bIns="57597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599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添加主要观点</a:t>
            </a:r>
            <a:endParaRPr lang="zh-CN" altLang="en-US" sz="1599" dirty="0">
              <a:solidFill>
                <a:schemeClr val="bg1">
                  <a:lumMod val="50000"/>
                </a:schemeClr>
              </a:solidFill>
              <a:sym typeface="Calibri" panose="020F0502020204030204" pitchFamily="34" charset="0"/>
            </a:endParaRPr>
          </a:p>
        </p:txBody>
      </p:sp>
      <p:sp>
        <p:nvSpPr>
          <p:cNvPr id="16" name="文本框 13">
            <a:extLst>
              <a:ext uri="{FF2B5EF4-FFF2-40B4-BE49-F238E27FC236}">
                <a16:creationId xmlns:a16="http://schemas.microsoft.com/office/drawing/2014/main" id="{52EEB33D-B8FB-4225-8EAF-64D6E7358452}"/>
              </a:ext>
            </a:extLst>
          </p:cNvPr>
          <p:cNvSpPr txBox="1"/>
          <p:nvPr/>
        </p:nvSpPr>
        <p:spPr>
          <a:xfrm>
            <a:off x="8480104" y="3051706"/>
            <a:ext cx="2323787" cy="879710"/>
          </a:xfrm>
          <a:prstGeom prst="rect">
            <a:avLst/>
          </a:prstGeom>
          <a:noFill/>
        </p:spPr>
        <p:txBody>
          <a:bodyPr lIns="91425" tIns="45711" rIns="91425" bIns="45711">
            <a:spAutoFit/>
          </a:bodyPr>
          <a:lstStyle/>
          <a:p>
            <a:pPr defTabSz="913439" fontAlgn="auto">
              <a:lnSpc>
                <a:spcPct val="120000"/>
              </a:lnSpc>
              <a:spcAft>
                <a:spcPts val="0"/>
              </a:spcAft>
              <a:defRPr/>
            </a:pPr>
            <a:r>
              <a:rPr lang="zh-CN" altLang="en-US" sz="1066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17" name="标题 1">
            <a:extLst>
              <a:ext uri="{FF2B5EF4-FFF2-40B4-BE49-F238E27FC236}">
                <a16:creationId xmlns:a16="http://schemas.microsoft.com/office/drawing/2014/main" id="{58A0DE34-25B6-45D6-B699-9EB95A7F9433}"/>
              </a:ext>
            </a:extLst>
          </p:cNvPr>
          <p:cNvSpPr txBox="1">
            <a:spLocks/>
          </p:cNvSpPr>
          <p:nvPr/>
        </p:nvSpPr>
        <p:spPr>
          <a:xfrm>
            <a:off x="1008836" y="364279"/>
            <a:ext cx="10515600" cy="51602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cs typeface="+mn-ea"/>
              </a:rPr>
              <a:t>单击此处添加标题</a:t>
            </a:r>
            <a:endParaRPr lang="zh-CN" altLang="en-US" sz="2000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70065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25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0">
            <a:extLst>
              <a:ext uri="{FF2B5EF4-FFF2-40B4-BE49-F238E27FC236}">
                <a16:creationId xmlns:a16="http://schemas.microsoft.com/office/drawing/2014/main" id="{ED1FAF25-EF0A-48AF-9F8E-56102C9C24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8178" y="1795515"/>
            <a:ext cx="2050808" cy="792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06" tIns="22853" rIns="45706" bIns="22853">
            <a:spAutoFit/>
          </a:bodyPr>
          <a:lstStyle/>
          <a:p>
            <a:pPr algn="r" defTabSz="1087878">
              <a:lnSpc>
                <a:spcPct val="130000"/>
              </a:lnSpc>
            </a:pPr>
            <a:r>
              <a:rPr lang="zh-CN" altLang="en-US" sz="1599" b="1" dirty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单击此处添加标题</a:t>
            </a:r>
            <a:endParaRPr lang="en-US" altLang="zh-CN" sz="1599" b="1" dirty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  <a:p>
            <a:pPr algn="r" defTabSz="1087878">
              <a:lnSpc>
                <a:spcPct val="130000"/>
              </a:lnSpc>
            </a:pPr>
            <a:r>
              <a:rPr lang="zh-CN" altLang="en-US" sz="1066" dirty="0">
                <a:latin typeface="微软雅黑" pitchFamily="34" charset="-122"/>
                <a:ea typeface="微软雅黑" pitchFamily="34" charset="-122"/>
              </a:rPr>
              <a:t>您的内容打在这里，或者通过复制您的文本。</a:t>
            </a:r>
            <a:endParaRPr lang="en-US" altLang="zh-CN" sz="1066" dirty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sp>
        <p:nvSpPr>
          <p:cNvPr id="3" name="Text Box 10">
            <a:extLst>
              <a:ext uri="{FF2B5EF4-FFF2-40B4-BE49-F238E27FC236}">
                <a16:creationId xmlns:a16="http://schemas.microsoft.com/office/drawing/2014/main" id="{5E72B9D6-1DF9-4727-8B78-F7493D7C61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44159" y="4219226"/>
            <a:ext cx="1867385" cy="792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06" tIns="22853" rIns="45706" bIns="22853">
            <a:spAutoFit/>
          </a:bodyPr>
          <a:lstStyle/>
          <a:p>
            <a:pPr algn="r" defTabSz="1087878">
              <a:lnSpc>
                <a:spcPct val="130000"/>
              </a:lnSpc>
            </a:pPr>
            <a:r>
              <a:rPr lang="zh-CN" altLang="en-US" sz="1599" b="1" dirty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单击此处添加标题</a:t>
            </a:r>
            <a:endParaRPr lang="en-US" altLang="zh-CN" sz="1599" b="1" dirty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  <a:p>
            <a:pPr algn="r" defTabSz="1087878">
              <a:lnSpc>
                <a:spcPct val="130000"/>
              </a:lnSpc>
            </a:pPr>
            <a:r>
              <a:rPr lang="zh-CN" altLang="en-US" sz="1066" dirty="0">
                <a:latin typeface="微软雅黑" pitchFamily="34" charset="-122"/>
                <a:ea typeface="微软雅黑" pitchFamily="34" charset="-122"/>
              </a:rPr>
              <a:t>您的内容打在这里，或者通过复制您的文本。</a:t>
            </a:r>
            <a:endParaRPr lang="en-US" altLang="zh-CN" sz="1066" dirty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sp>
        <p:nvSpPr>
          <p:cNvPr id="4" name="Text Box 10">
            <a:extLst>
              <a:ext uri="{FF2B5EF4-FFF2-40B4-BE49-F238E27FC236}">
                <a16:creationId xmlns:a16="http://schemas.microsoft.com/office/drawing/2014/main" id="{96571884-6171-4DAA-9C88-79049966E0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10867" y="1995595"/>
            <a:ext cx="1967566" cy="792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06" tIns="22853" rIns="45706" bIns="22853">
            <a:spAutoFit/>
          </a:bodyPr>
          <a:lstStyle/>
          <a:p>
            <a:pPr defTabSz="1087878">
              <a:lnSpc>
                <a:spcPct val="130000"/>
              </a:lnSpc>
            </a:pPr>
            <a:r>
              <a:rPr lang="zh-CN" altLang="en-US" sz="1599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单击此处添加标题</a:t>
            </a:r>
            <a:endParaRPr lang="en-US" altLang="zh-CN" sz="1599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  <a:p>
            <a:pPr defTabSz="1087878">
              <a:lnSpc>
                <a:spcPct val="130000"/>
              </a:lnSpc>
            </a:pPr>
            <a:r>
              <a:rPr lang="zh-CN" altLang="en-US" sz="1066" dirty="0">
                <a:latin typeface="微软雅黑" pitchFamily="34" charset="-122"/>
                <a:ea typeface="微软雅黑" pitchFamily="34" charset="-122"/>
              </a:rPr>
              <a:t>您的内容打在这里，或者通过复制您的文本。</a:t>
            </a:r>
            <a:endParaRPr lang="en-US" altLang="zh-CN" sz="1066" dirty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sp>
        <p:nvSpPr>
          <p:cNvPr id="5" name="Text Box 10">
            <a:extLst>
              <a:ext uri="{FF2B5EF4-FFF2-40B4-BE49-F238E27FC236}">
                <a16:creationId xmlns:a16="http://schemas.microsoft.com/office/drawing/2014/main" id="{D5DD216A-F010-4138-8ED3-2E58537AFA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7306" y="4335515"/>
            <a:ext cx="2087108" cy="792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06" tIns="22853" rIns="45706" bIns="22853">
            <a:spAutoFit/>
          </a:bodyPr>
          <a:lstStyle/>
          <a:p>
            <a:pPr defTabSz="1087878">
              <a:lnSpc>
                <a:spcPct val="130000"/>
              </a:lnSpc>
            </a:pPr>
            <a:r>
              <a:rPr lang="zh-CN" altLang="en-US" sz="1599" b="1" dirty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单击此处添加标题</a:t>
            </a:r>
            <a:endParaRPr lang="en-US" altLang="zh-CN" sz="1599" b="1" dirty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  <a:p>
            <a:pPr defTabSz="1087878">
              <a:lnSpc>
                <a:spcPct val="130000"/>
              </a:lnSpc>
            </a:pPr>
            <a:r>
              <a:rPr lang="zh-CN" altLang="en-US" sz="1066" dirty="0">
                <a:latin typeface="微软雅黑" pitchFamily="34" charset="-122"/>
                <a:ea typeface="微软雅黑" pitchFamily="34" charset="-122"/>
              </a:rPr>
              <a:t>您的内容打在这里，或者通过复制您的文本。</a:t>
            </a:r>
            <a:endParaRPr lang="en-US" altLang="zh-CN" sz="1066" dirty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grpSp>
        <p:nvGrpSpPr>
          <p:cNvPr id="6" name="组合 2">
            <a:extLst>
              <a:ext uri="{FF2B5EF4-FFF2-40B4-BE49-F238E27FC236}">
                <a16:creationId xmlns:a16="http://schemas.microsoft.com/office/drawing/2014/main" id="{BFF3DD8E-5D61-4CC0-A8C8-999319CF6F1E}"/>
              </a:ext>
            </a:extLst>
          </p:cNvPr>
          <p:cNvGrpSpPr/>
          <p:nvPr/>
        </p:nvGrpSpPr>
        <p:grpSpPr>
          <a:xfrm>
            <a:off x="4208504" y="2210540"/>
            <a:ext cx="3580916" cy="2667001"/>
            <a:chOff x="4692692" y="2532274"/>
            <a:chExt cx="3581400" cy="2667000"/>
          </a:xfrm>
        </p:grpSpPr>
        <p:graphicFrame>
          <p:nvGraphicFramePr>
            <p:cNvPr id="7" name="Chart 2">
              <a:extLst>
                <a:ext uri="{FF2B5EF4-FFF2-40B4-BE49-F238E27FC236}">
                  <a16:creationId xmlns:a16="http://schemas.microsoft.com/office/drawing/2014/main" id="{ED80F1D1-5E5B-47A8-9C29-D0233EF01AC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236450522"/>
                </p:ext>
              </p:extLst>
            </p:nvPr>
          </p:nvGraphicFramePr>
          <p:xfrm>
            <a:off x="4692692" y="2676048"/>
            <a:ext cx="3581400" cy="23876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8" name="Oval 3">
              <a:extLst>
                <a:ext uri="{FF2B5EF4-FFF2-40B4-BE49-F238E27FC236}">
                  <a16:creationId xmlns:a16="http://schemas.microsoft.com/office/drawing/2014/main" id="{5F0A2E71-DB4D-42C2-970D-931DDC37CF67}"/>
                </a:ext>
              </a:extLst>
            </p:cNvPr>
            <p:cNvSpPr/>
            <p:nvPr/>
          </p:nvSpPr>
          <p:spPr>
            <a:xfrm>
              <a:off x="5149892" y="2532274"/>
              <a:ext cx="2667000" cy="2667000"/>
            </a:xfrm>
            <a:prstGeom prst="ellipse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 Box 10">
              <a:extLst>
                <a:ext uri="{FF2B5EF4-FFF2-40B4-BE49-F238E27FC236}">
                  <a16:creationId xmlns:a16="http://schemas.microsoft.com/office/drawing/2014/main" id="{C3F5CC25-6653-4684-B5AC-912282EE9BD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15878" y="3524981"/>
              <a:ext cx="935028" cy="5537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0941" tIns="30471" rIns="60941" bIns="30471">
              <a:spAutoFit/>
            </a:bodyPr>
            <a:lstStyle/>
            <a:p>
              <a:pPr algn="ctr" defTabSz="1087878"/>
              <a:r>
                <a:rPr lang="zh-CN" altLang="en-US" sz="1599" b="1" dirty="0">
                  <a:latin typeface="微软雅黑" pitchFamily="34" charset="-122"/>
                  <a:ea typeface="微软雅黑" pitchFamily="34" charset="-122"/>
                  <a:cs typeface="Open Sans" pitchFamily="34" charset="0"/>
                </a:rPr>
                <a:t>添加</a:t>
              </a:r>
              <a:endParaRPr lang="en-US" altLang="zh-CN" sz="1599" b="1" dirty="0">
                <a:latin typeface="微软雅黑" pitchFamily="34" charset="-122"/>
                <a:ea typeface="微软雅黑" pitchFamily="34" charset="-122"/>
                <a:cs typeface="Open Sans" pitchFamily="34" charset="0"/>
              </a:endParaRPr>
            </a:p>
            <a:p>
              <a:pPr algn="ctr" defTabSz="1087878"/>
              <a:r>
                <a:rPr lang="zh-CN" altLang="en-US" sz="1599" b="1" dirty="0">
                  <a:latin typeface="微软雅黑" pitchFamily="34" charset="-122"/>
                  <a:ea typeface="微软雅黑" pitchFamily="34" charset="-122"/>
                  <a:cs typeface="Open Sans" pitchFamily="34" charset="0"/>
                </a:rPr>
                <a:t>课件</a:t>
              </a:r>
              <a:endParaRPr lang="en-US" sz="1599" b="1" dirty="0">
                <a:latin typeface="微软雅黑" pitchFamily="34" charset="-122"/>
                <a:ea typeface="微软雅黑" pitchFamily="34" charset="-122"/>
                <a:cs typeface="Open Sans" pitchFamily="34" charset="0"/>
              </a:endParaRPr>
            </a:p>
          </p:txBody>
        </p:sp>
      </p:grpSp>
      <p:grpSp>
        <p:nvGrpSpPr>
          <p:cNvPr id="10" name="组合 3">
            <a:extLst>
              <a:ext uri="{FF2B5EF4-FFF2-40B4-BE49-F238E27FC236}">
                <a16:creationId xmlns:a16="http://schemas.microsoft.com/office/drawing/2014/main" id="{75B038BD-5FCA-4AD9-A2A0-E4B611F1183C}"/>
              </a:ext>
            </a:extLst>
          </p:cNvPr>
          <p:cNvGrpSpPr/>
          <p:nvPr/>
        </p:nvGrpSpPr>
        <p:grpSpPr>
          <a:xfrm>
            <a:off x="3647172" y="1947915"/>
            <a:ext cx="1386704" cy="1328784"/>
            <a:chOff x="4131285" y="2269648"/>
            <a:chExt cx="1386891" cy="1328785"/>
          </a:xfrm>
        </p:grpSpPr>
        <p:sp>
          <p:nvSpPr>
            <p:cNvPr id="11" name="Oval 4">
              <a:extLst>
                <a:ext uri="{FF2B5EF4-FFF2-40B4-BE49-F238E27FC236}">
                  <a16:creationId xmlns:a16="http://schemas.microsoft.com/office/drawing/2014/main" id="{5D7E2D01-79BB-4D46-93B7-925BEFA052F2}"/>
                </a:ext>
              </a:extLst>
            </p:cNvPr>
            <p:cNvSpPr/>
            <p:nvPr/>
          </p:nvSpPr>
          <p:spPr>
            <a:xfrm>
              <a:off x="4923526" y="3031361"/>
              <a:ext cx="586024" cy="56707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99"/>
            </a:p>
          </p:txBody>
        </p:sp>
        <p:sp>
          <p:nvSpPr>
            <p:cNvPr id="12" name="Oval 9">
              <a:extLst>
                <a:ext uri="{FF2B5EF4-FFF2-40B4-BE49-F238E27FC236}">
                  <a16:creationId xmlns:a16="http://schemas.microsoft.com/office/drawing/2014/main" id="{58F85512-851F-42BA-9206-5BF38E7956A9}"/>
                </a:ext>
              </a:extLst>
            </p:cNvPr>
            <p:cNvSpPr/>
            <p:nvPr/>
          </p:nvSpPr>
          <p:spPr>
            <a:xfrm>
              <a:off x="4131285" y="2269648"/>
              <a:ext cx="594227" cy="597637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99">
                <a:solidFill>
                  <a:schemeClr val="bg1"/>
                </a:solidFill>
              </a:endParaRPr>
            </a:p>
          </p:txBody>
        </p:sp>
        <p:grpSp>
          <p:nvGrpSpPr>
            <p:cNvPr id="13" name="Group 10">
              <a:extLst>
                <a:ext uri="{FF2B5EF4-FFF2-40B4-BE49-F238E27FC236}">
                  <a16:creationId xmlns:a16="http://schemas.microsoft.com/office/drawing/2014/main" id="{CE9BEEAB-5E4B-4547-B135-C7EB3F0846C3}"/>
                </a:ext>
              </a:extLst>
            </p:cNvPr>
            <p:cNvGrpSpPr/>
            <p:nvPr/>
          </p:nvGrpSpPr>
          <p:grpSpPr>
            <a:xfrm>
              <a:off x="4239552" y="2398666"/>
              <a:ext cx="381854" cy="310725"/>
              <a:chOff x="1550139" y="1314466"/>
              <a:chExt cx="509139" cy="414300"/>
            </a:xfrm>
            <a:solidFill>
              <a:schemeClr val="bg1"/>
            </a:solidFill>
          </p:grpSpPr>
          <p:sp>
            <p:nvSpPr>
              <p:cNvPr id="16" name="Freeform 5">
                <a:extLst>
                  <a:ext uri="{FF2B5EF4-FFF2-40B4-BE49-F238E27FC236}">
                    <a16:creationId xmlns:a16="http://schemas.microsoft.com/office/drawing/2014/main" id="{1276921A-F1A5-42C9-AA95-3D3CDBE93BC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50139" y="1314466"/>
                <a:ext cx="509139" cy="414300"/>
              </a:xfrm>
              <a:custGeom>
                <a:avLst/>
                <a:gdLst>
                  <a:gd name="T0" fmla="*/ 78 w 153"/>
                  <a:gd name="T1" fmla="*/ 0 h 125"/>
                  <a:gd name="T2" fmla="*/ 0 w 153"/>
                  <a:gd name="T3" fmla="*/ 69 h 125"/>
                  <a:gd name="T4" fmla="*/ 15 w 153"/>
                  <a:gd name="T5" fmla="*/ 69 h 125"/>
                  <a:gd name="T6" fmla="*/ 21 w 153"/>
                  <a:gd name="T7" fmla="*/ 64 h 125"/>
                  <a:gd name="T8" fmla="*/ 21 w 153"/>
                  <a:gd name="T9" fmla="*/ 121 h 125"/>
                  <a:gd name="T10" fmla="*/ 24 w 153"/>
                  <a:gd name="T11" fmla="*/ 125 h 125"/>
                  <a:gd name="T12" fmla="*/ 62 w 153"/>
                  <a:gd name="T13" fmla="*/ 125 h 125"/>
                  <a:gd name="T14" fmla="*/ 63 w 153"/>
                  <a:gd name="T15" fmla="*/ 93 h 125"/>
                  <a:gd name="T16" fmla="*/ 67 w 153"/>
                  <a:gd name="T17" fmla="*/ 88 h 125"/>
                  <a:gd name="T18" fmla="*/ 83 w 153"/>
                  <a:gd name="T19" fmla="*/ 88 h 125"/>
                  <a:gd name="T20" fmla="*/ 89 w 153"/>
                  <a:gd name="T21" fmla="*/ 93 h 125"/>
                  <a:gd name="T22" fmla="*/ 89 w 153"/>
                  <a:gd name="T23" fmla="*/ 125 h 125"/>
                  <a:gd name="T24" fmla="*/ 126 w 153"/>
                  <a:gd name="T25" fmla="*/ 125 h 125"/>
                  <a:gd name="T26" fmla="*/ 130 w 153"/>
                  <a:gd name="T27" fmla="*/ 120 h 125"/>
                  <a:gd name="T28" fmla="*/ 130 w 153"/>
                  <a:gd name="T29" fmla="*/ 63 h 125"/>
                  <a:gd name="T30" fmla="*/ 136 w 153"/>
                  <a:gd name="T31" fmla="*/ 69 h 125"/>
                  <a:gd name="T32" fmla="*/ 153 w 153"/>
                  <a:gd name="T33" fmla="*/ 69 h 125"/>
                  <a:gd name="T34" fmla="*/ 78 w 153"/>
                  <a:gd name="T35" fmla="*/ 0 h 125"/>
                  <a:gd name="T36" fmla="*/ 76 w 153"/>
                  <a:gd name="T37" fmla="*/ 76 h 125"/>
                  <a:gd name="T38" fmla="*/ 60 w 153"/>
                  <a:gd name="T39" fmla="*/ 60 h 125"/>
                  <a:gd name="T40" fmla="*/ 76 w 153"/>
                  <a:gd name="T41" fmla="*/ 43 h 125"/>
                  <a:gd name="T42" fmla="*/ 92 w 153"/>
                  <a:gd name="T43" fmla="*/ 60 h 125"/>
                  <a:gd name="T44" fmla="*/ 76 w 153"/>
                  <a:gd name="T45" fmla="*/ 76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25">
                    <a:moveTo>
                      <a:pt x="78" y="0"/>
                    </a:move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5" y="78"/>
                      <a:pt x="15" y="69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1" y="121"/>
                      <a:pt x="21" y="125"/>
                      <a:pt x="24" y="125"/>
                    </a:cubicBezTo>
                    <a:cubicBezTo>
                      <a:pt x="28" y="125"/>
                      <a:pt x="62" y="125"/>
                      <a:pt x="62" y="125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2" y="88"/>
                      <a:pt x="6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9" y="88"/>
                      <a:pt x="89" y="93"/>
                      <a:pt x="89" y="93"/>
                    </a:cubicBezTo>
                    <a:cubicBezTo>
                      <a:pt x="89" y="125"/>
                      <a:pt x="89" y="125"/>
                      <a:pt x="89" y="125"/>
                    </a:cubicBezTo>
                    <a:cubicBezTo>
                      <a:pt x="89" y="125"/>
                      <a:pt x="121" y="125"/>
                      <a:pt x="126" y="125"/>
                    </a:cubicBezTo>
                    <a:cubicBezTo>
                      <a:pt x="131" y="125"/>
                      <a:pt x="130" y="120"/>
                      <a:pt x="130" y="120"/>
                    </a:cubicBezTo>
                    <a:cubicBezTo>
                      <a:pt x="130" y="63"/>
                      <a:pt x="130" y="63"/>
                      <a:pt x="130" y="63"/>
                    </a:cubicBezTo>
                    <a:cubicBezTo>
                      <a:pt x="136" y="69"/>
                      <a:pt x="136" y="69"/>
                      <a:pt x="136" y="69"/>
                    </a:cubicBezTo>
                    <a:cubicBezTo>
                      <a:pt x="148" y="77"/>
                      <a:pt x="153" y="69"/>
                      <a:pt x="153" y="69"/>
                    </a:cubicBezTo>
                    <a:lnTo>
                      <a:pt x="78" y="0"/>
                    </a:lnTo>
                    <a:close/>
                    <a:moveTo>
                      <a:pt x="76" y="76"/>
                    </a:moveTo>
                    <a:cubicBezTo>
                      <a:pt x="67" y="76"/>
                      <a:pt x="60" y="69"/>
                      <a:pt x="60" y="60"/>
                    </a:cubicBezTo>
                    <a:cubicBezTo>
                      <a:pt x="60" y="50"/>
                      <a:pt x="67" y="43"/>
                      <a:pt x="76" y="43"/>
                    </a:cubicBezTo>
                    <a:cubicBezTo>
                      <a:pt x="85" y="43"/>
                      <a:pt x="92" y="50"/>
                      <a:pt x="92" y="60"/>
                    </a:cubicBezTo>
                    <a:cubicBezTo>
                      <a:pt x="92" y="69"/>
                      <a:pt x="85" y="76"/>
                      <a:pt x="76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599"/>
              </a:p>
            </p:txBody>
          </p:sp>
          <p:sp>
            <p:nvSpPr>
              <p:cNvPr id="17" name="Freeform 6">
                <a:extLst>
                  <a:ext uri="{FF2B5EF4-FFF2-40B4-BE49-F238E27FC236}">
                    <a16:creationId xmlns:a16="http://schemas.microsoft.com/office/drawing/2014/main" id="{E063AC74-8585-400B-8700-448C849B49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9464" y="1366877"/>
                <a:ext cx="49916" cy="102328"/>
              </a:xfrm>
              <a:custGeom>
                <a:avLst/>
                <a:gdLst>
                  <a:gd name="T0" fmla="*/ 20 w 20"/>
                  <a:gd name="T1" fmla="*/ 41 h 41"/>
                  <a:gd name="T2" fmla="*/ 20 w 20"/>
                  <a:gd name="T3" fmla="*/ 0 h 41"/>
                  <a:gd name="T4" fmla="*/ 0 w 20"/>
                  <a:gd name="T5" fmla="*/ 0 h 41"/>
                  <a:gd name="T6" fmla="*/ 0 w 20"/>
                  <a:gd name="T7" fmla="*/ 24 h 41"/>
                  <a:gd name="T8" fmla="*/ 20 w 20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1">
                    <a:moveTo>
                      <a:pt x="20" y="41"/>
                    </a:moveTo>
                    <a:lnTo>
                      <a:pt x="20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2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599"/>
              </a:p>
            </p:txBody>
          </p:sp>
          <p:sp>
            <p:nvSpPr>
              <p:cNvPr id="18" name="Oval 7">
                <a:extLst>
                  <a:ext uri="{FF2B5EF4-FFF2-40B4-BE49-F238E27FC236}">
                    <a16:creationId xmlns:a16="http://schemas.microsoft.com/office/drawing/2014/main" id="{72712F7E-C354-433D-AB25-25A85081D8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7255" y="1484179"/>
                <a:ext cx="52412" cy="5490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599"/>
              </a:p>
            </p:txBody>
          </p:sp>
        </p:grpSp>
        <p:sp>
          <p:nvSpPr>
            <p:cNvPr id="14" name="Text Box 10">
              <a:extLst>
                <a:ext uri="{FF2B5EF4-FFF2-40B4-BE49-F238E27FC236}">
                  <a16:creationId xmlns:a16="http://schemas.microsoft.com/office/drawing/2014/main" id="{CBEA71D1-8F54-4309-A26D-D2834CF966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32152" y="3154995"/>
              <a:ext cx="586024" cy="3076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0941" tIns="30471" rIns="60941" bIns="30471">
              <a:spAutoFit/>
            </a:bodyPr>
            <a:lstStyle/>
            <a:p>
              <a:pPr algn="ctr" defTabSz="1087878"/>
              <a:r>
                <a:rPr lang="en-US" sz="1599" b="1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35%</a:t>
              </a:r>
            </a:p>
          </p:txBody>
        </p:sp>
        <p:cxnSp>
          <p:nvCxnSpPr>
            <p:cNvPr id="15" name="Straight Arrow Connector 55">
              <a:extLst>
                <a:ext uri="{FF2B5EF4-FFF2-40B4-BE49-F238E27FC236}">
                  <a16:creationId xmlns:a16="http://schemas.microsoft.com/office/drawing/2014/main" id="{ADA01D52-8CAB-478A-BDF7-58CC3EC19FA2}"/>
                </a:ext>
              </a:extLst>
            </p:cNvPr>
            <p:cNvCxnSpPr>
              <a:stCxn id="11" idx="1"/>
              <a:endCxn id="12" idx="5"/>
            </p:cNvCxnSpPr>
            <p:nvPr/>
          </p:nvCxnSpPr>
          <p:spPr>
            <a:xfrm flipH="1" flipV="1">
              <a:off x="4638489" y="2779763"/>
              <a:ext cx="370858" cy="334644"/>
            </a:xfrm>
            <a:prstGeom prst="straightConnector1">
              <a:avLst/>
            </a:prstGeom>
            <a:ln w="19050">
              <a:solidFill>
                <a:schemeClr val="accent4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6">
            <a:extLst>
              <a:ext uri="{FF2B5EF4-FFF2-40B4-BE49-F238E27FC236}">
                <a16:creationId xmlns:a16="http://schemas.microsoft.com/office/drawing/2014/main" id="{9499284C-26C8-4742-B19D-7E2C4DF7DD4F}"/>
              </a:ext>
            </a:extLst>
          </p:cNvPr>
          <p:cNvGrpSpPr/>
          <p:nvPr/>
        </p:nvGrpSpPr>
        <p:grpSpPr>
          <a:xfrm>
            <a:off x="6725000" y="2147997"/>
            <a:ext cx="1609681" cy="795331"/>
            <a:chOff x="7209526" y="2469728"/>
            <a:chExt cx="1609897" cy="795330"/>
          </a:xfrm>
        </p:grpSpPr>
        <p:sp>
          <p:nvSpPr>
            <p:cNvPr id="20" name="Oval 5">
              <a:extLst>
                <a:ext uri="{FF2B5EF4-FFF2-40B4-BE49-F238E27FC236}">
                  <a16:creationId xmlns:a16="http://schemas.microsoft.com/office/drawing/2014/main" id="{EBB76EA4-3E65-432B-BABE-3CDEB9EB8F47}"/>
                </a:ext>
              </a:extLst>
            </p:cNvPr>
            <p:cNvSpPr/>
            <p:nvPr/>
          </p:nvSpPr>
          <p:spPr>
            <a:xfrm>
              <a:off x="7209526" y="2697986"/>
              <a:ext cx="586024" cy="56707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99"/>
            </a:p>
          </p:txBody>
        </p:sp>
        <p:sp>
          <p:nvSpPr>
            <p:cNvPr id="21" name="Oval 21">
              <a:extLst>
                <a:ext uri="{FF2B5EF4-FFF2-40B4-BE49-F238E27FC236}">
                  <a16:creationId xmlns:a16="http://schemas.microsoft.com/office/drawing/2014/main" id="{5035DED3-4E6E-4088-914C-074866E5FDD8}"/>
                </a:ext>
              </a:extLst>
            </p:cNvPr>
            <p:cNvSpPr/>
            <p:nvPr/>
          </p:nvSpPr>
          <p:spPr>
            <a:xfrm>
              <a:off x="8225196" y="2469728"/>
              <a:ext cx="594227" cy="597637"/>
            </a:xfrm>
            <a:prstGeom prst="ellipse">
              <a:avLst/>
            </a:prstGeom>
            <a:solidFill>
              <a:schemeClr val="accent1"/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99">
                <a:solidFill>
                  <a:schemeClr val="bg1"/>
                </a:solidFill>
              </a:endParaRPr>
            </a:p>
          </p:txBody>
        </p:sp>
        <p:grpSp>
          <p:nvGrpSpPr>
            <p:cNvPr id="22" name="Group 22">
              <a:extLst>
                <a:ext uri="{FF2B5EF4-FFF2-40B4-BE49-F238E27FC236}">
                  <a16:creationId xmlns:a16="http://schemas.microsoft.com/office/drawing/2014/main" id="{1938EE1B-E3FA-4EDF-BCDC-926D7A56A30D}"/>
                </a:ext>
              </a:extLst>
            </p:cNvPr>
            <p:cNvGrpSpPr/>
            <p:nvPr/>
          </p:nvGrpSpPr>
          <p:grpSpPr>
            <a:xfrm>
              <a:off x="8346345" y="2631940"/>
              <a:ext cx="353172" cy="262091"/>
              <a:chOff x="5129089" y="3156352"/>
              <a:chExt cx="474198" cy="351905"/>
            </a:xfrm>
            <a:solidFill>
              <a:schemeClr val="bg1"/>
            </a:solidFill>
          </p:grpSpPr>
          <p:sp>
            <p:nvSpPr>
              <p:cNvPr id="25" name="Freeform 66">
                <a:extLst>
                  <a:ext uri="{FF2B5EF4-FFF2-40B4-BE49-F238E27FC236}">
                    <a16:creationId xmlns:a16="http://schemas.microsoft.com/office/drawing/2014/main" id="{E7F42D76-E705-4DFF-9735-0CF379E6805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39073" y="3156352"/>
                <a:ext cx="459224" cy="279527"/>
              </a:xfrm>
              <a:custGeom>
                <a:avLst/>
                <a:gdLst>
                  <a:gd name="T0" fmla="*/ 184 w 184"/>
                  <a:gd name="T1" fmla="*/ 0 h 112"/>
                  <a:gd name="T2" fmla="*/ 0 w 184"/>
                  <a:gd name="T3" fmla="*/ 0 h 112"/>
                  <a:gd name="T4" fmla="*/ 0 w 184"/>
                  <a:gd name="T5" fmla="*/ 112 h 112"/>
                  <a:gd name="T6" fmla="*/ 184 w 184"/>
                  <a:gd name="T7" fmla="*/ 112 h 112"/>
                  <a:gd name="T8" fmla="*/ 184 w 184"/>
                  <a:gd name="T9" fmla="*/ 0 h 112"/>
                  <a:gd name="T10" fmla="*/ 176 w 184"/>
                  <a:gd name="T11" fmla="*/ 102 h 112"/>
                  <a:gd name="T12" fmla="*/ 8 w 184"/>
                  <a:gd name="T13" fmla="*/ 102 h 112"/>
                  <a:gd name="T14" fmla="*/ 8 w 184"/>
                  <a:gd name="T15" fmla="*/ 8 h 112"/>
                  <a:gd name="T16" fmla="*/ 176 w 184"/>
                  <a:gd name="T17" fmla="*/ 8 h 112"/>
                  <a:gd name="T18" fmla="*/ 176 w 184"/>
                  <a:gd name="T19" fmla="*/ 10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4" h="112">
                    <a:moveTo>
                      <a:pt x="184" y="0"/>
                    </a:moveTo>
                    <a:lnTo>
                      <a:pt x="0" y="0"/>
                    </a:lnTo>
                    <a:lnTo>
                      <a:pt x="0" y="112"/>
                    </a:lnTo>
                    <a:lnTo>
                      <a:pt x="184" y="112"/>
                    </a:lnTo>
                    <a:lnTo>
                      <a:pt x="184" y="0"/>
                    </a:lnTo>
                    <a:close/>
                    <a:moveTo>
                      <a:pt x="176" y="102"/>
                    </a:moveTo>
                    <a:lnTo>
                      <a:pt x="8" y="102"/>
                    </a:lnTo>
                    <a:lnTo>
                      <a:pt x="8" y="8"/>
                    </a:lnTo>
                    <a:lnTo>
                      <a:pt x="176" y="8"/>
                    </a:lnTo>
                    <a:lnTo>
                      <a:pt x="176" y="10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599"/>
              </a:p>
            </p:txBody>
          </p:sp>
          <p:sp>
            <p:nvSpPr>
              <p:cNvPr id="26" name="Freeform 67">
                <a:extLst>
                  <a:ext uri="{FF2B5EF4-FFF2-40B4-BE49-F238E27FC236}">
                    <a16:creationId xmlns:a16="http://schemas.microsoft.com/office/drawing/2014/main" id="{CE71CF99-208A-4165-ACA1-32193BF305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29089" y="3448358"/>
                <a:ext cx="474198" cy="59899"/>
              </a:xfrm>
              <a:custGeom>
                <a:avLst/>
                <a:gdLst>
                  <a:gd name="T0" fmla="*/ 190 w 190"/>
                  <a:gd name="T1" fmla="*/ 16 h 24"/>
                  <a:gd name="T2" fmla="*/ 188 w 190"/>
                  <a:gd name="T3" fmla="*/ 0 h 24"/>
                  <a:gd name="T4" fmla="*/ 3 w 190"/>
                  <a:gd name="T5" fmla="*/ 0 h 24"/>
                  <a:gd name="T6" fmla="*/ 0 w 190"/>
                  <a:gd name="T7" fmla="*/ 16 h 24"/>
                  <a:gd name="T8" fmla="*/ 0 w 190"/>
                  <a:gd name="T9" fmla="*/ 16 h 24"/>
                  <a:gd name="T10" fmla="*/ 0 w 190"/>
                  <a:gd name="T11" fmla="*/ 24 h 24"/>
                  <a:gd name="T12" fmla="*/ 190 w 190"/>
                  <a:gd name="T13" fmla="*/ 24 h 24"/>
                  <a:gd name="T14" fmla="*/ 190 w 190"/>
                  <a:gd name="T15" fmla="*/ 16 h 24"/>
                  <a:gd name="T16" fmla="*/ 190 w 190"/>
                  <a:gd name="T17" fmla="*/ 1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0" h="24">
                    <a:moveTo>
                      <a:pt x="190" y="16"/>
                    </a:moveTo>
                    <a:lnTo>
                      <a:pt x="188" y="0"/>
                    </a:lnTo>
                    <a:lnTo>
                      <a:pt x="3" y="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24"/>
                    </a:lnTo>
                    <a:lnTo>
                      <a:pt x="190" y="24"/>
                    </a:lnTo>
                    <a:lnTo>
                      <a:pt x="190" y="16"/>
                    </a:lnTo>
                    <a:lnTo>
                      <a:pt x="190" y="1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599"/>
              </a:p>
            </p:txBody>
          </p:sp>
        </p:grpSp>
        <p:sp>
          <p:nvSpPr>
            <p:cNvPr id="23" name="Text Box 10">
              <a:extLst>
                <a:ext uri="{FF2B5EF4-FFF2-40B4-BE49-F238E27FC236}">
                  <a16:creationId xmlns:a16="http://schemas.microsoft.com/office/drawing/2014/main" id="{C7EBB731-B307-4EBA-8752-1355F36A11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26778" y="2810978"/>
              <a:ext cx="586025" cy="3076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0941" tIns="30471" rIns="60941" bIns="30471">
              <a:spAutoFit/>
            </a:bodyPr>
            <a:lstStyle/>
            <a:p>
              <a:pPr algn="ctr" defTabSz="1087878"/>
              <a:r>
                <a:rPr lang="en-US" sz="1599" b="1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25%</a:t>
              </a:r>
            </a:p>
          </p:txBody>
        </p:sp>
        <p:cxnSp>
          <p:nvCxnSpPr>
            <p:cNvPr id="24" name="Straight Arrow Connector 58">
              <a:extLst>
                <a:ext uri="{FF2B5EF4-FFF2-40B4-BE49-F238E27FC236}">
                  <a16:creationId xmlns:a16="http://schemas.microsoft.com/office/drawing/2014/main" id="{E6A71231-8321-46BA-94D0-C7EE798A99D9}"/>
                </a:ext>
              </a:extLst>
            </p:cNvPr>
            <p:cNvCxnSpPr>
              <a:endCxn id="21" idx="2"/>
            </p:cNvCxnSpPr>
            <p:nvPr/>
          </p:nvCxnSpPr>
          <p:spPr>
            <a:xfrm flipV="1">
              <a:off x="7740692" y="2768547"/>
              <a:ext cx="484504" cy="183726"/>
            </a:xfrm>
            <a:prstGeom prst="straightConnector1">
              <a:avLst/>
            </a:prstGeom>
            <a:ln w="19050">
              <a:solidFill>
                <a:schemeClr val="accent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5">
            <a:extLst>
              <a:ext uri="{FF2B5EF4-FFF2-40B4-BE49-F238E27FC236}">
                <a16:creationId xmlns:a16="http://schemas.microsoft.com/office/drawing/2014/main" id="{66D62CC7-AA31-401A-816C-80A945672A89}"/>
              </a:ext>
            </a:extLst>
          </p:cNvPr>
          <p:cNvGrpSpPr/>
          <p:nvPr/>
        </p:nvGrpSpPr>
        <p:grpSpPr>
          <a:xfrm>
            <a:off x="6880339" y="4020079"/>
            <a:ext cx="1375870" cy="1152993"/>
            <a:chOff x="7364886" y="4341813"/>
            <a:chExt cx="1376056" cy="1152994"/>
          </a:xfrm>
        </p:grpSpPr>
        <p:sp>
          <p:nvSpPr>
            <p:cNvPr id="28" name="Oval 7">
              <a:extLst>
                <a:ext uri="{FF2B5EF4-FFF2-40B4-BE49-F238E27FC236}">
                  <a16:creationId xmlns:a16="http://schemas.microsoft.com/office/drawing/2014/main" id="{786B081C-619B-4F83-B730-23226C58996E}"/>
                </a:ext>
              </a:extLst>
            </p:cNvPr>
            <p:cNvSpPr/>
            <p:nvPr/>
          </p:nvSpPr>
          <p:spPr>
            <a:xfrm>
              <a:off x="7365388" y="4341813"/>
              <a:ext cx="586024" cy="56707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99"/>
            </a:p>
          </p:txBody>
        </p:sp>
        <p:sp>
          <p:nvSpPr>
            <p:cNvPr id="29" name="Oval 26">
              <a:extLst>
                <a:ext uri="{FF2B5EF4-FFF2-40B4-BE49-F238E27FC236}">
                  <a16:creationId xmlns:a16="http://schemas.microsoft.com/office/drawing/2014/main" id="{AE58AB21-3F15-4D91-9ADD-6378ACBCCA81}"/>
                </a:ext>
              </a:extLst>
            </p:cNvPr>
            <p:cNvSpPr/>
            <p:nvPr/>
          </p:nvSpPr>
          <p:spPr>
            <a:xfrm>
              <a:off x="8146715" y="4897170"/>
              <a:ext cx="594227" cy="597637"/>
            </a:xfrm>
            <a:prstGeom prst="ellipse">
              <a:avLst/>
            </a:prstGeom>
            <a:solidFill>
              <a:schemeClr val="accent4"/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99">
                <a:solidFill>
                  <a:schemeClr val="bg1"/>
                </a:solidFill>
              </a:endParaRPr>
            </a:p>
          </p:txBody>
        </p:sp>
        <p:grpSp>
          <p:nvGrpSpPr>
            <p:cNvPr id="30" name="Group 34">
              <a:extLst>
                <a:ext uri="{FF2B5EF4-FFF2-40B4-BE49-F238E27FC236}">
                  <a16:creationId xmlns:a16="http://schemas.microsoft.com/office/drawing/2014/main" id="{AD4F9B7A-C90D-41B7-82B1-06118EAB86CB}"/>
                </a:ext>
              </a:extLst>
            </p:cNvPr>
            <p:cNvGrpSpPr/>
            <p:nvPr/>
          </p:nvGrpSpPr>
          <p:grpSpPr>
            <a:xfrm>
              <a:off x="8268361" y="5040081"/>
              <a:ext cx="385440" cy="269394"/>
              <a:chOff x="7999238" y="1399322"/>
              <a:chExt cx="464215" cy="324452"/>
            </a:xfrm>
            <a:solidFill>
              <a:schemeClr val="bg1"/>
            </a:solidFill>
          </p:grpSpPr>
          <p:sp>
            <p:nvSpPr>
              <p:cNvPr id="33" name="Freeform 57">
                <a:extLst>
                  <a:ext uri="{FF2B5EF4-FFF2-40B4-BE49-F238E27FC236}">
                    <a16:creationId xmlns:a16="http://schemas.microsoft.com/office/drawing/2014/main" id="{31CD8FD5-C06F-48E3-82DC-FC975F34758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999238" y="1399322"/>
                <a:ext cx="331940" cy="324452"/>
              </a:xfrm>
              <a:custGeom>
                <a:avLst/>
                <a:gdLst>
                  <a:gd name="T0" fmla="*/ 86 w 100"/>
                  <a:gd name="T1" fmla="*/ 60 h 97"/>
                  <a:gd name="T2" fmla="*/ 100 w 100"/>
                  <a:gd name="T3" fmla="*/ 54 h 97"/>
                  <a:gd name="T4" fmla="*/ 100 w 100"/>
                  <a:gd name="T5" fmla="*/ 43 h 97"/>
                  <a:gd name="T6" fmla="*/ 86 w 100"/>
                  <a:gd name="T7" fmla="*/ 38 h 97"/>
                  <a:gd name="T8" fmla="*/ 83 w 100"/>
                  <a:gd name="T9" fmla="*/ 32 h 97"/>
                  <a:gd name="T10" fmla="*/ 89 w 100"/>
                  <a:gd name="T11" fmla="*/ 18 h 97"/>
                  <a:gd name="T12" fmla="*/ 81 w 100"/>
                  <a:gd name="T13" fmla="*/ 11 h 97"/>
                  <a:gd name="T14" fmla="*/ 67 w 100"/>
                  <a:gd name="T15" fmla="*/ 16 h 97"/>
                  <a:gd name="T16" fmla="*/ 61 w 100"/>
                  <a:gd name="T17" fmla="*/ 14 h 97"/>
                  <a:gd name="T18" fmla="*/ 55 w 100"/>
                  <a:gd name="T19" fmla="*/ 0 h 97"/>
                  <a:gd name="T20" fmla="*/ 44 w 100"/>
                  <a:gd name="T21" fmla="*/ 0 h 97"/>
                  <a:gd name="T22" fmla="*/ 39 w 100"/>
                  <a:gd name="T23" fmla="*/ 14 h 97"/>
                  <a:gd name="T24" fmla="*/ 33 w 100"/>
                  <a:gd name="T25" fmla="*/ 16 h 97"/>
                  <a:gd name="T26" fmla="*/ 19 w 100"/>
                  <a:gd name="T27" fmla="*/ 11 h 97"/>
                  <a:gd name="T28" fmla="*/ 11 w 100"/>
                  <a:gd name="T29" fmla="*/ 19 h 97"/>
                  <a:gd name="T30" fmla="*/ 17 w 100"/>
                  <a:gd name="T31" fmla="*/ 32 h 97"/>
                  <a:gd name="T32" fmla="*/ 14 w 100"/>
                  <a:gd name="T33" fmla="*/ 38 h 97"/>
                  <a:gd name="T34" fmla="*/ 0 w 100"/>
                  <a:gd name="T35" fmla="*/ 44 h 97"/>
                  <a:gd name="T36" fmla="*/ 0 w 100"/>
                  <a:gd name="T37" fmla="*/ 54 h 97"/>
                  <a:gd name="T38" fmla="*/ 14 w 100"/>
                  <a:gd name="T39" fmla="*/ 60 h 97"/>
                  <a:gd name="T40" fmla="*/ 17 w 100"/>
                  <a:gd name="T41" fmla="*/ 66 h 97"/>
                  <a:gd name="T42" fmla="*/ 11 w 100"/>
                  <a:gd name="T43" fmla="*/ 80 h 97"/>
                  <a:gd name="T44" fmla="*/ 19 w 100"/>
                  <a:gd name="T45" fmla="*/ 87 h 97"/>
                  <a:gd name="T46" fmla="*/ 33 w 100"/>
                  <a:gd name="T47" fmla="*/ 82 h 97"/>
                  <a:gd name="T48" fmla="*/ 39 w 100"/>
                  <a:gd name="T49" fmla="*/ 84 h 97"/>
                  <a:gd name="T50" fmla="*/ 45 w 100"/>
                  <a:gd name="T51" fmla="*/ 97 h 97"/>
                  <a:gd name="T52" fmla="*/ 56 w 100"/>
                  <a:gd name="T53" fmla="*/ 97 h 97"/>
                  <a:gd name="T54" fmla="*/ 61 w 100"/>
                  <a:gd name="T55" fmla="*/ 84 h 97"/>
                  <a:gd name="T56" fmla="*/ 67 w 100"/>
                  <a:gd name="T57" fmla="*/ 82 h 97"/>
                  <a:gd name="T58" fmla="*/ 81 w 100"/>
                  <a:gd name="T59" fmla="*/ 87 h 97"/>
                  <a:gd name="T60" fmla="*/ 89 w 100"/>
                  <a:gd name="T61" fmla="*/ 79 h 97"/>
                  <a:gd name="T62" fmla="*/ 83 w 100"/>
                  <a:gd name="T63" fmla="*/ 66 h 97"/>
                  <a:gd name="T64" fmla="*/ 86 w 100"/>
                  <a:gd name="T65" fmla="*/ 60 h 97"/>
                  <a:gd name="T66" fmla="*/ 50 w 100"/>
                  <a:gd name="T67" fmla="*/ 64 h 97"/>
                  <a:gd name="T68" fmla="*/ 34 w 100"/>
                  <a:gd name="T69" fmla="*/ 49 h 97"/>
                  <a:gd name="T70" fmla="*/ 50 w 100"/>
                  <a:gd name="T71" fmla="*/ 33 h 97"/>
                  <a:gd name="T72" fmla="*/ 66 w 100"/>
                  <a:gd name="T73" fmla="*/ 49 h 97"/>
                  <a:gd name="T74" fmla="*/ 50 w 100"/>
                  <a:gd name="T75" fmla="*/ 6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0" h="97">
                    <a:moveTo>
                      <a:pt x="86" y="60"/>
                    </a:moveTo>
                    <a:cubicBezTo>
                      <a:pt x="86" y="60"/>
                      <a:pt x="100" y="55"/>
                      <a:pt x="100" y="54"/>
                    </a:cubicBezTo>
                    <a:cubicBezTo>
                      <a:pt x="100" y="43"/>
                      <a:pt x="100" y="43"/>
                      <a:pt x="100" y="43"/>
                    </a:cubicBezTo>
                    <a:cubicBezTo>
                      <a:pt x="100" y="43"/>
                      <a:pt x="86" y="38"/>
                      <a:pt x="86" y="38"/>
                    </a:cubicBezTo>
                    <a:cubicBezTo>
                      <a:pt x="83" y="32"/>
                      <a:pt x="83" y="32"/>
                      <a:pt x="83" y="32"/>
                    </a:cubicBezTo>
                    <a:cubicBezTo>
                      <a:pt x="83" y="32"/>
                      <a:pt x="89" y="19"/>
                      <a:pt x="89" y="18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0" y="10"/>
                      <a:pt x="67" y="16"/>
                      <a:pt x="67" y="16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61" y="14"/>
                      <a:pt x="56" y="0"/>
                      <a:pt x="55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39" y="14"/>
                      <a:pt x="39" y="14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19" y="10"/>
                      <a:pt x="19" y="11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0" y="19"/>
                      <a:pt x="17" y="32"/>
                      <a:pt x="17" y="32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4" y="38"/>
                      <a:pt x="0" y="43"/>
                      <a:pt x="0" y="4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5"/>
                      <a:pt x="14" y="60"/>
                      <a:pt x="14" y="60"/>
                    </a:cubicBezTo>
                    <a:cubicBezTo>
                      <a:pt x="17" y="66"/>
                      <a:pt x="17" y="66"/>
                      <a:pt x="17" y="66"/>
                    </a:cubicBezTo>
                    <a:cubicBezTo>
                      <a:pt x="17" y="66"/>
                      <a:pt x="11" y="79"/>
                      <a:pt x="11" y="80"/>
                    </a:cubicBezTo>
                    <a:cubicBezTo>
                      <a:pt x="19" y="87"/>
                      <a:pt x="19" y="87"/>
                      <a:pt x="19" y="87"/>
                    </a:cubicBezTo>
                    <a:cubicBezTo>
                      <a:pt x="20" y="88"/>
                      <a:pt x="33" y="82"/>
                      <a:pt x="33" y="82"/>
                    </a:cubicBezTo>
                    <a:cubicBezTo>
                      <a:pt x="39" y="84"/>
                      <a:pt x="39" y="84"/>
                      <a:pt x="39" y="84"/>
                    </a:cubicBezTo>
                    <a:cubicBezTo>
                      <a:pt x="39" y="84"/>
                      <a:pt x="44" y="97"/>
                      <a:pt x="45" y="97"/>
                    </a:cubicBezTo>
                    <a:cubicBezTo>
                      <a:pt x="56" y="97"/>
                      <a:pt x="56" y="97"/>
                      <a:pt x="56" y="97"/>
                    </a:cubicBezTo>
                    <a:cubicBezTo>
                      <a:pt x="56" y="97"/>
                      <a:pt x="61" y="84"/>
                      <a:pt x="61" y="84"/>
                    </a:cubicBezTo>
                    <a:cubicBezTo>
                      <a:pt x="67" y="82"/>
                      <a:pt x="67" y="82"/>
                      <a:pt x="67" y="82"/>
                    </a:cubicBezTo>
                    <a:cubicBezTo>
                      <a:pt x="67" y="82"/>
                      <a:pt x="81" y="87"/>
                      <a:pt x="81" y="87"/>
                    </a:cubicBezTo>
                    <a:cubicBezTo>
                      <a:pt x="89" y="79"/>
                      <a:pt x="89" y="79"/>
                      <a:pt x="89" y="79"/>
                    </a:cubicBezTo>
                    <a:cubicBezTo>
                      <a:pt x="90" y="79"/>
                      <a:pt x="83" y="66"/>
                      <a:pt x="83" y="66"/>
                    </a:cubicBezTo>
                    <a:lnTo>
                      <a:pt x="86" y="60"/>
                    </a:lnTo>
                    <a:close/>
                    <a:moveTo>
                      <a:pt x="50" y="64"/>
                    </a:moveTo>
                    <a:cubicBezTo>
                      <a:pt x="41" y="64"/>
                      <a:pt x="34" y="57"/>
                      <a:pt x="34" y="49"/>
                    </a:cubicBezTo>
                    <a:cubicBezTo>
                      <a:pt x="34" y="40"/>
                      <a:pt x="41" y="33"/>
                      <a:pt x="50" y="33"/>
                    </a:cubicBezTo>
                    <a:cubicBezTo>
                      <a:pt x="59" y="33"/>
                      <a:pt x="66" y="40"/>
                      <a:pt x="66" y="49"/>
                    </a:cubicBezTo>
                    <a:cubicBezTo>
                      <a:pt x="66" y="57"/>
                      <a:pt x="59" y="64"/>
                      <a:pt x="50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599"/>
              </a:p>
            </p:txBody>
          </p:sp>
          <p:sp>
            <p:nvSpPr>
              <p:cNvPr id="34" name="Freeform 58">
                <a:extLst>
                  <a:ext uri="{FF2B5EF4-FFF2-40B4-BE49-F238E27FC236}">
                    <a16:creationId xmlns:a16="http://schemas.microsoft.com/office/drawing/2014/main" id="{6A5E78E0-2820-4B24-84E5-20E47C0095A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08715" y="1564044"/>
                <a:ext cx="154738" cy="154738"/>
              </a:xfrm>
              <a:custGeom>
                <a:avLst/>
                <a:gdLst>
                  <a:gd name="T0" fmla="*/ 41 w 47"/>
                  <a:gd name="T1" fmla="*/ 22 h 47"/>
                  <a:gd name="T2" fmla="*/ 41 w 47"/>
                  <a:gd name="T3" fmla="*/ 19 h 47"/>
                  <a:gd name="T4" fmla="*/ 45 w 47"/>
                  <a:gd name="T5" fmla="*/ 13 h 47"/>
                  <a:gd name="T6" fmla="*/ 42 w 47"/>
                  <a:gd name="T7" fmla="*/ 9 h 47"/>
                  <a:gd name="T8" fmla="*/ 35 w 47"/>
                  <a:gd name="T9" fmla="*/ 10 h 47"/>
                  <a:gd name="T10" fmla="*/ 33 w 47"/>
                  <a:gd name="T11" fmla="*/ 8 h 47"/>
                  <a:gd name="T12" fmla="*/ 32 w 47"/>
                  <a:gd name="T13" fmla="*/ 1 h 47"/>
                  <a:gd name="T14" fmla="*/ 27 w 47"/>
                  <a:gd name="T15" fmla="*/ 0 h 47"/>
                  <a:gd name="T16" fmla="*/ 23 w 47"/>
                  <a:gd name="T17" fmla="*/ 6 h 47"/>
                  <a:gd name="T18" fmla="*/ 20 w 47"/>
                  <a:gd name="T19" fmla="*/ 6 h 47"/>
                  <a:gd name="T20" fmla="*/ 14 w 47"/>
                  <a:gd name="T21" fmla="*/ 2 h 47"/>
                  <a:gd name="T22" fmla="*/ 9 w 47"/>
                  <a:gd name="T23" fmla="*/ 5 h 47"/>
                  <a:gd name="T24" fmla="*/ 10 w 47"/>
                  <a:gd name="T25" fmla="*/ 12 h 47"/>
                  <a:gd name="T26" fmla="*/ 9 w 47"/>
                  <a:gd name="T27" fmla="*/ 14 h 47"/>
                  <a:gd name="T28" fmla="*/ 2 w 47"/>
                  <a:gd name="T29" fmla="*/ 16 h 47"/>
                  <a:gd name="T30" fmla="*/ 1 w 47"/>
                  <a:gd name="T31" fmla="*/ 21 h 47"/>
                  <a:gd name="T32" fmla="*/ 6 w 47"/>
                  <a:gd name="T33" fmla="*/ 25 h 47"/>
                  <a:gd name="T34" fmla="*/ 7 w 47"/>
                  <a:gd name="T35" fmla="*/ 28 h 47"/>
                  <a:gd name="T36" fmla="*/ 3 w 47"/>
                  <a:gd name="T37" fmla="*/ 34 h 47"/>
                  <a:gd name="T38" fmla="*/ 5 w 47"/>
                  <a:gd name="T39" fmla="*/ 38 h 47"/>
                  <a:gd name="T40" fmla="*/ 12 w 47"/>
                  <a:gd name="T41" fmla="*/ 37 h 47"/>
                  <a:gd name="T42" fmla="*/ 14 w 47"/>
                  <a:gd name="T43" fmla="*/ 39 h 47"/>
                  <a:gd name="T44" fmla="*/ 16 w 47"/>
                  <a:gd name="T45" fmla="*/ 46 h 47"/>
                  <a:gd name="T46" fmla="*/ 21 w 47"/>
                  <a:gd name="T47" fmla="*/ 47 h 47"/>
                  <a:gd name="T48" fmla="*/ 25 w 47"/>
                  <a:gd name="T49" fmla="*/ 41 h 47"/>
                  <a:gd name="T50" fmla="*/ 28 w 47"/>
                  <a:gd name="T51" fmla="*/ 41 h 47"/>
                  <a:gd name="T52" fmla="*/ 33 w 47"/>
                  <a:gd name="T53" fmla="*/ 45 h 47"/>
                  <a:gd name="T54" fmla="*/ 38 w 47"/>
                  <a:gd name="T55" fmla="*/ 42 h 47"/>
                  <a:gd name="T56" fmla="*/ 37 w 47"/>
                  <a:gd name="T57" fmla="*/ 35 h 47"/>
                  <a:gd name="T58" fmla="*/ 39 w 47"/>
                  <a:gd name="T59" fmla="*/ 33 h 47"/>
                  <a:gd name="T60" fmla="*/ 46 w 47"/>
                  <a:gd name="T61" fmla="*/ 31 h 47"/>
                  <a:gd name="T62" fmla="*/ 47 w 47"/>
                  <a:gd name="T63" fmla="*/ 26 h 47"/>
                  <a:gd name="T64" fmla="*/ 41 w 47"/>
                  <a:gd name="T65" fmla="*/ 22 h 47"/>
                  <a:gd name="T66" fmla="*/ 31 w 47"/>
                  <a:gd name="T67" fmla="*/ 25 h 47"/>
                  <a:gd name="T68" fmla="*/ 22 w 47"/>
                  <a:gd name="T69" fmla="*/ 31 h 47"/>
                  <a:gd name="T70" fmla="*/ 16 w 47"/>
                  <a:gd name="T71" fmla="*/ 22 h 47"/>
                  <a:gd name="T72" fmla="*/ 25 w 47"/>
                  <a:gd name="T73" fmla="*/ 16 h 47"/>
                  <a:gd name="T74" fmla="*/ 31 w 47"/>
                  <a:gd name="T75" fmla="*/ 2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7" h="47">
                    <a:moveTo>
                      <a:pt x="41" y="22"/>
                    </a:moveTo>
                    <a:cubicBezTo>
                      <a:pt x="41" y="19"/>
                      <a:pt x="41" y="19"/>
                      <a:pt x="41" y="19"/>
                    </a:cubicBezTo>
                    <a:cubicBezTo>
                      <a:pt x="41" y="19"/>
                      <a:pt x="45" y="14"/>
                      <a:pt x="45" y="13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2" y="9"/>
                      <a:pt x="35" y="10"/>
                      <a:pt x="35" y="10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1"/>
                      <a:pt x="32" y="1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6" y="0"/>
                      <a:pt x="23" y="6"/>
                      <a:pt x="23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14" y="2"/>
                      <a:pt x="14" y="2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10" y="12"/>
                      <a:pt x="10" y="12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2" y="15"/>
                      <a:pt x="2" y="16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0" y="21"/>
                      <a:pt x="6" y="25"/>
                      <a:pt x="6" y="25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28"/>
                      <a:pt x="2" y="33"/>
                      <a:pt x="3" y="34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5" y="38"/>
                      <a:pt x="12" y="37"/>
                      <a:pt x="12" y="37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39"/>
                      <a:pt x="15" y="46"/>
                      <a:pt x="16" y="46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1" y="47"/>
                      <a:pt x="25" y="41"/>
                      <a:pt x="25" y="41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8" y="41"/>
                      <a:pt x="33" y="45"/>
                      <a:pt x="33" y="45"/>
                    </a:cubicBezTo>
                    <a:cubicBezTo>
                      <a:pt x="38" y="42"/>
                      <a:pt x="38" y="42"/>
                      <a:pt x="38" y="42"/>
                    </a:cubicBezTo>
                    <a:cubicBezTo>
                      <a:pt x="38" y="42"/>
                      <a:pt x="37" y="35"/>
                      <a:pt x="37" y="35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39" y="33"/>
                      <a:pt x="45" y="32"/>
                      <a:pt x="46" y="31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47" y="26"/>
                      <a:pt x="41" y="22"/>
                      <a:pt x="41" y="22"/>
                    </a:cubicBezTo>
                    <a:close/>
                    <a:moveTo>
                      <a:pt x="31" y="25"/>
                    </a:moveTo>
                    <a:cubicBezTo>
                      <a:pt x="30" y="29"/>
                      <a:pt x="26" y="32"/>
                      <a:pt x="22" y="31"/>
                    </a:cubicBezTo>
                    <a:cubicBezTo>
                      <a:pt x="18" y="30"/>
                      <a:pt x="15" y="26"/>
                      <a:pt x="16" y="22"/>
                    </a:cubicBezTo>
                    <a:cubicBezTo>
                      <a:pt x="17" y="18"/>
                      <a:pt x="22" y="15"/>
                      <a:pt x="25" y="16"/>
                    </a:cubicBezTo>
                    <a:cubicBezTo>
                      <a:pt x="29" y="17"/>
                      <a:pt x="32" y="21"/>
                      <a:pt x="31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599"/>
              </a:p>
            </p:txBody>
          </p:sp>
        </p:grpSp>
        <p:sp>
          <p:nvSpPr>
            <p:cNvPr id="31" name="Text Box 10">
              <a:extLst>
                <a:ext uri="{FF2B5EF4-FFF2-40B4-BE49-F238E27FC236}">
                  <a16:creationId xmlns:a16="http://schemas.microsoft.com/office/drawing/2014/main" id="{75586C53-BDDC-4E77-BA76-DA53E504875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64886" y="4468590"/>
              <a:ext cx="586022" cy="3076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0941" tIns="30471" rIns="60941" bIns="30471">
              <a:spAutoFit/>
            </a:bodyPr>
            <a:lstStyle/>
            <a:p>
              <a:pPr algn="ctr" defTabSz="1087878"/>
              <a:r>
                <a:rPr lang="en-US" sz="1599" b="1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10%</a:t>
              </a:r>
            </a:p>
          </p:txBody>
        </p:sp>
        <p:cxnSp>
          <p:nvCxnSpPr>
            <p:cNvPr id="32" name="Straight Arrow Connector 60">
              <a:extLst>
                <a:ext uri="{FF2B5EF4-FFF2-40B4-BE49-F238E27FC236}">
                  <a16:creationId xmlns:a16="http://schemas.microsoft.com/office/drawing/2014/main" id="{969FD85E-2C11-42A9-A782-B052F10AB83B}"/>
                </a:ext>
              </a:extLst>
            </p:cNvPr>
            <p:cNvCxnSpPr>
              <a:stCxn id="28" idx="5"/>
              <a:endCxn id="29" idx="1"/>
            </p:cNvCxnSpPr>
            <p:nvPr/>
          </p:nvCxnSpPr>
          <p:spPr>
            <a:xfrm>
              <a:off x="7865591" y="4825839"/>
              <a:ext cx="368147" cy="158853"/>
            </a:xfrm>
            <a:prstGeom prst="straightConnector1">
              <a:avLst/>
            </a:prstGeom>
            <a:ln w="19050">
              <a:solidFill>
                <a:schemeClr val="accent4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4">
            <a:extLst>
              <a:ext uri="{FF2B5EF4-FFF2-40B4-BE49-F238E27FC236}">
                <a16:creationId xmlns:a16="http://schemas.microsoft.com/office/drawing/2014/main" id="{AC14D745-93A6-4A1A-B8D2-9BF18538EAFC}"/>
              </a:ext>
            </a:extLst>
          </p:cNvPr>
          <p:cNvGrpSpPr/>
          <p:nvPr/>
        </p:nvGrpSpPr>
        <p:grpSpPr>
          <a:xfrm>
            <a:off x="3697156" y="4614632"/>
            <a:ext cx="2356657" cy="734070"/>
            <a:chOff x="4181276" y="4936361"/>
            <a:chExt cx="2356974" cy="734069"/>
          </a:xfrm>
        </p:grpSpPr>
        <p:sp>
          <p:nvSpPr>
            <p:cNvPr id="36" name="Oval 6">
              <a:extLst>
                <a:ext uri="{FF2B5EF4-FFF2-40B4-BE49-F238E27FC236}">
                  <a16:creationId xmlns:a16="http://schemas.microsoft.com/office/drawing/2014/main" id="{6BFEBFE1-8764-4C45-8232-2799511EB593}"/>
                </a:ext>
              </a:extLst>
            </p:cNvPr>
            <p:cNvSpPr/>
            <p:nvPr/>
          </p:nvSpPr>
          <p:spPr>
            <a:xfrm>
              <a:off x="5952226" y="4936361"/>
              <a:ext cx="586024" cy="56707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99"/>
            </a:p>
          </p:txBody>
        </p:sp>
        <p:sp>
          <p:nvSpPr>
            <p:cNvPr id="37" name="Oval 15">
              <a:extLst>
                <a:ext uri="{FF2B5EF4-FFF2-40B4-BE49-F238E27FC236}">
                  <a16:creationId xmlns:a16="http://schemas.microsoft.com/office/drawing/2014/main" id="{79BD70D7-009F-4DB9-888A-05C8DED189CB}"/>
                </a:ext>
              </a:extLst>
            </p:cNvPr>
            <p:cNvSpPr/>
            <p:nvPr/>
          </p:nvSpPr>
          <p:spPr>
            <a:xfrm>
              <a:off x="4181276" y="5072793"/>
              <a:ext cx="594227" cy="597637"/>
            </a:xfrm>
            <a:prstGeom prst="ellipse">
              <a:avLst/>
            </a:prstGeom>
            <a:solidFill>
              <a:schemeClr val="accent3"/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99">
                <a:solidFill>
                  <a:schemeClr val="bg1"/>
                </a:solidFill>
              </a:endParaRPr>
            </a:p>
          </p:txBody>
        </p:sp>
        <p:grpSp>
          <p:nvGrpSpPr>
            <p:cNvPr id="38" name="Group 30">
              <a:extLst>
                <a:ext uri="{FF2B5EF4-FFF2-40B4-BE49-F238E27FC236}">
                  <a16:creationId xmlns:a16="http://schemas.microsoft.com/office/drawing/2014/main" id="{BC44D3EF-6AE2-4246-AA55-1639D6BCFFA6}"/>
                </a:ext>
              </a:extLst>
            </p:cNvPr>
            <p:cNvGrpSpPr/>
            <p:nvPr/>
          </p:nvGrpSpPr>
          <p:grpSpPr>
            <a:xfrm>
              <a:off x="4315369" y="5231695"/>
              <a:ext cx="341924" cy="312911"/>
              <a:chOff x="6726389" y="1486674"/>
              <a:chExt cx="411805" cy="376863"/>
            </a:xfrm>
            <a:solidFill>
              <a:schemeClr val="bg1"/>
            </a:solidFill>
          </p:grpSpPr>
          <p:sp>
            <p:nvSpPr>
              <p:cNvPr id="41" name="Oval 52">
                <a:extLst>
                  <a:ext uri="{FF2B5EF4-FFF2-40B4-BE49-F238E27FC236}">
                    <a16:creationId xmlns:a16="http://schemas.microsoft.com/office/drawing/2014/main" id="{11AE2775-F4C7-4551-8E71-395016833F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73808" y="1786168"/>
                <a:ext cx="44924" cy="424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599"/>
              </a:p>
            </p:txBody>
          </p:sp>
          <p:sp>
            <p:nvSpPr>
              <p:cNvPr id="42" name="Oval 53">
                <a:extLst>
                  <a:ext uri="{FF2B5EF4-FFF2-40B4-BE49-F238E27FC236}">
                    <a16:creationId xmlns:a16="http://schemas.microsoft.com/office/drawing/2014/main" id="{4B35D89A-8672-49D7-A195-2F4A923B29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48851" y="1836083"/>
                <a:ext cx="24958" cy="274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599"/>
              </a:p>
            </p:txBody>
          </p:sp>
          <p:sp>
            <p:nvSpPr>
              <p:cNvPr id="43" name="Freeform 54">
                <a:extLst>
                  <a:ext uri="{FF2B5EF4-FFF2-40B4-BE49-F238E27FC236}">
                    <a16:creationId xmlns:a16="http://schemas.microsoft.com/office/drawing/2014/main" id="{50BEBA2F-9658-4010-8647-F442A7451D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6389" y="1486674"/>
                <a:ext cx="411805" cy="292007"/>
              </a:xfrm>
              <a:custGeom>
                <a:avLst/>
                <a:gdLst>
                  <a:gd name="T0" fmla="*/ 124 w 124"/>
                  <a:gd name="T1" fmla="*/ 34 h 88"/>
                  <a:gd name="T2" fmla="*/ 99 w 124"/>
                  <a:gd name="T3" fmla="*/ 9 h 88"/>
                  <a:gd name="T4" fmla="*/ 93 w 124"/>
                  <a:gd name="T5" fmla="*/ 10 h 88"/>
                  <a:gd name="T6" fmla="*/ 74 w 124"/>
                  <a:gd name="T7" fmla="*/ 0 h 88"/>
                  <a:gd name="T8" fmla="*/ 60 w 124"/>
                  <a:gd name="T9" fmla="*/ 5 h 88"/>
                  <a:gd name="T10" fmla="*/ 46 w 124"/>
                  <a:gd name="T11" fmla="*/ 0 h 88"/>
                  <a:gd name="T12" fmla="*/ 31 w 124"/>
                  <a:gd name="T13" fmla="*/ 5 h 88"/>
                  <a:gd name="T14" fmla="*/ 25 w 124"/>
                  <a:gd name="T15" fmla="*/ 5 h 88"/>
                  <a:gd name="T16" fmla="*/ 0 w 124"/>
                  <a:gd name="T17" fmla="*/ 30 h 88"/>
                  <a:gd name="T18" fmla="*/ 3 w 124"/>
                  <a:gd name="T19" fmla="*/ 43 h 88"/>
                  <a:gd name="T20" fmla="*/ 0 w 124"/>
                  <a:gd name="T21" fmla="*/ 55 h 88"/>
                  <a:gd name="T22" fmla="*/ 25 w 124"/>
                  <a:gd name="T23" fmla="*/ 80 h 88"/>
                  <a:gd name="T24" fmla="*/ 28 w 124"/>
                  <a:gd name="T25" fmla="*/ 80 h 88"/>
                  <a:gd name="T26" fmla="*/ 46 w 124"/>
                  <a:gd name="T27" fmla="*/ 88 h 88"/>
                  <a:gd name="T28" fmla="*/ 64 w 124"/>
                  <a:gd name="T29" fmla="*/ 80 h 88"/>
                  <a:gd name="T30" fmla="*/ 79 w 124"/>
                  <a:gd name="T31" fmla="*/ 85 h 88"/>
                  <a:gd name="T32" fmla="*/ 104 w 124"/>
                  <a:gd name="T33" fmla="*/ 60 h 88"/>
                  <a:gd name="T34" fmla="*/ 104 w 124"/>
                  <a:gd name="T35" fmla="*/ 59 h 88"/>
                  <a:gd name="T36" fmla="*/ 124 w 124"/>
                  <a:gd name="T37" fmla="*/ 34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4" h="88">
                    <a:moveTo>
                      <a:pt x="124" y="34"/>
                    </a:moveTo>
                    <a:cubicBezTo>
                      <a:pt x="124" y="21"/>
                      <a:pt x="113" y="9"/>
                      <a:pt x="99" y="9"/>
                    </a:cubicBezTo>
                    <a:cubicBezTo>
                      <a:pt x="97" y="9"/>
                      <a:pt x="95" y="10"/>
                      <a:pt x="93" y="10"/>
                    </a:cubicBezTo>
                    <a:cubicBezTo>
                      <a:pt x="89" y="4"/>
                      <a:pt x="82" y="0"/>
                      <a:pt x="74" y="0"/>
                    </a:cubicBezTo>
                    <a:cubicBezTo>
                      <a:pt x="69" y="0"/>
                      <a:pt x="64" y="2"/>
                      <a:pt x="60" y="5"/>
                    </a:cubicBezTo>
                    <a:cubicBezTo>
                      <a:pt x="56" y="2"/>
                      <a:pt x="51" y="0"/>
                      <a:pt x="46" y="0"/>
                    </a:cubicBezTo>
                    <a:cubicBezTo>
                      <a:pt x="40" y="0"/>
                      <a:pt x="35" y="2"/>
                      <a:pt x="31" y="5"/>
                    </a:cubicBezTo>
                    <a:cubicBezTo>
                      <a:pt x="29" y="5"/>
                      <a:pt x="27" y="5"/>
                      <a:pt x="25" y="5"/>
                    </a:cubicBezTo>
                    <a:cubicBezTo>
                      <a:pt x="11" y="5"/>
                      <a:pt x="0" y="16"/>
                      <a:pt x="0" y="30"/>
                    </a:cubicBezTo>
                    <a:cubicBezTo>
                      <a:pt x="0" y="35"/>
                      <a:pt x="1" y="39"/>
                      <a:pt x="3" y="43"/>
                    </a:cubicBezTo>
                    <a:cubicBezTo>
                      <a:pt x="1" y="46"/>
                      <a:pt x="0" y="51"/>
                      <a:pt x="0" y="55"/>
                    </a:cubicBezTo>
                    <a:cubicBezTo>
                      <a:pt x="0" y="69"/>
                      <a:pt x="11" y="80"/>
                      <a:pt x="25" y="80"/>
                    </a:cubicBezTo>
                    <a:cubicBezTo>
                      <a:pt x="26" y="80"/>
                      <a:pt x="27" y="80"/>
                      <a:pt x="28" y="80"/>
                    </a:cubicBezTo>
                    <a:cubicBezTo>
                      <a:pt x="32" y="85"/>
                      <a:pt x="39" y="88"/>
                      <a:pt x="46" y="88"/>
                    </a:cubicBezTo>
                    <a:cubicBezTo>
                      <a:pt x="53" y="88"/>
                      <a:pt x="59" y="85"/>
                      <a:pt x="64" y="80"/>
                    </a:cubicBezTo>
                    <a:cubicBezTo>
                      <a:pt x="68" y="83"/>
                      <a:pt x="73" y="85"/>
                      <a:pt x="79" y="85"/>
                    </a:cubicBezTo>
                    <a:cubicBezTo>
                      <a:pt x="92" y="85"/>
                      <a:pt x="104" y="74"/>
                      <a:pt x="104" y="60"/>
                    </a:cubicBezTo>
                    <a:cubicBezTo>
                      <a:pt x="104" y="60"/>
                      <a:pt x="104" y="59"/>
                      <a:pt x="104" y="59"/>
                    </a:cubicBezTo>
                    <a:cubicBezTo>
                      <a:pt x="115" y="57"/>
                      <a:pt x="124" y="47"/>
                      <a:pt x="124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599"/>
              </a:p>
            </p:txBody>
          </p:sp>
        </p:grpSp>
        <p:sp>
          <p:nvSpPr>
            <p:cNvPr id="39" name="Text Box 10">
              <a:extLst>
                <a:ext uri="{FF2B5EF4-FFF2-40B4-BE49-F238E27FC236}">
                  <a16:creationId xmlns:a16="http://schemas.microsoft.com/office/drawing/2014/main" id="{D946F511-5B1F-4F72-BD97-85A8C80C8A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60850" y="5055493"/>
              <a:ext cx="573991" cy="3076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0941" tIns="30471" rIns="60941" bIns="30471">
              <a:spAutoFit/>
            </a:bodyPr>
            <a:lstStyle/>
            <a:p>
              <a:pPr algn="ctr" defTabSz="1087878"/>
              <a:r>
                <a:rPr lang="en-US" sz="1599" b="1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20%</a:t>
              </a:r>
            </a:p>
          </p:txBody>
        </p:sp>
        <p:cxnSp>
          <p:nvCxnSpPr>
            <p:cNvPr id="40" name="Straight Arrow Connector 62">
              <a:extLst>
                <a:ext uri="{FF2B5EF4-FFF2-40B4-BE49-F238E27FC236}">
                  <a16:creationId xmlns:a16="http://schemas.microsoft.com/office/drawing/2014/main" id="{BAD75254-AAFE-49F8-A346-41EEFB143148}"/>
                </a:ext>
              </a:extLst>
            </p:cNvPr>
            <p:cNvCxnSpPr>
              <a:stCxn id="36" idx="3"/>
              <a:endCxn id="37" idx="6"/>
            </p:cNvCxnSpPr>
            <p:nvPr/>
          </p:nvCxnSpPr>
          <p:spPr>
            <a:xfrm flipH="1" flipV="1">
              <a:off x="4775503" y="5371612"/>
              <a:ext cx="1262544" cy="48775"/>
            </a:xfrm>
            <a:prstGeom prst="straightConnector1">
              <a:avLst/>
            </a:prstGeom>
            <a:ln w="19050">
              <a:solidFill>
                <a:schemeClr val="accent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标题 1">
            <a:extLst>
              <a:ext uri="{FF2B5EF4-FFF2-40B4-BE49-F238E27FC236}">
                <a16:creationId xmlns:a16="http://schemas.microsoft.com/office/drawing/2014/main" id="{BF89D45E-5F2F-4414-89E9-21654F14A11B}"/>
              </a:ext>
            </a:extLst>
          </p:cNvPr>
          <p:cNvSpPr txBox="1">
            <a:spLocks/>
          </p:cNvSpPr>
          <p:nvPr/>
        </p:nvSpPr>
        <p:spPr>
          <a:xfrm>
            <a:off x="1008836" y="364279"/>
            <a:ext cx="10515600" cy="51602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cs typeface="+mn-ea"/>
              </a:rPr>
              <a:t>单击此处添加标题</a:t>
            </a:r>
            <a:endParaRPr lang="zh-CN" altLang="en-US" sz="2000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6337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2">
            <a:extLst>
              <a:ext uri="{FF2B5EF4-FFF2-40B4-BE49-F238E27FC236}">
                <a16:creationId xmlns:a16="http://schemas.microsoft.com/office/drawing/2014/main" id="{EA3E403C-5381-4B3B-89C5-C75960712DC3}"/>
              </a:ext>
            </a:extLst>
          </p:cNvPr>
          <p:cNvSpPr txBox="1"/>
          <p:nvPr/>
        </p:nvSpPr>
        <p:spPr>
          <a:xfrm>
            <a:off x="1701818" y="2348883"/>
            <a:ext cx="1472436" cy="379437"/>
          </a:xfrm>
          <a:prstGeom prst="rect">
            <a:avLst/>
          </a:prstGeom>
          <a:noFill/>
        </p:spPr>
        <p:txBody>
          <a:bodyPr wrap="square" lIns="91416" tIns="45707" rIns="91416" bIns="45707" rtlCol="0">
            <a:spAutoFit/>
          </a:bodyPr>
          <a:lstStyle/>
          <a:p>
            <a:r>
              <a:rPr lang="zh-CN" altLang="en-US" sz="1866" b="1" dirty="0">
                <a:solidFill>
                  <a:schemeClr val="bg1">
                    <a:lumMod val="65000"/>
                  </a:schemeClr>
                </a:solidFill>
                <a:latin typeface="黑体" pitchFamily="49" charset="-122"/>
                <a:ea typeface="黑体" pitchFamily="49" charset="-122"/>
              </a:rPr>
              <a:t>添加内容</a:t>
            </a:r>
          </a:p>
        </p:txBody>
      </p:sp>
      <p:sp>
        <p:nvSpPr>
          <p:cNvPr id="3" name="TextBox 83">
            <a:extLst>
              <a:ext uri="{FF2B5EF4-FFF2-40B4-BE49-F238E27FC236}">
                <a16:creationId xmlns:a16="http://schemas.microsoft.com/office/drawing/2014/main" id="{533E326B-C5D0-4F2E-A33D-3B9DCA3B3CAD}"/>
              </a:ext>
            </a:extLst>
          </p:cNvPr>
          <p:cNvSpPr txBox="1"/>
          <p:nvPr/>
        </p:nvSpPr>
        <p:spPr>
          <a:xfrm>
            <a:off x="1621358" y="2737759"/>
            <a:ext cx="2602690" cy="2733030"/>
          </a:xfrm>
          <a:prstGeom prst="rect">
            <a:avLst/>
          </a:prstGeom>
          <a:noFill/>
        </p:spPr>
        <p:txBody>
          <a:bodyPr wrap="square" lIns="91416" tIns="45707" rIns="91416" bIns="4570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您的内容打在这里，或者通过复制您的文本后，在此框中选择粘贴，您的内容打在这里，或者通过复制您的文本后，在此框中选择粘贴，</a:t>
            </a: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</a:t>
            </a: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</a:t>
            </a: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</a:t>
            </a:r>
          </a:p>
          <a:p>
            <a:pPr>
              <a:lnSpc>
                <a:spcPct val="130000"/>
              </a:lnSpc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圆角矩形 1">
            <a:extLst>
              <a:ext uri="{FF2B5EF4-FFF2-40B4-BE49-F238E27FC236}">
                <a16:creationId xmlns:a16="http://schemas.microsoft.com/office/drawing/2014/main" id="{5F4D8CE2-6809-45A3-BB5C-B7612CA2DBA2}"/>
              </a:ext>
            </a:extLst>
          </p:cNvPr>
          <p:cNvSpPr/>
          <p:nvPr/>
        </p:nvSpPr>
        <p:spPr>
          <a:xfrm>
            <a:off x="1431026" y="2024616"/>
            <a:ext cx="2937018" cy="3560406"/>
          </a:xfrm>
          <a:prstGeom prst="roundRect">
            <a:avLst/>
          </a:prstGeom>
          <a:noFill/>
          <a:ln w="158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0" tIns="60949" rIns="121900" bIns="60949"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348A8CFD-AE21-4BB7-AA46-A2DCCF78924A}"/>
              </a:ext>
            </a:extLst>
          </p:cNvPr>
          <p:cNvGrpSpPr/>
          <p:nvPr/>
        </p:nvGrpSpPr>
        <p:grpSpPr>
          <a:xfrm>
            <a:off x="2111124" y="1790701"/>
            <a:ext cx="1677385" cy="449978"/>
            <a:chOff x="2109790" y="1790699"/>
            <a:chExt cx="1677610" cy="449978"/>
          </a:xfrm>
        </p:grpSpPr>
        <p:sp>
          <p:nvSpPr>
            <p:cNvPr id="6" name="圆角矩形 72">
              <a:extLst>
                <a:ext uri="{FF2B5EF4-FFF2-40B4-BE49-F238E27FC236}">
                  <a16:creationId xmlns:a16="http://schemas.microsoft.com/office/drawing/2014/main" id="{AE596CDD-A034-4189-9DF5-47F167DEA1BB}"/>
                </a:ext>
              </a:extLst>
            </p:cNvPr>
            <p:cNvSpPr/>
            <p:nvPr/>
          </p:nvSpPr>
          <p:spPr>
            <a:xfrm>
              <a:off x="2109790" y="1790699"/>
              <a:ext cx="1440160" cy="432048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116">
              <a:extLst>
                <a:ext uri="{FF2B5EF4-FFF2-40B4-BE49-F238E27FC236}">
                  <a16:creationId xmlns:a16="http://schemas.microsoft.com/office/drawing/2014/main" id="{D7C7EBBC-80A6-4D4E-82BB-0D7DDE1D1221}"/>
                </a:ext>
              </a:extLst>
            </p:cNvPr>
            <p:cNvSpPr txBox="1"/>
            <p:nvPr/>
          </p:nvSpPr>
          <p:spPr>
            <a:xfrm>
              <a:off x="2314766" y="1820151"/>
              <a:ext cx="1472634" cy="420526"/>
            </a:xfrm>
            <a:prstGeom prst="rect">
              <a:avLst/>
            </a:prstGeom>
            <a:noFill/>
          </p:spPr>
          <p:txBody>
            <a:bodyPr wrap="square" lIns="91402" tIns="45701" rIns="91402" bIns="45701" rtlCol="0">
              <a:spAutoFit/>
            </a:bodyPr>
            <a:lstStyle/>
            <a:p>
              <a:r>
                <a:rPr lang="zh-CN" altLang="en-US" sz="2133" dirty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完成概述</a:t>
              </a:r>
            </a:p>
          </p:txBody>
        </p:sp>
      </p:grpSp>
      <p:grpSp>
        <p:nvGrpSpPr>
          <p:cNvPr id="8" name="组合 8">
            <a:extLst>
              <a:ext uri="{FF2B5EF4-FFF2-40B4-BE49-F238E27FC236}">
                <a16:creationId xmlns:a16="http://schemas.microsoft.com/office/drawing/2014/main" id="{E44EE3CF-9666-4395-9C64-A3AE21FA9C0E}"/>
              </a:ext>
            </a:extLst>
          </p:cNvPr>
          <p:cNvGrpSpPr/>
          <p:nvPr/>
        </p:nvGrpSpPr>
        <p:grpSpPr>
          <a:xfrm>
            <a:off x="4368041" y="2549220"/>
            <a:ext cx="2810674" cy="2680195"/>
            <a:chOff x="4367014" y="2549219"/>
            <a:chExt cx="681712" cy="2680195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92065DC5-4A2B-4A86-9716-9F2CC1A7755F}"/>
                </a:ext>
              </a:extLst>
            </p:cNvPr>
            <p:cNvCxnSpPr>
              <a:endCxn id="19" idx="1"/>
            </p:cNvCxnSpPr>
            <p:nvPr/>
          </p:nvCxnSpPr>
          <p:spPr>
            <a:xfrm>
              <a:off x="4367014" y="2549219"/>
              <a:ext cx="681712" cy="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B4778669-BB3A-4BC0-AD4D-D4B112F54066}"/>
                </a:ext>
              </a:extLst>
            </p:cNvPr>
            <p:cNvCxnSpPr/>
            <p:nvPr/>
          </p:nvCxnSpPr>
          <p:spPr>
            <a:xfrm>
              <a:off x="4367014" y="3449940"/>
              <a:ext cx="681712" cy="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AEC15D5B-801B-4C9A-887F-71AD1726B9EF}"/>
                </a:ext>
              </a:extLst>
            </p:cNvPr>
            <p:cNvCxnSpPr/>
            <p:nvPr/>
          </p:nvCxnSpPr>
          <p:spPr>
            <a:xfrm>
              <a:off x="4367014" y="4313409"/>
              <a:ext cx="681712" cy="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195E512F-F4C8-484D-8547-2A9D33A2983B}"/>
                </a:ext>
              </a:extLst>
            </p:cNvPr>
            <p:cNvCxnSpPr/>
            <p:nvPr/>
          </p:nvCxnSpPr>
          <p:spPr>
            <a:xfrm>
              <a:off x="4367014" y="5229413"/>
              <a:ext cx="681712" cy="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9">
            <a:extLst>
              <a:ext uri="{FF2B5EF4-FFF2-40B4-BE49-F238E27FC236}">
                <a16:creationId xmlns:a16="http://schemas.microsoft.com/office/drawing/2014/main" id="{DEA43F8A-C4E8-4934-989C-9D2A2790A433}"/>
              </a:ext>
            </a:extLst>
          </p:cNvPr>
          <p:cNvGrpSpPr/>
          <p:nvPr/>
        </p:nvGrpSpPr>
        <p:grpSpPr>
          <a:xfrm>
            <a:off x="7178716" y="1794002"/>
            <a:ext cx="4138684" cy="3679336"/>
            <a:chOff x="7178067" y="1794000"/>
            <a:chExt cx="4139243" cy="3679336"/>
          </a:xfrm>
        </p:grpSpPr>
        <p:grpSp>
          <p:nvGrpSpPr>
            <p:cNvPr id="14" name="组合 6">
              <a:extLst>
                <a:ext uri="{FF2B5EF4-FFF2-40B4-BE49-F238E27FC236}">
                  <a16:creationId xmlns:a16="http://schemas.microsoft.com/office/drawing/2014/main" id="{984C8BA5-1893-4C8D-83B8-D593844C3EEC}"/>
                </a:ext>
              </a:extLst>
            </p:cNvPr>
            <p:cNvGrpSpPr/>
            <p:nvPr/>
          </p:nvGrpSpPr>
          <p:grpSpPr>
            <a:xfrm>
              <a:off x="7178067" y="4005241"/>
              <a:ext cx="4139243" cy="1468095"/>
              <a:chOff x="7445805" y="4136707"/>
              <a:chExt cx="4092125" cy="1468095"/>
            </a:xfrm>
          </p:grpSpPr>
          <p:pic>
            <p:nvPicPr>
              <p:cNvPr id="16" name="Picture 3" descr="F:\出售\PPT\______________图片素材\59f5225d4dd36b09f8ade3e55c755816.jpg">
                <a:extLst>
                  <a:ext uri="{FF2B5EF4-FFF2-40B4-BE49-F238E27FC236}">
                    <a16:creationId xmlns:a16="http://schemas.microsoft.com/office/drawing/2014/main" id="{62D611A3-DA45-4B1A-9C2E-D2599145BF5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 bwMode="auto">
              <a:xfrm>
                <a:off x="9458303" y="4136707"/>
                <a:ext cx="2079627" cy="1468095"/>
              </a:xfrm>
              <a:prstGeom prst="ellipse">
                <a:avLst/>
              </a:prstGeom>
              <a:ln w="63500" cap="rnd">
                <a:solidFill>
                  <a:schemeClr val="bg1"/>
                </a:solidFill>
              </a:ln>
              <a:effectLst>
                <a:outerShdw blurRad="381000" dist="292100" dir="5400000" sx="-80000" sy="-18000" rotWithShape="0">
                  <a:srgbClr val="000000">
                    <a:alpha val="22000"/>
                  </a:srgbClr>
                </a:outerShdw>
              </a:effectLst>
              <a:scene3d>
                <a:camera prst="orthographicFront"/>
                <a:lightRig rig="contrasting" dir="t">
                  <a:rot lat="0" lon="0" rev="3000000"/>
                </a:lightRig>
              </a:scene3d>
              <a:sp3d contourW="7620">
                <a:bevelT w="95250" h="31750"/>
                <a:contourClr>
                  <a:srgbClr val="333333"/>
                </a:contourClr>
              </a:sp3d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7" name="图片 16">
                <a:extLst>
                  <a:ext uri="{FF2B5EF4-FFF2-40B4-BE49-F238E27FC236}">
                    <a16:creationId xmlns:a16="http://schemas.microsoft.com/office/drawing/2014/main" id="{02A1BF8F-4778-42BA-A9DA-FCEB0ED0963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7445805" y="4216777"/>
                <a:ext cx="1947470" cy="1307955"/>
              </a:xfrm>
              <a:prstGeom prst="ellipse">
                <a:avLst/>
              </a:prstGeom>
              <a:ln w="63500" cap="rnd">
                <a:solidFill>
                  <a:schemeClr val="bg1"/>
                </a:solidFill>
              </a:ln>
              <a:effectLst>
                <a:outerShdw blurRad="381000" dist="292100" dir="5400000" sx="-80000" sy="-18000" rotWithShape="0">
                  <a:srgbClr val="000000">
                    <a:alpha val="22000"/>
                  </a:srgbClr>
                </a:outerShdw>
              </a:effectLst>
              <a:scene3d>
                <a:camera prst="orthographicFront"/>
                <a:lightRig rig="contrasting" dir="t">
                  <a:rot lat="0" lon="0" rev="3000000"/>
                </a:lightRig>
              </a:scene3d>
              <a:sp3d contourW="7620">
                <a:bevelT w="95250" h="31750"/>
                <a:contourClr>
                  <a:srgbClr val="333333"/>
                </a:contourClr>
              </a:sp3d>
            </p:spPr>
          </p:pic>
        </p:grpSp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70BDFAB2-285A-432F-A455-72651F721EC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690674" y="1794000"/>
              <a:ext cx="3114028" cy="1825218"/>
            </a:xfrm>
            <a:prstGeom prst="ellipse">
              <a:avLst/>
            </a:prstGeom>
            <a:ln w="63500" cap="rnd">
              <a:solidFill>
                <a:schemeClr val="bg1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</p:grpSp>
      <p:grpSp>
        <p:nvGrpSpPr>
          <p:cNvPr id="18" name="组合 14">
            <a:extLst>
              <a:ext uri="{FF2B5EF4-FFF2-40B4-BE49-F238E27FC236}">
                <a16:creationId xmlns:a16="http://schemas.microsoft.com/office/drawing/2014/main" id="{8B74FBA1-FDD0-406B-B4A6-E41C48890AF2}"/>
              </a:ext>
            </a:extLst>
          </p:cNvPr>
          <p:cNvGrpSpPr/>
          <p:nvPr/>
        </p:nvGrpSpPr>
        <p:grpSpPr>
          <a:xfrm>
            <a:off x="5049662" y="2321897"/>
            <a:ext cx="1531617" cy="450833"/>
            <a:chOff x="5048726" y="2321896"/>
            <a:chExt cx="1531822" cy="450832"/>
          </a:xfrm>
          <a:solidFill>
            <a:srgbClr val="CB1B3D"/>
          </a:solidFill>
        </p:grpSpPr>
        <p:sp>
          <p:nvSpPr>
            <p:cNvPr id="19" name="圆角矩形 3">
              <a:extLst>
                <a:ext uri="{FF2B5EF4-FFF2-40B4-BE49-F238E27FC236}">
                  <a16:creationId xmlns:a16="http://schemas.microsoft.com/office/drawing/2014/main" id="{FBFED189-92DD-4109-84CD-E94D4D5B2206}"/>
                </a:ext>
              </a:extLst>
            </p:cNvPr>
            <p:cNvSpPr/>
            <p:nvPr/>
          </p:nvSpPr>
          <p:spPr>
            <a:xfrm>
              <a:off x="5048726" y="2325711"/>
              <a:ext cx="1531822" cy="44701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TextBox 168">
              <a:extLst>
                <a:ext uri="{FF2B5EF4-FFF2-40B4-BE49-F238E27FC236}">
                  <a16:creationId xmlns:a16="http://schemas.microsoft.com/office/drawing/2014/main" id="{9F3208DC-C756-457E-8255-CBABFC7D7961}"/>
                </a:ext>
              </a:extLst>
            </p:cNvPr>
            <p:cNvSpPr txBox="1"/>
            <p:nvPr/>
          </p:nvSpPr>
          <p:spPr>
            <a:xfrm>
              <a:off x="5231110" y="2321896"/>
              <a:ext cx="1244303" cy="317868"/>
            </a:xfrm>
            <a:prstGeom prst="rect">
              <a:avLst/>
            </a:prstGeom>
            <a:noFill/>
          </p:spPr>
          <p:txBody>
            <a:bodyPr wrap="square" lIns="91402" tIns="45701" rIns="91402" bIns="45701" rtlCol="0">
              <a:spAutoFit/>
            </a:bodyPr>
            <a:lstStyle/>
            <a:p>
              <a:r>
                <a:rPr lang="zh-CN" altLang="en-US" sz="1466" dirty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添加内容</a:t>
              </a:r>
            </a:p>
          </p:txBody>
        </p:sp>
      </p:grpSp>
      <p:grpSp>
        <p:nvGrpSpPr>
          <p:cNvPr id="21" name="组合 13">
            <a:extLst>
              <a:ext uri="{FF2B5EF4-FFF2-40B4-BE49-F238E27FC236}">
                <a16:creationId xmlns:a16="http://schemas.microsoft.com/office/drawing/2014/main" id="{146FCB10-858B-4CB3-ACB4-4882013D8710}"/>
              </a:ext>
            </a:extLst>
          </p:cNvPr>
          <p:cNvGrpSpPr/>
          <p:nvPr/>
        </p:nvGrpSpPr>
        <p:grpSpPr>
          <a:xfrm>
            <a:off x="5049662" y="3230244"/>
            <a:ext cx="1531617" cy="447017"/>
            <a:chOff x="5048726" y="3230247"/>
            <a:chExt cx="1531822" cy="447017"/>
          </a:xfrm>
          <a:solidFill>
            <a:srgbClr val="CB1B3D"/>
          </a:solidFill>
        </p:grpSpPr>
        <p:sp>
          <p:nvSpPr>
            <p:cNvPr id="22" name="圆角矩形 124">
              <a:extLst>
                <a:ext uri="{FF2B5EF4-FFF2-40B4-BE49-F238E27FC236}">
                  <a16:creationId xmlns:a16="http://schemas.microsoft.com/office/drawing/2014/main" id="{7BD5175E-6D0B-42A8-B689-CDDBDABEF313}"/>
                </a:ext>
              </a:extLst>
            </p:cNvPr>
            <p:cNvSpPr/>
            <p:nvPr/>
          </p:nvSpPr>
          <p:spPr>
            <a:xfrm>
              <a:off x="5048726" y="3230247"/>
              <a:ext cx="1531822" cy="44701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TextBox 169">
              <a:extLst>
                <a:ext uri="{FF2B5EF4-FFF2-40B4-BE49-F238E27FC236}">
                  <a16:creationId xmlns:a16="http://schemas.microsoft.com/office/drawing/2014/main" id="{16085722-EC8E-4E4A-8911-742FAD671EB1}"/>
                </a:ext>
              </a:extLst>
            </p:cNvPr>
            <p:cNvSpPr txBox="1"/>
            <p:nvPr/>
          </p:nvSpPr>
          <p:spPr>
            <a:xfrm>
              <a:off x="5231110" y="3257588"/>
              <a:ext cx="1244303" cy="317869"/>
            </a:xfrm>
            <a:prstGeom prst="rect">
              <a:avLst/>
            </a:prstGeom>
            <a:noFill/>
          </p:spPr>
          <p:txBody>
            <a:bodyPr wrap="square" lIns="91402" tIns="45701" rIns="91402" bIns="45701" rtlCol="0">
              <a:spAutoFit/>
            </a:bodyPr>
            <a:lstStyle/>
            <a:p>
              <a:r>
                <a:rPr lang="zh-CN" altLang="en-US" sz="1466" dirty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添加内容</a:t>
              </a:r>
            </a:p>
          </p:txBody>
        </p:sp>
      </p:grpSp>
      <p:grpSp>
        <p:nvGrpSpPr>
          <p:cNvPr id="24" name="组合 12">
            <a:extLst>
              <a:ext uri="{FF2B5EF4-FFF2-40B4-BE49-F238E27FC236}">
                <a16:creationId xmlns:a16="http://schemas.microsoft.com/office/drawing/2014/main" id="{29C4B122-CE4A-4372-872D-D0919B1350A2}"/>
              </a:ext>
            </a:extLst>
          </p:cNvPr>
          <p:cNvGrpSpPr/>
          <p:nvPr/>
        </p:nvGrpSpPr>
        <p:grpSpPr>
          <a:xfrm>
            <a:off x="5049662" y="4122665"/>
            <a:ext cx="1531617" cy="447069"/>
            <a:chOff x="5048726" y="4122662"/>
            <a:chExt cx="1531822" cy="447068"/>
          </a:xfrm>
          <a:solidFill>
            <a:srgbClr val="CB1B3D"/>
          </a:solidFill>
        </p:grpSpPr>
        <p:sp>
          <p:nvSpPr>
            <p:cNvPr id="25" name="圆角矩形 125">
              <a:extLst>
                <a:ext uri="{FF2B5EF4-FFF2-40B4-BE49-F238E27FC236}">
                  <a16:creationId xmlns:a16="http://schemas.microsoft.com/office/drawing/2014/main" id="{2317C333-451F-4C79-8B51-76E85D90572C}"/>
                </a:ext>
              </a:extLst>
            </p:cNvPr>
            <p:cNvSpPr/>
            <p:nvPr/>
          </p:nvSpPr>
          <p:spPr>
            <a:xfrm>
              <a:off x="5048726" y="4122713"/>
              <a:ext cx="1531822" cy="44701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TextBox 170">
              <a:extLst>
                <a:ext uri="{FF2B5EF4-FFF2-40B4-BE49-F238E27FC236}">
                  <a16:creationId xmlns:a16="http://schemas.microsoft.com/office/drawing/2014/main" id="{2D2FF6FF-32A3-4519-ACFE-42FCD189F97C}"/>
                </a:ext>
              </a:extLst>
            </p:cNvPr>
            <p:cNvSpPr txBox="1"/>
            <p:nvPr/>
          </p:nvSpPr>
          <p:spPr>
            <a:xfrm>
              <a:off x="5231110" y="4122662"/>
              <a:ext cx="1244303" cy="317868"/>
            </a:xfrm>
            <a:prstGeom prst="rect">
              <a:avLst/>
            </a:prstGeom>
            <a:noFill/>
          </p:spPr>
          <p:txBody>
            <a:bodyPr wrap="square" lIns="91402" tIns="45701" rIns="91402" bIns="45701" rtlCol="0">
              <a:spAutoFit/>
            </a:bodyPr>
            <a:lstStyle/>
            <a:p>
              <a:r>
                <a:rPr lang="zh-CN" altLang="en-US" sz="1466" dirty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添加内容</a:t>
              </a:r>
            </a:p>
          </p:txBody>
        </p:sp>
      </p:grpSp>
      <p:grpSp>
        <p:nvGrpSpPr>
          <p:cNvPr id="27" name="组合 11">
            <a:extLst>
              <a:ext uri="{FF2B5EF4-FFF2-40B4-BE49-F238E27FC236}">
                <a16:creationId xmlns:a16="http://schemas.microsoft.com/office/drawing/2014/main" id="{DC881098-DA34-4796-9E59-1083AC248422}"/>
              </a:ext>
            </a:extLst>
          </p:cNvPr>
          <p:cNvGrpSpPr/>
          <p:nvPr/>
        </p:nvGrpSpPr>
        <p:grpSpPr>
          <a:xfrm>
            <a:off x="5049662" y="5005907"/>
            <a:ext cx="1531617" cy="447018"/>
            <a:chOff x="5048726" y="5005906"/>
            <a:chExt cx="1531822" cy="447017"/>
          </a:xfrm>
          <a:solidFill>
            <a:srgbClr val="CB1B3D"/>
          </a:solidFill>
        </p:grpSpPr>
        <p:sp>
          <p:nvSpPr>
            <p:cNvPr id="28" name="圆角矩形 126">
              <a:extLst>
                <a:ext uri="{FF2B5EF4-FFF2-40B4-BE49-F238E27FC236}">
                  <a16:creationId xmlns:a16="http://schemas.microsoft.com/office/drawing/2014/main" id="{9A674E28-F28E-4F9E-BA4F-27A165B84442}"/>
                </a:ext>
              </a:extLst>
            </p:cNvPr>
            <p:cNvSpPr/>
            <p:nvPr/>
          </p:nvSpPr>
          <p:spPr>
            <a:xfrm>
              <a:off x="5048726" y="5005906"/>
              <a:ext cx="1531822" cy="44701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TextBox 171">
              <a:extLst>
                <a:ext uri="{FF2B5EF4-FFF2-40B4-BE49-F238E27FC236}">
                  <a16:creationId xmlns:a16="http://schemas.microsoft.com/office/drawing/2014/main" id="{3F143BC4-9BB4-4B9D-BB05-F77AE62893F3}"/>
                </a:ext>
              </a:extLst>
            </p:cNvPr>
            <p:cNvSpPr txBox="1"/>
            <p:nvPr/>
          </p:nvSpPr>
          <p:spPr>
            <a:xfrm>
              <a:off x="5231110" y="5015532"/>
              <a:ext cx="1244303" cy="317868"/>
            </a:xfrm>
            <a:prstGeom prst="rect">
              <a:avLst/>
            </a:prstGeom>
            <a:noFill/>
          </p:spPr>
          <p:txBody>
            <a:bodyPr wrap="square" lIns="91402" tIns="45701" rIns="91402" bIns="45701" rtlCol="0">
              <a:spAutoFit/>
            </a:bodyPr>
            <a:lstStyle/>
            <a:p>
              <a:r>
                <a:rPr lang="zh-CN" altLang="en-US" sz="1466" dirty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添加内容</a:t>
              </a:r>
            </a:p>
          </p:txBody>
        </p:sp>
      </p:grpSp>
      <p:sp>
        <p:nvSpPr>
          <p:cNvPr id="30" name="燕尾形 7">
            <a:extLst>
              <a:ext uri="{FF2B5EF4-FFF2-40B4-BE49-F238E27FC236}">
                <a16:creationId xmlns:a16="http://schemas.microsoft.com/office/drawing/2014/main" id="{C5C3D0E3-05FF-4B18-BDFA-08756013E4EB}"/>
              </a:ext>
            </a:extLst>
          </p:cNvPr>
          <p:cNvSpPr/>
          <p:nvPr/>
        </p:nvSpPr>
        <p:spPr>
          <a:xfrm rot="5400000">
            <a:off x="5699977" y="1864597"/>
            <a:ext cx="216024" cy="320500"/>
          </a:xfrm>
          <a:prstGeom prst="chevron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0" tIns="60949" rIns="121900" bIns="60949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燕尾形 172">
            <a:extLst>
              <a:ext uri="{FF2B5EF4-FFF2-40B4-BE49-F238E27FC236}">
                <a16:creationId xmlns:a16="http://schemas.microsoft.com/office/drawing/2014/main" id="{00A66C01-3F49-4B0A-9DD9-A505BC888504}"/>
              </a:ext>
            </a:extLst>
          </p:cNvPr>
          <p:cNvSpPr/>
          <p:nvPr/>
        </p:nvSpPr>
        <p:spPr>
          <a:xfrm rot="5400000">
            <a:off x="5699977" y="2872894"/>
            <a:ext cx="216024" cy="320500"/>
          </a:xfrm>
          <a:prstGeom prst="chevron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0" tIns="60949" rIns="121900" bIns="60949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燕尾形 173">
            <a:extLst>
              <a:ext uri="{FF2B5EF4-FFF2-40B4-BE49-F238E27FC236}">
                <a16:creationId xmlns:a16="http://schemas.microsoft.com/office/drawing/2014/main" id="{0D268980-F076-4C21-B1C7-8512A78815DC}"/>
              </a:ext>
            </a:extLst>
          </p:cNvPr>
          <p:cNvSpPr/>
          <p:nvPr/>
        </p:nvSpPr>
        <p:spPr>
          <a:xfrm rot="5400000">
            <a:off x="5699977" y="3754521"/>
            <a:ext cx="216024" cy="320500"/>
          </a:xfrm>
          <a:prstGeom prst="chevron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0" tIns="60949" rIns="121900" bIns="60949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燕尾形 174">
            <a:extLst>
              <a:ext uri="{FF2B5EF4-FFF2-40B4-BE49-F238E27FC236}">
                <a16:creationId xmlns:a16="http://schemas.microsoft.com/office/drawing/2014/main" id="{AD14EF72-C534-406F-9A2F-FB20F63C8347}"/>
              </a:ext>
            </a:extLst>
          </p:cNvPr>
          <p:cNvSpPr/>
          <p:nvPr/>
        </p:nvSpPr>
        <p:spPr>
          <a:xfrm rot="5400000">
            <a:off x="5699977" y="4608173"/>
            <a:ext cx="216024" cy="320500"/>
          </a:xfrm>
          <a:prstGeom prst="chevron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0" tIns="60949" rIns="121900" bIns="60949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标题 1">
            <a:extLst>
              <a:ext uri="{FF2B5EF4-FFF2-40B4-BE49-F238E27FC236}">
                <a16:creationId xmlns:a16="http://schemas.microsoft.com/office/drawing/2014/main" id="{99A34E2F-D9E0-4D39-B4AF-5C0180726C5A}"/>
              </a:ext>
            </a:extLst>
          </p:cNvPr>
          <p:cNvSpPr txBox="1">
            <a:spLocks/>
          </p:cNvSpPr>
          <p:nvPr/>
        </p:nvSpPr>
        <p:spPr>
          <a:xfrm>
            <a:off x="1008836" y="364279"/>
            <a:ext cx="10515600" cy="51602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cs typeface="+mn-ea"/>
              </a:rPr>
              <a:t>单击此处添加标题</a:t>
            </a:r>
            <a:endParaRPr lang="zh-CN" altLang="en-US" sz="2000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76639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F66A456-8CED-4A48-84A6-70CD3365E260}"/>
              </a:ext>
            </a:extLst>
          </p:cNvPr>
          <p:cNvGrpSpPr/>
          <p:nvPr/>
        </p:nvGrpSpPr>
        <p:grpSpPr>
          <a:xfrm>
            <a:off x="6113254" y="1315037"/>
            <a:ext cx="1575193" cy="1722688"/>
            <a:chOff x="4584940" y="986278"/>
            <a:chExt cx="1181395" cy="1292016"/>
          </a:xfrm>
        </p:grpSpPr>
        <p:sp>
          <p:nvSpPr>
            <p:cNvPr id="3" name="Freeform: Shape 3">
              <a:extLst>
                <a:ext uri="{FF2B5EF4-FFF2-40B4-BE49-F238E27FC236}">
                  <a16:creationId xmlns:a16="http://schemas.microsoft.com/office/drawing/2014/main" id="{4A8DE8AE-6E28-4981-91B2-8701235F0EAD}"/>
                </a:ext>
              </a:extLst>
            </p:cNvPr>
            <p:cNvSpPr/>
            <p:nvPr/>
          </p:nvSpPr>
          <p:spPr>
            <a:xfrm>
              <a:off x="4584940" y="986278"/>
              <a:ext cx="1181395" cy="1292015"/>
            </a:xfrm>
            <a:custGeom>
              <a:avLst/>
              <a:gdLst>
                <a:gd name="connsiteX0" fmla="*/ 1287192 w 2574384"/>
                <a:gd name="connsiteY0" fmla="*/ 0 h 2815436"/>
                <a:gd name="connsiteX1" fmla="*/ 2574383 w 2574384"/>
                <a:gd name="connsiteY1" fmla="*/ 693056 h 2815436"/>
                <a:gd name="connsiteX2" fmla="*/ 2574384 w 2574384"/>
                <a:gd name="connsiteY2" fmla="*/ 693056 h 2815436"/>
                <a:gd name="connsiteX3" fmla="*/ 2574384 w 2574384"/>
                <a:gd name="connsiteY3" fmla="*/ 1961860 h 2815436"/>
                <a:gd name="connsiteX4" fmla="*/ 2574383 w 2574384"/>
                <a:gd name="connsiteY4" fmla="*/ 1961860 h 2815436"/>
                <a:gd name="connsiteX5" fmla="*/ 1287192 w 2574384"/>
                <a:gd name="connsiteY5" fmla="*/ 2654916 h 2815436"/>
                <a:gd name="connsiteX6" fmla="*/ 1071715 w 2574384"/>
                <a:gd name="connsiteY6" fmla="*/ 2538898 h 2815436"/>
                <a:gd name="connsiteX7" fmla="*/ 1031027 w 2574384"/>
                <a:gd name="connsiteY7" fmla="*/ 2613861 h 2815436"/>
                <a:gd name="connsiteX8" fmla="*/ 651909 w 2574384"/>
                <a:gd name="connsiteY8" fmla="*/ 2815436 h 2815436"/>
                <a:gd name="connsiteX9" fmla="*/ 194709 w 2574384"/>
                <a:gd name="connsiteY9" fmla="*/ 2358236 h 2815436"/>
                <a:gd name="connsiteX10" fmla="*/ 230638 w 2574384"/>
                <a:gd name="connsiteY10" fmla="*/ 2180273 h 2815436"/>
                <a:gd name="connsiteX11" fmla="*/ 270218 w 2574384"/>
                <a:gd name="connsiteY11" fmla="*/ 2107352 h 2815436"/>
                <a:gd name="connsiteX12" fmla="*/ 0 w 2574384"/>
                <a:gd name="connsiteY12" fmla="*/ 1961860 h 2815436"/>
                <a:gd name="connsiteX13" fmla="*/ 1 w 2574384"/>
                <a:gd name="connsiteY13" fmla="*/ 1961860 h 2815436"/>
                <a:gd name="connsiteX14" fmla="*/ 1 w 2574384"/>
                <a:gd name="connsiteY14" fmla="*/ 693056 h 2815436"/>
                <a:gd name="connsiteX15" fmla="*/ 0 w 2574384"/>
                <a:gd name="connsiteY15" fmla="*/ 693056 h 2815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74384" h="2815436">
                  <a:moveTo>
                    <a:pt x="1287192" y="0"/>
                  </a:moveTo>
                  <a:lnTo>
                    <a:pt x="2574383" y="693056"/>
                  </a:lnTo>
                  <a:lnTo>
                    <a:pt x="2574384" y="693056"/>
                  </a:lnTo>
                  <a:lnTo>
                    <a:pt x="2574384" y="1961860"/>
                  </a:lnTo>
                  <a:lnTo>
                    <a:pt x="2574383" y="1961860"/>
                  </a:lnTo>
                  <a:lnTo>
                    <a:pt x="1287192" y="2654916"/>
                  </a:lnTo>
                  <a:lnTo>
                    <a:pt x="1071715" y="2538898"/>
                  </a:lnTo>
                  <a:lnTo>
                    <a:pt x="1031027" y="2613861"/>
                  </a:lnTo>
                  <a:cubicBezTo>
                    <a:pt x="948865" y="2735477"/>
                    <a:pt x="809725" y="2815436"/>
                    <a:pt x="651909" y="2815436"/>
                  </a:cubicBezTo>
                  <a:cubicBezTo>
                    <a:pt x="399404" y="2815436"/>
                    <a:pt x="194709" y="2610741"/>
                    <a:pt x="194709" y="2358236"/>
                  </a:cubicBezTo>
                  <a:cubicBezTo>
                    <a:pt x="194709" y="2295110"/>
                    <a:pt x="207502" y="2234972"/>
                    <a:pt x="230638" y="2180273"/>
                  </a:cubicBezTo>
                  <a:lnTo>
                    <a:pt x="270218" y="2107352"/>
                  </a:lnTo>
                  <a:lnTo>
                    <a:pt x="0" y="1961860"/>
                  </a:lnTo>
                  <a:lnTo>
                    <a:pt x="1" y="1961860"/>
                  </a:lnTo>
                  <a:lnTo>
                    <a:pt x="1" y="693056"/>
                  </a:lnTo>
                  <a:lnTo>
                    <a:pt x="0" y="69305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4" name="Freeform: Shape 9">
              <a:extLst>
                <a:ext uri="{FF2B5EF4-FFF2-40B4-BE49-F238E27FC236}">
                  <a16:creationId xmlns:a16="http://schemas.microsoft.com/office/drawing/2014/main" id="{86B7CD43-D955-463F-9809-1B4D3909DC0A}"/>
                </a:ext>
              </a:extLst>
            </p:cNvPr>
            <p:cNvSpPr/>
            <p:nvPr/>
          </p:nvSpPr>
          <p:spPr>
            <a:xfrm>
              <a:off x="4584940" y="1471796"/>
              <a:ext cx="917390" cy="806498"/>
            </a:xfrm>
            <a:custGeom>
              <a:avLst/>
              <a:gdLst>
                <a:gd name="connsiteX0" fmla="*/ 1 w 1999090"/>
                <a:gd name="connsiteY0" fmla="*/ 0 h 1757443"/>
                <a:gd name="connsiteX1" fmla="*/ 197506 w 1999090"/>
                <a:gd name="connsiteY1" fmla="*/ 9973 h 1757443"/>
                <a:gd name="connsiteX2" fmla="*/ 1997477 w 1999090"/>
                <a:gd name="connsiteY2" fmla="*/ 1210272 h 1757443"/>
                <a:gd name="connsiteX3" fmla="*/ 1999090 w 1999090"/>
                <a:gd name="connsiteY3" fmla="*/ 1213620 h 1757443"/>
                <a:gd name="connsiteX4" fmla="*/ 1287192 w 1999090"/>
                <a:gd name="connsiteY4" fmla="*/ 1596923 h 1757443"/>
                <a:gd name="connsiteX5" fmla="*/ 1071715 w 1999090"/>
                <a:gd name="connsiteY5" fmla="*/ 1480905 h 1757443"/>
                <a:gd name="connsiteX6" fmla="*/ 1031027 w 1999090"/>
                <a:gd name="connsiteY6" fmla="*/ 1555868 h 1757443"/>
                <a:gd name="connsiteX7" fmla="*/ 651909 w 1999090"/>
                <a:gd name="connsiteY7" fmla="*/ 1757443 h 1757443"/>
                <a:gd name="connsiteX8" fmla="*/ 194709 w 1999090"/>
                <a:gd name="connsiteY8" fmla="*/ 1300243 h 1757443"/>
                <a:gd name="connsiteX9" fmla="*/ 230638 w 1999090"/>
                <a:gd name="connsiteY9" fmla="*/ 1122280 h 1757443"/>
                <a:gd name="connsiteX10" fmla="*/ 270218 w 1999090"/>
                <a:gd name="connsiteY10" fmla="*/ 1049359 h 1757443"/>
                <a:gd name="connsiteX11" fmla="*/ 0 w 1999090"/>
                <a:gd name="connsiteY11" fmla="*/ 903867 h 1757443"/>
                <a:gd name="connsiteX12" fmla="*/ 1 w 1999090"/>
                <a:gd name="connsiteY12" fmla="*/ 903867 h 1757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99090" h="1757443">
                  <a:moveTo>
                    <a:pt x="1" y="0"/>
                  </a:moveTo>
                  <a:lnTo>
                    <a:pt x="197506" y="9973"/>
                  </a:lnTo>
                  <a:cubicBezTo>
                    <a:pt x="976206" y="89055"/>
                    <a:pt x="1640882" y="553840"/>
                    <a:pt x="1997477" y="1210272"/>
                  </a:cubicBezTo>
                  <a:lnTo>
                    <a:pt x="1999090" y="1213620"/>
                  </a:lnTo>
                  <a:lnTo>
                    <a:pt x="1287192" y="1596923"/>
                  </a:lnTo>
                  <a:lnTo>
                    <a:pt x="1071715" y="1480905"/>
                  </a:lnTo>
                  <a:lnTo>
                    <a:pt x="1031027" y="1555868"/>
                  </a:lnTo>
                  <a:cubicBezTo>
                    <a:pt x="948865" y="1677484"/>
                    <a:pt x="809725" y="1757443"/>
                    <a:pt x="651909" y="1757443"/>
                  </a:cubicBezTo>
                  <a:cubicBezTo>
                    <a:pt x="399404" y="1757443"/>
                    <a:pt x="194709" y="1552748"/>
                    <a:pt x="194709" y="1300243"/>
                  </a:cubicBezTo>
                  <a:cubicBezTo>
                    <a:pt x="194709" y="1237117"/>
                    <a:pt x="207502" y="1176979"/>
                    <a:pt x="230638" y="1122280"/>
                  </a:cubicBezTo>
                  <a:lnTo>
                    <a:pt x="270218" y="1049359"/>
                  </a:lnTo>
                  <a:lnTo>
                    <a:pt x="0" y="903867"/>
                  </a:lnTo>
                  <a:lnTo>
                    <a:pt x="1" y="903867"/>
                  </a:lnTo>
                  <a:close/>
                </a:path>
              </a:pathLst>
            </a:custGeom>
            <a:solidFill>
              <a:schemeClr val="tx2">
                <a:alpha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5" name="Freeform: Shape 16">
              <a:extLst>
                <a:ext uri="{FF2B5EF4-FFF2-40B4-BE49-F238E27FC236}">
                  <a16:creationId xmlns:a16="http://schemas.microsoft.com/office/drawing/2014/main" id="{99C96356-0F70-4E23-9B9B-705A5936E752}"/>
                </a:ext>
              </a:extLst>
            </p:cNvPr>
            <p:cNvSpPr/>
            <p:nvPr/>
          </p:nvSpPr>
          <p:spPr>
            <a:xfrm>
              <a:off x="4850358" y="1762062"/>
              <a:ext cx="265857" cy="2658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81" y="19846"/>
                  </a:moveTo>
                  <a:lnTo>
                    <a:pt x="9413" y="12882"/>
                  </a:lnTo>
                  <a:lnTo>
                    <a:pt x="19655" y="2640"/>
                  </a:lnTo>
                  <a:cubicBezTo>
                    <a:pt x="19655" y="2640"/>
                    <a:pt x="12281" y="19846"/>
                    <a:pt x="12281" y="19846"/>
                  </a:cubicBezTo>
                  <a:close/>
                  <a:moveTo>
                    <a:pt x="1755" y="9320"/>
                  </a:moveTo>
                  <a:lnTo>
                    <a:pt x="18960" y="1945"/>
                  </a:lnTo>
                  <a:lnTo>
                    <a:pt x="8719" y="12187"/>
                  </a:lnTo>
                  <a:cubicBezTo>
                    <a:pt x="8719" y="12187"/>
                    <a:pt x="1755" y="9320"/>
                    <a:pt x="1755" y="9320"/>
                  </a:cubicBezTo>
                  <a:close/>
                  <a:moveTo>
                    <a:pt x="21600" y="491"/>
                  </a:moveTo>
                  <a:cubicBezTo>
                    <a:pt x="21600" y="220"/>
                    <a:pt x="21380" y="0"/>
                    <a:pt x="21109" y="0"/>
                  </a:cubicBezTo>
                  <a:cubicBezTo>
                    <a:pt x="21034" y="0"/>
                    <a:pt x="20964" y="20"/>
                    <a:pt x="20900" y="52"/>
                  </a:cubicBezTo>
                  <a:lnTo>
                    <a:pt x="20898" y="48"/>
                  </a:lnTo>
                  <a:lnTo>
                    <a:pt x="302" y="8875"/>
                  </a:lnTo>
                  <a:cubicBezTo>
                    <a:pt x="301" y="8875"/>
                    <a:pt x="299" y="8876"/>
                    <a:pt x="297" y="8877"/>
                  </a:cubicBezTo>
                  <a:lnTo>
                    <a:pt x="280" y="8885"/>
                  </a:lnTo>
                  <a:lnTo>
                    <a:pt x="281" y="8887"/>
                  </a:lnTo>
                  <a:cubicBezTo>
                    <a:pt x="116" y="8967"/>
                    <a:pt x="0" y="9132"/>
                    <a:pt x="0" y="9327"/>
                  </a:cubicBezTo>
                  <a:cubicBezTo>
                    <a:pt x="0" y="9550"/>
                    <a:pt x="151" y="9731"/>
                    <a:pt x="355" y="9791"/>
                  </a:cubicBezTo>
                  <a:lnTo>
                    <a:pt x="353" y="9799"/>
                  </a:lnTo>
                  <a:lnTo>
                    <a:pt x="8462" y="13138"/>
                  </a:lnTo>
                  <a:lnTo>
                    <a:pt x="11801" y="21248"/>
                  </a:lnTo>
                  <a:lnTo>
                    <a:pt x="11809" y="21245"/>
                  </a:lnTo>
                  <a:cubicBezTo>
                    <a:pt x="11869" y="21449"/>
                    <a:pt x="12050" y="21600"/>
                    <a:pt x="12273" y="21600"/>
                  </a:cubicBezTo>
                  <a:cubicBezTo>
                    <a:pt x="12468" y="21600"/>
                    <a:pt x="12634" y="21484"/>
                    <a:pt x="12713" y="21319"/>
                  </a:cubicBezTo>
                  <a:lnTo>
                    <a:pt x="12716" y="21320"/>
                  </a:lnTo>
                  <a:lnTo>
                    <a:pt x="12723" y="21303"/>
                  </a:lnTo>
                  <a:cubicBezTo>
                    <a:pt x="12724" y="21301"/>
                    <a:pt x="12725" y="21300"/>
                    <a:pt x="12725" y="21298"/>
                  </a:cubicBezTo>
                  <a:lnTo>
                    <a:pt x="21553" y="702"/>
                  </a:lnTo>
                  <a:lnTo>
                    <a:pt x="21547" y="699"/>
                  </a:lnTo>
                  <a:cubicBezTo>
                    <a:pt x="21578" y="636"/>
                    <a:pt x="21600" y="567"/>
                    <a:pt x="21600" y="491"/>
                  </a:cubicBezTo>
                  <a:moveTo>
                    <a:pt x="7855" y="16200"/>
                  </a:moveTo>
                  <a:cubicBezTo>
                    <a:pt x="7719" y="16200"/>
                    <a:pt x="7596" y="16255"/>
                    <a:pt x="7507" y="16344"/>
                  </a:cubicBezTo>
                  <a:lnTo>
                    <a:pt x="6035" y="17817"/>
                  </a:lnTo>
                  <a:cubicBezTo>
                    <a:pt x="5946" y="17905"/>
                    <a:pt x="5891" y="18029"/>
                    <a:pt x="5891" y="18164"/>
                  </a:cubicBezTo>
                  <a:cubicBezTo>
                    <a:pt x="5891" y="18435"/>
                    <a:pt x="6111" y="18655"/>
                    <a:pt x="6382" y="18655"/>
                  </a:cubicBezTo>
                  <a:cubicBezTo>
                    <a:pt x="6517" y="18655"/>
                    <a:pt x="6640" y="18600"/>
                    <a:pt x="6729" y="18511"/>
                  </a:cubicBezTo>
                  <a:lnTo>
                    <a:pt x="8202" y="17038"/>
                  </a:lnTo>
                  <a:cubicBezTo>
                    <a:pt x="8291" y="16950"/>
                    <a:pt x="8345" y="16827"/>
                    <a:pt x="8345" y="16691"/>
                  </a:cubicBezTo>
                  <a:cubicBezTo>
                    <a:pt x="8345" y="16420"/>
                    <a:pt x="8126" y="16200"/>
                    <a:pt x="7855" y="16200"/>
                  </a:cubicBezTo>
                  <a:moveTo>
                    <a:pt x="7855" y="14237"/>
                  </a:moveTo>
                  <a:cubicBezTo>
                    <a:pt x="7855" y="13966"/>
                    <a:pt x="7635" y="13745"/>
                    <a:pt x="7364" y="13745"/>
                  </a:cubicBezTo>
                  <a:cubicBezTo>
                    <a:pt x="7228" y="13745"/>
                    <a:pt x="7105" y="13801"/>
                    <a:pt x="7017" y="13889"/>
                  </a:cubicBezTo>
                  <a:lnTo>
                    <a:pt x="2107" y="18798"/>
                  </a:lnTo>
                  <a:cubicBezTo>
                    <a:pt x="2019" y="18888"/>
                    <a:pt x="1964" y="19011"/>
                    <a:pt x="1964" y="19145"/>
                  </a:cubicBezTo>
                  <a:cubicBezTo>
                    <a:pt x="1964" y="19417"/>
                    <a:pt x="2184" y="19636"/>
                    <a:pt x="2455" y="19636"/>
                  </a:cubicBezTo>
                  <a:cubicBezTo>
                    <a:pt x="2590" y="19636"/>
                    <a:pt x="2713" y="19582"/>
                    <a:pt x="2802" y="19493"/>
                  </a:cubicBezTo>
                  <a:lnTo>
                    <a:pt x="7711" y="14583"/>
                  </a:lnTo>
                  <a:cubicBezTo>
                    <a:pt x="7800" y="14495"/>
                    <a:pt x="7855" y="14372"/>
                    <a:pt x="7855" y="14237"/>
                  </a:cubicBezTo>
                  <a:moveTo>
                    <a:pt x="4765" y="14583"/>
                  </a:moveTo>
                  <a:lnTo>
                    <a:pt x="5256" y="14093"/>
                  </a:lnTo>
                  <a:cubicBezTo>
                    <a:pt x="5345" y="14004"/>
                    <a:pt x="5400" y="13881"/>
                    <a:pt x="5400" y="13745"/>
                  </a:cubicBezTo>
                  <a:cubicBezTo>
                    <a:pt x="5400" y="13475"/>
                    <a:pt x="5180" y="13255"/>
                    <a:pt x="4909" y="13255"/>
                  </a:cubicBezTo>
                  <a:cubicBezTo>
                    <a:pt x="4774" y="13255"/>
                    <a:pt x="4651" y="13310"/>
                    <a:pt x="4562" y="13398"/>
                  </a:cubicBezTo>
                  <a:lnTo>
                    <a:pt x="4071" y="13889"/>
                  </a:lnTo>
                  <a:cubicBezTo>
                    <a:pt x="3982" y="13979"/>
                    <a:pt x="3927" y="14101"/>
                    <a:pt x="3927" y="14237"/>
                  </a:cubicBezTo>
                  <a:cubicBezTo>
                    <a:pt x="3927" y="14507"/>
                    <a:pt x="4147" y="14727"/>
                    <a:pt x="4418" y="14727"/>
                  </a:cubicBezTo>
                  <a:cubicBezTo>
                    <a:pt x="4554" y="14727"/>
                    <a:pt x="4676" y="14673"/>
                    <a:pt x="4765" y="14583"/>
                  </a:cubicBezTo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6" name="TextBox 26">
              <a:extLst>
                <a:ext uri="{FF2B5EF4-FFF2-40B4-BE49-F238E27FC236}">
                  <a16:creationId xmlns:a16="http://schemas.microsoft.com/office/drawing/2014/main" id="{D7E01781-9F1C-41FB-8CBE-A7CE149344B7}"/>
                </a:ext>
              </a:extLst>
            </p:cNvPr>
            <p:cNvSpPr txBox="1"/>
            <p:nvPr/>
          </p:nvSpPr>
          <p:spPr>
            <a:xfrm>
              <a:off x="5116215" y="1238750"/>
              <a:ext cx="523220" cy="484748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4800" dirty="0">
                  <a:solidFill>
                    <a:schemeClr val="bg2"/>
                  </a:solidFill>
                </a:rPr>
                <a:t>02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1FD96548-4633-4F64-A1FA-CE17247C4965}"/>
              </a:ext>
            </a:extLst>
          </p:cNvPr>
          <p:cNvGrpSpPr/>
          <p:nvPr/>
        </p:nvGrpSpPr>
        <p:grpSpPr>
          <a:xfrm>
            <a:off x="4485629" y="1315038"/>
            <a:ext cx="1575193" cy="1722687"/>
            <a:chOff x="3364221" y="986278"/>
            <a:chExt cx="1181395" cy="1292015"/>
          </a:xfrm>
        </p:grpSpPr>
        <p:sp>
          <p:nvSpPr>
            <p:cNvPr id="8" name="Freeform: Shape 2">
              <a:extLst>
                <a:ext uri="{FF2B5EF4-FFF2-40B4-BE49-F238E27FC236}">
                  <a16:creationId xmlns:a16="http://schemas.microsoft.com/office/drawing/2014/main" id="{33F49A2C-0154-47A1-9C69-49BF70C2B6D0}"/>
                </a:ext>
              </a:extLst>
            </p:cNvPr>
            <p:cNvSpPr/>
            <p:nvPr/>
          </p:nvSpPr>
          <p:spPr>
            <a:xfrm>
              <a:off x="3364221" y="986278"/>
              <a:ext cx="1181395" cy="1292015"/>
            </a:xfrm>
            <a:custGeom>
              <a:avLst/>
              <a:gdLst>
                <a:gd name="connsiteX0" fmla="*/ 1287192 w 2574384"/>
                <a:gd name="connsiteY0" fmla="*/ 0 h 2815436"/>
                <a:gd name="connsiteX1" fmla="*/ 2574383 w 2574384"/>
                <a:gd name="connsiteY1" fmla="*/ 693056 h 2815436"/>
                <a:gd name="connsiteX2" fmla="*/ 2574384 w 2574384"/>
                <a:gd name="connsiteY2" fmla="*/ 693056 h 2815436"/>
                <a:gd name="connsiteX3" fmla="*/ 2574384 w 2574384"/>
                <a:gd name="connsiteY3" fmla="*/ 1961860 h 2815436"/>
                <a:gd name="connsiteX4" fmla="*/ 2574383 w 2574384"/>
                <a:gd name="connsiteY4" fmla="*/ 1961860 h 2815436"/>
                <a:gd name="connsiteX5" fmla="*/ 2306886 w 2574384"/>
                <a:gd name="connsiteY5" fmla="*/ 2105887 h 2815436"/>
                <a:gd name="connsiteX6" fmla="*/ 2347261 w 2574384"/>
                <a:gd name="connsiteY6" fmla="*/ 2180273 h 2815436"/>
                <a:gd name="connsiteX7" fmla="*/ 2383190 w 2574384"/>
                <a:gd name="connsiteY7" fmla="*/ 2358236 h 2815436"/>
                <a:gd name="connsiteX8" fmla="*/ 1925990 w 2574384"/>
                <a:gd name="connsiteY8" fmla="*/ 2815436 h 2815436"/>
                <a:gd name="connsiteX9" fmla="*/ 1546872 w 2574384"/>
                <a:gd name="connsiteY9" fmla="*/ 2613861 h 2815436"/>
                <a:gd name="connsiteX10" fmla="*/ 1505389 w 2574384"/>
                <a:gd name="connsiteY10" fmla="*/ 2537433 h 2815436"/>
                <a:gd name="connsiteX11" fmla="*/ 1287192 w 2574384"/>
                <a:gd name="connsiteY11" fmla="*/ 2654916 h 2815436"/>
                <a:gd name="connsiteX12" fmla="*/ 0 w 2574384"/>
                <a:gd name="connsiteY12" fmla="*/ 1961860 h 2815436"/>
                <a:gd name="connsiteX13" fmla="*/ 1 w 2574384"/>
                <a:gd name="connsiteY13" fmla="*/ 1961860 h 2815436"/>
                <a:gd name="connsiteX14" fmla="*/ 1 w 2574384"/>
                <a:gd name="connsiteY14" fmla="*/ 693056 h 2815436"/>
                <a:gd name="connsiteX15" fmla="*/ 0 w 2574384"/>
                <a:gd name="connsiteY15" fmla="*/ 693056 h 2815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74384" h="2815436">
                  <a:moveTo>
                    <a:pt x="1287192" y="0"/>
                  </a:moveTo>
                  <a:lnTo>
                    <a:pt x="2574383" y="693056"/>
                  </a:lnTo>
                  <a:lnTo>
                    <a:pt x="2574384" y="693056"/>
                  </a:lnTo>
                  <a:lnTo>
                    <a:pt x="2574384" y="1961860"/>
                  </a:lnTo>
                  <a:lnTo>
                    <a:pt x="2574383" y="1961860"/>
                  </a:lnTo>
                  <a:lnTo>
                    <a:pt x="2306886" y="2105887"/>
                  </a:lnTo>
                  <a:lnTo>
                    <a:pt x="2347261" y="2180273"/>
                  </a:lnTo>
                  <a:cubicBezTo>
                    <a:pt x="2370397" y="2234972"/>
                    <a:pt x="2383190" y="2295110"/>
                    <a:pt x="2383190" y="2358236"/>
                  </a:cubicBezTo>
                  <a:cubicBezTo>
                    <a:pt x="2383190" y="2610741"/>
                    <a:pt x="2178495" y="2815436"/>
                    <a:pt x="1925990" y="2815436"/>
                  </a:cubicBezTo>
                  <a:cubicBezTo>
                    <a:pt x="1768174" y="2815436"/>
                    <a:pt x="1629035" y="2735477"/>
                    <a:pt x="1546872" y="2613861"/>
                  </a:cubicBezTo>
                  <a:lnTo>
                    <a:pt x="1505389" y="2537433"/>
                  </a:lnTo>
                  <a:lnTo>
                    <a:pt x="1287192" y="2654916"/>
                  </a:lnTo>
                  <a:lnTo>
                    <a:pt x="0" y="1961860"/>
                  </a:lnTo>
                  <a:lnTo>
                    <a:pt x="1" y="1961860"/>
                  </a:lnTo>
                  <a:lnTo>
                    <a:pt x="1" y="693056"/>
                  </a:lnTo>
                  <a:lnTo>
                    <a:pt x="0" y="69305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BE98BE5C-98B2-46BC-B957-773EDECB7B3A}"/>
                </a:ext>
              </a:extLst>
            </p:cNvPr>
            <p:cNvSpPr/>
            <p:nvPr/>
          </p:nvSpPr>
          <p:spPr>
            <a:xfrm>
              <a:off x="3630788" y="1471958"/>
              <a:ext cx="914828" cy="806335"/>
            </a:xfrm>
            <a:custGeom>
              <a:avLst/>
              <a:gdLst>
                <a:gd name="connsiteX0" fmla="*/ 1993508 w 1993508"/>
                <a:gd name="connsiteY0" fmla="*/ 0 h 1757088"/>
                <a:gd name="connsiteX1" fmla="*/ 1993508 w 1993508"/>
                <a:gd name="connsiteY1" fmla="*/ 903512 h 1757088"/>
                <a:gd name="connsiteX2" fmla="*/ 1993507 w 1993508"/>
                <a:gd name="connsiteY2" fmla="*/ 903512 h 1757088"/>
                <a:gd name="connsiteX3" fmla="*/ 1726010 w 1993508"/>
                <a:gd name="connsiteY3" fmla="*/ 1047539 h 1757088"/>
                <a:gd name="connsiteX4" fmla="*/ 1766385 w 1993508"/>
                <a:gd name="connsiteY4" fmla="*/ 1121925 h 1757088"/>
                <a:gd name="connsiteX5" fmla="*/ 1802314 w 1993508"/>
                <a:gd name="connsiteY5" fmla="*/ 1299888 h 1757088"/>
                <a:gd name="connsiteX6" fmla="*/ 1345114 w 1993508"/>
                <a:gd name="connsiteY6" fmla="*/ 1757088 h 1757088"/>
                <a:gd name="connsiteX7" fmla="*/ 965996 w 1993508"/>
                <a:gd name="connsiteY7" fmla="*/ 1555513 h 1757088"/>
                <a:gd name="connsiteX8" fmla="*/ 924513 w 1993508"/>
                <a:gd name="connsiteY8" fmla="*/ 1479085 h 1757088"/>
                <a:gd name="connsiteX9" fmla="*/ 706316 w 1993508"/>
                <a:gd name="connsiteY9" fmla="*/ 1596568 h 1757088"/>
                <a:gd name="connsiteX10" fmla="*/ 0 w 1993508"/>
                <a:gd name="connsiteY10" fmla="*/ 1216270 h 1757088"/>
                <a:gd name="connsiteX11" fmla="*/ 3060 w 1993508"/>
                <a:gd name="connsiteY11" fmla="*/ 1209917 h 1757088"/>
                <a:gd name="connsiteX12" fmla="*/ 1803031 w 1993508"/>
                <a:gd name="connsiteY12" fmla="*/ 9618 h 1757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93508" h="1757088">
                  <a:moveTo>
                    <a:pt x="1993508" y="0"/>
                  </a:moveTo>
                  <a:lnTo>
                    <a:pt x="1993508" y="903512"/>
                  </a:lnTo>
                  <a:lnTo>
                    <a:pt x="1993507" y="903512"/>
                  </a:lnTo>
                  <a:lnTo>
                    <a:pt x="1726010" y="1047539"/>
                  </a:lnTo>
                  <a:lnTo>
                    <a:pt x="1766385" y="1121925"/>
                  </a:lnTo>
                  <a:cubicBezTo>
                    <a:pt x="1789521" y="1176624"/>
                    <a:pt x="1802314" y="1236762"/>
                    <a:pt x="1802314" y="1299888"/>
                  </a:cubicBezTo>
                  <a:cubicBezTo>
                    <a:pt x="1802314" y="1552393"/>
                    <a:pt x="1597619" y="1757088"/>
                    <a:pt x="1345114" y="1757088"/>
                  </a:cubicBezTo>
                  <a:cubicBezTo>
                    <a:pt x="1187298" y="1757088"/>
                    <a:pt x="1048159" y="1677129"/>
                    <a:pt x="965996" y="1555513"/>
                  </a:cubicBezTo>
                  <a:lnTo>
                    <a:pt x="924513" y="1479085"/>
                  </a:lnTo>
                  <a:lnTo>
                    <a:pt x="706316" y="1596568"/>
                  </a:lnTo>
                  <a:lnTo>
                    <a:pt x="0" y="1216270"/>
                  </a:lnTo>
                  <a:lnTo>
                    <a:pt x="3060" y="1209917"/>
                  </a:lnTo>
                  <a:cubicBezTo>
                    <a:pt x="359655" y="553485"/>
                    <a:pt x="1024331" y="88700"/>
                    <a:pt x="1803031" y="9618"/>
                  </a:cubicBezTo>
                  <a:close/>
                </a:path>
              </a:pathLst>
            </a:custGeom>
            <a:solidFill>
              <a:schemeClr val="tx2">
                <a:alpha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10" name="Freeform: Shape 18">
              <a:extLst>
                <a:ext uri="{FF2B5EF4-FFF2-40B4-BE49-F238E27FC236}">
                  <a16:creationId xmlns:a16="http://schemas.microsoft.com/office/drawing/2014/main" id="{A967BE05-A62E-4F4A-9D22-B3F759C71D67}"/>
                </a:ext>
              </a:extLst>
            </p:cNvPr>
            <p:cNvSpPr/>
            <p:nvPr/>
          </p:nvSpPr>
          <p:spPr>
            <a:xfrm>
              <a:off x="4014342" y="1762062"/>
              <a:ext cx="265857" cy="2417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144" extrusionOk="0">
                  <a:moveTo>
                    <a:pt x="20618" y="7406"/>
                  </a:moveTo>
                  <a:lnTo>
                    <a:pt x="13580" y="7406"/>
                  </a:lnTo>
                  <a:cubicBezTo>
                    <a:pt x="13156" y="6803"/>
                    <a:pt x="12718" y="6095"/>
                    <a:pt x="12319" y="5293"/>
                  </a:cubicBezTo>
                  <a:lnTo>
                    <a:pt x="20618" y="5293"/>
                  </a:lnTo>
                  <a:cubicBezTo>
                    <a:pt x="20618" y="5293"/>
                    <a:pt x="20618" y="7406"/>
                    <a:pt x="20618" y="7406"/>
                  </a:cubicBezTo>
                  <a:close/>
                  <a:moveTo>
                    <a:pt x="19636" y="13747"/>
                  </a:moveTo>
                  <a:lnTo>
                    <a:pt x="11291" y="13747"/>
                  </a:lnTo>
                  <a:lnTo>
                    <a:pt x="11291" y="8463"/>
                  </a:lnTo>
                  <a:lnTo>
                    <a:pt x="13090" y="8463"/>
                  </a:lnTo>
                  <a:cubicBezTo>
                    <a:pt x="14022" y="9712"/>
                    <a:pt x="14815" y="10437"/>
                    <a:pt x="14882" y="10497"/>
                  </a:cubicBezTo>
                  <a:cubicBezTo>
                    <a:pt x="15009" y="10610"/>
                    <a:pt x="15174" y="10644"/>
                    <a:pt x="15323" y="10601"/>
                  </a:cubicBezTo>
                  <a:cubicBezTo>
                    <a:pt x="15418" y="10574"/>
                    <a:pt x="15505" y="10516"/>
                    <a:pt x="15573" y="10429"/>
                  </a:cubicBezTo>
                  <a:cubicBezTo>
                    <a:pt x="15746" y="10205"/>
                    <a:pt x="15718" y="9871"/>
                    <a:pt x="15510" y="9684"/>
                  </a:cubicBezTo>
                  <a:cubicBezTo>
                    <a:pt x="15498" y="9674"/>
                    <a:pt x="15023" y="9238"/>
                    <a:pt x="14383" y="8463"/>
                  </a:cubicBezTo>
                  <a:lnTo>
                    <a:pt x="19636" y="8463"/>
                  </a:lnTo>
                  <a:cubicBezTo>
                    <a:pt x="19636" y="8463"/>
                    <a:pt x="19636" y="13747"/>
                    <a:pt x="19636" y="13747"/>
                  </a:cubicBezTo>
                  <a:close/>
                  <a:moveTo>
                    <a:pt x="19636" y="20087"/>
                  </a:moveTo>
                  <a:lnTo>
                    <a:pt x="11291" y="20087"/>
                  </a:lnTo>
                  <a:lnTo>
                    <a:pt x="11291" y="14803"/>
                  </a:lnTo>
                  <a:lnTo>
                    <a:pt x="19636" y="14803"/>
                  </a:lnTo>
                  <a:cubicBezTo>
                    <a:pt x="19636" y="14803"/>
                    <a:pt x="19636" y="20087"/>
                    <a:pt x="19636" y="20087"/>
                  </a:cubicBezTo>
                  <a:close/>
                  <a:moveTo>
                    <a:pt x="11291" y="5461"/>
                  </a:moveTo>
                  <a:cubicBezTo>
                    <a:pt x="11626" y="6178"/>
                    <a:pt x="11991" y="6828"/>
                    <a:pt x="12360" y="7406"/>
                  </a:cubicBezTo>
                  <a:lnTo>
                    <a:pt x="11291" y="7406"/>
                  </a:lnTo>
                  <a:cubicBezTo>
                    <a:pt x="11291" y="7406"/>
                    <a:pt x="11291" y="5461"/>
                    <a:pt x="11291" y="5461"/>
                  </a:cubicBezTo>
                  <a:close/>
                  <a:moveTo>
                    <a:pt x="12871" y="1481"/>
                  </a:moveTo>
                  <a:cubicBezTo>
                    <a:pt x="14045" y="751"/>
                    <a:pt x="15436" y="979"/>
                    <a:pt x="15979" y="1990"/>
                  </a:cubicBezTo>
                  <a:cubicBezTo>
                    <a:pt x="16343" y="2668"/>
                    <a:pt x="16223" y="3523"/>
                    <a:pt x="15755" y="4236"/>
                  </a:cubicBezTo>
                  <a:lnTo>
                    <a:pt x="11845" y="4236"/>
                  </a:lnTo>
                  <a:cubicBezTo>
                    <a:pt x="11740" y="3975"/>
                    <a:pt x="11641" y="3708"/>
                    <a:pt x="11550" y="3432"/>
                  </a:cubicBezTo>
                  <a:cubicBezTo>
                    <a:pt x="11653" y="2691"/>
                    <a:pt x="12120" y="1947"/>
                    <a:pt x="12871" y="1481"/>
                  </a:cubicBezTo>
                  <a:moveTo>
                    <a:pt x="10309" y="7406"/>
                  </a:moveTo>
                  <a:lnTo>
                    <a:pt x="9224" y="7406"/>
                  </a:lnTo>
                  <a:cubicBezTo>
                    <a:pt x="9600" y="6819"/>
                    <a:pt x="9970" y="6158"/>
                    <a:pt x="10309" y="5429"/>
                  </a:cubicBezTo>
                  <a:cubicBezTo>
                    <a:pt x="10309" y="5429"/>
                    <a:pt x="10309" y="7406"/>
                    <a:pt x="10309" y="7406"/>
                  </a:cubicBezTo>
                  <a:close/>
                  <a:moveTo>
                    <a:pt x="10309" y="13747"/>
                  </a:moveTo>
                  <a:lnTo>
                    <a:pt x="1964" y="13747"/>
                  </a:lnTo>
                  <a:lnTo>
                    <a:pt x="1964" y="8463"/>
                  </a:lnTo>
                  <a:lnTo>
                    <a:pt x="7202" y="8463"/>
                  </a:lnTo>
                  <a:cubicBezTo>
                    <a:pt x="6563" y="9238"/>
                    <a:pt x="6087" y="9674"/>
                    <a:pt x="6075" y="9684"/>
                  </a:cubicBezTo>
                  <a:cubicBezTo>
                    <a:pt x="5867" y="9871"/>
                    <a:pt x="5839" y="10205"/>
                    <a:pt x="6012" y="10429"/>
                  </a:cubicBezTo>
                  <a:cubicBezTo>
                    <a:pt x="6080" y="10516"/>
                    <a:pt x="6167" y="10574"/>
                    <a:pt x="6261" y="10601"/>
                  </a:cubicBezTo>
                  <a:cubicBezTo>
                    <a:pt x="6411" y="10644"/>
                    <a:pt x="6575" y="10610"/>
                    <a:pt x="6703" y="10497"/>
                  </a:cubicBezTo>
                  <a:cubicBezTo>
                    <a:pt x="6770" y="10437"/>
                    <a:pt x="7563" y="9712"/>
                    <a:pt x="8495" y="8463"/>
                  </a:cubicBezTo>
                  <a:lnTo>
                    <a:pt x="10309" y="8463"/>
                  </a:lnTo>
                  <a:cubicBezTo>
                    <a:pt x="10309" y="8463"/>
                    <a:pt x="10309" y="13747"/>
                    <a:pt x="10309" y="13747"/>
                  </a:cubicBezTo>
                  <a:close/>
                  <a:moveTo>
                    <a:pt x="10309" y="20087"/>
                  </a:moveTo>
                  <a:lnTo>
                    <a:pt x="1964" y="20087"/>
                  </a:lnTo>
                  <a:lnTo>
                    <a:pt x="1964" y="14803"/>
                  </a:lnTo>
                  <a:lnTo>
                    <a:pt x="10309" y="14803"/>
                  </a:lnTo>
                  <a:cubicBezTo>
                    <a:pt x="10309" y="14803"/>
                    <a:pt x="10309" y="20087"/>
                    <a:pt x="10309" y="20087"/>
                  </a:cubicBezTo>
                  <a:close/>
                  <a:moveTo>
                    <a:pt x="982" y="7406"/>
                  </a:moveTo>
                  <a:lnTo>
                    <a:pt x="982" y="5293"/>
                  </a:lnTo>
                  <a:lnTo>
                    <a:pt x="9266" y="5293"/>
                  </a:lnTo>
                  <a:cubicBezTo>
                    <a:pt x="8867" y="6095"/>
                    <a:pt x="8429" y="6803"/>
                    <a:pt x="8005" y="7406"/>
                  </a:cubicBezTo>
                  <a:cubicBezTo>
                    <a:pt x="8005" y="7406"/>
                    <a:pt x="982" y="7406"/>
                    <a:pt x="982" y="7406"/>
                  </a:cubicBezTo>
                  <a:close/>
                  <a:moveTo>
                    <a:pt x="5606" y="1990"/>
                  </a:moveTo>
                  <a:cubicBezTo>
                    <a:pt x="6148" y="980"/>
                    <a:pt x="7540" y="751"/>
                    <a:pt x="8714" y="1481"/>
                  </a:cubicBezTo>
                  <a:cubicBezTo>
                    <a:pt x="9465" y="1948"/>
                    <a:pt x="9931" y="2692"/>
                    <a:pt x="10035" y="3433"/>
                  </a:cubicBezTo>
                  <a:cubicBezTo>
                    <a:pt x="9944" y="3708"/>
                    <a:pt x="9845" y="3975"/>
                    <a:pt x="9740" y="4236"/>
                  </a:cubicBezTo>
                  <a:lnTo>
                    <a:pt x="5830" y="4236"/>
                  </a:lnTo>
                  <a:cubicBezTo>
                    <a:pt x="5362" y="3523"/>
                    <a:pt x="5242" y="2668"/>
                    <a:pt x="5606" y="1990"/>
                  </a:cubicBezTo>
                  <a:moveTo>
                    <a:pt x="20618" y="4236"/>
                  </a:moveTo>
                  <a:lnTo>
                    <a:pt x="16874" y="4236"/>
                  </a:lnTo>
                  <a:cubicBezTo>
                    <a:pt x="17259" y="3325"/>
                    <a:pt x="17284" y="2310"/>
                    <a:pt x="16829" y="1461"/>
                  </a:cubicBezTo>
                  <a:cubicBezTo>
                    <a:pt x="16015" y="-54"/>
                    <a:pt x="14024" y="-456"/>
                    <a:pt x="12380" y="565"/>
                  </a:cubicBezTo>
                  <a:cubicBezTo>
                    <a:pt x="11747" y="959"/>
                    <a:pt x="11277" y="1511"/>
                    <a:pt x="10965" y="2122"/>
                  </a:cubicBezTo>
                  <a:cubicBezTo>
                    <a:pt x="10949" y="2115"/>
                    <a:pt x="10937" y="2103"/>
                    <a:pt x="10920" y="2098"/>
                  </a:cubicBezTo>
                  <a:cubicBezTo>
                    <a:pt x="10909" y="2095"/>
                    <a:pt x="10899" y="2097"/>
                    <a:pt x="10888" y="2095"/>
                  </a:cubicBezTo>
                  <a:cubicBezTo>
                    <a:pt x="10861" y="2089"/>
                    <a:pt x="10834" y="2089"/>
                    <a:pt x="10806" y="2088"/>
                  </a:cubicBezTo>
                  <a:cubicBezTo>
                    <a:pt x="10782" y="2089"/>
                    <a:pt x="10759" y="2089"/>
                    <a:pt x="10735" y="2093"/>
                  </a:cubicBezTo>
                  <a:cubicBezTo>
                    <a:pt x="10712" y="2096"/>
                    <a:pt x="10689" y="2090"/>
                    <a:pt x="10665" y="2098"/>
                  </a:cubicBezTo>
                  <a:cubicBezTo>
                    <a:pt x="10648" y="2103"/>
                    <a:pt x="10636" y="2115"/>
                    <a:pt x="10620" y="2122"/>
                  </a:cubicBezTo>
                  <a:cubicBezTo>
                    <a:pt x="10307" y="1511"/>
                    <a:pt x="9837" y="959"/>
                    <a:pt x="9205" y="566"/>
                  </a:cubicBezTo>
                  <a:cubicBezTo>
                    <a:pt x="7561" y="-456"/>
                    <a:pt x="5569" y="-54"/>
                    <a:pt x="4755" y="1461"/>
                  </a:cubicBezTo>
                  <a:cubicBezTo>
                    <a:pt x="4301" y="2310"/>
                    <a:pt x="4325" y="3325"/>
                    <a:pt x="4711" y="4236"/>
                  </a:cubicBezTo>
                  <a:lnTo>
                    <a:pt x="982" y="4236"/>
                  </a:lnTo>
                  <a:cubicBezTo>
                    <a:pt x="440" y="4236"/>
                    <a:pt x="0" y="4709"/>
                    <a:pt x="0" y="5293"/>
                  </a:cubicBezTo>
                  <a:lnTo>
                    <a:pt x="0" y="7406"/>
                  </a:lnTo>
                  <a:cubicBezTo>
                    <a:pt x="0" y="7990"/>
                    <a:pt x="440" y="8463"/>
                    <a:pt x="982" y="8463"/>
                  </a:cubicBezTo>
                  <a:lnTo>
                    <a:pt x="982" y="20087"/>
                  </a:lnTo>
                  <a:cubicBezTo>
                    <a:pt x="982" y="20671"/>
                    <a:pt x="1422" y="21144"/>
                    <a:pt x="1964" y="21144"/>
                  </a:cubicBezTo>
                  <a:lnTo>
                    <a:pt x="19636" y="21144"/>
                  </a:lnTo>
                  <a:cubicBezTo>
                    <a:pt x="20178" y="21144"/>
                    <a:pt x="20618" y="20671"/>
                    <a:pt x="20618" y="20087"/>
                  </a:cubicBezTo>
                  <a:lnTo>
                    <a:pt x="20618" y="8463"/>
                  </a:lnTo>
                  <a:cubicBezTo>
                    <a:pt x="21160" y="8463"/>
                    <a:pt x="21600" y="7990"/>
                    <a:pt x="21600" y="7406"/>
                  </a:cubicBezTo>
                  <a:lnTo>
                    <a:pt x="21600" y="5293"/>
                  </a:lnTo>
                  <a:cubicBezTo>
                    <a:pt x="21600" y="4709"/>
                    <a:pt x="21160" y="4236"/>
                    <a:pt x="20618" y="4236"/>
                  </a:cubicBezTo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11" name="TextBox 27">
              <a:extLst>
                <a:ext uri="{FF2B5EF4-FFF2-40B4-BE49-F238E27FC236}">
                  <a16:creationId xmlns:a16="http://schemas.microsoft.com/office/drawing/2014/main" id="{34D8E291-1EA0-49DF-A9CE-AD3045A73C0E}"/>
                </a:ext>
              </a:extLst>
            </p:cNvPr>
            <p:cNvSpPr txBox="1"/>
            <p:nvPr/>
          </p:nvSpPr>
          <p:spPr>
            <a:xfrm>
              <a:off x="3569665" y="1236180"/>
              <a:ext cx="523220" cy="484748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sz="4800" dirty="0">
                  <a:solidFill>
                    <a:schemeClr val="bg2"/>
                  </a:solidFill>
                </a:rPr>
                <a:t>01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3E531104-C5FE-4C78-A93F-20951F8739A8}"/>
              </a:ext>
            </a:extLst>
          </p:cNvPr>
          <p:cNvGrpSpPr/>
          <p:nvPr/>
        </p:nvGrpSpPr>
        <p:grpSpPr>
          <a:xfrm>
            <a:off x="6631275" y="2566274"/>
            <a:ext cx="1854941" cy="1624469"/>
            <a:chOff x="4973456" y="1924705"/>
            <a:chExt cx="1391206" cy="1218352"/>
          </a:xfrm>
        </p:grpSpPr>
        <p:sp>
          <p:nvSpPr>
            <p:cNvPr id="13" name="Freeform: Shape 4">
              <a:extLst>
                <a:ext uri="{FF2B5EF4-FFF2-40B4-BE49-F238E27FC236}">
                  <a16:creationId xmlns:a16="http://schemas.microsoft.com/office/drawing/2014/main" id="{D4CF11C6-F951-4158-A29B-5E179655D4E4}"/>
                </a:ext>
              </a:extLst>
            </p:cNvPr>
            <p:cNvSpPr/>
            <p:nvPr/>
          </p:nvSpPr>
          <p:spPr>
            <a:xfrm>
              <a:off x="4973456" y="1924705"/>
              <a:ext cx="1391206" cy="1218352"/>
            </a:xfrm>
            <a:custGeom>
              <a:avLst/>
              <a:gdLst>
                <a:gd name="connsiteX0" fmla="*/ 1744392 w 3031584"/>
                <a:gd name="connsiteY0" fmla="*/ 0 h 2654916"/>
                <a:gd name="connsiteX1" fmla="*/ 3031583 w 3031584"/>
                <a:gd name="connsiteY1" fmla="*/ 693056 h 2654916"/>
                <a:gd name="connsiteX2" fmla="*/ 3031584 w 3031584"/>
                <a:gd name="connsiteY2" fmla="*/ 693056 h 2654916"/>
                <a:gd name="connsiteX3" fmla="*/ 3031584 w 3031584"/>
                <a:gd name="connsiteY3" fmla="*/ 1961860 h 2654916"/>
                <a:gd name="connsiteX4" fmla="*/ 3031583 w 3031584"/>
                <a:gd name="connsiteY4" fmla="*/ 1961860 h 2654916"/>
                <a:gd name="connsiteX5" fmla="*/ 1744392 w 3031584"/>
                <a:gd name="connsiteY5" fmla="*/ 2654916 h 2654916"/>
                <a:gd name="connsiteX6" fmla="*/ 457200 w 3031584"/>
                <a:gd name="connsiteY6" fmla="*/ 1961860 h 2654916"/>
                <a:gd name="connsiteX7" fmla="*/ 457201 w 3031584"/>
                <a:gd name="connsiteY7" fmla="*/ 1961860 h 2654916"/>
                <a:gd name="connsiteX8" fmla="*/ 457201 w 3031584"/>
                <a:gd name="connsiteY8" fmla="*/ 1784658 h 2654916"/>
                <a:gd name="connsiteX9" fmla="*/ 457200 w 3031584"/>
                <a:gd name="connsiteY9" fmla="*/ 1784658 h 2654916"/>
                <a:gd name="connsiteX10" fmla="*/ 0 w 3031584"/>
                <a:gd name="connsiteY10" fmla="*/ 1327458 h 2654916"/>
                <a:gd name="connsiteX11" fmla="*/ 457200 w 3031584"/>
                <a:gd name="connsiteY11" fmla="*/ 870258 h 2654916"/>
                <a:gd name="connsiteX12" fmla="*/ 457201 w 3031584"/>
                <a:gd name="connsiteY12" fmla="*/ 870258 h 2654916"/>
                <a:gd name="connsiteX13" fmla="*/ 457201 w 3031584"/>
                <a:gd name="connsiteY13" fmla="*/ 693056 h 2654916"/>
                <a:gd name="connsiteX14" fmla="*/ 457200 w 3031584"/>
                <a:gd name="connsiteY14" fmla="*/ 693056 h 2654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31584" h="2654916">
                  <a:moveTo>
                    <a:pt x="1744392" y="0"/>
                  </a:moveTo>
                  <a:lnTo>
                    <a:pt x="3031583" y="693056"/>
                  </a:lnTo>
                  <a:lnTo>
                    <a:pt x="3031584" y="693056"/>
                  </a:lnTo>
                  <a:lnTo>
                    <a:pt x="3031584" y="1961860"/>
                  </a:lnTo>
                  <a:lnTo>
                    <a:pt x="3031583" y="1961860"/>
                  </a:lnTo>
                  <a:lnTo>
                    <a:pt x="1744392" y="2654916"/>
                  </a:lnTo>
                  <a:lnTo>
                    <a:pt x="457200" y="1961860"/>
                  </a:lnTo>
                  <a:lnTo>
                    <a:pt x="457201" y="1961860"/>
                  </a:lnTo>
                  <a:lnTo>
                    <a:pt x="457201" y="1784658"/>
                  </a:lnTo>
                  <a:lnTo>
                    <a:pt x="457200" y="1784658"/>
                  </a:lnTo>
                  <a:cubicBezTo>
                    <a:pt x="204695" y="1784658"/>
                    <a:pt x="0" y="1579963"/>
                    <a:pt x="0" y="1327458"/>
                  </a:cubicBezTo>
                  <a:cubicBezTo>
                    <a:pt x="0" y="1074953"/>
                    <a:pt x="204695" y="870258"/>
                    <a:pt x="457200" y="870258"/>
                  </a:cubicBezTo>
                  <a:lnTo>
                    <a:pt x="457201" y="870258"/>
                  </a:lnTo>
                  <a:lnTo>
                    <a:pt x="457201" y="693056"/>
                  </a:lnTo>
                  <a:lnTo>
                    <a:pt x="457200" y="69305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14" name="Freeform: Shape 10">
              <a:extLst>
                <a:ext uri="{FF2B5EF4-FFF2-40B4-BE49-F238E27FC236}">
                  <a16:creationId xmlns:a16="http://schemas.microsoft.com/office/drawing/2014/main" id="{D944CAE0-11B2-4EC2-AF21-02C576F9D06A}"/>
                </a:ext>
              </a:extLst>
            </p:cNvPr>
            <p:cNvSpPr/>
            <p:nvPr/>
          </p:nvSpPr>
          <p:spPr>
            <a:xfrm>
              <a:off x="4973457" y="2062263"/>
              <a:ext cx="656432" cy="943237"/>
            </a:xfrm>
            <a:custGeom>
              <a:avLst/>
              <a:gdLst>
                <a:gd name="connsiteX0" fmla="*/ 1187673 w 1430435"/>
                <a:gd name="connsiteY0" fmla="*/ 0 h 2055413"/>
                <a:gd name="connsiteX1" fmla="*/ 1248402 w 1430435"/>
                <a:gd name="connsiteY1" fmla="*/ 126065 h 2055413"/>
                <a:gd name="connsiteX2" fmla="*/ 1430435 w 1430435"/>
                <a:gd name="connsiteY2" fmla="*/ 1027706 h 2055413"/>
                <a:gd name="connsiteX3" fmla="*/ 1248402 w 1430435"/>
                <a:gd name="connsiteY3" fmla="*/ 1929347 h 2055413"/>
                <a:gd name="connsiteX4" fmla="*/ 1187673 w 1430435"/>
                <a:gd name="connsiteY4" fmla="*/ 2055413 h 2055413"/>
                <a:gd name="connsiteX5" fmla="*/ 457200 w 1430435"/>
                <a:gd name="connsiteY5" fmla="*/ 1662108 h 2055413"/>
                <a:gd name="connsiteX6" fmla="*/ 457201 w 1430435"/>
                <a:gd name="connsiteY6" fmla="*/ 1662108 h 2055413"/>
                <a:gd name="connsiteX7" fmla="*/ 457201 w 1430435"/>
                <a:gd name="connsiteY7" fmla="*/ 1484906 h 2055413"/>
                <a:gd name="connsiteX8" fmla="*/ 457200 w 1430435"/>
                <a:gd name="connsiteY8" fmla="*/ 1484906 h 2055413"/>
                <a:gd name="connsiteX9" fmla="*/ 0 w 1430435"/>
                <a:gd name="connsiteY9" fmla="*/ 1027706 h 2055413"/>
                <a:gd name="connsiteX10" fmla="*/ 457200 w 1430435"/>
                <a:gd name="connsiteY10" fmla="*/ 570506 h 2055413"/>
                <a:gd name="connsiteX11" fmla="*/ 457201 w 1430435"/>
                <a:gd name="connsiteY11" fmla="*/ 570506 h 2055413"/>
                <a:gd name="connsiteX12" fmla="*/ 457201 w 1430435"/>
                <a:gd name="connsiteY12" fmla="*/ 393304 h 2055413"/>
                <a:gd name="connsiteX13" fmla="*/ 457200 w 1430435"/>
                <a:gd name="connsiteY13" fmla="*/ 393304 h 2055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30435" h="2055413">
                  <a:moveTo>
                    <a:pt x="1187673" y="0"/>
                  </a:moveTo>
                  <a:lnTo>
                    <a:pt x="1248402" y="126065"/>
                  </a:lnTo>
                  <a:cubicBezTo>
                    <a:pt x="1365618" y="403194"/>
                    <a:pt x="1430435" y="707881"/>
                    <a:pt x="1430435" y="1027706"/>
                  </a:cubicBezTo>
                  <a:cubicBezTo>
                    <a:pt x="1430435" y="1347532"/>
                    <a:pt x="1365618" y="1652219"/>
                    <a:pt x="1248402" y="1929347"/>
                  </a:cubicBezTo>
                  <a:lnTo>
                    <a:pt x="1187673" y="2055413"/>
                  </a:lnTo>
                  <a:lnTo>
                    <a:pt x="457200" y="1662108"/>
                  </a:lnTo>
                  <a:lnTo>
                    <a:pt x="457201" y="1662108"/>
                  </a:lnTo>
                  <a:lnTo>
                    <a:pt x="457201" y="1484906"/>
                  </a:lnTo>
                  <a:lnTo>
                    <a:pt x="457200" y="1484906"/>
                  </a:lnTo>
                  <a:cubicBezTo>
                    <a:pt x="204695" y="1484906"/>
                    <a:pt x="0" y="1280211"/>
                    <a:pt x="0" y="1027706"/>
                  </a:cubicBezTo>
                  <a:cubicBezTo>
                    <a:pt x="0" y="775201"/>
                    <a:pt x="204695" y="570506"/>
                    <a:pt x="457200" y="570506"/>
                  </a:cubicBezTo>
                  <a:lnTo>
                    <a:pt x="457201" y="570506"/>
                  </a:lnTo>
                  <a:lnTo>
                    <a:pt x="457201" y="393304"/>
                  </a:lnTo>
                  <a:lnTo>
                    <a:pt x="457200" y="393304"/>
                  </a:lnTo>
                  <a:close/>
                </a:path>
              </a:pathLst>
            </a:custGeom>
            <a:solidFill>
              <a:schemeClr val="tx2">
                <a:alpha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15" name="Freeform: Shape 17">
              <a:extLst>
                <a:ext uri="{FF2B5EF4-FFF2-40B4-BE49-F238E27FC236}">
                  <a16:creationId xmlns:a16="http://schemas.microsoft.com/office/drawing/2014/main" id="{6BAA281D-429A-401F-909F-6C4EF1158E1A}"/>
                </a:ext>
              </a:extLst>
            </p:cNvPr>
            <p:cNvSpPr/>
            <p:nvPr/>
          </p:nvSpPr>
          <p:spPr>
            <a:xfrm>
              <a:off x="5221860" y="2406014"/>
              <a:ext cx="265857" cy="2416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36" y="2161"/>
                  </a:moveTo>
                  <a:lnTo>
                    <a:pt x="13745" y="2161"/>
                  </a:lnTo>
                  <a:cubicBezTo>
                    <a:pt x="11782" y="2160"/>
                    <a:pt x="11782" y="0"/>
                    <a:pt x="9818" y="0"/>
                  </a:cubicBezTo>
                  <a:lnTo>
                    <a:pt x="5891" y="0"/>
                  </a:lnTo>
                  <a:cubicBezTo>
                    <a:pt x="4806" y="0"/>
                    <a:pt x="3927" y="967"/>
                    <a:pt x="3927" y="2161"/>
                  </a:cubicBezTo>
                  <a:lnTo>
                    <a:pt x="3927" y="2700"/>
                  </a:lnTo>
                  <a:cubicBezTo>
                    <a:pt x="3927" y="2999"/>
                    <a:pt x="4147" y="3240"/>
                    <a:pt x="4418" y="3240"/>
                  </a:cubicBezTo>
                  <a:cubicBezTo>
                    <a:pt x="4690" y="3240"/>
                    <a:pt x="4909" y="2999"/>
                    <a:pt x="4909" y="2700"/>
                  </a:cubicBezTo>
                  <a:lnTo>
                    <a:pt x="4909" y="2161"/>
                  </a:lnTo>
                  <a:cubicBezTo>
                    <a:pt x="4909" y="1564"/>
                    <a:pt x="5348" y="1080"/>
                    <a:pt x="5891" y="1080"/>
                  </a:cubicBezTo>
                  <a:lnTo>
                    <a:pt x="9818" y="1080"/>
                  </a:lnTo>
                  <a:cubicBezTo>
                    <a:pt x="11291" y="1080"/>
                    <a:pt x="11291" y="3239"/>
                    <a:pt x="13744" y="3240"/>
                  </a:cubicBezTo>
                  <a:lnTo>
                    <a:pt x="19636" y="3240"/>
                  </a:lnTo>
                  <a:cubicBezTo>
                    <a:pt x="20178" y="3240"/>
                    <a:pt x="20618" y="3724"/>
                    <a:pt x="20618" y="4321"/>
                  </a:cubicBezTo>
                  <a:lnTo>
                    <a:pt x="20618" y="15120"/>
                  </a:lnTo>
                  <a:cubicBezTo>
                    <a:pt x="20618" y="15717"/>
                    <a:pt x="20178" y="16200"/>
                    <a:pt x="19636" y="16200"/>
                  </a:cubicBezTo>
                  <a:lnTo>
                    <a:pt x="19145" y="16200"/>
                  </a:lnTo>
                  <a:cubicBezTo>
                    <a:pt x="18874" y="16200"/>
                    <a:pt x="18655" y="16442"/>
                    <a:pt x="18655" y="16740"/>
                  </a:cubicBezTo>
                  <a:cubicBezTo>
                    <a:pt x="18655" y="17039"/>
                    <a:pt x="18874" y="17280"/>
                    <a:pt x="19145" y="17280"/>
                  </a:cubicBezTo>
                  <a:lnTo>
                    <a:pt x="19636" y="17280"/>
                  </a:lnTo>
                  <a:cubicBezTo>
                    <a:pt x="20721" y="17280"/>
                    <a:pt x="21600" y="16314"/>
                    <a:pt x="21600" y="15120"/>
                  </a:cubicBezTo>
                  <a:lnTo>
                    <a:pt x="21600" y="4321"/>
                  </a:lnTo>
                  <a:cubicBezTo>
                    <a:pt x="21600" y="3127"/>
                    <a:pt x="20721" y="2161"/>
                    <a:pt x="19636" y="2161"/>
                  </a:cubicBezTo>
                  <a:moveTo>
                    <a:pt x="16691" y="9720"/>
                  </a:moveTo>
                  <a:lnTo>
                    <a:pt x="982" y="9720"/>
                  </a:lnTo>
                  <a:lnTo>
                    <a:pt x="982" y="6481"/>
                  </a:lnTo>
                  <a:cubicBezTo>
                    <a:pt x="982" y="5884"/>
                    <a:pt x="1421" y="5400"/>
                    <a:pt x="1964" y="5400"/>
                  </a:cubicBezTo>
                  <a:lnTo>
                    <a:pt x="5891" y="5400"/>
                  </a:lnTo>
                  <a:cubicBezTo>
                    <a:pt x="7364" y="5400"/>
                    <a:pt x="7364" y="7560"/>
                    <a:pt x="9818" y="7560"/>
                  </a:cubicBezTo>
                  <a:lnTo>
                    <a:pt x="15709" y="7560"/>
                  </a:lnTo>
                  <a:cubicBezTo>
                    <a:pt x="16251" y="7560"/>
                    <a:pt x="16691" y="8044"/>
                    <a:pt x="16691" y="8641"/>
                  </a:cubicBezTo>
                  <a:cubicBezTo>
                    <a:pt x="16691" y="8641"/>
                    <a:pt x="16691" y="9720"/>
                    <a:pt x="16691" y="9720"/>
                  </a:cubicBezTo>
                  <a:close/>
                  <a:moveTo>
                    <a:pt x="16691" y="19440"/>
                  </a:moveTo>
                  <a:cubicBezTo>
                    <a:pt x="16691" y="20037"/>
                    <a:pt x="16251" y="20520"/>
                    <a:pt x="15709" y="20520"/>
                  </a:cubicBezTo>
                  <a:lnTo>
                    <a:pt x="1964" y="20520"/>
                  </a:lnTo>
                  <a:cubicBezTo>
                    <a:pt x="1421" y="20520"/>
                    <a:pt x="982" y="20037"/>
                    <a:pt x="982" y="19440"/>
                  </a:cubicBezTo>
                  <a:lnTo>
                    <a:pt x="982" y="10801"/>
                  </a:lnTo>
                  <a:lnTo>
                    <a:pt x="16691" y="10801"/>
                  </a:lnTo>
                  <a:cubicBezTo>
                    <a:pt x="16691" y="10801"/>
                    <a:pt x="16691" y="19440"/>
                    <a:pt x="16691" y="19440"/>
                  </a:cubicBezTo>
                  <a:close/>
                  <a:moveTo>
                    <a:pt x="15709" y="6481"/>
                  </a:moveTo>
                  <a:lnTo>
                    <a:pt x="9818" y="6481"/>
                  </a:lnTo>
                  <a:cubicBezTo>
                    <a:pt x="7855" y="6480"/>
                    <a:pt x="7855" y="4320"/>
                    <a:pt x="5891" y="4320"/>
                  </a:cubicBezTo>
                  <a:lnTo>
                    <a:pt x="1964" y="4320"/>
                  </a:lnTo>
                  <a:cubicBezTo>
                    <a:pt x="879" y="4320"/>
                    <a:pt x="0" y="5287"/>
                    <a:pt x="0" y="6481"/>
                  </a:cubicBezTo>
                  <a:lnTo>
                    <a:pt x="0" y="19440"/>
                  </a:lnTo>
                  <a:cubicBezTo>
                    <a:pt x="0" y="20634"/>
                    <a:pt x="879" y="21600"/>
                    <a:pt x="1964" y="21600"/>
                  </a:cubicBezTo>
                  <a:lnTo>
                    <a:pt x="15709" y="21600"/>
                  </a:lnTo>
                  <a:cubicBezTo>
                    <a:pt x="16794" y="21600"/>
                    <a:pt x="17673" y="20634"/>
                    <a:pt x="17673" y="19440"/>
                  </a:cubicBezTo>
                  <a:lnTo>
                    <a:pt x="17673" y="8641"/>
                  </a:lnTo>
                  <a:cubicBezTo>
                    <a:pt x="17673" y="7447"/>
                    <a:pt x="16794" y="6481"/>
                    <a:pt x="15709" y="6481"/>
                  </a:cubicBezTo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16" name="TextBox 28">
              <a:extLst>
                <a:ext uri="{FF2B5EF4-FFF2-40B4-BE49-F238E27FC236}">
                  <a16:creationId xmlns:a16="http://schemas.microsoft.com/office/drawing/2014/main" id="{523846FF-67CD-44C5-9117-46B53A3A1A6A}"/>
                </a:ext>
              </a:extLst>
            </p:cNvPr>
            <p:cNvSpPr txBox="1"/>
            <p:nvPr/>
          </p:nvSpPr>
          <p:spPr>
            <a:xfrm>
              <a:off x="5766335" y="2292022"/>
              <a:ext cx="523220" cy="484748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4800" dirty="0">
                  <a:solidFill>
                    <a:schemeClr val="bg2"/>
                  </a:solidFill>
                </a:rPr>
                <a:t>03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5D999E31-B1A4-4FAD-82C3-789FD1B22723}"/>
              </a:ext>
            </a:extLst>
          </p:cNvPr>
          <p:cNvGrpSpPr/>
          <p:nvPr/>
        </p:nvGrpSpPr>
        <p:grpSpPr>
          <a:xfrm>
            <a:off x="3692162" y="2566274"/>
            <a:ext cx="1837532" cy="1624469"/>
            <a:chOff x="2769121" y="1924705"/>
            <a:chExt cx="1378149" cy="1218352"/>
          </a:xfrm>
          <a:solidFill>
            <a:schemeClr val="accent4"/>
          </a:solidFill>
        </p:grpSpPr>
        <p:sp>
          <p:nvSpPr>
            <p:cNvPr id="18" name="Freeform: Shape 5">
              <a:extLst>
                <a:ext uri="{FF2B5EF4-FFF2-40B4-BE49-F238E27FC236}">
                  <a16:creationId xmlns:a16="http://schemas.microsoft.com/office/drawing/2014/main" id="{441D2C0B-0B9F-4805-824D-BF0B722F73C8}"/>
                </a:ext>
              </a:extLst>
            </p:cNvPr>
            <p:cNvSpPr/>
            <p:nvPr/>
          </p:nvSpPr>
          <p:spPr>
            <a:xfrm>
              <a:off x="2769121" y="1924705"/>
              <a:ext cx="1378149" cy="1218352"/>
            </a:xfrm>
            <a:custGeom>
              <a:avLst/>
              <a:gdLst>
                <a:gd name="connsiteX0" fmla="*/ 1287192 w 3003132"/>
                <a:gd name="connsiteY0" fmla="*/ 0 h 2654916"/>
                <a:gd name="connsiteX1" fmla="*/ 2574383 w 3003132"/>
                <a:gd name="connsiteY1" fmla="*/ 693056 h 2654916"/>
                <a:gd name="connsiteX2" fmla="*/ 2574384 w 3003132"/>
                <a:gd name="connsiteY2" fmla="*/ 693056 h 2654916"/>
                <a:gd name="connsiteX3" fmla="*/ 2574384 w 3003132"/>
                <a:gd name="connsiteY3" fmla="*/ 853922 h 2654916"/>
                <a:gd name="connsiteX4" fmla="*/ 2638074 w 3003132"/>
                <a:gd name="connsiteY4" fmla="*/ 860343 h 2654916"/>
                <a:gd name="connsiteX5" fmla="*/ 3003132 w 3003132"/>
                <a:gd name="connsiteY5" fmla="*/ 1308254 h 2654916"/>
                <a:gd name="connsiteX6" fmla="*/ 2638074 w 3003132"/>
                <a:gd name="connsiteY6" fmla="*/ 1756166 h 2654916"/>
                <a:gd name="connsiteX7" fmla="*/ 2574384 w 3003132"/>
                <a:gd name="connsiteY7" fmla="*/ 1762586 h 2654916"/>
                <a:gd name="connsiteX8" fmla="*/ 2574384 w 3003132"/>
                <a:gd name="connsiteY8" fmla="*/ 1961860 h 2654916"/>
                <a:gd name="connsiteX9" fmla="*/ 2574383 w 3003132"/>
                <a:gd name="connsiteY9" fmla="*/ 1961860 h 2654916"/>
                <a:gd name="connsiteX10" fmla="*/ 1287192 w 3003132"/>
                <a:gd name="connsiteY10" fmla="*/ 2654916 h 2654916"/>
                <a:gd name="connsiteX11" fmla="*/ 0 w 3003132"/>
                <a:gd name="connsiteY11" fmla="*/ 1961860 h 2654916"/>
                <a:gd name="connsiteX12" fmla="*/ 1 w 3003132"/>
                <a:gd name="connsiteY12" fmla="*/ 1961860 h 2654916"/>
                <a:gd name="connsiteX13" fmla="*/ 1 w 3003132"/>
                <a:gd name="connsiteY13" fmla="*/ 693056 h 2654916"/>
                <a:gd name="connsiteX14" fmla="*/ 0 w 3003132"/>
                <a:gd name="connsiteY14" fmla="*/ 693056 h 2654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03132" h="2654916">
                  <a:moveTo>
                    <a:pt x="1287192" y="0"/>
                  </a:moveTo>
                  <a:lnTo>
                    <a:pt x="2574383" y="693056"/>
                  </a:lnTo>
                  <a:lnTo>
                    <a:pt x="2574384" y="693056"/>
                  </a:lnTo>
                  <a:lnTo>
                    <a:pt x="2574384" y="853922"/>
                  </a:lnTo>
                  <a:lnTo>
                    <a:pt x="2638074" y="860343"/>
                  </a:lnTo>
                  <a:cubicBezTo>
                    <a:pt x="2846412" y="902975"/>
                    <a:pt x="3003132" y="1087312"/>
                    <a:pt x="3003132" y="1308254"/>
                  </a:cubicBezTo>
                  <a:cubicBezTo>
                    <a:pt x="3003132" y="1529196"/>
                    <a:pt x="2846412" y="1713533"/>
                    <a:pt x="2638074" y="1756166"/>
                  </a:cubicBezTo>
                  <a:lnTo>
                    <a:pt x="2574384" y="1762586"/>
                  </a:lnTo>
                  <a:lnTo>
                    <a:pt x="2574384" y="1961860"/>
                  </a:lnTo>
                  <a:lnTo>
                    <a:pt x="2574383" y="1961860"/>
                  </a:lnTo>
                  <a:lnTo>
                    <a:pt x="1287192" y="2654916"/>
                  </a:lnTo>
                  <a:lnTo>
                    <a:pt x="0" y="1961860"/>
                  </a:lnTo>
                  <a:lnTo>
                    <a:pt x="1" y="1961860"/>
                  </a:lnTo>
                  <a:lnTo>
                    <a:pt x="1" y="693056"/>
                  </a:lnTo>
                  <a:lnTo>
                    <a:pt x="0" y="69305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19" name="Freeform: Shape 12">
              <a:extLst>
                <a:ext uri="{FF2B5EF4-FFF2-40B4-BE49-F238E27FC236}">
                  <a16:creationId xmlns:a16="http://schemas.microsoft.com/office/drawing/2014/main" id="{38931D36-2B5D-47CC-8670-5A88B1608EF9}"/>
                </a:ext>
              </a:extLst>
            </p:cNvPr>
            <p:cNvSpPr/>
            <p:nvPr/>
          </p:nvSpPr>
          <p:spPr>
            <a:xfrm>
              <a:off x="3503894" y="2062263"/>
              <a:ext cx="643375" cy="943238"/>
            </a:xfrm>
            <a:custGeom>
              <a:avLst/>
              <a:gdLst>
                <a:gd name="connsiteX0" fmla="*/ 242762 w 1401984"/>
                <a:gd name="connsiteY0" fmla="*/ 0 h 2055414"/>
                <a:gd name="connsiteX1" fmla="*/ 973235 w 1401984"/>
                <a:gd name="connsiteY1" fmla="*/ 393305 h 2055414"/>
                <a:gd name="connsiteX2" fmla="*/ 973236 w 1401984"/>
                <a:gd name="connsiteY2" fmla="*/ 393305 h 2055414"/>
                <a:gd name="connsiteX3" fmla="*/ 973236 w 1401984"/>
                <a:gd name="connsiteY3" fmla="*/ 554171 h 2055414"/>
                <a:gd name="connsiteX4" fmla="*/ 1036926 w 1401984"/>
                <a:gd name="connsiteY4" fmla="*/ 560592 h 2055414"/>
                <a:gd name="connsiteX5" fmla="*/ 1401984 w 1401984"/>
                <a:gd name="connsiteY5" fmla="*/ 1008503 h 2055414"/>
                <a:gd name="connsiteX6" fmla="*/ 1036926 w 1401984"/>
                <a:gd name="connsiteY6" fmla="*/ 1456415 h 2055414"/>
                <a:gd name="connsiteX7" fmla="*/ 973236 w 1401984"/>
                <a:gd name="connsiteY7" fmla="*/ 1462835 h 2055414"/>
                <a:gd name="connsiteX8" fmla="*/ 973236 w 1401984"/>
                <a:gd name="connsiteY8" fmla="*/ 1662109 h 2055414"/>
                <a:gd name="connsiteX9" fmla="*/ 973235 w 1401984"/>
                <a:gd name="connsiteY9" fmla="*/ 1662109 h 2055414"/>
                <a:gd name="connsiteX10" fmla="*/ 242762 w 1401984"/>
                <a:gd name="connsiteY10" fmla="*/ 2055414 h 2055414"/>
                <a:gd name="connsiteX11" fmla="*/ 182033 w 1401984"/>
                <a:gd name="connsiteY11" fmla="*/ 1929348 h 2055414"/>
                <a:gd name="connsiteX12" fmla="*/ 0 w 1401984"/>
                <a:gd name="connsiteY12" fmla="*/ 1027707 h 2055414"/>
                <a:gd name="connsiteX13" fmla="*/ 182033 w 1401984"/>
                <a:gd name="connsiteY13" fmla="*/ 126066 h 2055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01984" h="2055414">
                  <a:moveTo>
                    <a:pt x="242762" y="0"/>
                  </a:moveTo>
                  <a:lnTo>
                    <a:pt x="973235" y="393305"/>
                  </a:lnTo>
                  <a:lnTo>
                    <a:pt x="973236" y="393305"/>
                  </a:lnTo>
                  <a:lnTo>
                    <a:pt x="973236" y="554171"/>
                  </a:lnTo>
                  <a:lnTo>
                    <a:pt x="1036926" y="560592"/>
                  </a:lnTo>
                  <a:cubicBezTo>
                    <a:pt x="1245264" y="603224"/>
                    <a:pt x="1401984" y="787561"/>
                    <a:pt x="1401984" y="1008503"/>
                  </a:cubicBezTo>
                  <a:cubicBezTo>
                    <a:pt x="1401984" y="1229445"/>
                    <a:pt x="1245264" y="1413782"/>
                    <a:pt x="1036926" y="1456415"/>
                  </a:cubicBezTo>
                  <a:lnTo>
                    <a:pt x="973236" y="1462835"/>
                  </a:lnTo>
                  <a:lnTo>
                    <a:pt x="973236" y="1662109"/>
                  </a:lnTo>
                  <a:lnTo>
                    <a:pt x="973235" y="1662109"/>
                  </a:lnTo>
                  <a:lnTo>
                    <a:pt x="242762" y="2055414"/>
                  </a:lnTo>
                  <a:lnTo>
                    <a:pt x="182033" y="1929348"/>
                  </a:lnTo>
                  <a:cubicBezTo>
                    <a:pt x="64818" y="1652220"/>
                    <a:pt x="0" y="1347533"/>
                    <a:pt x="0" y="1027707"/>
                  </a:cubicBezTo>
                  <a:cubicBezTo>
                    <a:pt x="0" y="707882"/>
                    <a:pt x="64818" y="403195"/>
                    <a:pt x="182033" y="126066"/>
                  </a:cubicBezTo>
                  <a:close/>
                </a:path>
              </a:pathLst>
            </a:cu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0" name="Freeform: Shape 14">
              <a:extLst>
                <a:ext uri="{FF2B5EF4-FFF2-40B4-BE49-F238E27FC236}">
                  <a16:creationId xmlns:a16="http://schemas.microsoft.com/office/drawing/2014/main" id="{A8D05CB3-A981-4BF3-AE6E-3092FEF21A08}"/>
                </a:ext>
              </a:extLst>
            </p:cNvPr>
            <p:cNvSpPr/>
            <p:nvPr/>
          </p:nvSpPr>
          <p:spPr>
            <a:xfrm>
              <a:off x="3655133" y="2395170"/>
              <a:ext cx="265857" cy="2597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19" extrusionOk="0">
                  <a:moveTo>
                    <a:pt x="7530" y="4197"/>
                  </a:moveTo>
                  <a:lnTo>
                    <a:pt x="6680" y="3701"/>
                  </a:lnTo>
                  <a:lnTo>
                    <a:pt x="6189" y="4560"/>
                  </a:lnTo>
                  <a:lnTo>
                    <a:pt x="7040" y="5056"/>
                  </a:lnTo>
                  <a:cubicBezTo>
                    <a:pt x="7040" y="5056"/>
                    <a:pt x="7530" y="4197"/>
                    <a:pt x="7530" y="4197"/>
                  </a:cubicBezTo>
                  <a:close/>
                  <a:moveTo>
                    <a:pt x="8512" y="2479"/>
                  </a:moveTo>
                  <a:lnTo>
                    <a:pt x="7662" y="1984"/>
                  </a:lnTo>
                  <a:lnTo>
                    <a:pt x="7171" y="2843"/>
                  </a:lnTo>
                  <a:lnTo>
                    <a:pt x="8021" y="3339"/>
                  </a:lnTo>
                  <a:cubicBezTo>
                    <a:pt x="8021" y="3339"/>
                    <a:pt x="8512" y="2479"/>
                    <a:pt x="8512" y="2479"/>
                  </a:cubicBezTo>
                  <a:close/>
                  <a:moveTo>
                    <a:pt x="20618" y="8428"/>
                  </a:moveTo>
                  <a:lnTo>
                    <a:pt x="982" y="8428"/>
                  </a:lnTo>
                  <a:lnTo>
                    <a:pt x="982" y="6445"/>
                  </a:lnTo>
                  <a:lnTo>
                    <a:pt x="20618" y="6445"/>
                  </a:lnTo>
                  <a:cubicBezTo>
                    <a:pt x="20618" y="6445"/>
                    <a:pt x="20618" y="8428"/>
                    <a:pt x="20618" y="8428"/>
                  </a:cubicBezTo>
                  <a:close/>
                  <a:moveTo>
                    <a:pt x="18655" y="20327"/>
                  </a:moveTo>
                  <a:lnTo>
                    <a:pt x="2945" y="20327"/>
                  </a:lnTo>
                  <a:lnTo>
                    <a:pt x="2945" y="9420"/>
                  </a:lnTo>
                  <a:lnTo>
                    <a:pt x="18655" y="9420"/>
                  </a:lnTo>
                  <a:cubicBezTo>
                    <a:pt x="18655" y="9420"/>
                    <a:pt x="18655" y="20327"/>
                    <a:pt x="18655" y="20327"/>
                  </a:cubicBezTo>
                  <a:close/>
                  <a:moveTo>
                    <a:pt x="6811" y="1488"/>
                  </a:moveTo>
                  <a:cubicBezTo>
                    <a:pt x="7083" y="1014"/>
                    <a:pt x="7683" y="851"/>
                    <a:pt x="8153" y="1125"/>
                  </a:cubicBezTo>
                  <a:lnTo>
                    <a:pt x="9854" y="2117"/>
                  </a:lnTo>
                  <a:lnTo>
                    <a:pt x="7946" y="5454"/>
                  </a:lnTo>
                  <a:lnTo>
                    <a:pt x="5759" y="5454"/>
                  </a:lnTo>
                  <a:lnTo>
                    <a:pt x="5698" y="5419"/>
                  </a:lnTo>
                  <a:lnTo>
                    <a:pt x="5678" y="5454"/>
                  </a:lnTo>
                  <a:lnTo>
                    <a:pt x="4545" y="5454"/>
                  </a:lnTo>
                  <a:cubicBezTo>
                    <a:pt x="4545" y="5454"/>
                    <a:pt x="6811" y="1488"/>
                    <a:pt x="6811" y="1488"/>
                  </a:cubicBezTo>
                  <a:close/>
                  <a:moveTo>
                    <a:pt x="15577" y="5454"/>
                  </a:moveTo>
                  <a:lnTo>
                    <a:pt x="9079" y="5454"/>
                  </a:lnTo>
                  <a:lnTo>
                    <a:pt x="10704" y="2612"/>
                  </a:lnTo>
                  <a:cubicBezTo>
                    <a:pt x="10704" y="2612"/>
                    <a:pt x="15577" y="5454"/>
                    <a:pt x="15577" y="5454"/>
                  </a:cubicBezTo>
                  <a:close/>
                  <a:moveTo>
                    <a:pt x="15930" y="2759"/>
                  </a:moveTo>
                  <a:cubicBezTo>
                    <a:pt x="16454" y="2617"/>
                    <a:pt x="16991" y="2931"/>
                    <a:pt x="17132" y="3460"/>
                  </a:cubicBezTo>
                  <a:lnTo>
                    <a:pt x="17661" y="5454"/>
                  </a:lnTo>
                  <a:lnTo>
                    <a:pt x="17540" y="5454"/>
                  </a:lnTo>
                  <a:lnTo>
                    <a:pt x="16279" y="4718"/>
                  </a:lnTo>
                  <a:lnTo>
                    <a:pt x="16438" y="4674"/>
                  </a:lnTo>
                  <a:lnTo>
                    <a:pt x="16184" y="3716"/>
                  </a:lnTo>
                  <a:lnTo>
                    <a:pt x="15236" y="3973"/>
                  </a:lnTo>
                  <a:lnTo>
                    <a:pt x="15279" y="4135"/>
                  </a:lnTo>
                  <a:lnTo>
                    <a:pt x="14076" y="3434"/>
                  </a:lnTo>
                  <a:lnTo>
                    <a:pt x="14033" y="3272"/>
                  </a:lnTo>
                  <a:cubicBezTo>
                    <a:pt x="14033" y="3272"/>
                    <a:pt x="15930" y="2759"/>
                    <a:pt x="15930" y="2759"/>
                  </a:cubicBezTo>
                  <a:close/>
                  <a:moveTo>
                    <a:pt x="20618" y="5454"/>
                  </a:moveTo>
                  <a:lnTo>
                    <a:pt x="18678" y="5454"/>
                  </a:lnTo>
                  <a:lnTo>
                    <a:pt x="18081" y="3203"/>
                  </a:lnTo>
                  <a:cubicBezTo>
                    <a:pt x="17800" y="2145"/>
                    <a:pt x="16724" y="1518"/>
                    <a:pt x="15676" y="1801"/>
                  </a:cubicBezTo>
                  <a:lnTo>
                    <a:pt x="12671" y="2615"/>
                  </a:lnTo>
                  <a:lnTo>
                    <a:pt x="8644" y="266"/>
                  </a:lnTo>
                  <a:cubicBezTo>
                    <a:pt x="7704" y="-281"/>
                    <a:pt x="6504" y="44"/>
                    <a:pt x="5961" y="992"/>
                  </a:cubicBezTo>
                  <a:lnTo>
                    <a:pt x="3410" y="5454"/>
                  </a:lnTo>
                  <a:lnTo>
                    <a:pt x="982" y="5454"/>
                  </a:lnTo>
                  <a:cubicBezTo>
                    <a:pt x="440" y="5454"/>
                    <a:pt x="0" y="5898"/>
                    <a:pt x="0" y="6445"/>
                  </a:cubicBezTo>
                  <a:lnTo>
                    <a:pt x="0" y="8428"/>
                  </a:lnTo>
                  <a:cubicBezTo>
                    <a:pt x="0" y="8977"/>
                    <a:pt x="440" y="9420"/>
                    <a:pt x="982" y="9420"/>
                  </a:cubicBezTo>
                  <a:lnTo>
                    <a:pt x="1964" y="9420"/>
                  </a:lnTo>
                  <a:lnTo>
                    <a:pt x="1964" y="20327"/>
                  </a:lnTo>
                  <a:cubicBezTo>
                    <a:pt x="1964" y="20875"/>
                    <a:pt x="2403" y="21319"/>
                    <a:pt x="2945" y="21319"/>
                  </a:cubicBezTo>
                  <a:lnTo>
                    <a:pt x="18655" y="21319"/>
                  </a:lnTo>
                  <a:cubicBezTo>
                    <a:pt x="19197" y="21319"/>
                    <a:pt x="19636" y="20875"/>
                    <a:pt x="19636" y="20327"/>
                  </a:cubicBezTo>
                  <a:lnTo>
                    <a:pt x="19636" y="9420"/>
                  </a:lnTo>
                  <a:lnTo>
                    <a:pt x="20618" y="9420"/>
                  </a:lnTo>
                  <a:cubicBezTo>
                    <a:pt x="21160" y="9420"/>
                    <a:pt x="21600" y="8977"/>
                    <a:pt x="21600" y="8428"/>
                  </a:cubicBezTo>
                  <a:lnTo>
                    <a:pt x="21600" y="6445"/>
                  </a:lnTo>
                  <a:cubicBezTo>
                    <a:pt x="21600" y="5898"/>
                    <a:pt x="21160" y="5454"/>
                    <a:pt x="20618" y="5454"/>
                  </a:cubicBezTo>
                  <a:moveTo>
                    <a:pt x="7855" y="12395"/>
                  </a:moveTo>
                  <a:lnTo>
                    <a:pt x="13745" y="12395"/>
                  </a:lnTo>
                  <a:lnTo>
                    <a:pt x="13745" y="13386"/>
                  </a:lnTo>
                  <a:lnTo>
                    <a:pt x="7855" y="13386"/>
                  </a:lnTo>
                  <a:cubicBezTo>
                    <a:pt x="7855" y="13386"/>
                    <a:pt x="7855" y="12395"/>
                    <a:pt x="7855" y="12395"/>
                  </a:cubicBezTo>
                  <a:close/>
                  <a:moveTo>
                    <a:pt x="7855" y="14378"/>
                  </a:moveTo>
                  <a:lnTo>
                    <a:pt x="13745" y="14378"/>
                  </a:lnTo>
                  <a:cubicBezTo>
                    <a:pt x="14288" y="14378"/>
                    <a:pt x="14727" y="13934"/>
                    <a:pt x="14727" y="13386"/>
                  </a:cubicBezTo>
                  <a:lnTo>
                    <a:pt x="14727" y="12395"/>
                  </a:lnTo>
                  <a:cubicBezTo>
                    <a:pt x="14727" y="11847"/>
                    <a:pt x="14288" y="11403"/>
                    <a:pt x="13745" y="11403"/>
                  </a:cubicBezTo>
                  <a:lnTo>
                    <a:pt x="7855" y="11403"/>
                  </a:lnTo>
                  <a:cubicBezTo>
                    <a:pt x="7312" y="11403"/>
                    <a:pt x="6873" y="11847"/>
                    <a:pt x="6873" y="12395"/>
                  </a:cubicBezTo>
                  <a:lnTo>
                    <a:pt x="6873" y="13386"/>
                  </a:lnTo>
                  <a:cubicBezTo>
                    <a:pt x="6873" y="13934"/>
                    <a:pt x="7312" y="14378"/>
                    <a:pt x="7855" y="14378"/>
                  </a:cubicBezTo>
                </a:path>
              </a:pathLst>
            </a:custGeom>
            <a:grpFill/>
            <a:ln w="12700">
              <a:miter lim="400000"/>
            </a:ln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1" name="TextBox 29">
              <a:extLst>
                <a:ext uri="{FF2B5EF4-FFF2-40B4-BE49-F238E27FC236}">
                  <a16:creationId xmlns:a16="http://schemas.microsoft.com/office/drawing/2014/main" id="{01AF9CE2-B739-42BD-80B4-CA8ECFA59EFE}"/>
                </a:ext>
              </a:extLst>
            </p:cNvPr>
            <p:cNvSpPr txBox="1"/>
            <p:nvPr/>
          </p:nvSpPr>
          <p:spPr>
            <a:xfrm>
              <a:off x="3003167" y="2292021"/>
              <a:ext cx="523220" cy="484748"/>
            </a:xfrm>
            <a:prstGeom prst="rect">
              <a:avLst/>
            </a:prstGeom>
            <a:grp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4800">
                  <a:solidFill>
                    <a:schemeClr val="bg2"/>
                  </a:solidFill>
                </a:rPr>
                <a:t>06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A29ECF26-F76E-4E3F-82E2-356EE88A49C9}"/>
              </a:ext>
            </a:extLst>
          </p:cNvPr>
          <p:cNvGrpSpPr/>
          <p:nvPr/>
        </p:nvGrpSpPr>
        <p:grpSpPr>
          <a:xfrm>
            <a:off x="4485629" y="3695792"/>
            <a:ext cx="1575193" cy="1746187"/>
            <a:chOff x="3364221" y="2771844"/>
            <a:chExt cx="1181395" cy="1309640"/>
          </a:xfrm>
        </p:grpSpPr>
        <p:sp>
          <p:nvSpPr>
            <p:cNvPr id="23" name="Freeform: Shape 6">
              <a:extLst>
                <a:ext uri="{FF2B5EF4-FFF2-40B4-BE49-F238E27FC236}">
                  <a16:creationId xmlns:a16="http://schemas.microsoft.com/office/drawing/2014/main" id="{5ABB1FE0-2508-4487-903C-7D277ECA8420}"/>
                </a:ext>
              </a:extLst>
            </p:cNvPr>
            <p:cNvSpPr/>
            <p:nvPr/>
          </p:nvSpPr>
          <p:spPr>
            <a:xfrm>
              <a:off x="3364221" y="2771844"/>
              <a:ext cx="1181395" cy="1309640"/>
            </a:xfrm>
            <a:custGeom>
              <a:avLst/>
              <a:gdLst>
                <a:gd name="connsiteX0" fmla="*/ 1920719 w 2574384"/>
                <a:gd name="connsiteY0" fmla="*/ 0 h 2853844"/>
                <a:gd name="connsiteX1" fmla="*/ 2377919 w 2574384"/>
                <a:gd name="connsiteY1" fmla="*/ 457200 h 2853844"/>
                <a:gd name="connsiteX2" fmla="*/ 2299837 w 2574384"/>
                <a:gd name="connsiteY2" fmla="*/ 712825 h 2853844"/>
                <a:gd name="connsiteX3" fmla="*/ 2281934 w 2574384"/>
                <a:gd name="connsiteY3" fmla="*/ 734523 h 2853844"/>
                <a:gd name="connsiteX4" fmla="*/ 2574383 w 2574384"/>
                <a:gd name="connsiteY4" fmla="*/ 891985 h 2853844"/>
                <a:gd name="connsiteX5" fmla="*/ 2574384 w 2574384"/>
                <a:gd name="connsiteY5" fmla="*/ 891985 h 2853844"/>
                <a:gd name="connsiteX6" fmla="*/ 2574384 w 2574384"/>
                <a:gd name="connsiteY6" fmla="*/ 2160788 h 2853844"/>
                <a:gd name="connsiteX7" fmla="*/ 2574383 w 2574384"/>
                <a:gd name="connsiteY7" fmla="*/ 2160788 h 2853844"/>
                <a:gd name="connsiteX8" fmla="*/ 1287192 w 2574384"/>
                <a:gd name="connsiteY8" fmla="*/ 2853844 h 2853844"/>
                <a:gd name="connsiteX9" fmla="*/ 0 w 2574384"/>
                <a:gd name="connsiteY9" fmla="*/ 2160788 h 2853844"/>
                <a:gd name="connsiteX10" fmla="*/ 1 w 2574384"/>
                <a:gd name="connsiteY10" fmla="*/ 2160788 h 2853844"/>
                <a:gd name="connsiteX11" fmla="*/ 1 w 2574384"/>
                <a:gd name="connsiteY11" fmla="*/ 891985 h 2853844"/>
                <a:gd name="connsiteX12" fmla="*/ 0 w 2574384"/>
                <a:gd name="connsiteY12" fmla="*/ 891985 h 2853844"/>
                <a:gd name="connsiteX13" fmla="*/ 1287192 w 2574384"/>
                <a:gd name="connsiteY13" fmla="*/ 198928 h 2853844"/>
                <a:gd name="connsiteX14" fmla="*/ 1490412 w 2574384"/>
                <a:gd name="connsiteY14" fmla="*/ 308347 h 2853844"/>
                <a:gd name="connsiteX15" fmla="*/ 1499448 w 2574384"/>
                <a:gd name="connsiteY15" fmla="*/ 279237 h 2853844"/>
                <a:gd name="connsiteX16" fmla="*/ 1920719 w 2574384"/>
                <a:gd name="connsiteY16" fmla="*/ 0 h 285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74384" h="2853844">
                  <a:moveTo>
                    <a:pt x="1920719" y="0"/>
                  </a:moveTo>
                  <a:cubicBezTo>
                    <a:pt x="2173224" y="0"/>
                    <a:pt x="2377919" y="204695"/>
                    <a:pt x="2377919" y="457200"/>
                  </a:cubicBezTo>
                  <a:cubicBezTo>
                    <a:pt x="2377919" y="551890"/>
                    <a:pt x="2349134" y="639856"/>
                    <a:pt x="2299837" y="712825"/>
                  </a:cubicBezTo>
                  <a:lnTo>
                    <a:pt x="2281934" y="734523"/>
                  </a:lnTo>
                  <a:lnTo>
                    <a:pt x="2574383" y="891985"/>
                  </a:lnTo>
                  <a:lnTo>
                    <a:pt x="2574384" y="891985"/>
                  </a:lnTo>
                  <a:lnTo>
                    <a:pt x="2574384" y="2160788"/>
                  </a:lnTo>
                  <a:lnTo>
                    <a:pt x="2574383" y="2160788"/>
                  </a:lnTo>
                  <a:lnTo>
                    <a:pt x="1287192" y="2853844"/>
                  </a:lnTo>
                  <a:lnTo>
                    <a:pt x="0" y="2160788"/>
                  </a:lnTo>
                  <a:lnTo>
                    <a:pt x="1" y="2160788"/>
                  </a:lnTo>
                  <a:lnTo>
                    <a:pt x="1" y="891985"/>
                  </a:lnTo>
                  <a:lnTo>
                    <a:pt x="0" y="891985"/>
                  </a:lnTo>
                  <a:lnTo>
                    <a:pt x="1287192" y="198928"/>
                  </a:lnTo>
                  <a:lnTo>
                    <a:pt x="1490412" y="308347"/>
                  </a:lnTo>
                  <a:lnTo>
                    <a:pt x="1499448" y="279237"/>
                  </a:lnTo>
                  <a:cubicBezTo>
                    <a:pt x="1568855" y="115141"/>
                    <a:pt x="1731340" y="0"/>
                    <a:pt x="192071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4" name="Freeform: Shape 13">
              <a:extLst>
                <a:ext uri="{FF2B5EF4-FFF2-40B4-BE49-F238E27FC236}">
                  <a16:creationId xmlns:a16="http://schemas.microsoft.com/office/drawing/2014/main" id="{3650B205-2450-495C-8BFD-5F05858BA67F}"/>
                </a:ext>
              </a:extLst>
            </p:cNvPr>
            <p:cNvSpPr/>
            <p:nvPr/>
          </p:nvSpPr>
          <p:spPr>
            <a:xfrm>
              <a:off x="3630788" y="2771844"/>
              <a:ext cx="914828" cy="823961"/>
            </a:xfrm>
            <a:custGeom>
              <a:avLst/>
              <a:gdLst>
                <a:gd name="connsiteX0" fmla="*/ 1339843 w 1993508"/>
                <a:gd name="connsiteY0" fmla="*/ 0 h 1795496"/>
                <a:gd name="connsiteX1" fmla="*/ 1797043 w 1993508"/>
                <a:gd name="connsiteY1" fmla="*/ 457200 h 1795496"/>
                <a:gd name="connsiteX2" fmla="*/ 1718961 w 1993508"/>
                <a:gd name="connsiteY2" fmla="*/ 712825 h 1795496"/>
                <a:gd name="connsiteX3" fmla="*/ 1701058 w 1993508"/>
                <a:gd name="connsiteY3" fmla="*/ 734523 h 1795496"/>
                <a:gd name="connsiteX4" fmla="*/ 1993507 w 1993508"/>
                <a:gd name="connsiteY4" fmla="*/ 891985 h 1795496"/>
                <a:gd name="connsiteX5" fmla="*/ 1993508 w 1993508"/>
                <a:gd name="connsiteY5" fmla="*/ 891985 h 1795496"/>
                <a:gd name="connsiteX6" fmla="*/ 1993508 w 1993508"/>
                <a:gd name="connsiteY6" fmla="*/ 1795496 h 1795496"/>
                <a:gd name="connsiteX7" fmla="*/ 1803031 w 1993508"/>
                <a:gd name="connsiteY7" fmla="*/ 1785878 h 1795496"/>
                <a:gd name="connsiteX8" fmla="*/ 3060 w 1993508"/>
                <a:gd name="connsiteY8" fmla="*/ 585580 h 1795496"/>
                <a:gd name="connsiteX9" fmla="*/ 0 w 1993508"/>
                <a:gd name="connsiteY9" fmla="*/ 579227 h 1795496"/>
                <a:gd name="connsiteX10" fmla="*/ 706316 w 1993508"/>
                <a:gd name="connsiteY10" fmla="*/ 198928 h 1795496"/>
                <a:gd name="connsiteX11" fmla="*/ 909536 w 1993508"/>
                <a:gd name="connsiteY11" fmla="*/ 308347 h 1795496"/>
                <a:gd name="connsiteX12" fmla="*/ 918572 w 1993508"/>
                <a:gd name="connsiteY12" fmla="*/ 279237 h 1795496"/>
                <a:gd name="connsiteX13" fmla="*/ 1339843 w 1993508"/>
                <a:gd name="connsiteY13" fmla="*/ 0 h 1795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93508" h="1795496">
                  <a:moveTo>
                    <a:pt x="1339843" y="0"/>
                  </a:moveTo>
                  <a:cubicBezTo>
                    <a:pt x="1592348" y="0"/>
                    <a:pt x="1797043" y="204695"/>
                    <a:pt x="1797043" y="457200"/>
                  </a:cubicBezTo>
                  <a:cubicBezTo>
                    <a:pt x="1797043" y="551890"/>
                    <a:pt x="1768258" y="639856"/>
                    <a:pt x="1718961" y="712825"/>
                  </a:cubicBezTo>
                  <a:lnTo>
                    <a:pt x="1701058" y="734523"/>
                  </a:lnTo>
                  <a:lnTo>
                    <a:pt x="1993507" y="891985"/>
                  </a:lnTo>
                  <a:lnTo>
                    <a:pt x="1993508" y="891985"/>
                  </a:lnTo>
                  <a:lnTo>
                    <a:pt x="1993508" y="1795496"/>
                  </a:lnTo>
                  <a:lnTo>
                    <a:pt x="1803031" y="1785878"/>
                  </a:lnTo>
                  <a:cubicBezTo>
                    <a:pt x="1024331" y="1706797"/>
                    <a:pt x="359655" y="1242012"/>
                    <a:pt x="3060" y="585580"/>
                  </a:cubicBezTo>
                  <a:lnTo>
                    <a:pt x="0" y="579227"/>
                  </a:lnTo>
                  <a:lnTo>
                    <a:pt x="706316" y="198928"/>
                  </a:lnTo>
                  <a:lnTo>
                    <a:pt x="909536" y="308347"/>
                  </a:lnTo>
                  <a:lnTo>
                    <a:pt x="918572" y="279237"/>
                  </a:lnTo>
                  <a:cubicBezTo>
                    <a:pt x="987979" y="115141"/>
                    <a:pt x="1150464" y="0"/>
                    <a:pt x="1339843" y="0"/>
                  </a:cubicBezTo>
                  <a:close/>
                </a:path>
              </a:pathLst>
            </a:custGeom>
            <a:solidFill>
              <a:schemeClr val="tx2">
                <a:alpha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5" name="Freeform: Shape 19">
              <a:extLst>
                <a:ext uri="{FF2B5EF4-FFF2-40B4-BE49-F238E27FC236}">
                  <a16:creationId xmlns:a16="http://schemas.microsoft.com/office/drawing/2014/main" id="{28B4F3E1-239C-405B-AFEF-89883FB22163}"/>
                </a:ext>
              </a:extLst>
            </p:cNvPr>
            <p:cNvSpPr/>
            <p:nvPr/>
          </p:nvSpPr>
          <p:spPr>
            <a:xfrm>
              <a:off x="4013415" y="3075072"/>
              <a:ext cx="265858" cy="2175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36" y="3600"/>
                  </a:moveTo>
                  <a:lnTo>
                    <a:pt x="1964" y="3600"/>
                  </a:lnTo>
                  <a:lnTo>
                    <a:pt x="1964" y="1200"/>
                  </a:lnTo>
                  <a:lnTo>
                    <a:pt x="19636" y="1200"/>
                  </a:lnTo>
                  <a:cubicBezTo>
                    <a:pt x="19636" y="1200"/>
                    <a:pt x="19636" y="3600"/>
                    <a:pt x="19636" y="3600"/>
                  </a:cubicBezTo>
                  <a:close/>
                  <a:moveTo>
                    <a:pt x="17182" y="6000"/>
                  </a:moveTo>
                  <a:lnTo>
                    <a:pt x="17182" y="4800"/>
                  </a:lnTo>
                  <a:lnTo>
                    <a:pt x="19145" y="4800"/>
                  </a:lnTo>
                  <a:lnTo>
                    <a:pt x="19145" y="6000"/>
                  </a:lnTo>
                  <a:cubicBezTo>
                    <a:pt x="19145" y="6662"/>
                    <a:pt x="18705" y="7200"/>
                    <a:pt x="18164" y="7200"/>
                  </a:cubicBezTo>
                  <a:cubicBezTo>
                    <a:pt x="17621" y="7200"/>
                    <a:pt x="17182" y="6662"/>
                    <a:pt x="17182" y="6000"/>
                  </a:cubicBezTo>
                  <a:moveTo>
                    <a:pt x="14236" y="6000"/>
                  </a:moveTo>
                  <a:lnTo>
                    <a:pt x="14236" y="4800"/>
                  </a:lnTo>
                  <a:lnTo>
                    <a:pt x="16200" y="4800"/>
                  </a:lnTo>
                  <a:lnTo>
                    <a:pt x="16200" y="6000"/>
                  </a:lnTo>
                  <a:cubicBezTo>
                    <a:pt x="16200" y="6662"/>
                    <a:pt x="15760" y="7200"/>
                    <a:pt x="15218" y="7200"/>
                  </a:cubicBezTo>
                  <a:cubicBezTo>
                    <a:pt x="14675" y="7200"/>
                    <a:pt x="14236" y="6662"/>
                    <a:pt x="14236" y="6000"/>
                  </a:cubicBezTo>
                  <a:moveTo>
                    <a:pt x="11291" y="6000"/>
                  </a:moveTo>
                  <a:lnTo>
                    <a:pt x="11291" y="4800"/>
                  </a:lnTo>
                  <a:lnTo>
                    <a:pt x="13255" y="4800"/>
                  </a:lnTo>
                  <a:lnTo>
                    <a:pt x="13255" y="6000"/>
                  </a:lnTo>
                  <a:cubicBezTo>
                    <a:pt x="13255" y="6662"/>
                    <a:pt x="12814" y="7200"/>
                    <a:pt x="12273" y="7200"/>
                  </a:cubicBezTo>
                  <a:cubicBezTo>
                    <a:pt x="11730" y="7200"/>
                    <a:pt x="11291" y="6662"/>
                    <a:pt x="11291" y="6000"/>
                  </a:cubicBezTo>
                  <a:moveTo>
                    <a:pt x="8345" y="6000"/>
                  </a:moveTo>
                  <a:lnTo>
                    <a:pt x="8345" y="4800"/>
                  </a:lnTo>
                  <a:lnTo>
                    <a:pt x="10309" y="4800"/>
                  </a:lnTo>
                  <a:lnTo>
                    <a:pt x="10309" y="6000"/>
                  </a:lnTo>
                  <a:cubicBezTo>
                    <a:pt x="10309" y="6662"/>
                    <a:pt x="9869" y="7200"/>
                    <a:pt x="9327" y="7200"/>
                  </a:cubicBezTo>
                  <a:cubicBezTo>
                    <a:pt x="8785" y="7200"/>
                    <a:pt x="8345" y="6662"/>
                    <a:pt x="8345" y="6000"/>
                  </a:cubicBezTo>
                  <a:moveTo>
                    <a:pt x="5400" y="6000"/>
                  </a:moveTo>
                  <a:lnTo>
                    <a:pt x="5400" y="4800"/>
                  </a:lnTo>
                  <a:lnTo>
                    <a:pt x="7364" y="4800"/>
                  </a:lnTo>
                  <a:lnTo>
                    <a:pt x="7364" y="6000"/>
                  </a:lnTo>
                  <a:cubicBezTo>
                    <a:pt x="7364" y="6662"/>
                    <a:pt x="6924" y="7200"/>
                    <a:pt x="6382" y="7200"/>
                  </a:cubicBezTo>
                  <a:cubicBezTo>
                    <a:pt x="5839" y="7200"/>
                    <a:pt x="5400" y="6662"/>
                    <a:pt x="5400" y="6000"/>
                  </a:cubicBezTo>
                  <a:moveTo>
                    <a:pt x="2455" y="6000"/>
                  </a:moveTo>
                  <a:lnTo>
                    <a:pt x="2455" y="4800"/>
                  </a:lnTo>
                  <a:lnTo>
                    <a:pt x="4418" y="4800"/>
                  </a:lnTo>
                  <a:lnTo>
                    <a:pt x="4418" y="6000"/>
                  </a:lnTo>
                  <a:cubicBezTo>
                    <a:pt x="4418" y="6662"/>
                    <a:pt x="3978" y="7200"/>
                    <a:pt x="3436" y="7200"/>
                  </a:cubicBezTo>
                  <a:cubicBezTo>
                    <a:pt x="2894" y="7200"/>
                    <a:pt x="2455" y="6662"/>
                    <a:pt x="2455" y="6000"/>
                  </a:cubicBezTo>
                  <a:moveTo>
                    <a:pt x="19636" y="20400"/>
                  </a:moveTo>
                  <a:lnTo>
                    <a:pt x="12764" y="20400"/>
                  </a:lnTo>
                  <a:lnTo>
                    <a:pt x="12764" y="13800"/>
                  </a:lnTo>
                  <a:cubicBezTo>
                    <a:pt x="12764" y="13469"/>
                    <a:pt x="12544" y="13200"/>
                    <a:pt x="12273" y="13200"/>
                  </a:cubicBezTo>
                  <a:lnTo>
                    <a:pt x="9327" y="13200"/>
                  </a:lnTo>
                  <a:cubicBezTo>
                    <a:pt x="9056" y="13200"/>
                    <a:pt x="8836" y="13469"/>
                    <a:pt x="8836" y="13800"/>
                  </a:cubicBezTo>
                  <a:lnTo>
                    <a:pt x="8836" y="20400"/>
                  </a:lnTo>
                  <a:lnTo>
                    <a:pt x="1964" y="20400"/>
                  </a:lnTo>
                  <a:lnTo>
                    <a:pt x="1964" y="7573"/>
                  </a:lnTo>
                  <a:cubicBezTo>
                    <a:pt x="2324" y="8076"/>
                    <a:pt x="2847" y="8400"/>
                    <a:pt x="3436" y="8400"/>
                  </a:cubicBezTo>
                  <a:cubicBezTo>
                    <a:pt x="4026" y="8400"/>
                    <a:pt x="4549" y="8076"/>
                    <a:pt x="4909" y="7573"/>
                  </a:cubicBezTo>
                  <a:cubicBezTo>
                    <a:pt x="5269" y="8076"/>
                    <a:pt x="5792" y="8400"/>
                    <a:pt x="6382" y="8400"/>
                  </a:cubicBezTo>
                  <a:cubicBezTo>
                    <a:pt x="6971" y="8400"/>
                    <a:pt x="7495" y="8076"/>
                    <a:pt x="7855" y="7573"/>
                  </a:cubicBezTo>
                  <a:cubicBezTo>
                    <a:pt x="8215" y="8076"/>
                    <a:pt x="8738" y="8400"/>
                    <a:pt x="9327" y="8400"/>
                  </a:cubicBezTo>
                  <a:cubicBezTo>
                    <a:pt x="9917" y="8400"/>
                    <a:pt x="10440" y="8076"/>
                    <a:pt x="10800" y="7573"/>
                  </a:cubicBezTo>
                  <a:cubicBezTo>
                    <a:pt x="11160" y="8076"/>
                    <a:pt x="11683" y="8400"/>
                    <a:pt x="12273" y="8400"/>
                  </a:cubicBezTo>
                  <a:cubicBezTo>
                    <a:pt x="12862" y="8400"/>
                    <a:pt x="13385" y="8076"/>
                    <a:pt x="13745" y="7573"/>
                  </a:cubicBezTo>
                  <a:cubicBezTo>
                    <a:pt x="14105" y="8076"/>
                    <a:pt x="14629" y="8400"/>
                    <a:pt x="15218" y="8400"/>
                  </a:cubicBezTo>
                  <a:cubicBezTo>
                    <a:pt x="15808" y="8400"/>
                    <a:pt x="16331" y="8076"/>
                    <a:pt x="16691" y="7573"/>
                  </a:cubicBezTo>
                  <a:cubicBezTo>
                    <a:pt x="17051" y="8076"/>
                    <a:pt x="17574" y="8400"/>
                    <a:pt x="18164" y="8400"/>
                  </a:cubicBezTo>
                  <a:cubicBezTo>
                    <a:pt x="18753" y="8400"/>
                    <a:pt x="19276" y="8076"/>
                    <a:pt x="19636" y="7573"/>
                  </a:cubicBezTo>
                  <a:cubicBezTo>
                    <a:pt x="19636" y="7573"/>
                    <a:pt x="19636" y="20400"/>
                    <a:pt x="19636" y="20400"/>
                  </a:cubicBezTo>
                  <a:close/>
                  <a:moveTo>
                    <a:pt x="11782" y="20400"/>
                  </a:moveTo>
                  <a:lnTo>
                    <a:pt x="9818" y="20400"/>
                  </a:lnTo>
                  <a:lnTo>
                    <a:pt x="9818" y="14400"/>
                  </a:lnTo>
                  <a:lnTo>
                    <a:pt x="11782" y="14400"/>
                  </a:lnTo>
                  <a:cubicBezTo>
                    <a:pt x="11782" y="14400"/>
                    <a:pt x="11782" y="20400"/>
                    <a:pt x="11782" y="20400"/>
                  </a:cubicBezTo>
                  <a:close/>
                  <a:moveTo>
                    <a:pt x="21109" y="20400"/>
                  </a:moveTo>
                  <a:lnTo>
                    <a:pt x="20618" y="20400"/>
                  </a:lnTo>
                  <a:lnTo>
                    <a:pt x="20618" y="4800"/>
                  </a:lnTo>
                  <a:lnTo>
                    <a:pt x="21109" y="4800"/>
                  </a:lnTo>
                  <a:cubicBezTo>
                    <a:pt x="21380" y="4800"/>
                    <a:pt x="21600" y="4532"/>
                    <a:pt x="21600" y="4200"/>
                  </a:cubicBezTo>
                  <a:cubicBezTo>
                    <a:pt x="21600" y="3868"/>
                    <a:pt x="21380" y="3600"/>
                    <a:pt x="21109" y="3600"/>
                  </a:cubicBezTo>
                  <a:lnTo>
                    <a:pt x="20618" y="3600"/>
                  </a:lnTo>
                  <a:lnTo>
                    <a:pt x="20618" y="1200"/>
                  </a:lnTo>
                  <a:cubicBezTo>
                    <a:pt x="20618" y="538"/>
                    <a:pt x="20178" y="0"/>
                    <a:pt x="19636" y="0"/>
                  </a:cubicBezTo>
                  <a:lnTo>
                    <a:pt x="1964" y="0"/>
                  </a:lnTo>
                  <a:cubicBezTo>
                    <a:pt x="1421" y="0"/>
                    <a:pt x="982" y="538"/>
                    <a:pt x="982" y="1200"/>
                  </a:cubicBezTo>
                  <a:lnTo>
                    <a:pt x="982" y="3600"/>
                  </a:lnTo>
                  <a:lnTo>
                    <a:pt x="491" y="3600"/>
                  </a:lnTo>
                  <a:cubicBezTo>
                    <a:pt x="220" y="3600"/>
                    <a:pt x="0" y="3868"/>
                    <a:pt x="0" y="4200"/>
                  </a:cubicBezTo>
                  <a:cubicBezTo>
                    <a:pt x="0" y="4532"/>
                    <a:pt x="220" y="4800"/>
                    <a:pt x="491" y="4800"/>
                  </a:cubicBezTo>
                  <a:lnTo>
                    <a:pt x="982" y="4800"/>
                  </a:lnTo>
                  <a:lnTo>
                    <a:pt x="982" y="20400"/>
                  </a:lnTo>
                  <a:lnTo>
                    <a:pt x="491" y="20400"/>
                  </a:lnTo>
                  <a:cubicBezTo>
                    <a:pt x="220" y="20400"/>
                    <a:pt x="0" y="20669"/>
                    <a:pt x="0" y="21000"/>
                  </a:cubicBezTo>
                  <a:cubicBezTo>
                    <a:pt x="0" y="21332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332"/>
                    <a:pt x="21600" y="21000"/>
                  </a:cubicBezTo>
                  <a:cubicBezTo>
                    <a:pt x="21600" y="20669"/>
                    <a:pt x="21380" y="20400"/>
                    <a:pt x="21109" y="20400"/>
                  </a:cubicBezTo>
                  <a:moveTo>
                    <a:pt x="16691" y="16800"/>
                  </a:moveTo>
                  <a:lnTo>
                    <a:pt x="14727" y="16800"/>
                  </a:lnTo>
                  <a:lnTo>
                    <a:pt x="14727" y="14400"/>
                  </a:lnTo>
                  <a:lnTo>
                    <a:pt x="16691" y="14400"/>
                  </a:lnTo>
                  <a:cubicBezTo>
                    <a:pt x="16691" y="14400"/>
                    <a:pt x="16691" y="16800"/>
                    <a:pt x="16691" y="16800"/>
                  </a:cubicBezTo>
                  <a:close/>
                  <a:moveTo>
                    <a:pt x="17182" y="13200"/>
                  </a:moveTo>
                  <a:lnTo>
                    <a:pt x="14236" y="13200"/>
                  </a:lnTo>
                  <a:cubicBezTo>
                    <a:pt x="13965" y="13200"/>
                    <a:pt x="13745" y="13469"/>
                    <a:pt x="13745" y="13800"/>
                  </a:cubicBezTo>
                  <a:lnTo>
                    <a:pt x="13745" y="17400"/>
                  </a:lnTo>
                  <a:cubicBezTo>
                    <a:pt x="13745" y="17732"/>
                    <a:pt x="13965" y="18000"/>
                    <a:pt x="14236" y="18000"/>
                  </a:cubicBezTo>
                  <a:lnTo>
                    <a:pt x="17182" y="18000"/>
                  </a:lnTo>
                  <a:cubicBezTo>
                    <a:pt x="17453" y="18000"/>
                    <a:pt x="17673" y="17732"/>
                    <a:pt x="17673" y="17400"/>
                  </a:cubicBezTo>
                  <a:lnTo>
                    <a:pt x="17673" y="13800"/>
                  </a:lnTo>
                  <a:cubicBezTo>
                    <a:pt x="17673" y="13469"/>
                    <a:pt x="17453" y="13200"/>
                    <a:pt x="17182" y="13200"/>
                  </a:cubicBezTo>
                  <a:moveTo>
                    <a:pt x="6873" y="16800"/>
                  </a:moveTo>
                  <a:lnTo>
                    <a:pt x="4909" y="16800"/>
                  </a:lnTo>
                  <a:lnTo>
                    <a:pt x="4909" y="14400"/>
                  </a:lnTo>
                  <a:lnTo>
                    <a:pt x="6873" y="14400"/>
                  </a:lnTo>
                  <a:cubicBezTo>
                    <a:pt x="6873" y="14400"/>
                    <a:pt x="6873" y="16800"/>
                    <a:pt x="6873" y="16800"/>
                  </a:cubicBezTo>
                  <a:close/>
                  <a:moveTo>
                    <a:pt x="7364" y="13200"/>
                  </a:moveTo>
                  <a:lnTo>
                    <a:pt x="4418" y="13200"/>
                  </a:lnTo>
                  <a:cubicBezTo>
                    <a:pt x="4147" y="13200"/>
                    <a:pt x="3927" y="13469"/>
                    <a:pt x="3927" y="13800"/>
                  </a:cubicBezTo>
                  <a:lnTo>
                    <a:pt x="3927" y="17400"/>
                  </a:lnTo>
                  <a:cubicBezTo>
                    <a:pt x="3927" y="17732"/>
                    <a:pt x="4147" y="18000"/>
                    <a:pt x="4418" y="18000"/>
                  </a:cubicBezTo>
                  <a:lnTo>
                    <a:pt x="7364" y="18000"/>
                  </a:lnTo>
                  <a:cubicBezTo>
                    <a:pt x="7635" y="18000"/>
                    <a:pt x="7855" y="17732"/>
                    <a:pt x="7855" y="17400"/>
                  </a:cubicBezTo>
                  <a:lnTo>
                    <a:pt x="7855" y="13800"/>
                  </a:lnTo>
                  <a:cubicBezTo>
                    <a:pt x="7855" y="13469"/>
                    <a:pt x="7635" y="13200"/>
                    <a:pt x="7364" y="13200"/>
                  </a:cubicBezTo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6" name="TextBox 30">
              <a:extLst>
                <a:ext uri="{FF2B5EF4-FFF2-40B4-BE49-F238E27FC236}">
                  <a16:creationId xmlns:a16="http://schemas.microsoft.com/office/drawing/2014/main" id="{4F6BACA6-3CBA-4A06-BD3E-84F14B3FB3FB}"/>
                </a:ext>
              </a:extLst>
            </p:cNvPr>
            <p:cNvSpPr txBox="1"/>
            <p:nvPr/>
          </p:nvSpPr>
          <p:spPr>
            <a:xfrm>
              <a:off x="3648653" y="3463038"/>
              <a:ext cx="523220" cy="484748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4800" dirty="0">
                  <a:solidFill>
                    <a:schemeClr val="bg2"/>
                  </a:solidFill>
                </a:rPr>
                <a:t>05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C8EC8C6-026E-4E42-9E69-FE310ADDBEB9}"/>
              </a:ext>
            </a:extLst>
          </p:cNvPr>
          <p:cNvGrpSpPr/>
          <p:nvPr/>
        </p:nvGrpSpPr>
        <p:grpSpPr>
          <a:xfrm>
            <a:off x="6113254" y="3695792"/>
            <a:ext cx="1575193" cy="1746187"/>
            <a:chOff x="4584940" y="2771844"/>
            <a:chExt cx="1181395" cy="1309640"/>
          </a:xfrm>
        </p:grpSpPr>
        <p:sp>
          <p:nvSpPr>
            <p:cNvPr id="28" name="Freeform: Shape 7">
              <a:extLst>
                <a:ext uri="{FF2B5EF4-FFF2-40B4-BE49-F238E27FC236}">
                  <a16:creationId xmlns:a16="http://schemas.microsoft.com/office/drawing/2014/main" id="{C1E50F81-9094-4D5E-A84A-DAA79E8FB7B0}"/>
                </a:ext>
              </a:extLst>
            </p:cNvPr>
            <p:cNvSpPr/>
            <p:nvPr/>
          </p:nvSpPr>
          <p:spPr>
            <a:xfrm>
              <a:off x="4584940" y="2771844"/>
              <a:ext cx="1181395" cy="1309640"/>
            </a:xfrm>
            <a:custGeom>
              <a:avLst/>
              <a:gdLst>
                <a:gd name="connsiteX0" fmla="*/ 651909 w 2574384"/>
                <a:gd name="connsiteY0" fmla="*/ 0 h 2853844"/>
                <a:gd name="connsiteX1" fmla="*/ 1073180 w 2574384"/>
                <a:gd name="connsiteY1" fmla="*/ 279237 h 2853844"/>
                <a:gd name="connsiteX2" fmla="*/ 1082468 w 2574384"/>
                <a:gd name="connsiteY2" fmla="*/ 309157 h 2853844"/>
                <a:gd name="connsiteX3" fmla="*/ 1287192 w 2574384"/>
                <a:gd name="connsiteY3" fmla="*/ 198928 h 2853844"/>
                <a:gd name="connsiteX4" fmla="*/ 2574383 w 2574384"/>
                <a:gd name="connsiteY4" fmla="*/ 891985 h 2853844"/>
                <a:gd name="connsiteX5" fmla="*/ 2574384 w 2574384"/>
                <a:gd name="connsiteY5" fmla="*/ 891985 h 2853844"/>
                <a:gd name="connsiteX6" fmla="*/ 2574384 w 2574384"/>
                <a:gd name="connsiteY6" fmla="*/ 2160788 h 2853844"/>
                <a:gd name="connsiteX7" fmla="*/ 2574383 w 2574384"/>
                <a:gd name="connsiteY7" fmla="*/ 2160788 h 2853844"/>
                <a:gd name="connsiteX8" fmla="*/ 1287192 w 2574384"/>
                <a:gd name="connsiteY8" fmla="*/ 2853844 h 2853844"/>
                <a:gd name="connsiteX9" fmla="*/ 0 w 2574384"/>
                <a:gd name="connsiteY9" fmla="*/ 2160788 h 2853844"/>
                <a:gd name="connsiteX10" fmla="*/ 1 w 2574384"/>
                <a:gd name="connsiteY10" fmla="*/ 2160788 h 2853844"/>
                <a:gd name="connsiteX11" fmla="*/ 1 w 2574384"/>
                <a:gd name="connsiteY11" fmla="*/ 891985 h 2853844"/>
                <a:gd name="connsiteX12" fmla="*/ 0 w 2574384"/>
                <a:gd name="connsiteY12" fmla="*/ 891985 h 2853844"/>
                <a:gd name="connsiteX13" fmla="*/ 291234 w 2574384"/>
                <a:gd name="connsiteY13" fmla="*/ 735177 h 2853844"/>
                <a:gd name="connsiteX14" fmla="*/ 272791 w 2574384"/>
                <a:gd name="connsiteY14" fmla="*/ 712825 h 2853844"/>
                <a:gd name="connsiteX15" fmla="*/ 194709 w 2574384"/>
                <a:gd name="connsiteY15" fmla="*/ 457200 h 2853844"/>
                <a:gd name="connsiteX16" fmla="*/ 651909 w 2574384"/>
                <a:gd name="connsiteY16" fmla="*/ 0 h 285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74384" h="2853844">
                  <a:moveTo>
                    <a:pt x="651909" y="0"/>
                  </a:moveTo>
                  <a:cubicBezTo>
                    <a:pt x="841288" y="0"/>
                    <a:pt x="1003773" y="115141"/>
                    <a:pt x="1073180" y="279237"/>
                  </a:cubicBezTo>
                  <a:lnTo>
                    <a:pt x="1082468" y="309157"/>
                  </a:lnTo>
                  <a:lnTo>
                    <a:pt x="1287192" y="198928"/>
                  </a:lnTo>
                  <a:lnTo>
                    <a:pt x="2574383" y="891985"/>
                  </a:lnTo>
                  <a:lnTo>
                    <a:pt x="2574384" y="891985"/>
                  </a:lnTo>
                  <a:lnTo>
                    <a:pt x="2574384" y="2160788"/>
                  </a:lnTo>
                  <a:lnTo>
                    <a:pt x="2574383" y="2160788"/>
                  </a:lnTo>
                  <a:lnTo>
                    <a:pt x="1287192" y="2853844"/>
                  </a:lnTo>
                  <a:lnTo>
                    <a:pt x="0" y="2160788"/>
                  </a:lnTo>
                  <a:lnTo>
                    <a:pt x="1" y="2160788"/>
                  </a:lnTo>
                  <a:lnTo>
                    <a:pt x="1" y="891985"/>
                  </a:lnTo>
                  <a:lnTo>
                    <a:pt x="0" y="891985"/>
                  </a:lnTo>
                  <a:lnTo>
                    <a:pt x="291234" y="735177"/>
                  </a:lnTo>
                  <a:lnTo>
                    <a:pt x="272791" y="712825"/>
                  </a:lnTo>
                  <a:cubicBezTo>
                    <a:pt x="223494" y="639856"/>
                    <a:pt x="194709" y="551890"/>
                    <a:pt x="194709" y="457200"/>
                  </a:cubicBezTo>
                  <a:cubicBezTo>
                    <a:pt x="194709" y="204695"/>
                    <a:pt x="399404" y="0"/>
                    <a:pt x="65190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29" name="Freeform: Shape 11">
              <a:extLst>
                <a:ext uri="{FF2B5EF4-FFF2-40B4-BE49-F238E27FC236}">
                  <a16:creationId xmlns:a16="http://schemas.microsoft.com/office/drawing/2014/main" id="{FE1F2AE4-8F2D-43AE-BFBE-D88A7A7827AC}"/>
                </a:ext>
              </a:extLst>
            </p:cNvPr>
            <p:cNvSpPr/>
            <p:nvPr/>
          </p:nvSpPr>
          <p:spPr>
            <a:xfrm>
              <a:off x="4584940" y="2771844"/>
              <a:ext cx="917390" cy="824123"/>
            </a:xfrm>
            <a:custGeom>
              <a:avLst/>
              <a:gdLst>
                <a:gd name="connsiteX0" fmla="*/ 651909 w 1999090"/>
                <a:gd name="connsiteY0" fmla="*/ 0 h 1795851"/>
                <a:gd name="connsiteX1" fmla="*/ 1073180 w 1999090"/>
                <a:gd name="connsiteY1" fmla="*/ 279237 h 1795851"/>
                <a:gd name="connsiteX2" fmla="*/ 1082468 w 1999090"/>
                <a:gd name="connsiteY2" fmla="*/ 309157 h 1795851"/>
                <a:gd name="connsiteX3" fmla="*/ 1287192 w 1999090"/>
                <a:gd name="connsiteY3" fmla="*/ 198928 h 1795851"/>
                <a:gd name="connsiteX4" fmla="*/ 1999090 w 1999090"/>
                <a:gd name="connsiteY4" fmla="*/ 582232 h 1795851"/>
                <a:gd name="connsiteX5" fmla="*/ 1997477 w 1999090"/>
                <a:gd name="connsiteY5" fmla="*/ 585580 h 1795851"/>
                <a:gd name="connsiteX6" fmla="*/ 197506 w 1999090"/>
                <a:gd name="connsiteY6" fmla="*/ 1785878 h 1795851"/>
                <a:gd name="connsiteX7" fmla="*/ 1 w 1999090"/>
                <a:gd name="connsiteY7" fmla="*/ 1795851 h 1795851"/>
                <a:gd name="connsiteX8" fmla="*/ 1 w 1999090"/>
                <a:gd name="connsiteY8" fmla="*/ 891985 h 1795851"/>
                <a:gd name="connsiteX9" fmla="*/ 0 w 1999090"/>
                <a:gd name="connsiteY9" fmla="*/ 891985 h 1795851"/>
                <a:gd name="connsiteX10" fmla="*/ 291234 w 1999090"/>
                <a:gd name="connsiteY10" fmla="*/ 735177 h 1795851"/>
                <a:gd name="connsiteX11" fmla="*/ 272791 w 1999090"/>
                <a:gd name="connsiteY11" fmla="*/ 712825 h 1795851"/>
                <a:gd name="connsiteX12" fmla="*/ 194709 w 1999090"/>
                <a:gd name="connsiteY12" fmla="*/ 457200 h 1795851"/>
                <a:gd name="connsiteX13" fmla="*/ 651909 w 1999090"/>
                <a:gd name="connsiteY13" fmla="*/ 0 h 1795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99090" h="1795851">
                  <a:moveTo>
                    <a:pt x="651909" y="0"/>
                  </a:moveTo>
                  <a:cubicBezTo>
                    <a:pt x="841288" y="0"/>
                    <a:pt x="1003773" y="115141"/>
                    <a:pt x="1073180" y="279237"/>
                  </a:cubicBezTo>
                  <a:lnTo>
                    <a:pt x="1082468" y="309157"/>
                  </a:lnTo>
                  <a:lnTo>
                    <a:pt x="1287192" y="198928"/>
                  </a:lnTo>
                  <a:lnTo>
                    <a:pt x="1999090" y="582232"/>
                  </a:lnTo>
                  <a:lnTo>
                    <a:pt x="1997477" y="585580"/>
                  </a:lnTo>
                  <a:cubicBezTo>
                    <a:pt x="1640882" y="1242012"/>
                    <a:pt x="976206" y="1706797"/>
                    <a:pt x="197506" y="1785878"/>
                  </a:cubicBezTo>
                  <a:lnTo>
                    <a:pt x="1" y="1795851"/>
                  </a:lnTo>
                  <a:lnTo>
                    <a:pt x="1" y="891985"/>
                  </a:lnTo>
                  <a:lnTo>
                    <a:pt x="0" y="891985"/>
                  </a:lnTo>
                  <a:lnTo>
                    <a:pt x="291234" y="735177"/>
                  </a:lnTo>
                  <a:lnTo>
                    <a:pt x="272791" y="712825"/>
                  </a:lnTo>
                  <a:cubicBezTo>
                    <a:pt x="223494" y="639856"/>
                    <a:pt x="194709" y="551890"/>
                    <a:pt x="194709" y="457200"/>
                  </a:cubicBezTo>
                  <a:cubicBezTo>
                    <a:pt x="194709" y="204695"/>
                    <a:pt x="399404" y="0"/>
                    <a:pt x="651909" y="0"/>
                  </a:cubicBezTo>
                  <a:close/>
                </a:path>
              </a:pathLst>
            </a:custGeom>
            <a:solidFill>
              <a:schemeClr val="tx2">
                <a:alpha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30" name="Freeform: Shape 15">
              <a:extLst>
                <a:ext uri="{FF2B5EF4-FFF2-40B4-BE49-F238E27FC236}">
                  <a16:creationId xmlns:a16="http://schemas.microsoft.com/office/drawing/2014/main" id="{98F705B2-09F6-419F-9077-EC80A2DC11F9}"/>
                </a:ext>
              </a:extLst>
            </p:cNvPr>
            <p:cNvSpPr/>
            <p:nvPr/>
          </p:nvSpPr>
          <p:spPr>
            <a:xfrm>
              <a:off x="4850358" y="3078917"/>
              <a:ext cx="217519" cy="2658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600" y="6076"/>
                  </a:moveTo>
                  <a:cubicBezTo>
                    <a:pt x="14428" y="7109"/>
                    <a:pt x="12685" y="7649"/>
                    <a:pt x="10071" y="7803"/>
                  </a:cubicBezTo>
                  <a:cubicBezTo>
                    <a:pt x="9806" y="7259"/>
                    <a:pt x="9160" y="6873"/>
                    <a:pt x="8400" y="6873"/>
                  </a:cubicBezTo>
                  <a:cubicBezTo>
                    <a:pt x="7640" y="6873"/>
                    <a:pt x="6994" y="7259"/>
                    <a:pt x="6729" y="7803"/>
                  </a:cubicBezTo>
                  <a:cubicBezTo>
                    <a:pt x="4115" y="7649"/>
                    <a:pt x="2372" y="7109"/>
                    <a:pt x="1200" y="6076"/>
                  </a:cubicBezTo>
                  <a:lnTo>
                    <a:pt x="1200" y="5891"/>
                  </a:lnTo>
                  <a:cubicBezTo>
                    <a:pt x="1200" y="5349"/>
                    <a:pt x="1738" y="4909"/>
                    <a:pt x="2400" y="4909"/>
                  </a:cubicBezTo>
                  <a:lnTo>
                    <a:pt x="14400" y="4909"/>
                  </a:lnTo>
                  <a:cubicBezTo>
                    <a:pt x="15062" y="4909"/>
                    <a:pt x="15600" y="5349"/>
                    <a:pt x="15600" y="5891"/>
                  </a:cubicBezTo>
                  <a:cubicBezTo>
                    <a:pt x="15600" y="5891"/>
                    <a:pt x="15600" y="6076"/>
                    <a:pt x="15600" y="6076"/>
                  </a:cubicBezTo>
                  <a:close/>
                  <a:moveTo>
                    <a:pt x="7800" y="8346"/>
                  </a:moveTo>
                  <a:cubicBezTo>
                    <a:pt x="7800" y="8074"/>
                    <a:pt x="8069" y="7855"/>
                    <a:pt x="8400" y="7855"/>
                  </a:cubicBezTo>
                  <a:cubicBezTo>
                    <a:pt x="8731" y="7855"/>
                    <a:pt x="9000" y="8074"/>
                    <a:pt x="9000" y="8346"/>
                  </a:cubicBezTo>
                  <a:cubicBezTo>
                    <a:pt x="9000" y="8617"/>
                    <a:pt x="8731" y="8836"/>
                    <a:pt x="8400" y="8836"/>
                  </a:cubicBezTo>
                  <a:cubicBezTo>
                    <a:pt x="8069" y="8836"/>
                    <a:pt x="7800" y="8617"/>
                    <a:pt x="7800" y="8346"/>
                  </a:cubicBezTo>
                  <a:moveTo>
                    <a:pt x="15600" y="19636"/>
                  </a:moveTo>
                  <a:cubicBezTo>
                    <a:pt x="15600" y="20179"/>
                    <a:pt x="15062" y="20619"/>
                    <a:pt x="14400" y="20619"/>
                  </a:cubicBezTo>
                  <a:lnTo>
                    <a:pt x="2400" y="20619"/>
                  </a:lnTo>
                  <a:cubicBezTo>
                    <a:pt x="1738" y="20619"/>
                    <a:pt x="1200" y="20179"/>
                    <a:pt x="1200" y="19636"/>
                  </a:cubicBezTo>
                  <a:lnTo>
                    <a:pt x="1200" y="7318"/>
                  </a:lnTo>
                  <a:cubicBezTo>
                    <a:pt x="2658" y="8244"/>
                    <a:pt x="4301" y="8666"/>
                    <a:pt x="6693" y="8790"/>
                  </a:cubicBezTo>
                  <a:cubicBezTo>
                    <a:pt x="6924" y="9385"/>
                    <a:pt x="7597" y="9819"/>
                    <a:pt x="8400" y="9819"/>
                  </a:cubicBezTo>
                  <a:cubicBezTo>
                    <a:pt x="9203" y="9819"/>
                    <a:pt x="9875" y="9385"/>
                    <a:pt x="10108" y="8790"/>
                  </a:cubicBezTo>
                  <a:cubicBezTo>
                    <a:pt x="12499" y="8666"/>
                    <a:pt x="14142" y="8244"/>
                    <a:pt x="15600" y="7318"/>
                  </a:cubicBezTo>
                  <a:cubicBezTo>
                    <a:pt x="15600" y="7318"/>
                    <a:pt x="15600" y="19636"/>
                    <a:pt x="15600" y="19636"/>
                  </a:cubicBezTo>
                  <a:close/>
                  <a:moveTo>
                    <a:pt x="14400" y="3927"/>
                  </a:moveTo>
                  <a:lnTo>
                    <a:pt x="2400" y="3927"/>
                  </a:lnTo>
                  <a:cubicBezTo>
                    <a:pt x="1075" y="3927"/>
                    <a:pt x="0" y="4806"/>
                    <a:pt x="0" y="5891"/>
                  </a:cubicBezTo>
                  <a:lnTo>
                    <a:pt x="0" y="19636"/>
                  </a:lnTo>
                  <a:cubicBezTo>
                    <a:pt x="0" y="20721"/>
                    <a:pt x="1075" y="21600"/>
                    <a:pt x="2400" y="21600"/>
                  </a:cubicBezTo>
                  <a:lnTo>
                    <a:pt x="14400" y="21600"/>
                  </a:lnTo>
                  <a:cubicBezTo>
                    <a:pt x="15725" y="21600"/>
                    <a:pt x="16800" y="20721"/>
                    <a:pt x="16800" y="19636"/>
                  </a:cubicBezTo>
                  <a:lnTo>
                    <a:pt x="16800" y="5891"/>
                  </a:lnTo>
                  <a:cubicBezTo>
                    <a:pt x="16800" y="4806"/>
                    <a:pt x="15725" y="3927"/>
                    <a:pt x="14400" y="3927"/>
                  </a:cubicBezTo>
                  <a:moveTo>
                    <a:pt x="5400" y="17673"/>
                  </a:moveTo>
                  <a:lnTo>
                    <a:pt x="4200" y="17673"/>
                  </a:lnTo>
                  <a:cubicBezTo>
                    <a:pt x="3869" y="17673"/>
                    <a:pt x="3600" y="17893"/>
                    <a:pt x="3600" y="18164"/>
                  </a:cubicBezTo>
                  <a:cubicBezTo>
                    <a:pt x="3600" y="18435"/>
                    <a:pt x="3869" y="18655"/>
                    <a:pt x="4200" y="18655"/>
                  </a:cubicBezTo>
                  <a:lnTo>
                    <a:pt x="5400" y="18655"/>
                  </a:lnTo>
                  <a:cubicBezTo>
                    <a:pt x="5731" y="18655"/>
                    <a:pt x="6000" y="18435"/>
                    <a:pt x="6000" y="18164"/>
                  </a:cubicBezTo>
                  <a:cubicBezTo>
                    <a:pt x="6000" y="17893"/>
                    <a:pt x="5731" y="17673"/>
                    <a:pt x="5400" y="17673"/>
                  </a:cubicBezTo>
                  <a:moveTo>
                    <a:pt x="6600" y="15709"/>
                  </a:moveTo>
                  <a:lnTo>
                    <a:pt x="4200" y="15709"/>
                  </a:lnTo>
                  <a:cubicBezTo>
                    <a:pt x="3869" y="15709"/>
                    <a:pt x="3600" y="15929"/>
                    <a:pt x="3600" y="16200"/>
                  </a:cubicBezTo>
                  <a:cubicBezTo>
                    <a:pt x="3600" y="16472"/>
                    <a:pt x="3869" y="16691"/>
                    <a:pt x="4200" y="16691"/>
                  </a:cubicBezTo>
                  <a:lnTo>
                    <a:pt x="6600" y="16691"/>
                  </a:lnTo>
                  <a:cubicBezTo>
                    <a:pt x="6931" y="16691"/>
                    <a:pt x="7200" y="16472"/>
                    <a:pt x="7200" y="16200"/>
                  </a:cubicBezTo>
                  <a:cubicBezTo>
                    <a:pt x="7200" y="15929"/>
                    <a:pt x="6931" y="15709"/>
                    <a:pt x="6600" y="15709"/>
                  </a:cubicBezTo>
                  <a:moveTo>
                    <a:pt x="19200" y="0"/>
                  </a:moveTo>
                  <a:lnTo>
                    <a:pt x="7200" y="0"/>
                  </a:lnTo>
                  <a:cubicBezTo>
                    <a:pt x="5875" y="0"/>
                    <a:pt x="4800" y="879"/>
                    <a:pt x="4800" y="1964"/>
                  </a:cubicBezTo>
                  <a:lnTo>
                    <a:pt x="4800" y="2455"/>
                  </a:lnTo>
                  <a:cubicBezTo>
                    <a:pt x="4800" y="2726"/>
                    <a:pt x="5069" y="2945"/>
                    <a:pt x="5400" y="2945"/>
                  </a:cubicBezTo>
                  <a:cubicBezTo>
                    <a:pt x="5731" y="2945"/>
                    <a:pt x="6000" y="2726"/>
                    <a:pt x="6000" y="2455"/>
                  </a:cubicBezTo>
                  <a:lnTo>
                    <a:pt x="6000" y="1964"/>
                  </a:lnTo>
                  <a:cubicBezTo>
                    <a:pt x="6000" y="1422"/>
                    <a:pt x="6538" y="982"/>
                    <a:pt x="7200" y="982"/>
                  </a:cubicBezTo>
                  <a:lnTo>
                    <a:pt x="19200" y="982"/>
                  </a:lnTo>
                  <a:cubicBezTo>
                    <a:pt x="19862" y="982"/>
                    <a:pt x="20400" y="1422"/>
                    <a:pt x="20400" y="1964"/>
                  </a:cubicBezTo>
                  <a:lnTo>
                    <a:pt x="20400" y="15709"/>
                  </a:lnTo>
                  <a:cubicBezTo>
                    <a:pt x="20400" y="16252"/>
                    <a:pt x="19862" y="16691"/>
                    <a:pt x="19200" y="16691"/>
                  </a:cubicBezTo>
                  <a:lnTo>
                    <a:pt x="18600" y="16691"/>
                  </a:lnTo>
                  <a:cubicBezTo>
                    <a:pt x="18269" y="16691"/>
                    <a:pt x="18000" y="16911"/>
                    <a:pt x="18000" y="17182"/>
                  </a:cubicBezTo>
                  <a:cubicBezTo>
                    <a:pt x="18000" y="17453"/>
                    <a:pt x="18269" y="17673"/>
                    <a:pt x="18600" y="17673"/>
                  </a:cubicBezTo>
                  <a:lnTo>
                    <a:pt x="19200" y="17673"/>
                  </a:lnTo>
                  <a:cubicBezTo>
                    <a:pt x="20525" y="17673"/>
                    <a:pt x="21600" y="16794"/>
                    <a:pt x="21600" y="15709"/>
                  </a:cubicBezTo>
                  <a:lnTo>
                    <a:pt x="21600" y="1964"/>
                  </a:lnTo>
                  <a:cubicBezTo>
                    <a:pt x="21600" y="879"/>
                    <a:pt x="20525" y="0"/>
                    <a:pt x="19200" y="0"/>
                  </a:cubicBezTo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31" name="TextBox 31">
              <a:extLst>
                <a:ext uri="{FF2B5EF4-FFF2-40B4-BE49-F238E27FC236}">
                  <a16:creationId xmlns:a16="http://schemas.microsoft.com/office/drawing/2014/main" id="{678659F2-DD4F-4B9A-B8F0-DA556590660C}"/>
                </a:ext>
              </a:extLst>
            </p:cNvPr>
            <p:cNvSpPr txBox="1"/>
            <p:nvPr/>
          </p:nvSpPr>
          <p:spPr>
            <a:xfrm>
              <a:off x="5116215" y="3463038"/>
              <a:ext cx="523220" cy="484748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4800" dirty="0">
                  <a:solidFill>
                    <a:schemeClr val="bg2"/>
                  </a:solidFill>
                </a:rPr>
                <a:t>04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8D1BD3AF-512E-45B0-915F-385671DDD028}"/>
              </a:ext>
            </a:extLst>
          </p:cNvPr>
          <p:cNvGrpSpPr/>
          <p:nvPr/>
        </p:nvGrpSpPr>
        <p:grpSpPr>
          <a:xfrm>
            <a:off x="-9239" y="1517961"/>
            <a:ext cx="12210484" cy="4194233"/>
            <a:chOff x="-6930" y="1138470"/>
            <a:chExt cx="9157863" cy="3145675"/>
          </a:xfrm>
        </p:grpSpPr>
        <p:sp>
          <p:nvSpPr>
            <p:cNvPr id="33" name="Rectangle 20">
              <a:extLst>
                <a:ext uri="{FF2B5EF4-FFF2-40B4-BE49-F238E27FC236}">
                  <a16:creationId xmlns:a16="http://schemas.microsoft.com/office/drawing/2014/main" id="{DD1C8547-C9BE-48F6-B541-0A5C33F850E0}"/>
                </a:ext>
              </a:extLst>
            </p:cNvPr>
            <p:cNvSpPr/>
            <p:nvPr/>
          </p:nvSpPr>
          <p:spPr>
            <a:xfrm>
              <a:off x="6362819" y="1138470"/>
              <a:ext cx="2360864" cy="333326"/>
            </a:xfrm>
            <a:prstGeom prst="rect">
              <a:avLst/>
            </a:prstGeom>
          </p:spPr>
          <p:txBody>
            <a:bodyPr wrap="none" anchor="b">
              <a:normAutofit/>
            </a:bodyPr>
            <a:lstStyle/>
            <a:p>
              <a:r>
                <a:rPr lang="zh-CN" altLang="en-US" sz="2133">
                  <a:solidFill>
                    <a:schemeClr val="accent2"/>
                  </a:solidFill>
                </a:rPr>
                <a:t>标题文本预设</a:t>
              </a:r>
            </a:p>
          </p:txBody>
        </p:sp>
        <p:sp>
          <p:nvSpPr>
            <p:cNvPr id="34" name="Rectangle 21">
              <a:extLst>
                <a:ext uri="{FF2B5EF4-FFF2-40B4-BE49-F238E27FC236}">
                  <a16:creationId xmlns:a16="http://schemas.microsoft.com/office/drawing/2014/main" id="{4804A2E7-8775-4E41-94AA-8B0ABB172AA1}"/>
                </a:ext>
              </a:extLst>
            </p:cNvPr>
            <p:cNvSpPr/>
            <p:nvPr/>
          </p:nvSpPr>
          <p:spPr>
            <a:xfrm>
              <a:off x="6790069" y="2200555"/>
              <a:ext cx="2360864" cy="333326"/>
            </a:xfrm>
            <a:prstGeom prst="rect">
              <a:avLst/>
            </a:prstGeom>
          </p:spPr>
          <p:txBody>
            <a:bodyPr wrap="none" anchor="b">
              <a:normAutofit/>
            </a:bodyPr>
            <a:lstStyle/>
            <a:p>
              <a:r>
                <a:rPr lang="zh-CN" altLang="en-US" sz="2133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35" name="Rectangle 22">
              <a:extLst>
                <a:ext uri="{FF2B5EF4-FFF2-40B4-BE49-F238E27FC236}">
                  <a16:creationId xmlns:a16="http://schemas.microsoft.com/office/drawing/2014/main" id="{A3651C1B-F87C-4114-B051-AE9F75488660}"/>
                </a:ext>
              </a:extLst>
            </p:cNvPr>
            <p:cNvSpPr/>
            <p:nvPr/>
          </p:nvSpPr>
          <p:spPr>
            <a:xfrm>
              <a:off x="6362819" y="3262477"/>
              <a:ext cx="2360864" cy="333326"/>
            </a:xfrm>
            <a:prstGeom prst="rect">
              <a:avLst/>
            </a:prstGeom>
          </p:spPr>
          <p:txBody>
            <a:bodyPr wrap="none" anchor="b">
              <a:normAutofit/>
            </a:bodyPr>
            <a:lstStyle/>
            <a:p>
              <a:r>
                <a:rPr lang="zh-CN" altLang="en-US" sz="2133">
                  <a:solidFill>
                    <a:schemeClr val="accent5"/>
                  </a:solidFill>
                </a:rPr>
                <a:t>标题文本预设</a:t>
              </a:r>
            </a:p>
          </p:txBody>
        </p:sp>
        <p:sp>
          <p:nvSpPr>
            <p:cNvPr id="36" name="Rectangle 23">
              <a:extLst>
                <a:ext uri="{FF2B5EF4-FFF2-40B4-BE49-F238E27FC236}">
                  <a16:creationId xmlns:a16="http://schemas.microsoft.com/office/drawing/2014/main" id="{BACC148D-DEFA-42DA-AB9E-B05F07CDCB5E}"/>
                </a:ext>
              </a:extLst>
            </p:cNvPr>
            <p:cNvSpPr/>
            <p:nvPr/>
          </p:nvSpPr>
          <p:spPr>
            <a:xfrm>
              <a:off x="406873" y="1138470"/>
              <a:ext cx="2360864" cy="333326"/>
            </a:xfrm>
            <a:prstGeom prst="rect">
              <a:avLst/>
            </a:prstGeom>
          </p:spPr>
          <p:txBody>
            <a:bodyPr wrap="none" anchor="b">
              <a:normAutofit/>
            </a:bodyPr>
            <a:lstStyle/>
            <a:p>
              <a:pPr algn="r"/>
              <a:r>
                <a:rPr lang="zh-CN" altLang="en-US" sz="2133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37" name="Rectangle 24">
              <a:extLst>
                <a:ext uri="{FF2B5EF4-FFF2-40B4-BE49-F238E27FC236}">
                  <a16:creationId xmlns:a16="http://schemas.microsoft.com/office/drawing/2014/main" id="{D3567A5A-E386-45D7-951F-A09063DC6B02}"/>
                </a:ext>
              </a:extLst>
            </p:cNvPr>
            <p:cNvSpPr/>
            <p:nvPr/>
          </p:nvSpPr>
          <p:spPr>
            <a:xfrm>
              <a:off x="-6930" y="2200555"/>
              <a:ext cx="2360864" cy="333326"/>
            </a:xfrm>
            <a:prstGeom prst="rect">
              <a:avLst/>
            </a:prstGeom>
          </p:spPr>
          <p:txBody>
            <a:bodyPr wrap="none" anchor="b">
              <a:normAutofit/>
            </a:bodyPr>
            <a:lstStyle/>
            <a:p>
              <a:pPr algn="r"/>
              <a:r>
                <a:rPr lang="zh-CN" altLang="en-US" sz="2133" dirty="0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38" name="Rectangle 25">
              <a:extLst>
                <a:ext uri="{FF2B5EF4-FFF2-40B4-BE49-F238E27FC236}">
                  <a16:creationId xmlns:a16="http://schemas.microsoft.com/office/drawing/2014/main" id="{058BD484-88DB-49BC-B50B-C66862707D09}"/>
                </a:ext>
              </a:extLst>
            </p:cNvPr>
            <p:cNvSpPr/>
            <p:nvPr/>
          </p:nvSpPr>
          <p:spPr>
            <a:xfrm>
              <a:off x="406874" y="3262479"/>
              <a:ext cx="2360863" cy="333326"/>
            </a:xfrm>
            <a:prstGeom prst="rect">
              <a:avLst/>
            </a:prstGeom>
          </p:spPr>
          <p:txBody>
            <a:bodyPr wrap="none" anchor="b">
              <a:normAutofit/>
            </a:bodyPr>
            <a:lstStyle/>
            <a:p>
              <a:pPr algn="r"/>
              <a:r>
                <a:rPr lang="zh-CN" altLang="en-US" sz="2133">
                  <a:solidFill>
                    <a:schemeClr val="accent4"/>
                  </a:solidFill>
                </a:rPr>
                <a:t>标题文本预设</a:t>
              </a:r>
            </a:p>
          </p:txBody>
        </p:sp>
        <p:sp>
          <p:nvSpPr>
            <p:cNvPr id="39" name="TextBox 36">
              <a:extLst>
                <a:ext uri="{FF2B5EF4-FFF2-40B4-BE49-F238E27FC236}">
                  <a16:creationId xmlns:a16="http://schemas.microsoft.com/office/drawing/2014/main" id="{99DDE9E4-A38A-4232-9B79-1E1E74D0B899}"/>
                </a:ext>
              </a:extLst>
            </p:cNvPr>
            <p:cNvSpPr txBox="1"/>
            <p:nvPr/>
          </p:nvSpPr>
          <p:spPr>
            <a:xfrm>
              <a:off x="6362819" y="1471794"/>
              <a:ext cx="2360864" cy="688341"/>
            </a:xfrm>
            <a:prstGeom prst="rect">
              <a:avLst/>
            </a:prstGeom>
            <a:noFill/>
          </p:spPr>
          <p:txBody>
            <a:bodyPr wrap="square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/>
                <a:t>此部分内容作为文字排版占位显示</a:t>
              </a:r>
              <a:br>
                <a:rPr lang="zh-CN" altLang="en-US" sz="1600"/>
              </a:br>
              <a:r>
                <a:rPr lang="zh-CN" altLang="en-US" sz="1600"/>
                <a:t>（建议使用主题字体）</a:t>
              </a:r>
            </a:p>
          </p:txBody>
        </p:sp>
        <p:sp>
          <p:nvSpPr>
            <p:cNvPr id="40" name="TextBox 38">
              <a:extLst>
                <a:ext uri="{FF2B5EF4-FFF2-40B4-BE49-F238E27FC236}">
                  <a16:creationId xmlns:a16="http://schemas.microsoft.com/office/drawing/2014/main" id="{B891F594-01A8-40C3-83F9-3A0E7AAA4625}"/>
                </a:ext>
              </a:extLst>
            </p:cNvPr>
            <p:cNvSpPr txBox="1"/>
            <p:nvPr/>
          </p:nvSpPr>
          <p:spPr>
            <a:xfrm>
              <a:off x="6790069" y="2533881"/>
              <a:ext cx="2360864" cy="688341"/>
            </a:xfrm>
            <a:prstGeom prst="rect">
              <a:avLst/>
            </a:prstGeom>
            <a:noFill/>
          </p:spPr>
          <p:txBody>
            <a:bodyPr wrap="square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/>
                <a:t>此部分内容作为文字排版占位显示</a:t>
              </a:r>
              <a:br>
                <a:rPr lang="zh-CN" altLang="en-US" sz="1600"/>
              </a:br>
              <a:r>
                <a:rPr lang="zh-CN" altLang="en-US" sz="1600"/>
                <a:t>（建议使用主题字体）</a:t>
              </a:r>
            </a:p>
          </p:txBody>
        </p:sp>
        <p:sp>
          <p:nvSpPr>
            <p:cNvPr id="41" name="TextBox 39">
              <a:extLst>
                <a:ext uri="{FF2B5EF4-FFF2-40B4-BE49-F238E27FC236}">
                  <a16:creationId xmlns:a16="http://schemas.microsoft.com/office/drawing/2014/main" id="{E7B4195A-8DD2-4554-9186-057637FF3F72}"/>
                </a:ext>
              </a:extLst>
            </p:cNvPr>
            <p:cNvSpPr txBox="1"/>
            <p:nvPr/>
          </p:nvSpPr>
          <p:spPr>
            <a:xfrm>
              <a:off x="6362819" y="3595803"/>
              <a:ext cx="2360864" cy="688341"/>
            </a:xfrm>
            <a:prstGeom prst="rect">
              <a:avLst/>
            </a:prstGeom>
            <a:noFill/>
          </p:spPr>
          <p:txBody>
            <a:bodyPr wrap="square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/>
                <a:t>此部分内容作为文字排版占位显示</a:t>
              </a:r>
              <a:br>
                <a:rPr lang="zh-CN" altLang="en-US" sz="1600"/>
              </a:br>
              <a:r>
                <a:rPr lang="zh-CN" altLang="en-US" sz="1600"/>
                <a:t>（建议使用主题字体）</a:t>
              </a:r>
            </a:p>
          </p:txBody>
        </p:sp>
        <p:sp>
          <p:nvSpPr>
            <p:cNvPr id="42" name="TextBox 40">
              <a:extLst>
                <a:ext uri="{FF2B5EF4-FFF2-40B4-BE49-F238E27FC236}">
                  <a16:creationId xmlns:a16="http://schemas.microsoft.com/office/drawing/2014/main" id="{5B09B8FA-41ED-44F4-B309-384C8E0D701D}"/>
                </a:ext>
              </a:extLst>
            </p:cNvPr>
            <p:cNvSpPr txBox="1"/>
            <p:nvPr/>
          </p:nvSpPr>
          <p:spPr>
            <a:xfrm>
              <a:off x="406873" y="3595804"/>
              <a:ext cx="2360864" cy="688341"/>
            </a:xfrm>
            <a:prstGeom prst="rect">
              <a:avLst/>
            </a:prstGeom>
            <a:noFill/>
          </p:spPr>
          <p:txBody>
            <a:bodyPr wrap="square">
              <a:normAutofit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/>
                <a:t>此部分内容作为文字排版占位显示</a:t>
              </a:r>
              <a:br>
                <a:rPr lang="zh-CN" altLang="en-US" sz="1600"/>
              </a:br>
              <a:r>
                <a:rPr lang="zh-CN" altLang="en-US" sz="1600"/>
                <a:t>（建议使用主题字体）</a:t>
              </a:r>
            </a:p>
          </p:txBody>
        </p:sp>
        <p:sp>
          <p:nvSpPr>
            <p:cNvPr id="43" name="TextBox 41">
              <a:extLst>
                <a:ext uri="{FF2B5EF4-FFF2-40B4-BE49-F238E27FC236}">
                  <a16:creationId xmlns:a16="http://schemas.microsoft.com/office/drawing/2014/main" id="{B298A99D-838D-476D-80A5-7DFD9E476160}"/>
                </a:ext>
              </a:extLst>
            </p:cNvPr>
            <p:cNvSpPr txBox="1"/>
            <p:nvPr/>
          </p:nvSpPr>
          <p:spPr>
            <a:xfrm>
              <a:off x="-6930" y="2533881"/>
              <a:ext cx="2360864" cy="688341"/>
            </a:xfrm>
            <a:prstGeom prst="rect">
              <a:avLst/>
            </a:prstGeom>
            <a:noFill/>
          </p:spPr>
          <p:txBody>
            <a:bodyPr wrap="square">
              <a:normAutofit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/>
                <a:t>此部分内容作为文字排版占位显示</a:t>
              </a:r>
              <a:br>
                <a:rPr lang="zh-CN" altLang="en-US" sz="1600"/>
              </a:br>
              <a:r>
                <a:rPr lang="zh-CN" altLang="en-US" sz="1600"/>
                <a:t>（建议使用主题字体）</a:t>
              </a:r>
            </a:p>
          </p:txBody>
        </p:sp>
        <p:sp>
          <p:nvSpPr>
            <p:cNvPr id="44" name="TextBox 42">
              <a:extLst>
                <a:ext uri="{FF2B5EF4-FFF2-40B4-BE49-F238E27FC236}">
                  <a16:creationId xmlns:a16="http://schemas.microsoft.com/office/drawing/2014/main" id="{976FCB33-B5B7-4444-868C-CD4D710017D5}"/>
                </a:ext>
              </a:extLst>
            </p:cNvPr>
            <p:cNvSpPr txBox="1"/>
            <p:nvPr/>
          </p:nvSpPr>
          <p:spPr>
            <a:xfrm>
              <a:off x="406873" y="1471795"/>
              <a:ext cx="2360864" cy="688341"/>
            </a:xfrm>
            <a:prstGeom prst="rect">
              <a:avLst/>
            </a:prstGeom>
            <a:noFill/>
          </p:spPr>
          <p:txBody>
            <a:bodyPr wrap="square">
              <a:normAutofit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dirty="0"/>
                <a:t>此部分内容作为文字排版占位显示</a:t>
              </a:r>
              <a:br>
                <a:rPr lang="zh-CN" altLang="en-US" sz="1600" dirty="0"/>
              </a:br>
              <a:r>
                <a:rPr lang="zh-CN" altLang="en-US" sz="1600" dirty="0"/>
                <a:t>（建议使用主题字体）</a:t>
              </a:r>
            </a:p>
          </p:txBody>
        </p:sp>
      </p:grpSp>
      <p:sp>
        <p:nvSpPr>
          <p:cNvPr id="45" name="标题 1">
            <a:extLst>
              <a:ext uri="{FF2B5EF4-FFF2-40B4-BE49-F238E27FC236}">
                <a16:creationId xmlns:a16="http://schemas.microsoft.com/office/drawing/2014/main" id="{9E42BDB7-7661-4BC6-82AF-0D0C539D4DE7}"/>
              </a:ext>
            </a:extLst>
          </p:cNvPr>
          <p:cNvSpPr txBox="1">
            <a:spLocks/>
          </p:cNvSpPr>
          <p:nvPr/>
        </p:nvSpPr>
        <p:spPr>
          <a:xfrm>
            <a:off x="1008836" y="364279"/>
            <a:ext cx="10515600" cy="51602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cs typeface="+mn-ea"/>
              </a:rPr>
              <a:t>单击此处添加标题</a:t>
            </a:r>
            <a:endParaRPr lang="zh-CN" altLang="en-US" sz="2000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21649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3cde6326-0030-49e0-ad00-374322b3f0a9">
            <a:extLst>
              <a:ext uri="{FF2B5EF4-FFF2-40B4-BE49-F238E27FC236}">
                <a16:creationId xmlns:a16="http://schemas.microsoft.com/office/drawing/2014/main" id="{E01EBD7F-EDED-4177-8830-FF67C03BF58E}"/>
              </a:ext>
            </a:extLst>
          </p:cNvPr>
          <p:cNvGrpSpPr>
            <a:grpSpLocks noChangeAspect="1"/>
          </p:cNvGrpSpPr>
          <p:nvPr/>
        </p:nvGrpSpPr>
        <p:grpSpPr>
          <a:xfrm>
            <a:off x="1690523" y="1506267"/>
            <a:ext cx="8810956" cy="4370072"/>
            <a:chOff x="1690522" y="1506266"/>
            <a:chExt cx="8810956" cy="4370072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B0F7FF35-CE92-4701-9CD2-827E99B7B4D3}"/>
                </a:ext>
              </a:extLst>
            </p:cNvPr>
            <p:cNvGrpSpPr/>
            <p:nvPr/>
          </p:nvGrpSpPr>
          <p:grpSpPr>
            <a:xfrm>
              <a:off x="2387849" y="1506266"/>
              <a:ext cx="7417463" cy="4370072"/>
              <a:chOff x="538163" y="19050"/>
              <a:chExt cx="7673975" cy="4521200"/>
            </a:xfrm>
            <a:solidFill>
              <a:schemeClr val="tx2">
                <a:lumMod val="60000"/>
                <a:lumOff val="40000"/>
              </a:schemeClr>
            </a:solidFill>
          </p:grpSpPr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9A282AB7-873D-44C5-A451-0215D94B42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8163" y="19050"/>
                <a:ext cx="3540125" cy="4521200"/>
              </a:xfrm>
              <a:custGeom>
                <a:avLst/>
                <a:gdLst>
                  <a:gd name="T0" fmla="*/ 43 w 943"/>
                  <a:gd name="T1" fmla="*/ 0 h 1203"/>
                  <a:gd name="T2" fmla="*/ 0 w 943"/>
                  <a:gd name="T3" fmla="*/ 42 h 1203"/>
                  <a:gd name="T4" fmla="*/ 0 w 943"/>
                  <a:gd name="T5" fmla="*/ 1160 h 1203"/>
                  <a:gd name="T6" fmla="*/ 43 w 943"/>
                  <a:gd name="T7" fmla="*/ 1203 h 1203"/>
                  <a:gd name="T8" fmla="*/ 943 w 943"/>
                  <a:gd name="T9" fmla="*/ 1203 h 1203"/>
                  <a:gd name="T10" fmla="*/ 943 w 943"/>
                  <a:gd name="T11" fmla="*/ 0 h 1203"/>
                  <a:gd name="T12" fmla="*/ 43 w 943"/>
                  <a:gd name="T13" fmla="*/ 0 h 1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3" h="1203">
                    <a:moveTo>
                      <a:pt x="43" y="0"/>
                    </a:moveTo>
                    <a:cubicBezTo>
                      <a:pt x="20" y="0"/>
                      <a:pt x="0" y="19"/>
                      <a:pt x="0" y="42"/>
                    </a:cubicBezTo>
                    <a:cubicBezTo>
                      <a:pt x="0" y="1160"/>
                      <a:pt x="0" y="1160"/>
                      <a:pt x="0" y="1160"/>
                    </a:cubicBezTo>
                    <a:cubicBezTo>
                      <a:pt x="0" y="1184"/>
                      <a:pt x="20" y="1203"/>
                      <a:pt x="43" y="1203"/>
                    </a:cubicBezTo>
                    <a:cubicBezTo>
                      <a:pt x="943" y="1203"/>
                      <a:pt x="943" y="1203"/>
                      <a:pt x="943" y="1203"/>
                    </a:cubicBezTo>
                    <a:cubicBezTo>
                      <a:pt x="943" y="0"/>
                      <a:pt x="943" y="0"/>
                      <a:pt x="943" y="0"/>
                    </a:cubicBezTo>
                    <a:lnTo>
                      <a:pt x="4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A4A69874-8A5F-4579-BB74-2B02A0F125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75188" y="19050"/>
                <a:ext cx="3536950" cy="4521200"/>
              </a:xfrm>
              <a:custGeom>
                <a:avLst/>
                <a:gdLst>
                  <a:gd name="T0" fmla="*/ 899 w 942"/>
                  <a:gd name="T1" fmla="*/ 1203 h 1203"/>
                  <a:gd name="T2" fmla="*/ 942 w 942"/>
                  <a:gd name="T3" fmla="*/ 1160 h 1203"/>
                  <a:gd name="T4" fmla="*/ 942 w 942"/>
                  <a:gd name="T5" fmla="*/ 42 h 1203"/>
                  <a:gd name="T6" fmla="*/ 899 w 942"/>
                  <a:gd name="T7" fmla="*/ 0 h 1203"/>
                  <a:gd name="T8" fmla="*/ 0 w 942"/>
                  <a:gd name="T9" fmla="*/ 0 h 1203"/>
                  <a:gd name="T10" fmla="*/ 0 w 942"/>
                  <a:gd name="T11" fmla="*/ 1203 h 1203"/>
                  <a:gd name="T12" fmla="*/ 899 w 942"/>
                  <a:gd name="T13" fmla="*/ 1203 h 1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2" h="1203">
                    <a:moveTo>
                      <a:pt x="899" y="1203"/>
                    </a:moveTo>
                    <a:cubicBezTo>
                      <a:pt x="923" y="1203"/>
                      <a:pt x="942" y="1184"/>
                      <a:pt x="942" y="1160"/>
                    </a:cubicBezTo>
                    <a:cubicBezTo>
                      <a:pt x="942" y="42"/>
                      <a:pt x="942" y="42"/>
                      <a:pt x="942" y="42"/>
                    </a:cubicBezTo>
                    <a:cubicBezTo>
                      <a:pt x="942" y="19"/>
                      <a:pt x="923" y="0"/>
                      <a:pt x="89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03"/>
                      <a:pt x="0" y="1203"/>
                      <a:pt x="0" y="1203"/>
                    </a:cubicBezTo>
                    <a:lnTo>
                      <a:pt x="899" y="1203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2F6A5D6E-621D-4DCA-87C3-AFD03BEC5BC5}"/>
                </a:ext>
              </a:extLst>
            </p:cNvPr>
            <p:cNvGrpSpPr/>
            <p:nvPr/>
          </p:nvGrpSpPr>
          <p:grpSpPr>
            <a:xfrm>
              <a:off x="5809641" y="1506266"/>
              <a:ext cx="576947" cy="4370072"/>
              <a:chOff x="4078288" y="19050"/>
              <a:chExt cx="596899" cy="4521200"/>
            </a:xfrm>
            <a:solidFill>
              <a:schemeClr val="tx2">
                <a:lumMod val="60000"/>
                <a:lumOff val="40000"/>
              </a:schemeClr>
            </a:solidFill>
          </p:grpSpPr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FCF9AD94-B85B-4635-8EDB-30EAE47F9F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8288" y="19050"/>
                <a:ext cx="296862" cy="4521200"/>
              </a:xfrm>
              <a:custGeom>
                <a:avLst/>
                <a:gdLst>
                  <a:gd name="T0" fmla="*/ 0 w 79"/>
                  <a:gd name="T1" fmla="*/ 1203 h 1203"/>
                  <a:gd name="T2" fmla="*/ 79 w 79"/>
                  <a:gd name="T3" fmla="*/ 1203 h 1203"/>
                  <a:gd name="T4" fmla="*/ 79 w 79"/>
                  <a:gd name="T5" fmla="*/ 0 h 1203"/>
                  <a:gd name="T6" fmla="*/ 0 w 79"/>
                  <a:gd name="T7" fmla="*/ 0 h 1203"/>
                  <a:gd name="T8" fmla="*/ 0 w 79"/>
                  <a:gd name="T9" fmla="*/ 1203 h 1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1203">
                    <a:moveTo>
                      <a:pt x="0" y="1203"/>
                    </a:moveTo>
                    <a:cubicBezTo>
                      <a:pt x="9" y="1203"/>
                      <a:pt x="44" y="1203"/>
                      <a:pt x="79" y="1203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20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8285D6D3-3A04-4C2A-B630-4CAF24F8AA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5150" y="19050"/>
                <a:ext cx="300037" cy="4521200"/>
              </a:xfrm>
              <a:custGeom>
                <a:avLst/>
                <a:gdLst>
                  <a:gd name="T0" fmla="*/ 80 w 80"/>
                  <a:gd name="T1" fmla="*/ 1203 h 1203"/>
                  <a:gd name="T2" fmla="*/ 80 w 80"/>
                  <a:gd name="T3" fmla="*/ 0 h 1203"/>
                  <a:gd name="T4" fmla="*/ 0 w 80"/>
                  <a:gd name="T5" fmla="*/ 0 h 1203"/>
                  <a:gd name="T6" fmla="*/ 0 w 80"/>
                  <a:gd name="T7" fmla="*/ 1203 h 1203"/>
                  <a:gd name="T8" fmla="*/ 80 w 80"/>
                  <a:gd name="T9" fmla="*/ 1203 h 1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1203">
                    <a:moveTo>
                      <a:pt x="80" y="1203"/>
                    </a:moveTo>
                    <a:cubicBezTo>
                      <a:pt x="80" y="0"/>
                      <a:pt x="80" y="0"/>
                      <a:pt x="8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03"/>
                      <a:pt x="0" y="1203"/>
                      <a:pt x="0" y="1203"/>
                    </a:cubicBezTo>
                    <a:cubicBezTo>
                      <a:pt x="36" y="1203"/>
                      <a:pt x="71" y="1203"/>
                      <a:pt x="80" y="12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0F86933C-5779-4561-AD05-412CBBE47FDC}"/>
                </a:ext>
              </a:extLst>
            </p:cNvPr>
            <p:cNvGrpSpPr/>
            <p:nvPr/>
          </p:nvGrpSpPr>
          <p:grpSpPr>
            <a:xfrm>
              <a:off x="2459967" y="1578385"/>
              <a:ext cx="7273226" cy="4225835"/>
              <a:chOff x="612775" y="93663"/>
              <a:chExt cx="7524750" cy="4371975"/>
            </a:xfrm>
            <a:solidFill>
              <a:schemeClr val="bg1">
                <a:lumMod val="65000"/>
              </a:schemeClr>
            </a:solidFill>
          </p:grpSpPr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356A29E4-D23D-4666-B783-24DC53523B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2775" y="93663"/>
                <a:ext cx="3338512" cy="4371975"/>
              </a:xfrm>
              <a:custGeom>
                <a:avLst/>
                <a:gdLst>
                  <a:gd name="T0" fmla="*/ 0 w 889"/>
                  <a:gd name="T1" fmla="*/ 1140 h 1163"/>
                  <a:gd name="T2" fmla="*/ 23 w 889"/>
                  <a:gd name="T3" fmla="*/ 1163 h 1163"/>
                  <a:gd name="T4" fmla="*/ 867 w 889"/>
                  <a:gd name="T5" fmla="*/ 1163 h 1163"/>
                  <a:gd name="T6" fmla="*/ 889 w 889"/>
                  <a:gd name="T7" fmla="*/ 1140 h 1163"/>
                  <a:gd name="T8" fmla="*/ 889 w 889"/>
                  <a:gd name="T9" fmla="*/ 22 h 1163"/>
                  <a:gd name="T10" fmla="*/ 867 w 889"/>
                  <a:gd name="T11" fmla="*/ 0 h 1163"/>
                  <a:gd name="T12" fmla="*/ 23 w 889"/>
                  <a:gd name="T13" fmla="*/ 0 h 1163"/>
                  <a:gd name="T14" fmla="*/ 0 w 889"/>
                  <a:gd name="T15" fmla="*/ 22 h 1163"/>
                  <a:gd name="T16" fmla="*/ 0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0" y="1140"/>
                    </a:moveTo>
                    <a:cubicBezTo>
                      <a:pt x="0" y="1153"/>
                      <a:pt x="11" y="1163"/>
                      <a:pt x="23" y="1163"/>
                    </a:cubicBezTo>
                    <a:cubicBezTo>
                      <a:pt x="867" y="1163"/>
                      <a:pt x="867" y="1163"/>
                      <a:pt x="867" y="1163"/>
                    </a:cubicBezTo>
                    <a:cubicBezTo>
                      <a:pt x="879" y="1163"/>
                      <a:pt x="889" y="1153"/>
                      <a:pt x="889" y="1140"/>
                    </a:cubicBezTo>
                    <a:cubicBezTo>
                      <a:pt x="889" y="22"/>
                      <a:pt x="889" y="22"/>
                      <a:pt x="889" y="22"/>
                    </a:cubicBezTo>
                    <a:cubicBezTo>
                      <a:pt x="889" y="10"/>
                      <a:pt x="879" y="0"/>
                      <a:pt x="86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2"/>
                    </a:cubicBezTo>
                    <a:lnTo>
                      <a:pt x="0" y="11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94F9C7FB-F62C-4228-A9FD-524C7FABA6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9013" y="93663"/>
                <a:ext cx="3338512" cy="4371975"/>
              </a:xfrm>
              <a:custGeom>
                <a:avLst/>
                <a:gdLst>
                  <a:gd name="T0" fmla="*/ 889 w 889"/>
                  <a:gd name="T1" fmla="*/ 1140 h 1163"/>
                  <a:gd name="T2" fmla="*/ 866 w 889"/>
                  <a:gd name="T3" fmla="*/ 1163 h 1163"/>
                  <a:gd name="T4" fmla="*/ 23 w 889"/>
                  <a:gd name="T5" fmla="*/ 1163 h 1163"/>
                  <a:gd name="T6" fmla="*/ 0 w 889"/>
                  <a:gd name="T7" fmla="*/ 1140 h 1163"/>
                  <a:gd name="T8" fmla="*/ 0 w 889"/>
                  <a:gd name="T9" fmla="*/ 22 h 1163"/>
                  <a:gd name="T10" fmla="*/ 23 w 889"/>
                  <a:gd name="T11" fmla="*/ 0 h 1163"/>
                  <a:gd name="T12" fmla="*/ 866 w 889"/>
                  <a:gd name="T13" fmla="*/ 0 h 1163"/>
                  <a:gd name="T14" fmla="*/ 889 w 889"/>
                  <a:gd name="T15" fmla="*/ 22 h 1163"/>
                  <a:gd name="T16" fmla="*/ 889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889" y="1140"/>
                    </a:moveTo>
                    <a:cubicBezTo>
                      <a:pt x="889" y="1153"/>
                      <a:pt x="879" y="1163"/>
                      <a:pt x="866" y="1163"/>
                    </a:cubicBezTo>
                    <a:cubicBezTo>
                      <a:pt x="23" y="1163"/>
                      <a:pt x="23" y="1163"/>
                      <a:pt x="23" y="1163"/>
                    </a:cubicBezTo>
                    <a:cubicBezTo>
                      <a:pt x="10" y="1163"/>
                      <a:pt x="0" y="1153"/>
                      <a:pt x="0" y="114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879" y="0"/>
                      <a:pt x="889" y="10"/>
                      <a:pt x="889" y="22"/>
                    </a:cubicBezTo>
                    <a:lnTo>
                      <a:pt x="889" y="11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2CA91FCF-77FC-4729-9256-590500689C69}"/>
                </a:ext>
              </a:extLst>
            </p:cNvPr>
            <p:cNvGrpSpPr/>
            <p:nvPr/>
          </p:nvGrpSpPr>
          <p:grpSpPr>
            <a:xfrm>
              <a:off x="2518276" y="1578385"/>
              <a:ext cx="7156609" cy="4225835"/>
              <a:chOff x="673100" y="93663"/>
              <a:chExt cx="7404100" cy="4371975"/>
            </a:xfrm>
            <a:solidFill>
              <a:schemeClr val="bg1">
                <a:lumMod val="75000"/>
              </a:schemeClr>
            </a:solidFill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8A743949-9D1D-445E-8403-FAD31DAD35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3100" y="93663"/>
                <a:ext cx="3338512" cy="4371975"/>
              </a:xfrm>
              <a:custGeom>
                <a:avLst/>
                <a:gdLst>
                  <a:gd name="T0" fmla="*/ 0 w 889"/>
                  <a:gd name="T1" fmla="*/ 1140 h 1163"/>
                  <a:gd name="T2" fmla="*/ 23 w 889"/>
                  <a:gd name="T3" fmla="*/ 1163 h 1163"/>
                  <a:gd name="T4" fmla="*/ 867 w 889"/>
                  <a:gd name="T5" fmla="*/ 1163 h 1163"/>
                  <a:gd name="T6" fmla="*/ 889 w 889"/>
                  <a:gd name="T7" fmla="*/ 1140 h 1163"/>
                  <a:gd name="T8" fmla="*/ 889 w 889"/>
                  <a:gd name="T9" fmla="*/ 22 h 1163"/>
                  <a:gd name="T10" fmla="*/ 867 w 889"/>
                  <a:gd name="T11" fmla="*/ 0 h 1163"/>
                  <a:gd name="T12" fmla="*/ 23 w 889"/>
                  <a:gd name="T13" fmla="*/ 0 h 1163"/>
                  <a:gd name="T14" fmla="*/ 0 w 889"/>
                  <a:gd name="T15" fmla="*/ 22 h 1163"/>
                  <a:gd name="T16" fmla="*/ 0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0" y="1140"/>
                    </a:moveTo>
                    <a:cubicBezTo>
                      <a:pt x="0" y="1153"/>
                      <a:pt x="11" y="1163"/>
                      <a:pt x="23" y="1163"/>
                    </a:cubicBezTo>
                    <a:cubicBezTo>
                      <a:pt x="867" y="1163"/>
                      <a:pt x="867" y="1163"/>
                      <a:pt x="867" y="1163"/>
                    </a:cubicBezTo>
                    <a:cubicBezTo>
                      <a:pt x="879" y="1163"/>
                      <a:pt x="889" y="1153"/>
                      <a:pt x="889" y="1140"/>
                    </a:cubicBezTo>
                    <a:cubicBezTo>
                      <a:pt x="889" y="22"/>
                      <a:pt x="889" y="22"/>
                      <a:pt x="889" y="22"/>
                    </a:cubicBezTo>
                    <a:cubicBezTo>
                      <a:pt x="889" y="10"/>
                      <a:pt x="879" y="0"/>
                      <a:pt x="86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2"/>
                    </a:cubicBezTo>
                    <a:lnTo>
                      <a:pt x="0" y="11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52354CB4-E3DF-4819-B15F-4910A5648F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0275" y="93663"/>
                <a:ext cx="3336925" cy="4371975"/>
              </a:xfrm>
              <a:custGeom>
                <a:avLst/>
                <a:gdLst>
                  <a:gd name="T0" fmla="*/ 889 w 889"/>
                  <a:gd name="T1" fmla="*/ 1140 h 1163"/>
                  <a:gd name="T2" fmla="*/ 866 w 889"/>
                  <a:gd name="T3" fmla="*/ 1163 h 1163"/>
                  <a:gd name="T4" fmla="*/ 23 w 889"/>
                  <a:gd name="T5" fmla="*/ 1163 h 1163"/>
                  <a:gd name="T6" fmla="*/ 0 w 889"/>
                  <a:gd name="T7" fmla="*/ 1140 h 1163"/>
                  <a:gd name="T8" fmla="*/ 0 w 889"/>
                  <a:gd name="T9" fmla="*/ 22 h 1163"/>
                  <a:gd name="T10" fmla="*/ 23 w 889"/>
                  <a:gd name="T11" fmla="*/ 0 h 1163"/>
                  <a:gd name="T12" fmla="*/ 866 w 889"/>
                  <a:gd name="T13" fmla="*/ 0 h 1163"/>
                  <a:gd name="T14" fmla="*/ 889 w 889"/>
                  <a:gd name="T15" fmla="*/ 22 h 1163"/>
                  <a:gd name="T16" fmla="*/ 889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889" y="1140"/>
                    </a:moveTo>
                    <a:cubicBezTo>
                      <a:pt x="889" y="1153"/>
                      <a:pt x="879" y="1163"/>
                      <a:pt x="866" y="1163"/>
                    </a:cubicBezTo>
                    <a:cubicBezTo>
                      <a:pt x="23" y="1163"/>
                      <a:pt x="23" y="1163"/>
                      <a:pt x="23" y="1163"/>
                    </a:cubicBezTo>
                    <a:cubicBezTo>
                      <a:pt x="10" y="1163"/>
                      <a:pt x="0" y="1153"/>
                      <a:pt x="0" y="114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879" y="0"/>
                      <a:pt x="889" y="10"/>
                      <a:pt x="889" y="22"/>
                    </a:cubicBezTo>
                    <a:lnTo>
                      <a:pt x="889" y="11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8E7380D2-C717-4473-B5EE-050B9F4B3A44}"/>
                </a:ext>
              </a:extLst>
            </p:cNvPr>
            <p:cNvGrpSpPr/>
            <p:nvPr/>
          </p:nvGrpSpPr>
          <p:grpSpPr>
            <a:xfrm>
              <a:off x="2576585" y="1578385"/>
              <a:ext cx="7039991" cy="4225835"/>
              <a:chOff x="733425" y="93663"/>
              <a:chExt cx="7283450" cy="4371975"/>
            </a:xfrm>
            <a:solidFill>
              <a:schemeClr val="bg1">
                <a:lumMod val="85000"/>
              </a:schemeClr>
            </a:solidFill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12DFD445-9673-4304-92EC-9547F2402A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3425" y="93663"/>
                <a:ext cx="3338512" cy="4371975"/>
              </a:xfrm>
              <a:custGeom>
                <a:avLst/>
                <a:gdLst>
                  <a:gd name="T0" fmla="*/ 0 w 889"/>
                  <a:gd name="T1" fmla="*/ 1140 h 1163"/>
                  <a:gd name="T2" fmla="*/ 23 w 889"/>
                  <a:gd name="T3" fmla="*/ 1163 h 1163"/>
                  <a:gd name="T4" fmla="*/ 867 w 889"/>
                  <a:gd name="T5" fmla="*/ 1163 h 1163"/>
                  <a:gd name="T6" fmla="*/ 889 w 889"/>
                  <a:gd name="T7" fmla="*/ 1140 h 1163"/>
                  <a:gd name="T8" fmla="*/ 889 w 889"/>
                  <a:gd name="T9" fmla="*/ 22 h 1163"/>
                  <a:gd name="T10" fmla="*/ 867 w 889"/>
                  <a:gd name="T11" fmla="*/ 0 h 1163"/>
                  <a:gd name="T12" fmla="*/ 23 w 889"/>
                  <a:gd name="T13" fmla="*/ 0 h 1163"/>
                  <a:gd name="T14" fmla="*/ 0 w 889"/>
                  <a:gd name="T15" fmla="*/ 22 h 1163"/>
                  <a:gd name="T16" fmla="*/ 0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0" y="1140"/>
                    </a:moveTo>
                    <a:cubicBezTo>
                      <a:pt x="0" y="1153"/>
                      <a:pt x="11" y="1163"/>
                      <a:pt x="23" y="1163"/>
                    </a:cubicBezTo>
                    <a:cubicBezTo>
                      <a:pt x="867" y="1163"/>
                      <a:pt x="867" y="1163"/>
                      <a:pt x="867" y="1163"/>
                    </a:cubicBezTo>
                    <a:cubicBezTo>
                      <a:pt x="879" y="1163"/>
                      <a:pt x="889" y="1153"/>
                      <a:pt x="889" y="1140"/>
                    </a:cubicBezTo>
                    <a:cubicBezTo>
                      <a:pt x="889" y="22"/>
                      <a:pt x="889" y="22"/>
                      <a:pt x="889" y="22"/>
                    </a:cubicBezTo>
                    <a:cubicBezTo>
                      <a:pt x="889" y="10"/>
                      <a:pt x="879" y="0"/>
                      <a:pt x="86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2"/>
                    </a:cubicBezTo>
                    <a:lnTo>
                      <a:pt x="0" y="11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9703D519-6E0C-4CD9-B941-19BB901361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79950" y="93663"/>
                <a:ext cx="3336925" cy="4371975"/>
              </a:xfrm>
              <a:custGeom>
                <a:avLst/>
                <a:gdLst>
                  <a:gd name="T0" fmla="*/ 889 w 889"/>
                  <a:gd name="T1" fmla="*/ 1140 h 1163"/>
                  <a:gd name="T2" fmla="*/ 866 w 889"/>
                  <a:gd name="T3" fmla="*/ 1163 h 1163"/>
                  <a:gd name="T4" fmla="*/ 23 w 889"/>
                  <a:gd name="T5" fmla="*/ 1163 h 1163"/>
                  <a:gd name="T6" fmla="*/ 0 w 889"/>
                  <a:gd name="T7" fmla="*/ 1140 h 1163"/>
                  <a:gd name="T8" fmla="*/ 0 w 889"/>
                  <a:gd name="T9" fmla="*/ 22 h 1163"/>
                  <a:gd name="T10" fmla="*/ 23 w 889"/>
                  <a:gd name="T11" fmla="*/ 0 h 1163"/>
                  <a:gd name="T12" fmla="*/ 866 w 889"/>
                  <a:gd name="T13" fmla="*/ 0 h 1163"/>
                  <a:gd name="T14" fmla="*/ 889 w 889"/>
                  <a:gd name="T15" fmla="*/ 22 h 1163"/>
                  <a:gd name="T16" fmla="*/ 889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889" y="1140"/>
                    </a:moveTo>
                    <a:cubicBezTo>
                      <a:pt x="889" y="1153"/>
                      <a:pt x="879" y="1163"/>
                      <a:pt x="866" y="1163"/>
                    </a:cubicBezTo>
                    <a:cubicBezTo>
                      <a:pt x="23" y="1163"/>
                      <a:pt x="23" y="1163"/>
                      <a:pt x="23" y="1163"/>
                    </a:cubicBezTo>
                    <a:cubicBezTo>
                      <a:pt x="10" y="1163"/>
                      <a:pt x="0" y="1153"/>
                      <a:pt x="0" y="114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879" y="0"/>
                      <a:pt x="889" y="10"/>
                      <a:pt x="889" y="22"/>
                    </a:cubicBezTo>
                    <a:lnTo>
                      <a:pt x="889" y="11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DCB93193-3E3D-437A-9C45-FE40D2080192}"/>
                </a:ext>
              </a:extLst>
            </p:cNvPr>
            <p:cNvGrpSpPr/>
            <p:nvPr/>
          </p:nvGrpSpPr>
          <p:grpSpPr>
            <a:xfrm>
              <a:off x="2634894" y="1578385"/>
              <a:ext cx="6924908" cy="4225835"/>
              <a:chOff x="793750" y="93663"/>
              <a:chExt cx="7164387" cy="4371975"/>
            </a:xfrm>
            <a:solidFill>
              <a:schemeClr val="bg1">
                <a:lumMod val="85000"/>
              </a:schemeClr>
            </a:solidFill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2BED3C1C-B160-4F84-8598-7E5B7953C9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3750" y="93663"/>
                <a:ext cx="3336925" cy="4371975"/>
              </a:xfrm>
              <a:custGeom>
                <a:avLst/>
                <a:gdLst>
                  <a:gd name="T0" fmla="*/ 0 w 889"/>
                  <a:gd name="T1" fmla="*/ 1140 h 1163"/>
                  <a:gd name="T2" fmla="*/ 23 w 889"/>
                  <a:gd name="T3" fmla="*/ 1163 h 1163"/>
                  <a:gd name="T4" fmla="*/ 867 w 889"/>
                  <a:gd name="T5" fmla="*/ 1163 h 1163"/>
                  <a:gd name="T6" fmla="*/ 889 w 889"/>
                  <a:gd name="T7" fmla="*/ 1140 h 1163"/>
                  <a:gd name="T8" fmla="*/ 889 w 889"/>
                  <a:gd name="T9" fmla="*/ 22 h 1163"/>
                  <a:gd name="T10" fmla="*/ 867 w 889"/>
                  <a:gd name="T11" fmla="*/ 0 h 1163"/>
                  <a:gd name="T12" fmla="*/ 23 w 889"/>
                  <a:gd name="T13" fmla="*/ 0 h 1163"/>
                  <a:gd name="T14" fmla="*/ 0 w 889"/>
                  <a:gd name="T15" fmla="*/ 22 h 1163"/>
                  <a:gd name="T16" fmla="*/ 0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0" y="1140"/>
                    </a:moveTo>
                    <a:cubicBezTo>
                      <a:pt x="0" y="1153"/>
                      <a:pt x="11" y="1163"/>
                      <a:pt x="23" y="1163"/>
                    </a:cubicBezTo>
                    <a:cubicBezTo>
                      <a:pt x="867" y="1163"/>
                      <a:pt x="867" y="1163"/>
                      <a:pt x="867" y="1163"/>
                    </a:cubicBezTo>
                    <a:cubicBezTo>
                      <a:pt x="879" y="1163"/>
                      <a:pt x="889" y="1153"/>
                      <a:pt x="889" y="1140"/>
                    </a:cubicBezTo>
                    <a:cubicBezTo>
                      <a:pt x="889" y="22"/>
                      <a:pt x="889" y="22"/>
                      <a:pt x="889" y="22"/>
                    </a:cubicBezTo>
                    <a:cubicBezTo>
                      <a:pt x="889" y="10"/>
                      <a:pt x="879" y="0"/>
                      <a:pt x="86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2"/>
                    </a:cubicBezTo>
                    <a:lnTo>
                      <a:pt x="0" y="11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52EFDCF2-2C82-4080-9058-0E5CB98224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9625" y="93663"/>
                <a:ext cx="3338512" cy="4371975"/>
              </a:xfrm>
              <a:custGeom>
                <a:avLst/>
                <a:gdLst>
                  <a:gd name="T0" fmla="*/ 889 w 889"/>
                  <a:gd name="T1" fmla="*/ 1140 h 1163"/>
                  <a:gd name="T2" fmla="*/ 866 w 889"/>
                  <a:gd name="T3" fmla="*/ 1163 h 1163"/>
                  <a:gd name="T4" fmla="*/ 23 w 889"/>
                  <a:gd name="T5" fmla="*/ 1163 h 1163"/>
                  <a:gd name="T6" fmla="*/ 0 w 889"/>
                  <a:gd name="T7" fmla="*/ 1140 h 1163"/>
                  <a:gd name="T8" fmla="*/ 0 w 889"/>
                  <a:gd name="T9" fmla="*/ 22 h 1163"/>
                  <a:gd name="T10" fmla="*/ 23 w 889"/>
                  <a:gd name="T11" fmla="*/ 0 h 1163"/>
                  <a:gd name="T12" fmla="*/ 866 w 889"/>
                  <a:gd name="T13" fmla="*/ 0 h 1163"/>
                  <a:gd name="T14" fmla="*/ 889 w 889"/>
                  <a:gd name="T15" fmla="*/ 22 h 1163"/>
                  <a:gd name="T16" fmla="*/ 889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889" y="1140"/>
                    </a:moveTo>
                    <a:cubicBezTo>
                      <a:pt x="889" y="1153"/>
                      <a:pt x="879" y="1163"/>
                      <a:pt x="866" y="1163"/>
                    </a:cubicBezTo>
                    <a:cubicBezTo>
                      <a:pt x="23" y="1163"/>
                      <a:pt x="23" y="1163"/>
                      <a:pt x="23" y="1163"/>
                    </a:cubicBezTo>
                    <a:cubicBezTo>
                      <a:pt x="10" y="1163"/>
                      <a:pt x="0" y="1153"/>
                      <a:pt x="0" y="114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879" y="0"/>
                      <a:pt x="889" y="10"/>
                      <a:pt x="889" y="22"/>
                    </a:cubicBezTo>
                    <a:lnTo>
                      <a:pt x="889" y="11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1CA11D15-C31F-4FA1-8FF5-8D830B3B6E81}"/>
                </a:ext>
              </a:extLst>
            </p:cNvPr>
            <p:cNvGrpSpPr/>
            <p:nvPr/>
          </p:nvGrpSpPr>
          <p:grpSpPr>
            <a:xfrm>
              <a:off x="2693202" y="1578385"/>
              <a:ext cx="6808291" cy="4225835"/>
              <a:chOff x="854075" y="93663"/>
              <a:chExt cx="7043737" cy="4371975"/>
            </a:xfrm>
            <a:solidFill>
              <a:schemeClr val="bg1">
                <a:lumMod val="85000"/>
              </a:schemeClr>
            </a:solidFill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275E894C-B57E-4FF8-8F19-6C176936FF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4075" y="93663"/>
                <a:ext cx="3336925" cy="4371975"/>
              </a:xfrm>
              <a:custGeom>
                <a:avLst/>
                <a:gdLst>
                  <a:gd name="T0" fmla="*/ 0 w 889"/>
                  <a:gd name="T1" fmla="*/ 1140 h 1163"/>
                  <a:gd name="T2" fmla="*/ 23 w 889"/>
                  <a:gd name="T3" fmla="*/ 1163 h 1163"/>
                  <a:gd name="T4" fmla="*/ 867 w 889"/>
                  <a:gd name="T5" fmla="*/ 1163 h 1163"/>
                  <a:gd name="T6" fmla="*/ 889 w 889"/>
                  <a:gd name="T7" fmla="*/ 1140 h 1163"/>
                  <a:gd name="T8" fmla="*/ 889 w 889"/>
                  <a:gd name="T9" fmla="*/ 22 h 1163"/>
                  <a:gd name="T10" fmla="*/ 867 w 889"/>
                  <a:gd name="T11" fmla="*/ 0 h 1163"/>
                  <a:gd name="T12" fmla="*/ 23 w 889"/>
                  <a:gd name="T13" fmla="*/ 0 h 1163"/>
                  <a:gd name="T14" fmla="*/ 0 w 889"/>
                  <a:gd name="T15" fmla="*/ 22 h 1163"/>
                  <a:gd name="T16" fmla="*/ 0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0" y="1140"/>
                    </a:moveTo>
                    <a:cubicBezTo>
                      <a:pt x="0" y="1153"/>
                      <a:pt x="11" y="1163"/>
                      <a:pt x="23" y="1163"/>
                    </a:cubicBezTo>
                    <a:cubicBezTo>
                      <a:pt x="867" y="1163"/>
                      <a:pt x="867" y="1163"/>
                      <a:pt x="867" y="1163"/>
                    </a:cubicBezTo>
                    <a:cubicBezTo>
                      <a:pt x="879" y="1163"/>
                      <a:pt x="889" y="1153"/>
                      <a:pt x="889" y="1140"/>
                    </a:cubicBezTo>
                    <a:cubicBezTo>
                      <a:pt x="889" y="22"/>
                      <a:pt x="889" y="22"/>
                      <a:pt x="889" y="22"/>
                    </a:cubicBezTo>
                    <a:cubicBezTo>
                      <a:pt x="889" y="10"/>
                      <a:pt x="879" y="0"/>
                      <a:pt x="86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2"/>
                    </a:cubicBezTo>
                    <a:lnTo>
                      <a:pt x="0" y="11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BE061D3B-B92A-468B-B9EF-68F605FDF5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9300" y="93663"/>
                <a:ext cx="3338512" cy="4371975"/>
              </a:xfrm>
              <a:custGeom>
                <a:avLst/>
                <a:gdLst>
                  <a:gd name="T0" fmla="*/ 889 w 889"/>
                  <a:gd name="T1" fmla="*/ 1140 h 1163"/>
                  <a:gd name="T2" fmla="*/ 866 w 889"/>
                  <a:gd name="T3" fmla="*/ 1163 h 1163"/>
                  <a:gd name="T4" fmla="*/ 23 w 889"/>
                  <a:gd name="T5" fmla="*/ 1163 h 1163"/>
                  <a:gd name="T6" fmla="*/ 0 w 889"/>
                  <a:gd name="T7" fmla="*/ 1140 h 1163"/>
                  <a:gd name="T8" fmla="*/ 0 w 889"/>
                  <a:gd name="T9" fmla="*/ 22 h 1163"/>
                  <a:gd name="T10" fmla="*/ 23 w 889"/>
                  <a:gd name="T11" fmla="*/ 0 h 1163"/>
                  <a:gd name="T12" fmla="*/ 866 w 889"/>
                  <a:gd name="T13" fmla="*/ 0 h 1163"/>
                  <a:gd name="T14" fmla="*/ 889 w 889"/>
                  <a:gd name="T15" fmla="*/ 22 h 1163"/>
                  <a:gd name="T16" fmla="*/ 889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889" y="1140"/>
                    </a:moveTo>
                    <a:cubicBezTo>
                      <a:pt x="889" y="1153"/>
                      <a:pt x="879" y="1163"/>
                      <a:pt x="866" y="1163"/>
                    </a:cubicBezTo>
                    <a:cubicBezTo>
                      <a:pt x="23" y="1163"/>
                      <a:pt x="23" y="1163"/>
                      <a:pt x="23" y="1163"/>
                    </a:cubicBezTo>
                    <a:cubicBezTo>
                      <a:pt x="10" y="1163"/>
                      <a:pt x="0" y="1153"/>
                      <a:pt x="0" y="114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879" y="0"/>
                      <a:pt x="889" y="10"/>
                      <a:pt x="889" y="22"/>
                    </a:cubicBezTo>
                    <a:lnTo>
                      <a:pt x="889" y="11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4412D495-02CB-4D68-8586-42A17E9F5929}"/>
                </a:ext>
              </a:extLst>
            </p:cNvPr>
            <p:cNvGrpSpPr/>
            <p:nvPr/>
          </p:nvGrpSpPr>
          <p:grpSpPr>
            <a:xfrm>
              <a:off x="2749977" y="1578385"/>
              <a:ext cx="6693208" cy="4225835"/>
              <a:chOff x="912813" y="93663"/>
              <a:chExt cx="6924674" cy="4371975"/>
            </a:xfrm>
            <a:solidFill>
              <a:schemeClr val="bg1">
                <a:lumMod val="95000"/>
              </a:schemeClr>
            </a:solidFill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DCDC85F4-984E-497A-9872-CAD92C59DE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2813" y="93663"/>
                <a:ext cx="3338512" cy="4371975"/>
              </a:xfrm>
              <a:custGeom>
                <a:avLst/>
                <a:gdLst>
                  <a:gd name="T0" fmla="*/ 0 w 889"/>
                  <a:gd name="T1" fmla="*/ 1140 h 1163"/>
                  <a:gd name="T2" fmla="*/ 23 w 889"/>
                  <a:gd name="T3" fmla="*/ 1163 h 1163"/>
                  <a:gd name="T4" fmla="*/ 867 w 889"/>
                  <a:gd name="T5" fmla="*/ 1163 h 1163"/>
                  <a:gd name="T6" fmla="*/ 889 w 889"/>
                  <a:gd name="T7" fmla="*/ 1140 h 1163"/>
                  <a:gd name="T8" fmla="*/ 889 w 889"/>
                  <a:gd name="T9" fmla="*/ 22 h 1163"/>
                  <a:gd name="T10" fmla="*/ 867 w 889"/>
                  <a:gd name="T11" fmla="*/ 0 h 1163"/>
                  <a:gd name="T12" fmla="*/ 23 w 889"/>
                  <a:gd name="T13" fmla="*/ 0 h 1163"/>
                  <a:gd name="T14" fmla="*/ 0 w 889"/>
                  <a:gd name="T15" fmla="*/ 22 h 1163"/>
                  <a:gd name="T16" fmla="*/ 0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0" y="1140"/>
                    </a:moveTo>
                    <a:cubicBezTo>
                      <a:pt x="0" y="1153"/>
                      <a:pt x="11" y="1163"/>
                      <a:pt x="23" y="1163"/>
                    </a:cubicBezTo>
                    <a:cubicBezTo>
                      <a:pt x="867" y="1163"/>
                      <a:pt x="867" y="1163"/>
                      <a:pt x="867" y="1163"/>
                    </a:cubicBezTo>
                    <a:cubicBezTo>
                      <a:pt x="879" y="1163"/>
                      <a:pt x="889" y="1153"/>
                      <a:pt x="889" y="1140"/>
                    </a:cubicBezTo>
                    <a:cubicBezTo>
                      <a:pt x="889" y="22"/>
                      <a:pt x="889" y="22"/>
                      <a:pt x="889" y="22"/>
                    </a:cubicBezTo>
                    <a:cubicBezTo>
                      <a:pt x="889" y="10"/>
                      <a:pt x="879" y="0"/>
                      <a:pt x="86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2"/>
                    </a:cubicBezTo>
                    <a:lnTo>
                      <a:pt x="0" y="11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4D8CD316-D56B-4DE3-95FD-8BE4891C27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98975" y="93663"/>
                <a:ext cx="3338512" cy="4371975"/>
              </a:xfrm>
              <a:custGeom>
                <a:avLst/>
                <a:gdLst>
                  <a:gd name="T0" fmla="*/ 889 w 889"/>
                  <a:gd name="T1" fmla="*/ 1140 h 1163"/>
                  <a:gd name="T2" fmla="*/ 866 w 889"/>
                  <a:gd name="T3" fmla="*/ 1163 h 1163"/>
                  <a:gd name="T4" fmla="*/ 23 w 889"/>
                  <a:gd name="T5" fmla="*/ 1163 h 1163"/>
                  <a:gd name="T6" fmla="*/ 0 w 889"/>
                  <a:gd name="T7" fmla="*/ 1140 h 1163"/>
                  <a:gd name="T8" fmla="*/ 0 w 889"/>
                  <a:gd name="T9" fmla="*/ 22 h 1163"/>
                  <a:gd name="T10" fmla="*/ 23 w 889"/>
                  <a:gd name="T11" fmla="*/ 0 h 1163"/>
                  <a:gd name="T12" fmla="*/ 866 w 889"/>
                  <a:gd name="T13" fmla="*/ 0 h 1163"/>
                  <a:gd name="T14" fmla="*/ 889 w 889"/>
                  <a:gd name="T15" fmla="*/ 22 h 1163"/>
                  <a:gd name="T16" fmla="*/ 889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889" y="1140"/>
                    </a:moveTo>
                    <a:cubicBezTo>
                      <a:pt x="889" y="1153"/>
                      <a:pt x="879" y="1163"/>
                      <a:pt x="866" y="1163"/>
                    </a:cubicBezTo>
                    <a:cubicBezTo>
                      <a:pt x="23" y="1163"/>
                      <a:pt x="23" y="1163"/>
                      <a:pt x="23" y="1163"/>
                    </a:cubicBezTo>
                    <a:cubicBezTo>
                      <a:pt x="10" y="1163"/>
                      <a:pt x="0" y="1153"/>
                      <a:pt x="0" y="114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879" y="0"/>
                      <a:pt x="889" y="10"/>
                      <a:pt x="889" y="22"/>
                    </a:cubicBezTo>
                    <a:lnTo>
                      <a:pt x="889" y="11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46684A55-3861-4FDA-893D-8FD789F54BC5}"/>
                </a:ext>
              </a:extLst>
            </p:cNvPr>
            <p:cNvGrpSpPr/>
            <p:nvPr/>
          </p:nvGrpSpPr>
          <p:grpSpPr>
            <a:xfrm>
              <a:off x="2808285" y="1578385"/>
              <a:ext cx="6576591" cy="4225835"/>
              <a:chOff x="973138" y="93663"/>
              <a:chExt cx="6804024" cy="4371975"/>
            </a:xfr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BBA23385-201A-4BEF-B563-4420D21597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3138" y="93663"/>
                <a:ext cx="3338512" cy="4371975"/>
              </a:xfrm>
              <a:custGeom>
                <a:avLst/>
                <a:gdLst>
                  <a:gd name="T0" fmla="*/ 0 w 889"/>
                  <a:gd name="T1" fmla="*/ 1140 h 1163"/>
                  <a:gd name="T2" fmla="*/ 23 w 889"/>
                  <a:gd name="T3" fmla="*/ 1163 h 1163"/>
                  <a:gd name="T4" fmla="*/ 867 w 889"/>
                  <a:gd name="T5" fmla="*/ 1163 h 1163"/>
                  <a:gd name="T6" fmla="*/ 889 w 889"/>
                  <a:gd name="T7" fmla="*/ 1140 h 1163"/>
                  <a:gd name="T8" fmla="*/ 889 w 889"/>
                  <a:gd name="T9" fmla="*/ 22 h 1163"/>
                  <a:gd name="T10" fmla="*/ 867 w 889"/>
                  <a:gd name="T11" fmla="*/ 0 h 1163"/>
                  <a:gd name="T12" fmla="*/ 23 w 889"/>
                  <a:gd name="T13" fmla="*/ 0 h 1163"/>
                  <a:gd name="T14" fmla="*/ 0 w 889"/>
                  <a:gd name="T15" fmla="*/ 22 h 1163"/>
                  <a:gd name="T16" fmla="*/ 0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0" y="1140"/>
                    </a:moveTo>
                    <a:cubicBezTo>
                      <a:pt x="0" y="1153"/>
                      <a:pt x="11" y="1163"/>
                      <a:pt x="23" y="1163"/>
                    </a:cubicBezTo>
                    <a:cubicBezTo>
                      <a:pt x="867" y="1163"/>
                      <a:pt x="867" y="1163"/>
                      <a:pt x="867" y="1163"/>
                    </a:cubicBezTo>
                    <a:cubicBezTo>
                      <a:pt x="879" y="1163"/>
                      <a:pt x="889" y="1153"/>
                      <a:pt x="889" y="1140"/>
                    </a:cubicBezTo>
                    <a:cubicBezTo>
                      <a:pt x="889" y="22"/>
                      <a:pt x="889" y="22"/>
                      <a:pt x="889" y="22"/>
                    </a:cubicBezTo>
                    <a:cubicBezTo>
                      <a:pt x="889" y="10"/>
                      <a:pt x="879" y="0"/>
                      <a:pt x="86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2"/>
                    </a:cubicBezTo>
                    <a:lnTo>
                      <a:pt x="0" y="11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8A7CE9E6-A7D3-440B-8102-434406FEE4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8650" y="93663"/>
                <a:ext cx="3338512" cy="4371975"/>
              </a:xfrm>
              <a:custGeom>
                <a:avLst/>
                <a:gdLst>
                  <a:gd name="T0" fmla="*/ 889 w 889"/>
                  <a:gd name="T1" fmla="*/ 1140 h 1163"/>
                  <a:gd name="T2" fmla="*/ 866 w 889"/>
                  <a:gd name="T3" fmla="*/ 1163 h 1163"/>
                  <a:gd name="T4" fmla="*/ 23 w 889"/>
                  <a:gd name="T5" fmla="*/ 1163 h 1163"/>
                  <a:gd name="T6" fmla="*/ 0 w 889"/>
                  <a:gd name="T7" fmla="*/ 1140 h 1163"/>
                  <a:gd name="T8" fmla="*/ 0 w 889"/>
                  <a:gd name="T9" fmla="*/ 22 h 1163"/>
                  <a:gd name="T10" fmla="*/ 23 w 889"/>
                  <a:gd name="T11" fmla="*/ 0 h 1163"/>
                  <a:gd name="T12" fmla="*/ 866 w 889"/>
                  <a:gd name="T13" fmla="*/ 0 h 1163"/>
                  <a:gd name="T14" fmla="*/ 889 w 889"/>
                  <a:gd name="T15" fmla="*/ 22 h 1163"/>
                  <a:gd name="T16" fmla="*/ 889 w 889"/>
                  <a:gd name="T17" fmla="*/ 114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9" h="1163">
                    <a:moveTo>
                      <a:pt x="889" y="1140"/>
                    </a:moveTo>
                    <a:cubicBezTo>
                      <a:pt x="889" y="1153"/>
                      <a:pt x="879" y="1163"/>
                      <a:pt x="866" y="1163"/>
                    </a:cubicBezTo>
                    <a:cubicBezTo>
                      <a:pt x="23" y="1163"/>
                      <a:pt x="23" y="1163"/>
                      <a:pt x="23" y="1163"/>
                    </a:cubicBezTo>
                    <a:cubicBezTo>
                      <a:pt x="10" y="1163"/>
                      <a:pt x="0" y="1153"/>
                      <a:pt x="0" y="114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879" y="0"/>
                      <a:pt x="889" y="10"/>
                      <a:pt x="889" y="22"/>
                    </a:cubicBezTo>
                    <a:lnTo>
                      <a:pt x="889" y="11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</p:grp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EB395A0B-4ED4-4F20-95C8-E7D7648029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2248" y="1843842"/>
              <a:ext cx="115082" cy="3691851"/>
            </a:xfrm>
            <a:custGeom>
              <a:avLst/>
              <a:gdLst>
                <a:gd name="T0" fmla="*/ 16 w 32"/>
                <a:gd name="T1" fmla="*/ 0 h 1016"/>
                <a:gd name="T2" fmla="*/ 16 w 32"/>
                <a:gd name="T3" fmla="*/ 32 h 1016"/>
                <a:gd name="T4" fmla="*/ 16 w 32"/>
                <a:gd name="T5" fmla="*/ 82 h 1016"/>
                <a:gd name="T6" fmla="*/ 16 w 32"/>
                <a:gd name="T7" fmla="*/ 114 h 1016"/>
                <a:gd name="T8" fmla="*/ 16 w 32"/>
                <a:gd name="T9" fmla="*/ 82 h 1016"/>
                <a:gd name="T10" fmla="*/ 0 w 32"/>
                <a:gd name="T11" fmla="*/ 180 h 1016"/>
                <a:gd name="T12" fmla="*/ 32 w 32"/>
                <a:gd name="T13" fmla="*/ 180 h 1016"/>
                <a:gd name="T14" fmla="*/ 16 w 32"/>
                <a:gd name="T15" fmla="*/ 246 h 1016"/>
                <a:gd name="T16" fmla="*/ 16 w 32"/>
                <a:gd name="T17" fmla="*/ 278 h 1016"/>
                <a:gd name="T18" fmla="*/ 16 w 32"/>
                <a:gd name="T19" fmla="*/ 246 h 1016"/>
                <a:gd name="T20" fmla="*/ 0 w 32"/>
                <a:gd name="T21" fmla="*/ 344 h 1016"/>
                <a:gd name="T22" fmla="*/ 32 w 32"/>
                <a:gd name="T23" fmla="*/ 344 h 1016"/>
                <a:gd name="T24" fmla="*/ 16 w 32"/>
                <a:gd name="T25" fmla="*/ 410 h 1016"/>
                <a:gd name="T26" fmla="*/ 16 w 32"/>
                <a:gd name="T27" fmla="*/ 442 h 1016"/>
                <a:gd name="T28" fmla="*/ 16 w 32"/>
                <a:gd name="T29" fmla="*/ 410 h 1016"/>
                <a:gd name="T30" fmla="*/ 0 w 32"/>
                <a:gd name="T31" fmla="*/ 508 h 1016"/>
                <a:gd name="T32" fmla="*/ 32 w 32"/>
                <a:gd name="T33" fmla="*/ 508 h 1016"/>
                <a:gd name="T34" fmla="*/ 16 w 32"/>
                <a:gd name="T35" fmla="*/ 574 h 1016"/>
                <a:gd name="T36" fmla="*/ 16 w 32"/>
                <a:gd name="T37" fmla="*/ 606 h 1016"/>
                <a:gd name="T38" fmla="*/ 16 w 32"/>
                <a:gd name="T39" fmla="*/ 574 h 1016"/>
                <a:gd name="T40" fmla="*/ 0 w 32"/>
                <a:gd name="T41" fmla="*/ 672 h 1016"/>
                <a:gd name="T42" fmla="*/ 32 w 32"/>
                <a:gd name="T43" fmla="*/ 672 h 1016"/>
                <a:gd name="T44" fmla="*/ 16 w 32"/>
                <a:gd name="T45" fmla="*/ 738 h 1016"/>
                <a:gd name="T46" fmla="*/ 16 w 32"/>
                <a:gd name="T47" fmla="*/ 770 h 1016"/>
                <a:gd name="T48" fmla="*/ 16 w 32"/>
                <a:gd name="T49" fmla="*/ 738 h 1016"/>
                <a:gd name="T50" fmla="*/ 0 w 32"/>
                <a:gd name="T51" fmla="*/ 836 h 1016"/>
                <a:gd name="T52" fmla="*/ 32 w 32"/>
                <a:gd name="T53" fmla="*/ 836 h 1016"/>
                <a:gd name="T54" fmla="*/ 16 w 32"/>
                <a:gd name="T55" fmla="*/ 902 h 1016"/>
                <a:gd name="T56" fmla="*/ 16 w 32"/>
                <a:gd name="T57" fmla="*/ 934 h 1016"/>
                <a:gd name="T58" fmla="*/ 16 w 32"/>
                <a:gd name="T59" fmla="*/ 902 h 1016"/>
                <a:gd name="T60" fmla="*/ 0 w 32"/>
                <a:gd name="T61" fmla="*/ 1000 h 1016"/>
                <a:gd name="T62" fmla="*/ 32 w 32"/>
                <a:gd name="T63" fmla="*/ 1000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2" h="1016">
                  <a:moveTo>
                    <a:pt x="0" y="16"/>
                  </a:move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cubicBezTo>
                    <a:pt x="7" y="32"/>
                    <a:pt x="0" y="25"/>
                    <a:pt x="0" y="16"/>
                  </a:cubicBezTo>
                  <a:close/>
                  <a:moveTo>
                    <a:pt x="16" y="82"/>
                  </a:moveTo>
                  <a:cubicBezTo>
                    <a:pt x="7" y="82"/>
                    <a:pt x="0" y="89"/>
                    <a:pt x="0" y="98"/>
                  </a:cubicBezTo>
                  <a:cubicBezTo>
                    <a:pt x="0" y="107"/>
                    <a:pt x="7" y="114"/>
                    <a:pt x="16" y="114"/>
                  </a:cubicBezTo>
                  <a:cubicBezTo>
                    <a:pt x="25" y="114"/>
                    <a:pt x="32" y="107"/>
                    <a:pt x="32" y="98"/>
                  </a:cubicBezTo>
                  <a:cubicBezTo>
                    <a:pt x="32" y="89"/>
                    <a:pt x="25" y="82"/>
                    <a:pt x="16" y="82"/>
                  </a:cubicBezTo>
                  <a:close/>
                  <a:moveTo>
                    <a:pt x="16" y="164"/>
                  </a:moveTo>
                  <a:cubicBezTo>
                    <a:pt x="7" y="164"/>
                    <a:pt x="0" y="171"/>
                    <a:pt x="0" y="180"/>
                  </a:cubicBezTo>
                  <a:cubicBezTo>
                    <a:pt x="0" y="189"/>
                    <a:pt x="7" y="196"/>
                    <a:pt x="16" y="196"/>
                  </a:cubicBezTo>
                  <a:cubicBezTo>
                    <a:pt x="25" y="196"/>
                    <a:pt x="32" y="189"/>
                    <a:pt x="32" y="180"/>
                  </a:cubicBezTo>
                  <a:cubicBezTo>
                    <a:pt x="32" y="171"/>
                    <a:pt x="25" y="164"/>
                    <a:pt x="16" y="164"/>
                  </a:cubicBezTo>
                  <a:close/>
                  <a:moveTo>
                    <a:pt x="16" y="246"/>
                  </a:moveTo>
                  <a:cubicBezTo>
                    <a:pt x="7" y="246"/>
                    <a:pt x="0" y="253"/>
                    <a:pt x="0" y="262"/>
                  </a:cubicBezTo>
                  <a:cubicBezTo>
                    <a:pt x="0" y="271"/>
                    <a:pt x="7" y="278"/>
                    <a:pt x="16" y="278"/>
                  </a:cubicBezTo>
                  <a:cubicBezTo>
                    <a:pt x="25" y="278"/>
                    <a:pt x="32" y="271"/>
                    <a:pt x="32" y="262"/>
                  </a:cubicBezTo>
                  <a:cubicBezTo>
                    <a:pt x="32" y="253"/>
                    <a:pt x="25" y="246"/>
                    <a:pt x="16" y="246"/>
                  </a:cubicBezTo>
                  <a:close/>
                  <a:moveTo>
                    <a:pt x="16" y="328"/>
                  </a:moveTo>
                  <a:cubicBezTo>
                    <a:pt x="7" y="328"/>
                    <a:pt x="0" y="335"/>
                    <a:pt x="0" y="344"/>
                  </a:cubicBezTo>
                  <a:cubicBezTo>
                    <a:pt x="0" y="353"/>
                    <a:pt x="7" y="360"/>
                    <a:pt x="16" y="360"/>
                  </a:cubicBezTo>
                  <a:cubicBezTo>
                    <a:pt x="25" y="360"/>
                    <a:pt x="32" y="353"/>
                    <a:pt x="32" y="344"/>
                  </a:cubicBezTo>
                  <a:cubicBezTo>
                    <a:pt x="32" y="335"/>
                    <a:pt x="25" y="328"/>
                    <a:pt x="16" y="328"/>
                  </a:cubicBezTo>
                  <a:close/>
                  <a:moveTo>
                    <a:pt x="16" y="410"/>
                  </a:moveTo>
                  <a:cubicBezTo>
                    <a:pt x="7" y="410"/>
                    <a:pt x="0" y="417"/>
                    <a:pt x="0" y="426"/>
                  </a:cubicBezTo>
                  <a:cubicBezTo>
                    <a:pt x="0" y="435"/>
                    <a:pt x="7" y="442"/>
                    <a:pt x="16" y="442"/>
                  </a:cubicBezTo>
                  <a:cubicBezTo>
                    <a:pt x="25" y="442"/>
                    <a:pt x="32" y="435"/>
                    <a:pt x="32" y="426"/>
                  </a:cubicBezTo>
                  <a:cubicBezTo>
                    <a:pt x="32" y="417"/>
                    <a:pt x="25" y="410"/>
                    <a:pt x="16" y="410"/>
                  </a:cubicBezTo>
                  <a:close/>
                  <a:moveTo>
                    <a:pt x="16" y="492"/>
                  </a:moveTo>
                  <a:cubicBezTo>
                    <a:pt x="7" y="492"/>
                    <a:pt x="0" y="499"/>
                    <a:pt x="0" y="508"/>
                  </a:cubicBezTo>
                  <a:cubicBezTo>
                    <a:pt x="0" y="517"/>
                    <a:pt x="7" y="524"/>
                    <a:pt x="16" y="524"/>
                  </a:cubicBezTo>
                  <a:cubicBezTo>
                    <a:pt x="25" y="524"/>
                    <a:pt x="32" y="517"/>
                    <a:pt x="32" y="508"/>
                  </a:cubicBezTo>
                  <a:cubicBezTo>
                    <a:pt x="32" y="499"/>
                    <a:pt x="25" y="492"/>
                    <a:pt x="16" y="492"/>
                  </a:cubicBezTo>
                  <a:close/>
                  <a:moveTo>
                    <a:pt x="16" y="574"/>
                  </a:moveTo>
                  <a:cubicBezTo>
                    <a:pt x="7" y="574"/>
                    <a:pt x="0" y="581"/>
                    <a:pt x="0" y="590"/>
                  </a:cubicBezTo>
                  <a:cubicBezTo>
                    <a:pt x="0" y="599"/>
                    <a:pt x="7" y="606"/>
                    <a:pt x="16" y="606"/>
                  </a:cubicBezTo>
                  <a:cubicBezTo>
                    <a:pt x="25" y="606"/>
                    <a:pt x="32" y="599"/>
                    <a:pt x="32" y="590"/>
                  </a:cubicBezTo>
                  <a:cubicBezTo>
                    <a:pt x="32" y="581"/>
                    <a:pt x="25" y="574"/>
                    <a:pt x="16" y="574"/>
                  </a:cubicBezTo>
                  <a:close/>
                  <a:moveTo>
                    <a:pt x="16" y="656"/>
                  </a:moveTo>
                  <a:cubicBezTo>
                    <a:pt x="7" y="656"/>
                    <a:pt x="0" y="663"/>
                    <a:pt x="0" y="672"/>
                  </a:cubicBezTo>
                  <a:cubicBezTo>
                    <a:pt x="0" y="681"/>
                    <a:pt x="7" y="688"/>
                    <a:pt x="16" y="688"/>
                  </a:cubicBezTo>
                  <a:cubicBezTo>
                    <a:pt x="25" y="688"/>
                    <a:pt x="32" y="681"/>
                    <a:pt x="32" y="672"/>
                  </a:cubicBezTo>
                  <a:cubicBezTo>
                    <a:pt x="32" y="663"/>
                    <a:pt x="25" y="656"/>
                    <a:pt x="16" y="656"/>
                  </a:cubicBezTo>
                  <a:close/>
                  <a:moveTo>
                    <a:pt x="16" y="738"/>
                  </a:moveTo>
                  <a:cubicBezTo>
                    <a:pt x="7" y="738"/>
                    <a:pt x="0" y="745"/>
                    <a:pt x="0" y="754"/>
                  </a:cubicBezTo>
                  <a:cubicBezTo>
                    <a:pt x="0" y="763"/>
                    <a:pt x="7" y="770"/>
                    <a:pt x="16" y="770"/>
                  </a:cubicBezTo>
                  <a:cubicBezTo>
                    <a:pt x="25" y="770"/>
                    <a:pt x="32" y="763"/>
                    <a:pt x="32" y="754"/>
                  </a:cubicBezTo>
                  <a:cubicBezTo>
                    <a:pt x="32" y="745"/>
                    <a:pt x="25" y="738"/>
                    <a:pt x="16" y="738"/>
                  </a:cubicBezTo>
                  <a:close/>
                  <a:moveTo>
                    <a:pt x="16" y="820"/>
                  </a:moveTo>
                  <a:cubicBezTo>
                    <a:pt x="7" y="820"/>
                    <a:pt x="0" y="827"/>
                    <a:pt x="0" y="836"/>
                  </a:cubicBezTo>
                  <a:cubicBezTo>
                    <a:pt x="0" y="845"/>
                    <a:pt x="7" y="852"/>
                    <a:pt x="16" y="852"/>
                  </a:cubicBezTo>
                  <a:cubicBezTo>
                    <a:pt x="25" y="852"/>
                    <a:pt x="32" y="845"/>
                    <a:pt x="32" y="836"/>
                  </a:cubicBezTo>
                  <a:cubicBezTo>
                    <a:pt x="32" y="827"/>
                    <a:pt x="25" y="820"/>
                    <a:pt x="16" y="820"/>
                  </a:cubicBezTo>
                  <a:close/>
                  <a:moveTo>
                    <a:pt x="16" y="902"/>
                  </a:moveTo>
                  <a:cubicBezTo>
                    <a:pt x="7" y="902"/>
                    <a:pt x="0" y="909"/>
                    <a:pt x="0" y="918"/>
                  </a:cubicBezTo>
                  <a:cubicBezTo>
                    <a:pt x="0" y="927"/>
                    <a:pt x="7" y="934"/>
                    <a:pt x="16" y="934"/>
                  </a:cubicBezTo>
                  <a:cubicBezTo>
                    <a:pt x="25" y="934"/>
                    <a:pt x="32" y="927"/>
                    <a:pt x="32" y="918"/>
                  </a:cubicBezTo>
                  <a:cubicBezTo>
                    <a:pt x="32" y="909"/>
                    <a:pt x="25" y="902"/>
                    <a:pt x="16" y="902"/>
                  </a:cubicBezTo>
                  <a:close/>
                  <a:moveTo>
                    <a:pt x="16" y="984"/>
                  </a:moveTo>
                  <a:cubicBezTo>
                    <a:pt x="7" y="984"/>
                    <a:pt x="0" y="991"/>
                    <a:pt x="0" y="1000"/>
                  </a:cubicBezTo>
                  <a:cubicBezTo>
                    <a:pt x="0" y="1009"/>
                    <a:pt x="7" y="1016"/>
                    <a:pt x="16" y="1016"/>
                  </a:cubicBezTo>
                  <a:cubicBezTo>
                    <a:pt x="25" y="1016"/>
                    <a:pt x="32" y="1009"/>
                    <a:pt x="32" y="1000"/>
                  </a:cubicBezTo>
                  <a:cubicBezTo>
                    <a:pt x="32" y="991"/>
                    <a:pt x="25" y="984"/>
                    <a:pt x="16" y="98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EB57A0F0-B1EA-4F3F-A43D-FD6FB16A62F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2248" y="1843842"/>
              <a:ext cx="75187" cy="3691851"/>
            </a:xfrm>
            <a:custGeom>
              <a:avLst/>
              <a:gdLst>
                <a:gd name="T0" fmla="*/ 16 w 21"/>
                <a:gd name="T1" fmla="*/ 246 h 1016"/>
                <a:gd name="T2" fmla="*/ 9 w 21"/>
                <a:gd name="T3" fmla="*/ 262 h 1016"/>
                <a:gd name="T4" fmla="*/ 16 w 21"/>
                <a:gd name="T5" fmla="*/ 278 h 1016"/>
                <a:gd name="T6" fmla="*/ 16 w 21"/>
                <a:gd name="T7" fmla="*/ 524 h 1016"/>
                <a:gd name="T8" fmla="*/ 9 w 21"/>
                <a:gd name="T9" fmla="*/ 508 h 1016"/>
                <a:gd name="T10" fmla="*/ 16 w 21"/>
                <a:gd name="T11" fmla="*/ 492 h 1016"/>
                <a:gd name="T12" fmla="*/ 16 w 21"/>
                <a:gd name="T13" fmla="*/ 524 h 1016"/>
                <a:gd name="T14" fmla="*/ 21 w 21"/>
                <a:gd name="T15" fmla="*/ 359 h 1016"/>
                <a:gd name="T16" fmla="*/ 21 w 21"/>
                <a:gd name="T17" fmla="*/ 329 h 1016"/>
                <a:gd name="T18" fmla="*/ 0 w 21"/>
                <a:gd name="T19" fmla="*/ 344 h 1016"/>
                <a:gd name="T20" fmla="*/ 16 w 21"/>
                <a:gd name="T21" fmla="*/ 442 h 1016"/>
                <a:gd name="T22" fmla="*/ 9 w 21"/>
                <a:gd name="T23" fmla="*/ 426 h 1016"/>
                <a:gd name="T24" fmla="*/ 16 w 21"/>
                <a:gd name="T25" fmla="*/ 410 h 1016"/>
                <a:gd name="T26" fmla="*/ 16 w 21"/>
                <a:gd name="T27" fmla="*/ 442 h 1016"/>
                <a:gd name="T28" fmla="*/ 21 w 21"/>
                <a:gd name="T29" fmla="*/ 113 h 1016"/>
                <a:gd name="T30" fmla="*/ 21 w 21"/>
                <a:gd name="T31" fmla="*/ 83 h 1016"/>
                <a:gd name="T32" fmla="*/ 0 w 21"/>
                <a:gd name="T33" fmla="*/ 98 h 1016"/>
                <a:gd name="T34" fmla="*/ 16 w 21"/>
                <a:gd name="T35" fmla="*/ 32 h 1016"/>
                <a:gd name="T36" fmla="*/ 9 w 21"/>
                <a:gd name="T37" fmla="*/ 16 h 1016"/>
                <a:gd name="T38" fmla="*/ 16 w 21"/>
                <a:gd name="T39" fmla="*/ 0 h 1016"/>
                <a:gd name="T40" fmla="*/ 16 w 21"/>
                <a:gd name="T41" fmla="*/ 32 h 1016"/>
                <a:gd name="T42" fmla="*/ 21 w 21"/>
                <a:gd name="T43" fmla="*/ 195 h 1016"/>
                <a:gd name="T44" fmla="*/ 21 w 21"/>
                <a:gd name="T45" fmla="*/ 165 h 1016"/>
                <a:gd name="T46" fmla="*/ 0 w 21"/>
                <a:gd name="T47" fmla="*/ 180 h 1016"/>
                <a:gd name="T48" fmla="*/ 16 w 21"/>
                <a:gd name="T49" fmla="*/ 934 h 1016"/>
                <a:gd name="T50" fmla="*/ 9 w 21"/>
                <a:gd name="T51" fmla="*/ 918 h 1016"/>
                <a:gd name="T52" fmla="*/ 16 w 21"/>
                <a:gd name="T53" fmla="*/ 902 h 1016"/>
                <a:gd name="T54" fmla="*/ 16 w 21"/>
                <a:gd name="T55" fmla="*/ 934 h 1016"/>
                <a:gd name="T56" fmla="*/ 21 w 21"/>
                <a:gd name="T57" fmla="*/ 985 h 1016"/>
                <a:gd name="T58" fmla="*/ 0 w 21"/>
                <a:gd name="T59" fmla="*/ 1000 h 1016"/>
                <a:gd name="T60" fmla="*/ 21 w 21"/>
                <a:gd name="T61" fmla="*/ 1015 h 1016"/>
                <a:gd name="T62" fmla="*/ 16 w 21"/>
                <a:gd name="T63" fmla="*/ 852 h 1016"/>
                <a:gd name="T64" fmla="*/ 9 w 21"/>
                <a:gd name="T65" fmla="*/ 836 h 1016"/>
                <a:gd name="T66" fmla="*/ 16 w 21"/>
                <a:gd name="T67" fmla="*/ 820 h 1016"/>
                <a:gd name="T68" fmla="*/ 16 w 21"/>
                <a:gd name="T69" fmla="*/ 852 h 1016"/>
                <a:gd name="T70" fmla="*/ 21 w 21"/>
                <a:gd name="T71" fmla="*/ 687 h 1016"/>
                <a:gd name="T72" fmla="*/ 21 w 21"/>
                <a:gd name="T73" fmla="*/ 657 h 1016"/>
                <a:gd name="T74" fmla="*/ 0 w 21"/>
                <a:gd name="T75" fmla="*/ 672 h 1016"/>
                <a:gd name="T76" fmla="*/ 16 w 21"/>
                <a:gd name="T77" fmla="*/ 770 h 1016"/>
                <a:gd name="T78" fmla="*/ 9 w 21"/>
                <a:gd name="T79" fmla="*/ 754 h 1016"/>
                <a:gd name="T80" fmla="*/ 16 w 21"/>
                <a:gd name="T81" fmla="*/ 738 h 1016"/>
                <a:gd name="T82" fmla="*/ 16 w 21"/>
                <a:gd name="T83" fmla="*/ 770 h 1016"/>
                <a:gd name="T84" fmla="*/ 21 w 21"/>
                <a:gd name="T85" fmla="*/ 605 h 1016"/>
                <a:gd name="T86" fmla="*/ 21 w 21"/>
                <a:gd name="T87" fmla="*/ 575 h 1016"/>
                <a:gd name="T88" fmla="*/ 0 w 21"/>
                <a:gd name="T89" fmla="*/ 590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" h="1016">
                  <a:moveTo>
                    <a:pt x="0" y="262"/>
                  </a:moveTo>
                  <a:cubicBezTo>
                    <a:pt x="0" y="253"/>
                    <a:pt x="7" y="246"/>
                    <a:pt x="16" y="246"/>
                  </a:cubicBezTo>
                  <a:cubicBezTo>
                    <a:pt x="18" y="246"/>
                    <a:pt x="19" y="247"/>
                    <a:pt x="21" y="247"/>
                  </a:cubicBezTo>
                  <a:cubicBezTo>
                    <a:pt x="14" y="249"/>
                    <a:pt x="9" y="255"/>
                    <a:pt x="9" y="262"/>
                  </a:cubicBezTo>
                  <a:cubicBezTo>
                    <a:pt x="9" y="269"/>
                    <a:pt x="14" y="275"/>
                    <a:pt x="21" y="277"/>
                  </a:cubicBezTo>
                  <a:cubicBezTo>
                    <a:pt x="19" y="278"/>
                    <a:pt x="18" y="278"/>
                    <a:pt x="16" y="278"/>
                  </a:cubicBezTo>
                  <a:cubicBezTo>
                    <a:pt x="7" y="278"/>
                    <a:pt x="0" y="271"/>
                    <a:pt x="0" y="262"/>
                  </a:cubicBezTo>
                  <a:close/>
                  <a:moveTo>
                    <a:pt x="16" y="524"/>
                  </a:moveTo>
                  <a:cubicBezTo>
                    <a:pt x="18" y="524"/>
                    <a:pt x="19" y="524"/>
                    <a:pt x="21" y="523"/>
                  </a:cubicBezTo>
                  <a:cubicBezTo>
                    <a:pt x="14" y="521"/>
                    <a:pt x="9" y="515"/>
                    <a:pt x="9" y="508"/>
                  </a:cubicBezTo>
                  <a:cubicBezTo>
                    <a:pt x="9" y="501"/>
                    <a:pt x="14" y="495"/>
                    <a:pt x="21" y="493"/>
                  </a:cubicBezTo>
                  <a:cubicBezTo>
                    <a:pt x="19" y="493"/>
                    <a:pt x="18" y="492"/>
                    <a:pt x="16" y="492"/>
                  </a:cubicBezTo>
                  <a:cubicBezTo>
                    <a:pt x="7" y="492"/>
                    <a:pt x="0" y="499"/>
                    <a:pt x="0" y="508"/>
                  </a:cubicBezTo>
                  <a:cubicBezTo>
                    <a:pt x="0" y="517"/>
                    <a:pt x="7" y="524"/>
                    <a:pt x="16" y="524"/>
                  </a:cubicBezTo>
                  <a:close/>
                  <a:moveTo>
                    <a:pt x="16" y="360"/>
                  </a:moveTo>
                  <a:cubicBezTo>
                    <a:pt x="18" y="360"/>
                    <a:pt x="19" y="360"/>
                    <a:pt x="21" y="359"/>
                  </a:cubicBezTo>
                  <a:cubicBezTo>
                    <a:pt x="14" y="357"/>
                    <a:pt x="9" y="351"/>
                    <a:pt x="9" y="344"/>
                  </a:cubicBezTo>
                  <a:cubicBezTo>
                    <a:pt x="9" y="337"/>
                    <a:pt x="14" y="331"/>
                    <a:pt x="21" y="329"/>
                  </a:cubicBezTo>
                  <a:cubicBezTo>
                    <a:pt x="19" y="329"/>
                    <a:pt x="18" y="328"/>
                    <a:pt x="16" y="328"/>
                  </a:cubicBezTo>
                  <a:cubicBezTo>
                    <a:pt x="7" y="328"/>
                    <a:pt x="0" y="335"/>
                    <a:pt x="0" y="344"/>
                  </a:cubicBezTo>
                  <a:cubicBezTo>
                    <a:pt x="0" y="353"/>
                    <a:pt x="7" y="360"/>
                    <a:pt x="16" y="360"/>
                  </a:cubicBezTo>
                  <a:close/>
                  <a:moveTo>
                    <a:pt x="16" y="442"/>
                  </a:moveTo>
                  <a:cubicBezTo>
                    <a:pt x="18" y="442"/>
                    <a:pt x="19" y="442"/>
                    <a:pt x="21" y="441"/>
                  </a:cubicBezTo>
                  <a:cubicBezTo>
                    <a:pt x="14" y="439"/>
                    <a:pt x="9" y="433"/>
                    <a:pt x="9" y="426"/>
                  </a:cubicBezTo>
                  <a:cubicBezTo>
                    <a:pt x="9" y="419"/>
                    <a:pt x="14" y="413"/>
                    <a:pt x="21" y="411"/>
                  </a:cubicBezTo>
                  <a:cubicBezTo>
                    <a:pt x="19" y="411"/>
                    <a:pt x="18" y="410"/>
                    <a:pt x="16" y="410"/>
                  </a:cubicBezTo>
                  <a:cubicBezTo>
                    <a:pt x="7" y="410"/>
                    <a:pt x="0" y="417"/>
                    <a:pt x="0" y="426"/>
                  </a:cubicBezTo>
                  <a:cubicBezTo>
                    <a:pt x="0" y="435"/>
                    <a:pt x="7" y="442"/>
                    <a:pt x="16" y="442"/>
                  </a:cubicBezTo>
                  <a:close/>
                  <a:moveTo>
                    <a:pt x="16" y="114"/>
                  </a:moveTo>
                  <a:cubicBezTo>
                    <a:pt x="18" y="114"/>
                    <a:pt x="19" y="114"/>
                    <a:pt x="21" y="113"/>
                  </a:cubicBezTo>
                  <a:cubicBezTo>
                    <a:pt x="14" y="111"/>
                    <a:pt x="9" y="105"/>
                    <a:pt x="9" y="98"/>
                  </a:cubicBezTo>
                  <a:cubicBezTo>
                    <a:pt x="9" y="91"/>
                    <a:pt x="14" y="85"/>
                    <a:pt x="21" y="83"/>
                  </a:cubicBezTo>
                  <a:cubicBezTo>
                    <a:pt x="19" y="83"/>
                    <a:pt x="18" y="82"/>
                    <a:pt x="16" y="82"/>
                  </a:cubicBezTo>
                  <a:cubicBezTo>
                    <a:pt x="7" y="82"/>
                    <a:pt x="0" y="89"/>
                    <a:pt x="0" y="98"/>
                  </a:cubicBezTo>
                  <a:cubicBezTo>
                    <a:pt x="0" y="107"/>
                    <a:pt x="7" y="114"/>
                    <a:pt x="16" y="114"/>
                  </a:cubicBezTo>
                  <a:close/>
                  <a:moveTo>
                    <a:pt x="16" y="32"/>
                  </a:moveTo>
                  <a:cubicBezTo>
                    <a:pt x="18" y="32"/>
                    <a:pt x="19" y="32"/>
                    <a:pt x="21" y="31"/>
                  </a:cubicBezTo>
                  <a:cubicBezTo>
                    <a:pt x="14" y="29"/>
                    <a:pt x="9" y="23"/>
                    <a:pt x="9" y="16"/>
                  </a:cubicBezTo>
                  <a:cubicBezTo>
                    <a:pt x="9" y="9"/>
                    <a:pt x="14" y="3"/>
                    <a:pt x="21" y="1"/>
                  </a:cubicBezTo>
                  <a:cubicBezTo>
                    <a:pt x="19" y="1"/>
                    <a:pt x="18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lose/>
                  <a:moveTo>
                    <a:pt x="16" y="196"/>
                  </a:moveTo>
                  <a:cubicBezTo>
                    <a:pt x="18" y="196"/>
                    <a:pt x="19" y="196"/>
                    <a:pt x="21" y="195"/>
                  </a:cubicBezTo>
                  <a:cubicBezTo>
                    <a:pt x="14" y="193"/>
                    <a:pt x="9" y="187"/>
                    <a:pt x="9" y="180"/>
                  </a:cubicBezTo>
                  <a:cubicBezTo>
                    <a:pt x="9" y="173"/>
                    <a:pt x="14" y="167"/>
                    <a:pt x="21" y="165"/>
                  </a:cubicBezTo>
                  <a:cubicBezTo>
                    <a:pt x="19" y="165"/>
                    <a:pt x="18" y="164"/>
                    <a:pt x="16" y="164"/>
                  </a:cubicBezTo>
                  <a:cubicBezTo>
                    <a:pt x="7" y="164"/>
                    <a:pt x="0" y="171"/>
                    <a:pt x="0" y="180"/>
                  </a:cubicBezTo>
                  <a:cubicBezTo>
                    <a:pt x="0" y="189"/>
                    <a:pt x="7" y="196"/>
                    <a:pt x="16" y="196"/>
                  </a:cubicBezTo>
                  <a:close/>
                  <a:moveTo>
                    <a:pt x="16" y="934"/>
                  </a:moveTo>
                  <a:cubicBezTo>
                    <a:pt x="18" y="934"/>
                    <a:pt x="19" y="934"/>
                    <a:pt x="21" y="933"/>
                  </a:cubicBezTo>
                  <a:cubicBezTo>
                    <a:pt x="14" y="931"/>
                    <a:pt x="9" y="925"/>
                    <a:pt x="9" y="918"/>
                  </a:cubicBezTo>
                  <a:cubicBezTo>
                    <a:pt x="9" y="911"/>
                    <a:pt x="14" y="905"/>
                    <a:pt x="21" y="903"/>
                  </a:cubicBezTo>
                  <a:cubicBezTo>
                    <a:pt x="19" y="903"/>
                    <a:pt x="18" y="902"/>
                    <a:pt x="16" y="902"/>
                  </a:cubicBezTo>
                  <a:cubicBezTo>
                    <a:pt x="7" y="902"/>
                    <a:pt x="0" y="909"/>
                    <a:pt x="0" y="918"/>
                  </a:cubicBezTo>
                  <a:cubicBezTo>
                    <a:pt x="0" y="927"/>
                    <a:pt x="7" y="934"/>
                    <a:pt x="16" y="934"/>
                  </a:cubicBezTo>
                  <a:close/>
                  <a:moveTo>
                    <a:pt x="9" y="1000"/>
                  </a:moveTo>
                  <a:cubicBezTo>
                    <a:pt x="9" y="993"/>
                    <a:pt x="14" y="987"/>
                    <a:pt x="21" y="985"/>
                  </a:cubicBezTo>
                  <a:cubicBezTo>
                    <a:pt x="19" y="985"/>
                    <a:pt x="18" y="984"/>
                    <a:pt x="16" y="984"/>
                  </a:cubicBezTo>
                  <a:cubicBezTo>
                    <a:pt x="7" y="984"/>
                    <a:pt x="0" y="991"/>
                    <a:pt x="0" y="1000"/>
                  </a:cubicBezTo>
                  <a:cubicBezTo>
                    <a:pt x="0" y="1009"/>
                    <a:pt x="7" y="1016"/>
                    <a:pt x="16" y="1016"/>
                  </a:cubicBezTo>
                  <a:cubicBezTo>
                    <a:pt x="18" y="1016"/>
                    <a:pt x="19" y="1016"/>
                    <a:pt x="21" y="1015"/>
                  </a:cubicBezTo>
                  <a:cubicBezTo>
                    <a:pt x="14" y="1013"/>
                    <a:pt x="9" y="1007"/>
                    <a:pt x="9" y="1000"/>
                  </a:cubicBezTo>
                  <a:close/>
                  <a:moveTo>
                    <a:pt x="16" y="852"/>
                  </a:moveTo>
                  <a:cubicBezTo>
                    <a:pt x="18" y="852"/>
                    <a:pt x="19" y="852"/>
                    <a:pt x="21" y="851"/>
                  </a:cubicBezTo>
                  <a:cubicBezTo>
                    <a:pt x="14" y="849"/>
                    <a:pt x="9" y="843"/>
                    <a:pt x="9" y="836"/>
                  </a:cubicBezTo>
                  <a:cubicBezTo>
                    <a:pt x="9" y="829"/>
                    <a:pt x="14" y="823"/>
                    <a:pt x="21" y="821"/>
                  </a:cubicBezTo>
                  <a:cubicBezTo>
                    <a:pt x="19" y="821"/>
                    <a:pt x="18" y="820"/>
                    <a:pt x="16" y="820"/>
                  </a:cubicBezTo>
                  <a:cubicBezTo>
                    <a:pt x="7" y="820"/>
                    <a:pt x="0" y="827"/>
                    <a:pt x="0" y="836"/>
                  </a:cubicBezTo>
                  <a:cubicBezTo>
                    <a:pt x="0" y="845"/>
                    <a:pt x="7" y="852"/>
                    <a:pt x="16" y="852"/>
                  </a:cubicBezTo>
                  <a:close/>
                  <a:moveTo>
                    <a:pt x="16" y="688"/>
                  </a:moveTo>
                  <a:cubicBezTo>
                    <a:pt x="18" y="688"/>
                    <a:pt x="19" y="688"/>
                    <a:pt x="21" y="687"/>
                  </a:cubicBezTo>
                  <a:cubicBezTo>
                    <a:pt x="14" y="685"/>
                    <a:pt x="9" y="679"/>
                    <a:pt x="9" y="672"/>
                  </a:cubicBezTo>
                  <a:cubicBezTo>
                    <a:pt x="9" y="665"/>
                    <a:pt x="14" y="659"/>
                    <a:pt x="21" y="657"/>
                  </a:cubicBezTo>
                  <a:cubicBezTo>
                    <a:pt x="19" y="657"/>
                    <a:pt x="18" y="656"/>
                    <a:pt x="16" y="656"/>
                  </a:cubicBezTo>
                  <a:cubicBezTo>
                    <a:pt x="7" y="656"/>
                    <a:pt x="0" y="663"/>
                    <a:pt x="0" y="672"/>
                  </a:cubicBezTo>
                  <a:cubicBezTo>
                    <a:pt x="0" y="681"/>
                    <a:pt x="7" y="688"/>
                    <a:pt x="16" y="688"/>
                  </a:cubicBezTo>
                  <a:close/>
                  <a:moveTo>
                    <a:pt x="16" y="770"/>
                  </a:moveTo>
                  <a:cubicBezTo>
                    <a:pt x="18" y="770"/>
                    <a:pt x="19" y="770"/>
                    <a:pt x="21" y="769"/>
                  </a:cubicBezTo>
                  <a:cubicBezTo>
                    <a:pt x="14" y="767"/>
                    <a:pt x="9" y="761"/>
                    <a:pt x="9" y="754"/>
                  </a:cubicBezTo>
                  <a:cubicBezTo>
                    <a:pt x="9" y="747"/>
                    <a:pt x="14" y="741"/>
                    <a:pt x="21" y="739"/>
                  </a:cubicBezTo>
                  <a:cubicBezTo>
                    <a:pt x="19" y="739"/>
                    <a:pt x="18" y="738"/>
                    <a:pt x="16" y="738"/>
                  </a:cubicBezTo>
                  <a:cubicBezTo>
                    <a:pt x="7" y="738"/>
                    <a:pt x="0" y="745"/>
                    <a:pt x="0" y="754"/>
                  </a:cubicBezTo>
                  <a:cubicBezTo>
                    <a:pt x="0" y="763"/>
                    <a:pt x="7" y="770"/>
                    <a:pt x="16" y="770"/>
                  </a:cubicBezTo>
                  <a:close/>
                  <a:moveTo>
                    <a:pt x="16" y="606"/>
                  </a:moveTo>
                  <a:cubicBezTo>
                    <a:pt x="18" y="606"/>
                    <a:pt x="19" y="606"/>
                    <a:pt x="21" y="605"/>
                  </a:cubicBezTo>
                  <a:cubicBezTo>
                    <a:pt x="14" y="603"/>
                    <a:pt x="9" y="597"/>
                    <a:pt x="9" y="590"/>
                  </a:cubicBezTo>
                  <a:cubicBezTo>
                    <a:pt x="9" y="583"/>
                    <a:pt x="14" y="577"/>
                    <a:pt x="21" y="575"/>
                  </a:cubicBezTo>
                  <a:cubicBezTo>
                    <a:pt x="19" y="575"/>
                    <a:pt x="18" y="574"/>
                    <a:pt x="16" y="574"/>
                  </a:cubicBezTo>
                  <a:cubicBezTo>
                    <a:pt x="7" y="574"/>
                    <a:pt x="0" y="581"/>
                    <a:pt x="0" y="590"/>
                  </a:cubicBezTo>
                  <a:cubicBezTo>
                    <a:pt x="0" y="599"/>
                    <a:pt x="7" y="606"/>
                    <a:pt x="16" y="606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CEC54F7F-3FA9-467B-9C59-CBC986F5814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5831" y="1843842"/>
              <a:ext cx="116617" cy="3691851"/>
            </a:xfrm>
            <a:custGeom>
              <a:avLst/>
              <a:gdLst>
                <a:gd name="T0" fmla="*/ 0 w 32"/>
                <a:gd name="T1" fmla="*/ 16 h 1016"/>
                <a:gd name="T2" fmla="*/ 32 w 32"/>
                <a:gd name="T3" fmla="*/ 16 h 1016"/>
                <a:gd name="T4" fmla="*/ 0 w 32"/>
                <a:gd name="T5" fmla="*/ 98 h 1016"/>
                <a:gd name="T6" fmla="*/ 32 w 32"/>
                <a:gd name="T7" fmla="*/ 98 h 1016"/>
                <a:gd name="T8" fmla="*/ 0 w 32"/>
                <a:gd name="T9" fmla="*/ 98 h 1016"/>
                <a:gd name="T10" fmla="*/ 16 w 32"/>
                <a:gd name="T11" fmla="*/ 196 h 1016"/>
                <a:gd name="T12" fmla="*/ 16 w 32"/>
                <a:gd name="T13" fmla="*/ 164 h 1016"/>
                <a:gd name="T14" fmla="*/ 0 w 32"/>
                <a:gd name="T15" fmla="*/ 262 h 1016"/>
                <a:gd name="T16" fmla="*/ 32 w 32"/>
                <a:gd name="T17" fmla="*/ 262 h 1016"/>
                <a:gd name="T18" fmla="*/ 0 w 32"/>
                <a:gd name="T19" fmla="*/ 262 h 1016"/>
                <a:gd name="T20" fmla="*/ 16 w 32"/>
                <a:gd name="T21" fmla="*/ 360 h 1016"/>
                <a:gd name="T22" fmla="*/ 16 w 32"/>
                <a:gd name="T23" fmla="*/ 328 h 1016"/>
                <a:gd name="T24" fmla="*/ 0 w 32"/>
                <a:gd name="T25" fmla="*/ 426 h 1016"/>
                <a:gd name="T26" fmla="*/ 32 w 32"/>
                <a:gd name="T27" fmla="*/ 426 h 1016"/>
                <a:gd name="T28" fmla="*/ 0 w 32"/>
                <a:gd name="T29" fmla="*/ 426 h 1016"/>
                <a:gd name="T30" fmla="*/ 16 w 32"/>
                <a:gd name="T31" fmla="*/ 524 h 1016"/>
                <a:gd name="T32" fmla="*/ 16 w 32"/>
                <a:gd name="T33" fmla="*/ 492 h 1016"/>
                <a:gd name="T34" fmla="*/ 0 w 32"/>
                <a:gd name="T35" fmla="*/ 590 h 1016"/>
                <a:gd name="T36" fmla="*/ 32 w 32"/>
                <a:gd name="T37" fmla="*/ 590 h 1016"/>
                <a:gd name="T38" fmla="*/ 0 w 32"/>
                <a:gd name="T39" fmla="*/ 590 h 1016"/>
                <a:gd name="T40" fmla="*/ 16 w 32"/>
                <a:gd name="T41" fmla="*/ 688 h 1016"/>
                <a:gd name="T42" fmla="*/ 16 w 32"/>
                <a:gd name="T43" fmla="*/ 656 h 1016"/>
                <a:gd name="T44" fmla="*/ 0 w 32"/>
                <a:gd name="T45" fmla="*/ 754 h 1016"/>
                <a:gd name="T46" fmla="*/ 32 w 32"/>
                <a:gd name="T47" fmla="*/ 754 h 1016"/>
                <a:gd name="T48" fmla="*/ 0 w 32"/>
                <a:gd name="T49" fmla="*/ 754 h 1016"/>
                <a:gd name="T50" fmla="*/ 16 w 32"/>
                <a:gd name="T51" fmla="*/ 852 h 1016"/>
                <a:gd name="T52" fmla="*/ 16 w 32"/>
                <a:gd name="T53" fmla="*/ 820 h 1016"/>
                <a:gd name="T54" fmla="*/ 0 w 32"/>
                <a:gd name="T55" fmla="*/ 918 h 1016"/>
                <a:gd name="T56" fmla="*/ 32 w 32"/>
                <a:gd name="T57" fmla="*/ 918 h 1016"/>
                <a:gd name="T58" fmla="*/ 0 w 32"/>
                <a:gd name="T59" fmla="*/ 918 h 1016"/>
                <a:gd name="T60" fmla="*/ 16 w 32"/>
                <a:gd name="T61" fmla="*/ 1016 h 1016"/>
                <a:gd name="T62" fmla="*/ 16 w 32"/>
                <a:gd name="T63" fmla="*/ 984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2" h="1016">
                  <a:moveTo>
                    <a:pt x="16" y="32"/>
                  </a:moveTo>
                  <a:cubicBezTo>
                    <a:pt x="8" y="32"/>
                    <a:pt x="0" y="25"/>
                    <a:pt x="0" y="16"/>
                  </a:cubicBezTo>
                  <a:cubicBezTo>
                    <a:pt x="0" y="7"/>
                    <a:pt x="8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close/>
                  <a:moveTo>
                    <a:pt x="0" y="98"/>
                  </a:moveTo>
                  <a:cubicBezTo>
                    <a:pt x="0" y="107"/>
                    <a:pt x="8" y="114"/>
                    <a:pt x="16" y="114"/>
                  </a:cubicBezTo>
                  <a:cubicBezTo>
                    <a:pt x="25" y="114"/>
                    <a:pt x="32" y="107"/>
                    <a:pt x="32" y="98"/>
                  </a:cubicBezTo>
                  <a:cubicBezTo>
                    <a:pt x="32" y="89"/>
                    <a:pt x="25" y="82"/>
                    <a:pt x="16" y="82"/>
                  </a:cubicBezTo>
                  <a:cubicBezTo>
                    <a:pt x="8" y="82"/>
                    <a:pt x="0" y="89"/>
                    <a:pt x="0" y="98"/>
                  </a:cubicBezTo>
                  <a:close/>
                  <a:moveTo>
                    <a:pt x="0" y="180"/>
                  </a:moveTo>
                  <a:cubicBezTo>
                    <a:pt x="0" y="189"/>
                    <a:pt x="8" y="196"/>
                    <a:pt x="16" y="196"/>
                  </a:cubicBezTo>
                  <a:cubicBezTo>
                    <a:pt x="25" y="196"/>
                    <a:pt x="32" y="189"/>
                    <a:pt x="32" y="180"/>
                  </a:cubicBezTo>
                  <a:cubicBezTo>
                    <a:pt x="32" y="171"/>
                    <a:pt x="25" y="164"/>
                    <a:pt x="16" y="164"/>
                  </a:cubicBezTo>
                  <a:cubicBezTo>
                    <a:pt x="8" y="164"/>
                    <a:pt x="0" y="171"/>
                    <a:pt x="0" y="180"/>
                  </a:cubicBezTo>
                  <a:close/>
                  <a:moveTo>
                    <a:pt x="0" y="262"/>
                  </a:moveTo>
                  <a:cubicBezTo>
                    <a:pt x="0" y="271"/>
                    <a:pt x="8" y="278"/>
                    <a:pt x="16" y="278"/>
                  </a:cubicBezTo>
                  <a:cubicBezTo>
                    <a:pt x="25" y="278"/>
                    <a:pt x="32" y="271"/>
                    <a:pt x="32" y="262"/>
                  </a:cubicBezTo>
                  <a:cubicBezTo>
                    <a:pt x="32" y="253"/>
                    <a:pt x="25" y="246"/>
                    <a:pt x="16" y="246"/>
                  </a:cubicBezTo>
                  <a:cubicBezTo>
                    <a:pt x="8" y="246"/>
                    <a:pt x="0" y="253"/>
                    <a:pt x="0" y="262"/>
                  </a:cubicBezTo>
                  <a:close/>
                  <a:moveTo>
                    <a:pt x="0" y="344"/>
                  </a:moveTo>
                  <a:cubicBezTo>
                    <a:pt x="0" y="353"/>
                    <a:pt x="8" y="360"/>
                    <a:pt x="16" y="360"/>
                  </a:cubicBezTo>
                  <a:cubicBezTo>
                    <a:pt x="25" y="360"/>
                    <a:pt x="32" y="353"/>
                    <a:pt x="32" y="344"/>
                  </a:cubicBezTo>
                  <a:cubicBezTo>
                    <a:pt x="32" y="335"/>
                    <a:pt x="25" y="328"/>
                    <a:pt x="16" y="328"/>
                  </a:cubicBezTo>
                  <a:cubicBezTo>
                    <a:pt x="8" y="328"/>
                    <a:pt x="0" y="335"/>
                    <a:pt x="0" y="344"/>
                  </a:cubicBezTo>
                  <a:close/>
                  <a:moveTo>
                    <a:pt x="0" y="426"/>
                  </a:moveTo>
                  <a:cubicBezTo>
                    <a:pt x="0" y="435"/>
                    <a:pt x="8" y="442"/>
                    <a:pt x="16" y="442"/>
                  </a:cubicBezTo>
                  <a:cubicBezTo>
                    <a:pt x="25" y="442"/>
                    <a:pt x="32" y="435"/>
                    <a:pt x="32" y="426"/>
                  </a:cubicBezTo>
                  <a:cubicBezTo>
                    <a:pt x="32" y="417"/>
                    <a:pt x="25" y="410"/>
                    <a:pt x="16" y="410"/>
                  </a:cubicBezTo>
                  <a:cubicBezTo>
                    <a:pt x="8" y="410"/>
                    <a:pt x="0" y="417"/>
                    <a:pt x="0" y="426"/>
                  </a:cubicBezTo>
                  <a:close/>
                  <a:moveTo>
                    <a:pt x="0" y="508"/>
                  </a:moveTo>
                  <a:cubicBezTo>
                    <a:pt x="0" y="517"/>
                    <a:pt x="8" y="524"/>
                    <a:pt x="16" y="524"/>
                  </a:cubicBezTo>
                  <a:cubicBezTo>
                    <a:pt x="25" y="524"/>
                    <a:pt x="32" y="517"/>
                    <a:pt x="32" y="508"/>
                  </a:cubicBezTo>
                  <a:cubicBezTo>
                    <a:pt x="32" y="499"/>
                    <a:pt x="25" y="492"/>
                    <a:pt x="16" y="492"/>
                  </a:cubicBezTo>
                  <a:cubicBezTo>
                    <a:pt x="8" y="492"/>
                    <a:pt x="0" y="499"/>
                    <a:pt x="0" y="508"/>
                  </a:cubicBezTo>
                  <a:close/>
                  <a:moveTo>
                    <a:pt x="0" y="590"/>
                  </a:moveTo>
                  <a:cubicBezTo>
                    <a:pt x="0" y="599"/>
                    <a:pt x="8" y="606"/>
                    <a:pt x="16" y="606"/>
                  </a:cubicBezTo>
                  <a:cubicBezTo>
                    <a:pt x="25" y="606"/>
                    <a:pt x="32" y="599"/>
                    <a:pt x="32" y="590"/>
                  </a:cubicBezTo>
                  <a:cubicBezTo>
                    <a:pt x="32" y="581"/>
                    <a:pt x="25" y="574"/>
                    <a:pt x="16" y="574"/>
                  </a:cubicBezTo>
                  <a:cubicBezTo>
                    <a:pt x="8" y="574"/>
                    <a:pt x="0" y="581"/>
                    <a:pt x="0" y="590"/>
                  </a:cubicBezTo>
                  <a:close/>
                  <a:moveTo>
                    <a:pt x="0" y="672"/>
                  </a:moveTo>
                  <a:cubicBezTo>
                    <a:pt x="0" y="681"/>
                    <a:pt x="8" y="688"/>
                    <a:pt x="16" y="688"/>
                  </a:cubicBezTo>
                  <a:cubicBezTo>
                    <a:pt x="25" y="688"/>
                    <a:pt x="32" y="681"/>
                    <a:pt x="32" y="672"/>
                  </a:cubicBezTo>
                  <a:cubicBezTo>
                    <a:pt x="32" y="663"/>
                    <a:pt x="25" y="656"/>
                    <a:pt x="16" y="656"/>
                  </a:cubicBezTo>
                  <a:cubicBezTo>
                    <a:pt x="8" y="656"/>
                    <a:pt x="0" y="663"/>
                    <a:pt x="0" y="672"/>
                  </a:cubicBezTo>
                  <a:close/>
                  <a:moveTo>
                    <a:pt x="0" y="754"/>
                  </a:moveTo>
                  <a:cubicBezTo>
                    <a:pt x="0" y="763"/>
                    <a:pt x="8" y="770"/>
                    <a:pt x="16" y="770"/>
                  </a:cubicBezTo>
                  <a:cubicBezTo>
                    <a:pt x="25" y="770"/>
                    <a:pt x="32" y="763"/>
                    <a:pt x="32" y="754"/>
                  </a:cubicBezTo>
                  <a:cubicBezTo>
                    <a:pt x="32" y="745"/>
                    <a:pt x="25" y="738"/>
                    <a:pt x="16" y="738"/>
                  </a:cubicBezTo>
                  <a:cubicBezTo>
                    <a:pt x="8" y="738"/>
                    <a:pt x="0" y="745"/>
                    <a:pt x="0" y="754"/>
                  </a:cubicBezTo>
                  <a:close/>
                  <a:moveTo>
                    <a:pt x="0" y="836"/>
                  </a:moveTo>
                  <a:cubicBezTo>
                    <a:pt x="0" y="845"/>
                    <a:pt x="8" y="852"/>
                    <a:pt x="16" y="852"/>
                  </a:cubicBezTo>
                  <a:cubicBezTo>
                    <a:pt x="25" y="852"/>
                    <a:pt x="32" y="845"/>
                    <a:pt x="32" y="836"/>
                  </a:cubicBezTo>
                  <a:cubicBezTo>
                    <a:pt x="32" y="827"/>
                    <a:pt x="25" y="820"/>
                    <a:pt x="16" y="820"/>
                  </a:cubicBezTo>
                  <a:cubicBezTo>
                    <a:pt x="8" y="820"/>
                    <a:pt x="0" y="827"/>
                    <a:pt x="0" y="836"/>
                  </a:cubicBezTo>
                  <a:close/>
                  <a:moveTo>
                    <a:pt x="0" y="918"/>
                  </a:moveTo>
                  <a:cubicBezTo>
                    <a:pt x="0" y="927"/>
                    <a:pt x="8" y="934"/>
                    <a:pt x="16" y="934"/>
                  </a:cubicBezTo>
                  <a:cubicBezTo>
                    <a:pt x="25" y="934"/>
                    <a:pt x="32" y="927"/>
                    <a:pt x="32" y="918"/>
                  </a:cubicBezTo>
                  <a:cubicBezTo>
                    <a:pt x="32" y="909"/>
                    <a:pt x="25" y="902"/>
                    <a:pt x="16" y="902"/>
                  </a:cubicBezTo>
                  <a:cubicBezTo>
                    <a:pt x="8" y="902"/>
                    <a:pt x="0" y="909"/>
                    <a:pt x="0" y="918"/>
                  </a:cubicBezTo>
                  <a:close/>
                  <a:moveTo>
                    <a:pt x="0" y="1000"/>
                  </a:moveTo>
                  <a:cubicBezTo>
                    <a:pt x="0" y="1009"/>
                    <a:pt x="8" y="1016"/>
                    <a:pt x="16" y="1016"/>
                  </a:cubicBezTo>
                  <a:cubicBezTo>
                    <a:pt x="25" y="1016"/>
                    <a:pt x="32" y="1009"/>
                    <a:pt x="32" y="1000"/>
                  </a:cubicBezTo>
                  <a:cubicBezTo>
                    <a:pt x="32" y="991"/>
                    <a:pt x="25" y="984"/>
                    <a:pt x="16" y="984"/>
                  </a:cubicBezTo>
                  <a:cubicBezTo>
                    <a:pt x="8" y="984"/>
                    <a:pt x="0" y="991"/>
                    <a:pt x="0" y="100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3200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BC3F42CC-F005-4606-9EB9-17AE96DA3C0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8795" y="1843842"/>
              <a:ext cx="73653" cy="3691851"/>
            </a:xfrm>
            <a:custGeom>
              <a:avLst/>
              <a:gdLst>
                <a:gd name="T0" fmla="*/ 0 w 20"/>
                <a:gd name="T1" fmla="*/ 277 h 1016"/>
                <a:gd name="T2" fmla="*/ 0 w 20"/>
                <a:gd name="T3" fmla="*/ 247 h 1016"/>
                <a:gd name="T4" fmla="*/ 20 w 20"/>
                <a:gd name="T5" fmla="*/ 262 h 1016"/>
                <a:gd name="T6" fmla="*/ 20 w 20"/>
                <a:gd name="T7" fmla="*/ 508 h 1016"/>
                <a:gd name="T8" fmla="*/ 0 w 20"/>
                <a:gd name="T9" fmla="*/ 493 h 1016"/>
                <a:gd name="T10" fmla="*/ 0 w 20"/>
                <a:gd name="T11" fmla="*/ 523 h 1016"/>
                <a:gd name="T12" fmla="*/ 20 w 20"/>
                <a:gd name="T13" fmla="*/ 508 h 1016"/>
                <a:gd name="T14" fmla="*/ 4 w 20"/>
                <a:gd name="T15" fmla="*/ 328 h 1016"/>
                <a:gd name="T16" fmla="*/ 11 w 20"/>
                <a:gd name="T17" fmla="*/ 344 h 1016"/>
                <a:gd name="T18" fmla="*/ 4 w 20"/>
                <a:gd name="T19" fmla="*/ 360 h 1016"/>
                <a:gd name="T20" fmla="*/ 20 w 20"/>
                <a:gd name="T21" fmla="*/ 426 h 1016"/>
                <a:gd name="T22" fmla="*/ 0 w 20"/>
                <a:gd name="T23" fmla="*/ 411 h 1016"/>
                <a:gd name="T24" fmla="*/ 0 w 20"/>
                <a:gd name="T25" fmla="*/ 441 h 1016"/>
                <a:gd name="T26" fmla="*/ 20 w 20"/>
                <a:gd name="T27" fmla="*/ 426 h 1016"/>
                <a:gd name="T28" fmla="*/ 4 w 20"/>
                <a:gd name="T29" fmla="*/ 82 h 1016"/>
                <a:gd name="T30" fmla="*/ 11 w 20"/>
                <a:gd name="T31" fmla="*/ 98 h 1016"/>
                <a:gd name="T32" fmla="*/ 4 w 20"/>
                <a:gd name="T33" fmla="*/ 114 h 1016"/>
                <a:gd name="T34" fmla="*/ 20 w 20"/>
                <a:gd name="T35" fmla="*/ 16 h 1016"/>
                <a:gd name="T36" fmla="*/ 0 w 20"/>
                <a:gd name="T37" fmla="*/ 1 h 1016"/>
                <a:gd name="T38" fmla="*/ 0 w 20"/>
                <a:gd name="T39" fmla="*/ 31 h 1016"/>
                <a:gd name="T40" fmla="*/ 20 w 20"/>
                <a:gd name="T41" fmla="*/ 16 h 1016"/>
                <a:gd name="T42" fmla="*/ 4 w 20"/>
                <a:gd name="T43" fmla="*/ 164 h 1016"/>
                <a:gd name="T44" fmla="*/ 11 w 20"/>
                <a:gd name="T45" fmla="*/ 180 h 1016"/>
                <a:gd name="T46" fmla="*/ 4 w 20"/>
                <a:gd name="T47" fmla="*/ 196 h 1016"/>
                <a:gd name="T48" fmla="*/ 20 w 20"/>
                <a:gd name="T49" fmla="*/ 918 h 1016"/>
                <a:gd name="T50" fmla="*/ 0 w 20"/>
                <a:gd name="T51" fmla="*/ 903 h 1016"/>
                <a:gd name="T52" fmla="*/ 0 w 20"/>
                <a:gd name="T53" fmla="*/ 933 h 1016"/>
                <a:gd name="T54" fmla="*/ 20 w 20"/>
                <a:gd name="T55" fmla="*/ 918 h 1016"/>
                <a:gd name="T56" fmla="*/ 4 w 20"/>
                <a:gd name="T57" fmla="*/ 1016 h 1016"/>
                <a:gd name="T58" fmla="*/ 4 w 20"/>
                <a:gd name="T59" fmla="*/ 984 h 1016"/>
                <a:gd name="T60" fmla="*/ 11 w 20"/>
                <a:gd name="T61" fmla="*/ 1000 h 1016"/>
                <a:gd name="T62" fmla="*/ 20 w 20"/>
                <a:gd name="T63" fmla="*/ 836 h 1016"/>
                <a:gd name="T64" fmla="*/ 0 w 20"/>
                <a:gd name="T65" fmla="*/ 821 h 1016"/>
                <a:gd name="T66" fmla="*/ 0 w 20"/>
                <a:gd name="T67" fmla="*/ 851 h 1016"/>
                <a:gd name="T68" fmla="*/ 20 w 20"/>
                <a:gd name="T69" fmla="*/ 836 h 1016"/>
                <a:gd name="T70" fmla="*/ 4 w 20"/>
                <a:gd name="T71" fmla="*/ 656 h 1016"/>
                <a:gd name="T72" fmla="*/ 11 w 20"/>
                <a:gd name="T73" fmla="*/ 672 h 1016"/>
                <a:gd name="T74" fmla="*/ 4 w 20"/>
                <a:gd name="T75" fmla="*/ 688 h 1016"/>
                <a:gd name="T76" fmla="*/ 20 w 20"/>
                <a:gd name="T77" fmla="*/ 754 h 1016"/>
                <a:gd name="T78" fmla="*/ 0 w 20"/>
                <a:gd name="T79" fmla="*/ 739 h 1016"/>
                <a:gd name="T80" fmla="*/ 0 w 20"/>
                <a:gd name="T81" fmla="*/ 769 h 1016"/>
                <a:gd name="T82" fmla="*/ 20 w 20"/>
                <a:gd name="T83" fmla="*/ 754 h 1016"/>
                <a:gd name="T84" fmla="*/ 4 w 20"/>
                <a:gd name="T85" fmla="*/ 574 h 1016"/>
                <a:gd name="T86" fmla="*/ 11 w 20"/>
                <a:gd name="T87" fmla="*/ 590 h 1016"/>
                <a:gd name="T88" fmla="*/ 4 w 20"/>
                <a:gd name="T89" fmla="*/ 606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" h="1016">
                  <a:moveTo>
                    <a:pt x="4" y="278"/>
                  </a:moveTo>
                  <a:cubicBezTo>
                    <a:pt x="3" y="278"/>
                    <a:pt x="1" y="278"/>
                    <a:pt x="0" y="277"/>
                  </a:cubicBezTo>
                  <a:cubicBezTo>
                    <a:pt x="6" y="275"/>
                    <a:pt x="11" y="269"/>
                    <a:pt x="11" y="262"/>
                  </a:cubicBezTo>
                  <a:cubicBezTo>
                    <a:pt x="11" y="255"/>
                    <a:pt x="6" y="249"/>
                    <a:pt x="0" y="247"/>
                  </a:cubicBezTo>
                  <a:cubicBezTo>
                    <a:pt x="1" y="247"/>
                    <a:pt x="3" y="246"/>
                    <a:pt x="4" y="246"/>
                  </a:cubicBezTo>
                  <a:cubicBezTo>
                    <a:pt x="13" y="246"/>
                    <a:pt x="20" y="253"/>
                    <a:pt x="20" y="262"/>
                  </a:cubicBezTo>
                  <a:cubicBezTo>
                    <a:pt x="20" y="271"/>
                    <a:pt x="13" y="278"/>
                    <a:pt x="4" y="278"/>
                  </a:cubicBezTo>
                  <a:close/>
                  <a:moveTo>
                    <a:pt x="20" y="508"/>
                  </a:moveTo>
                  <a:cubicBezTo>
                    <a:pt x="20" y="499"/>
                    <a:pt x="13" y="492"/>
                    <a:pt x="4" y="492"/>
                  </a:cubicBezTo>
                  <a:cubicBezTo>
                    <a:pt x="3" y="492"/>
                    <a:pt x="1" y="493"/>
                    <a:pt x="0" y="493"/>
                  </a:cubicBezTo>
                  <a:cubicBezTo>
                    <a:pt x="6" y="495"/>
                    <a:pt x="11" y="501"/>
                    <a:pt x="11" y="508"/>
                  </a:cubicBezTo>
                  <a:cubicBezTo>
                    <a:pt x="11" y="515"/>
                    <a:pt x="6" y="521"/>
                    <a:pt x="0" y="523"/>
                  </a:cubicBezTo>
                  <a:cubicBezTo>
                    <a:pt x="1" y="524"/>
                    <a:pt x="3" y="524"/>
                    <a:pt x="4" y="524"/>
                  </a:cubicBezTo>
                  <a:cubicBezTo>
                    <a:pt x="13" y="524"/>
                    <a:pt x="20" y="517"/>
                    <a:pt x="20" y="508"/>
                  </a:cubicBezTo>
                  <a:close/>
                  <a:moveTo>
                    <a:pt x="20" y="344"/>
                  </a:moveTo>
                  <a:cubicBezTo>
                    <a:pt x="20" y="335"/>
                    <a:pt x="13" y="328"/>
                    <a:pt x="4" y="328"/>
                  </a:cubicBezTo>
                  <a:cubicBezTo>
                    <a:pt x="3" y="328"/>
                    <a:pt x="1" y="329"/>
                    <a:pt x="0" y="329"/>
                  </a:cubicBezTo>
                  <a:cubicBezTo>
                    <a:pt x="6" y="331"/>
                    <a:pt x="11" y="337"/>
                    <a:pt x="11" y="344"/>
                  </a:cubicBezTo>
                  <a:cubicBezTo>
                    <a:pt x="11" y="351"/>
                    <a:pt x="6" y="357"/>
                    <a:pt x="0" y="359"/>
                  </a:cubicBezTo>
                  <a:cubicBezTo>
                    <a:pt x="1" y="360"/>
                    <a:pt x="3" y="360"/>
                    <a:pt x="4" y="360"/>
                  </a:cubicBezTo>
                  <a:cubicBezTo>
                    <a:pt x="13" y="360"/>
                    <a:pt x="20" y="353"/>
                    <a:pt x="20" y="344"/>
                  </a:cubicBezTo>
                  <a:close/>
                  <a:moveTo>
                    <a:pt x="20" y="426"/>
                  </a:moveTo>
                  <a:cubicBezTo>
                    <a:pt x="20" y="417"/>
                    <a:pt x="13" y="410"/>
                    <a:pt x="4" y="410"/>
                  </a:cubicBezTo>
                  <a:cubicBezTo>
                    <a:pt x="3" y="410"/>
                    <a:pt x="1" y="411"/>
                    <a:pt x="0" y="411"/>
                  </a:cubicBezTo>
                  <a:cubicBezTo>
                    <a:pt x="6" y="413"/>
                    <a:pt x="11" y="419"/>
                    <a:pt x="11" y="426"/>
                  </a:cubicBezTo>
                  <a:cubicBezTo>
                    <a:pt x="11" y="433"/>
                    <a:pt x="6" y="439"/>
                    <a:pt x="0" y="441"/>
                  </a:cubicBezTo>
                  <a:cubicBezTo>
                    <a:pt x="1" y="442"/>
                    <a:pt x="3" y="442"/>
                    <a:pt x="4" y="442"/>
                  </a:cubicBezTo>
                  <a:cubicBezTo>
                    <a:pt x="13" y="442"/>
                    <a:pt x="20" y="435"/>
                    <a:pt x="20" y="426"/>
                  </a:cubicBezTo>
                  <a:close/>
                  <a:moveTo>
                    <a:pt x="20" y="98"/>
                  </a:moveTo>
                  <a:cubicBezTo>
                    <a:pt x="20" y="89"/>
                    <a:pt x="13" y="82"/>
                    <a:pt x="4" y="82"/>
                  </a:cubicBezTo>
                  <a:cubicBezTo>
                    <a:pt x="3" y="82"/>
                    <a:pt x="1" y="83"/>
                    <a:pt x="0" y="83"/>
                  </a:cubicBezTo>
                  <a:cubicBezTo>
                    <a:pt x="6" y="85"/>
                    <a:pt x="11" y="91"/>
                    <a:pt x="11" y="98"/>
                  </a:cubicBezTo>
                  <a:cubicBezTo>
                    <a:pt x="11" y="105"/>
                    <a:pt x="6" y="111"/>
                    <a:pt x="0" y="113"/>
                  </a:cubicBezTo>
                  <a:cubicBezTo>
                    <a:pt x="1" y="114"/>
                    <a:pt x="3" y="114"/>
                    <a:pt x="4" y="114"/>
                  </a:cubicBezTo>
                  <a:cubicBezTo>
                    <a:pt x="13" y="114"/>
                    <a:pt x="20" y="107"/>
                    <a:pt x="20" y="98"/>
                  </a:cubicBezTo>
                  <a:close/>
                  <a:moveTo>
                    <a:pt x="20" y="16"/>
                  </a:moveTo>
                  <a:cubicBezTo>
                    <a:pt x="20" y="7"/>
                    <a:pt x="13" y="0"/>
                    <a:pt x="4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6" y="3"/>
                    <a:pt x="11" y="9"/>
                    <a:pt x="11" y="16"/>
                  </a:cubicBezTo>
                  <a:cubicBezTo>
                    <a:pt x="11" y="23"/>
                    <a:pt x="6" y="29"/>
                    <a:pt x="0" y="31"/>
                  </a:cubicBezTo>
                  <a:cubicBezTo>
                    <a:pt x="1" y="32"/>
                    <a:pt x="3" y="32"/>
                    <a:pt x="4" y="32"/>
                  </a:cubicBezTo>
                  <a:cubicBezTo>
                    <a:pt x="13" y="32"/>
                    <a:pt x="20" y="25"/>
                    <a:pt x="20" y="16"/>
                  </a:cubicBezTo>
                  <a:close/>
                  <a:moveTo>
                    <a:pt x="20" y="180"/>
                  </a:moveTo>
                  <a:cubicBezTo>
                    <a:pt x="20" y="171"/>
                    <a:pt x="13" y="164"/>
                    <a:pt x="4" y="164"/>
                  </a:cubicBezTo>
                  <a:cubicBezTo>
                    <a:pt x="3" y="164"/>
                    <a:pt x="1" y="165"/>
                    <a:pt x="0" y="165"/>
                  </a:cubicBezTo>
                  <a:cubicBezTo>
                    <a:pt x="6" y="167"/>
                    <a:pt x="11" y="173"/>
                    <a:pt x="11" y="180"/>
                  </a:cubicBezTo>
                  <a:cubicBezTo>
                    <a:pt x="11" y="187"/>
                    <a:pt x="6" y="193"/>
                    <a:pt x="0" y="195"/>
                  </a:cubicBezTo>
                  <a:cubicBezTo>
                    <a:pt x="1" y="196"/>
                    <a:pt x="3" y="196"/>
                    <a:pt x="4" y="196"/>
                  </a:cubicBezTo>
                  <a:cubicBezTo>
                    <a:pt x="13" y="196"/>
                    <a:pt x="20" y="189"/>
                    <a:pt x="20" y="180"/>
                  </a:cubicBezTo>
                  <a:close/>
                  <a:moveTo>
                    <a:pt x="20" y="918"/>
                  </a:moveTo>
                  <a:cubicBezTo>
                    <a:pt x="20" y="909"/>
                    <a:pt x="13" y="902"/>
                    <a:pt x="4" y="902"/>
                  </a:cubicBezTo>
                  <a:cubicBezTo>
                    <a:pt x="3" y="902"/>
                    <a:pt x="1" y="903"/>
                    <a:pt x="0" y="903"/>
                  </a:cubicBezTo>
                  <a:cubicBezTo>
                    <a:pt x="6" y="905"/>
                    <a:pt x="11" y="911"/>
                    <a:pt x="11" y="918"/>
                  </a:cubicBezTo>
                  <a:cubicBezTo>
                    <a:pt x="11" y="925"/>
                    <a:pt x="6" y="931"/>
                    <a:pt x="0" y="933"/>
                  </a:cubicBezTo>
                  <a:cubicBezTo>
                    <a:pt x="1" y="934"/>
                    <a:pt x="3" y="934"/>
                    <a:pt x="4" y="934"/>
                  </a:cubicBezTo>
                  <a:cubicBezTo>
                    <a:pt x="13" y="934"/>
                    <a:pt x="20" y="927"/>
                    <a:pt x="20" y="918"/>
                  </a:cubicBezTo>
                  <a:close/>
                  <a:moveTo>
                    <a:pt x="0" y="1015"/>
                  </a:moveTo>
                  <a:cubicBezTo>
                    <a:pt x="1" y="1016"/>
                    <a:pt x="3" y="1016"/>
                    <a:pt x="4" y="1016"/>
                  </a:cubicBezTo>
                  <a:cubicBezTo>
                    <a:pt x="13" y="1016"/>
                    <a:pt x="20" y="1009"/>
                    <a:pt x="20" y="1000"/>
                  </a:cubicBezTo>
                  <a:cubicBezTo>
                    <a:pt x="20" y="991"/>
                    <a:pt x="13" y="984"/>
                    <a:pt x="4" y="984"/>
                  </a:cubicBezTo>
                  <a:cubicBezTo>
                    <a:pt x="3" y="984"/>
                    <a:pt x="1" y="985"/>
                    <a:pt x="0" y="985"/>
                  </a:cubicBezTo>
                  <a:cubicBezTo>
                    <a:pt x="6" y="987"/>
                    <a:pt x="11" y="993"/>
                    <a:pt x="11" y="1000"/>
                  </a:cubicBezTo>
                  <a:cubicBezTo>
                    <a:pt x="11" y="1007"/>
                    <a:pt x="6" y="1013"/>
                    <a:pt x="0" y="1015"/>
                  </a:cubicBezTo>
                  <a:close/>
                  <a:moveTo>
                    <a:pt x="20" y="836"/>
                  </a:moveTo>
                  <a:cubicBezTo>
                    <a:pt x="20" y="827"/>
                    <a:pt x="13" y="820"/>
                    <a:pt x="4" y="820"/>
                  </a:cubicBezTo>
                  <a:cubicBezTo>
                    <a:pt x="3" y="820"/>
                    <a:pt x="1" y="821"/>
                    <a:pt x="0" y="821"/>
                  </a:cubicBezTo>
                  <a:cubicBezTo>
                    <a:pt x="6" y="823"/>
                    <a:pt x="11" y="829"/>
                    <a:pt x="11" y="836"/>
                  </a:cubicBezTo>
                  <a:cubicBezTo>
                    <a:pt x="11" y="843"/>
                    <a:pt x="6" y="849"/>
                    <a:pt x="0" y="851"/>
                  </a:cubicBezTo>
                  <a:cubicBezTo>
                    <a:pt x="1" y="852"/>
                    <a:pt x="3" y="852"/>
                    <a:pt x="4" y="852"/>
                  </a:cubicBezTo>
                  <a:cubicBezTo>
                    <a:pt x="13" y="852"/>
                    <a:pt x="20" y="845"/>
                    <a:pt x="20" y="836"/>
                  </a:cubicBezTo>
                  <a:close/>
                  <a:moveTo>
                    <a:pt x="20" y="672"/>
                  </a:moveTo>
                  <a:cubicBezTo>
                    <a:pt x="20" y="663"/>
                    <a:pt x="13" y="656"/>
                    <a:pt x="4" y="656"/>
                  </a:cubicBezTo>
                  <a:cubicBezTo>
                    <a:pt x="3" y="656"/>
                    <a:pt x="1" y="657"/>
                    <a:pt x="0" y="657"/>
                  </a:cubicBezTo>
                  <a:cubicBezTo>
                    <a:pt x="6" y="659"/>
                    <a:pt x="11" y="665"/>
                    <a:pt x="11" y="672"/>
                  </a:cubicBezTo>
                  <a:cubicBezTo>
                    <a:pt x="11" y="679"/>
                    <a:pt x="6" y="685"/>
                    <a:pt x="0" y="687"/>
                  </a:cubicBezTo>
                  <a:cubicBezTo>
                    <a:pt x="1" y="688"/>
                    <a:pt x="3" y="688"/>
                    <a:pt x="4" y="688"/>
                  </a:cubicBezTo>
                  <a:cubicBezTo>
                    <a:pt x="13" y="688"/>
                    <a:pt x="20" y="681"/>
                    <a:pt x="20" y="672"/>
                  </a:cubicBezTo>
                  <a:close/>
                  <a:moveTo>
                    <a:pt x="20" y="754"/>
                  </a:moveTo>
                  <a:cubicBezTo>
                    <a:pt x="20" y="745"/>
                    <a:pt x="13" y="738"/>
                    <a:pt x="4" y="738"/>
                  </a:cubicBezTo>
                  <a:cubicBezTo>
                    <a:pt x="3" y="738"/>
                    <a:pt x="1" y="739"/>
                    <a:pt x="0" y="739"/>
                  </a:cubicBezTo>
                  <a:cubicBezTo>
                    <a:pt x="6" y="741"/>
                    <a:pt x="11" y="747"/>
                    <a:pt x="11" y="754"/>
                  </a:cubicBezTo>
                  <a:cubicBezTo>
                    <a:pt x="11" y="761"/>
                    <a:pt x="6" y="767"/>
                    <a:pt x="0" y="769"/>
                  </a:cubicBezTo>
                  <a:cubicBezTo>
                    <a:pt x="1" y="770"/>
                    <a:pt x="3" y="770"/>
                    <a:pt x="4" y="770"/>
                  </a:cubicBezTo>
                  <a:cubicBezTo>
                    <a:pt x="13" y="770"/>
                    <a:pt x="20" y="763"/>
                    <a:pt x="20" y="754"/>
                  </a:cubicBezTo>
                  <a:close/>
                  <a:moveTo>
                    <a:pt x="20" y="590"/>
                  </a:moveTo>
                  <a:cubicBezTo>
                    <a:pt x="20" y="581"/>
                    <a:pt x="13" y="574"/>
                    <a:pt x="4" y="574"/>
                  </a:cubicBezTo>
                  <a:cubicBezTo>
                    <a:pt x="3" y="574"/>
                    <a:pt x="1" y="575"/>
                    <a:pt x="0" y="575"/>
                  </a:cubicBezTo>
                  <a:cubicBezTo>
                    <a:pt x="6" y="577"/>
                    <a:pt x="11" y="583"/>
                    <a:pt x="11" y="590"/>
                  </a:cubicBezTo>
                  <a:cubicBezTo>
                    <a:pt x="11" y="597"/>
                    <a:pt x="6" y="603"/>
                    <a:pt x="0" y="605"/>
                  </a:cubicBezTo>
                  <a:cubicBezTo>
                    <a:pt x="1" y="606"/>
                    <a:pt x="3" y="606"/>
                    <a:pt x="4" y="606"/>
                  </a:cubicBezTo>
                  <a:cubicBezTo>
                    <a:pt x="13" y="606"/>
                    <a:pt x="20" y="599"/>
                    <a:pt x="20" y="59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3200"/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5691A1FF-4AB3-44DF-8D16-AE31A152FDC0}"/>
                </a:ext>
              </a:extLst>
            </p:cNvPr>
            <p:cNvGrpSpPr/>
            <p:nvPr/>
          </p:nvGrpSpPr>
          <p:grpSpPr>
            <a:xfrm>
              <a:off x="5828054" y="1865324"/>
              <a:ext cx="537053" cy="3648888"/>
              <a:chOff x="4097337" y="390525"/>
              <a:chExt cx="555626" cy="3775076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F917095C-75B6-4B08-B6DD-B5D1812101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97338" y="390525"/>
                <a:ext cx="555625" cy="3775075"/>
              </a:xfrm>
              <a:custGeom>
                <a:avLst/>
                <a:gdLst>
                  <a:gd name="T0" fmla="*/ 10 w 148"/>
                  <a:gd name="T1" fmla="*/ 0 h 1004"/>
                  <a:gd name="T2" fmla="*/ 148 w 148"/>
                  <a:gd name="T3" fmla="*/ 10 h 1004"/>
                  <a:gd name="T4" fmla="*/ 10 w 148"/>
                  <a:gd name="T5" fmla="*/ 20 h 1004"/>
                  <a:gd name="T6" fmla="*/ 138 w 148"/>
                  <a:gd name="T7" fmla="*/ 82 h 1004"/>
                  <a:gd name="T8" fmla="*/ 0 w 148"/>
                  <a:gd name="T9" fmla="*/ 92 h 1004"/>
                  <a:gd name="T10" fmla="*/ 138 w 148"/>
                  <a:gd name="T11" fmla="*/ 102 h 1004"/>
                  <a:gd name="T12" fmla="*/ 138 w 148"/>
                  <a:gd name="T13" fmla="*/ 82 h 1004"/>
                  <a:gd name="T14" fmla="*/ 10 w 148"/>
                  <a:gd name="T15" fmla="*/ 164 h 1004"/>
                  <a:gd name="T16" fmla="*/ 10 w 148"/>
                  <a:gd name="T17" fmla="*/ 184 h 1004"/>
                  <a:gd name="T18" fmla="*/ 148 w 148"/>
                  <a:gd name="T19" fmla="*/ 174 h 1004"/>
                  <a:gd name="T20" fmla="*/ 138 w 148"/>
                  <a:gd name="T21" fmla="*/ 246 h 1004"/>
                  <a:gd name="T22" fmla="*/ 0 w 148"/>
                  <a:gd name="T23" fmla="*/ 256 h 1004"/>
                  <a:gd name="T24" fmla="*/ 138 w 148"/>
                  <a:gd name="T25" fmla="*/ 266 h 1004"/>
                  <a:gd name="T26" fmla="*/ 138 w 148"/>
                  <a:gd name="T27" fmla="*/ 246 h 1004"/>
                  <a:gd name="T28" fmla="*/ 10 w 148"/>
                  <a:gd name="T29" fmla="*/ 328 h 1004"/>
                  <a:gd name="T30" fmla="*/ 10 w 148"/>
                  <a:gd name="T31" fmla="*/ 348 h 1004"/>
                  <a:gd name="T32" fmla="*/ 148 w 148"/>
                  <a:gd name="T33" fmla="*/ 338 h 1004"/>
                  <a:gd name="T34" fmla="*/ 138 w 148"/>
                  <a:gd name="T35" fmla="*/ 410 h 1004"/>
                  <a:gd name="T36" fmla="*/ 0 w 148"/>
                  <a:gd name="T37" fmla="*/ 420 h 1004"/>
                  <a:gd name="T38" fmla="*/ 138 w 148"/>
                  <a:gd name="T39" fmla="*/ 430 h 1004"/>
                  <a:gd name="T40" fmla="*/ 138 w 148"/>
                  <a:gd name="T41" fmla="*/ 410 h 1004"/>
                  <a:gd name="T42" fmla="*/ 10 w 148"/>
                  <a:gd name="T43" fmla="*/ 492 h 1004"/>
                  <a:gd name="T44" fmla="*/ 10 w 148"/>
                  <a:gd name="T45" fmla="*/ 512 h 1004"/>
                  <a:gd name="T46" fmla="*/ 148 w 148"/>
                  <a:gd name="T47" fmla="*/ 502 h 1004"/>
                  <a:gd name="T48" fmla="*/ 138 w 148"/>
                  <a:gd name="T49" fmla="*/ 574 h 1004"/>
                  <a:gd name="T50" fmla="*/ 0 w 148"/>
                  <a:gd name="T51" fmla="*/ 584 h 1004"/>
                  <a:gd name="T52" fmla="*/ 138 w 148"/>
                  <a:gd name="T53" fmla="*/ 594 h 1004"/>
                  <a:gd name="T54" fmla="*/ 138 w 148"/>
                  <a:gd name="T55" fmla="*/ 574 h 1004"/>
                  <a:gd name="T56" fmla="*/ 10 w 148"/>
                  <a:gd name="T57" fmla="*/ 656 h 1004"/>
                  <a:gd name="T58" fmla="*/ 10 w 148"/>
                  <a:gd name="T59" fmla="*/ 676 h 1004"/>
                  <a:gd name="T60" fmla="*/ 148 w 148"/>
                  <a:gd name="T61" fmla="*/ 666 h 1004"/>
                  <a:gd name="T62" fmla="*/ 138 w 148"/>
                  <a:gd name="T63" fmla="*/ 738 h 1004"/>
                  <a:gd name="T64" fmla="*/ 0 w 148"/>
                  <a:gd name="T65" fmla="*/ 748 h 1004"/>
                  <a:gd name="T66" fmla="*/ 138 w 148"/>
                  <a:gd name="T67" fmla="*/ 758 h 1004"/>
                  <a:gd name="T68" fmla="*/ 138 w 148"/>
                  <a:gd name="T69" fmla="*/ 738 h 1004"/>
                  <a:gd name="T70" fmla="*/ 10 w 148"/>
                  <a:gd name="T71" fmla="*/ 820 h 1004"/>
                  <a:gd name="T72" fmla="*/ 10 w 148"/>
                  <a:gd name="T73" fmla="*/ 840 h 1004"/>
                  <a:gd name="T74" fmla="*/ 148 w 148"/>
                  <a:gd name="T75" fmla="*/ 830 h 1004"/>
                  <a:gd name="T76" fmla="*/ 138 w 148"/>
                  <a:gd name="T77" fmla="*/ 902 h 1004"/>
                  <a:gd name="T78" fmla="*/ 0 w 148"/>
                  <a:gd name="T79" fmla="*/ 912 h 1004"/>
                  <a:gd name="T80" fmla="*/ 138 w 148"/>
                  <a:gd name="T81" fmla="*/ 922 h 1004"/>
                  <a:gd name="T82" fmla="*/ 138 w 148"/>
                  <a:gd name="T83" fmla="*/ 902 h 1004"/>
                  <a:gd name="T84" fmla="*/ 10 w 148"/>
                  <a:gd name="T85" fmla="*/ 984 h 1004"/>
                  <a:gd name="T86" fmla="*/ 10 w 148"/>
                  <a:gd name="T87" fmla="*/ 1004 h 1004"/>
                  <a:gd name="T88" fmla="*/ 148 w 148"/>
                  <a:gd name="T89" fmla="*/ 994 h 10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48" h="1004">
                    <a:moveTo>
                      <a:pt x="0" y="10"/>
                    </a:moveTo>
                    <a:cubicBezTo>
                      <a:pt x="0" y="5"/>
                      <a:pt x="5" y="0"/>
                      <a:pt x="10" y="0"/>
                    </a:cubicBezTo>
                    <a:cubicBezTo>
                      <a:pt x="138" y="0"/>
                      <a:pt x="138" y="0"/>
                      <a:pt x="138" y="0"/>
                    </a:cubicBezTo>
                    <a:cubicBezTo>
                      <a:pt x="144" y="0"/>
                      <a:pt x="148" y="5"/>
                      <a:pt x="148" y="10"/>
                    </a:cubicBezTo>
                    <a:cubicBezTo>
                      <a:pt x="148" y="16"/>
                      <a:pt x="144" y="20"/>
                      <a:pt x="138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5" y="20"/>
                      <a:pt x="0" y="16"/>
                      <a:pt x="0" y="10"/>
                    </a:cubicBezTo>
                    <a:close/>
                    <a:moveTo>
                      <a:pt x="138" y="82"/>
                    </a:moveTo>
                    <a:cubicBezTo>
                      <a:pt x="10" y="82"/>
                      <a:pt x="10" y="82"/>
                      <a:pt x="10" y="82"/>
                    </a:cubicBezTo>
                    <a:cubicBezTo>
                      <a:pt x="5" y="82"/>
                      <a:pt x="0" y="87"/>
                      <a:pt x="0" y="92"/>
                    </a:cubicBezTo>
                    <a:cubicBezTo>
                      <a:pt x="0" y="98"/>
                      <a:pt x="5" y="102"/>
                      <a:pt x="10" y="102"/>
                    </a:cubicBezTo>
                    <a:cubicBezTo>
                      <a:pt x="138" y="102"/>
                      <a:pt x="138" y="102"/>
                      <a:pt x="138" y="102"/>
                    </a:cubicBezTo>
                    <a:cubicBezTo>
                      <a:pt x="144" y="102"/>
                      <a:pt x="148" y="98"/>
                      <a:pt x="148" y="92"/>
                    </a:cubicBezTo>
                    <a:cubicBezTo>
                      <a:pt x="148" y="87"/>
                      <a:pt x="144" y="82"/>
                      <a:pt x="138" y="82"/>
                    </a:cubicBezTo>
                    <a:close/>
                    <a:moveTo>
                      <a:pt x="138" y="164"/>
                    </a:moveTo>
                    <a:cubicBezTo>
                      <a:pt x="10" y="164"/>
                      <a:pt x="10" y="164"/>
                      <a:pt x="10" y="164"/>
                    </a:cubicBezTo>
                    <a:cubicBezTo>
                      <a:pt x="5" y="164"/>
                      <a:pt x="0" y="169"/>
                      <a:pt x="0" y="174"/>
                    </a:cubicBezTo>
                    <a:cubicBezTo>
                      <a:pt x="0" y="180"/>
                      <a:pt x="5" y="184"/>
                      <a:pt x="10" y="184"/>
                    </a:cubicBezTo>
                    <a:cubicBezTo>
                      <a:pt x="138" y="184"/>
                      <a:pt x="138" y="184"/>
                      <a:pt x="138" y="184"/>
                    </a:cubicBezTo>
                    <a:cubicBezTo>
                      <a:pt x="144" y="184"/>
                      <a:pt x="148" y="180"/>
                      <a:pt x="148" y="174"/>
                    </a:cubicBezTo>
                    <a:cubicBezTo>
                      <a:pt x="148" y="169"/>
                      <a:pt x="144" y="164"/>
                      <a:pt x="138" y="164"/>
                    </a:cubicBezTo>
                    <a:close/>
                    <a:moveTo>
                      <a:pt x="138" y="246"/>
                    </a:moveTo>
                    <a:cubicBezTo>
                      <a:pt x="10" y="246"/>
                      <a:pt x="10" y="246"/>
                      <a:pt x="10" y="246"/>
                    </a:cubicBezTo>
                    <a:cubicBezTo>
                      <a:pt x="5" y="246"/>
                      <a:pt x="0" y="251"/>
                      <a:pt x="0" y="256"/>
                    </a:cubicBezTo>
                    <a:cubicBezTo>
                      <a:pt x="0" y="262"/>
                      <a:pt x="5" y="266"/>
                      <a:pt x="10" y="266"/>
                    </a:cubicBezTo>
                    <a:cubicBezTo>
                      <a:pt x="138" y="266"/>
                      <a:pt x="138" y="266"/>
                      <a:pt x="138" y="266"/>
                    </a:cubicBezTo>
                    <a:cubicBezTo>
                      <a:pt x="144" y="266"/>
                      <a:pt x="148" y="262"/>
                      <a:pt x="148" y="256"/>
                    </a:cubicBezTo>
                    <a:cubicBezTo>
                      <a:pt x="148" y="251"/>
                      <a:pt x="144" y="246"/>
                      <a:pt x="138" y="246"/>
                    </a:cubicBezTo>
                    <a:close/>
                    <a:moveTo>
                      <a:pt x="138" y="328"/>
                    </a:moveTo>
                    <a:cubicBezTo>
                      <a:pt x="10" y="328"/>
                      <a:pt x="10" y="328"/>
                      <a:pt x="10" y="328"/>
                    </a:cubicBezTo>
                    <a:cubicBezTo>
                      <a:pt x="5" y="328"/>
                      <a:pt x="0" y="333"/>
                      <a:pt x="0" y="338"/>
                    </a:cubicBezTo>
                    <a:cubicBezTo>
                      <a:pt x="0" y="344"/>
                      <a:pt x="5" y="348"/>
                      <a:pt x="10" y="348"/>
                    </a:cubicBezTo>
                    <a:cubicBezTo>
                      <a:pt x="138" y="348"/>
                      <a:pt x="138" y="348"/>
                      <a:pt x="138" y="348"/>
                    </a:cubicBezTo>
                    <a:cubicBezTo>
                      <a:pt x="144" y="348"/>
                      <a:pt x="148" y="344"/>
                      <a:pt x="148" y="338"/>
                    </a:cubicBezTo>
                    <a:cubicBezTo>
                      <a:pt x="148" y="333"/>
                      <a:pt x="144" y="328"/>
                      <a:pt x="138" y="328"/>
                    </a:cubicBezTo>
                    <a:close/>
                    <a:moveTo>
                      <a:pt x="138" y="410"/>
                    </a:moveTo>
                    <a:cubicBezTo>
                      <a:pt x="10" y="410"/>
                      <a:pt x="10" y="410"/>
                      <a:pt x="10" y="410"/>
                    </a:cubicBezTo>
                    <a:cubicBezTo>
                      <a:pt x="5" y="410"/>
                      <a:pt x="0" y="415"/>
                      <a:pt x="0" y="420"/>
                    </a:cubicBezTo>
                    <a:cubicBezTo>
                      <a:pt x="0" y="426"/>
                      <a:pt x="5" y="430"/>
                      <a:pt x="10" y="430"/>
                    </a:cubicBezTo>
                    <a:cubicBezTo>
                      <a:pt x="138" y="430"/>
                      <a:pt x="138" y="430"/>
                      <a:pt x="138" y="430"/>
                    </a:cubicBezTo>
                    <a:cubicBezTo>
                      <a:pt x="144" y="430"/>
                      <a:pt x="148" y="426"/>
                      <a:pt x="148" y="420"/>
                    </a:cubicBezTo>
                    <a:cubicBezTo>
                      <a:pt x="148" y="415"/>
                      <a:pt x="144" y="410"/>
                      <a:pt x="138" y="410"/>
                    </a:cubicBezTo>
                    <a:close/>
                    <a:moveTo>
                      <a:pt x="138" y="492"/>
                    </a:moveTo>
                    <a:cubicBezTo>
                      <a:pt x="10" y="492"/>
                      <a:pt x="10" y="492"/>
                      <a:pt x="10" y="492"/>
                    </a:cubicBezTo>
                    <a:cubicBezTo>
                      <a:pt x="5" y="492"/>
                      <a:pt x="0" y="497"/>
                      <a:pt x="0" y="502"/>
                    </a:cubicBezTo>
                    <a:cubicBezTo>
                      <a:pt x="0" y="508"/>
                      <a:pt x="5" y="512"/>
                      <a:pt x="10" y="512"/>
                    </a:cubicBezTo>
                    <a:cubicBezTo>
                      <a:pt x="138" y="512"/>
                      <a:pt x="138" y="512"/>
                      <a:pt x="138" y="512"/>
                    </a:cubicBezTo>
                    <a:cubicBezTo>
                      <a:pt x="144" y="512"/>
                      <a:pt x="148" y="508"/>
                      <a:pt x="148" y="502"/>
                    </a:cubicBezTo>
                    <a:cubicBezTo>
                      <a:pt x="148" y="497"/>
                      <a:pt x="144" y="492"/>
                      <a:pt x="138" y="492"/>
                    </a:cubicBezTo>
                    <a:close/>
                    <a:moveTo>
                      <a:pt x="138" y="574"/>
                    </a:moveTo>
                    <a:cubicBezTo>
                      <a:pt x="10" y="574"/>
                      <a:pt x="10" y="574"/>
                      <a:pt x="10" y="574"/>
                    </a:cubicBezTo>
                    <a:cubicBezTo>
                      <a:pt x="5" y="574"/>
                      <a:pt x="0" y="579"/>
                      <a:pt x="0" y="584"/>
                    </a:cubicBezTo>
                    <a:cubicBezTo>
                      <a:pt x="0" y="590"/>
                      <a:pt x="5" y="594"/>
                      <a:pt x="10" y="594"/>
                    </a:cubicBezTo>
                    <a:cubicBezTo>
                      <a:pt x="138" y="594"/>
                      <a:pt x="138" y="594"/>
                      <a:pt x="138" y="594"/>
                    </a:cubicBezTo>
                    <a:cubicBezTo>
                      <a:pt x="144" y="594"/>
                      <a:pt x="148" y="590"/>
                      <a:pt x="148" y="584"/>
                    </a:cubicBezTo>
                    <a:cubicBezTo>
                      <a:pt x="148" y="579"/>
                      <a:pt x="144" y="574"/>
                      <a:pt x="138" y="574"/>
                    </a:cubicBezTo>
                    <a:close/>
                    <a:moveTo>
                      <a:pt x="138" y="656"/>
                    </a:moveTo>
                    <a:cubicBezTo>
                      <a:pt x="10" y="656"/>
                      <a:pt x="10" y="656"/>
                      <a:pt x="10" y="656"/>
                    </a:cubicBezTo>
                    <a:cubicBezTo>
                      <a:pt x="5" y="656"/>
                      <a:pt x="0" y="661"/>
                      <a:pt x="0" y="666"/>
                    </a:cubicBezTo>
                    <a:cubicBezTo>
                      <a:pt x="0" y="672"/>
                      <a:pt x="5" y="676"/>
                      <a:pt x="10" y="676"/>
                    </a:cubicBezTo>
                    <a:cubicBezTo>
                      <a:pt x="138" y="676"/>
                      <a:pt x="138" y="676"/>
                      <a:pt x="138" y="676"/>
                    </a:cubicBezTo>
                    <a:cubicBezTo>
                      <a:pt x="144" y="676"/>
                      <a:pt x="148" y="672"/>
                      <a:pt x="148" y="666"/>
                    </a:cubicBezTo>
                    <a:cubicBezTo>
                      <a:pt x="148" y="661"/>
                      <a:pt x="144" y="656"/>
                      <a:pt x="138" y="656"/>
                    </a:cubicBezTo>
                    <a:close/>
                    <a:moveTo>
                      <a:pt x="138" y="738"/>
                    </a:moveTo>
                    <a:cubicBezTo>
                      <a:pt x="10" y="738"/>
                      <a:pt x="10" y="738"/>
                      <a:pt x="10" y="738"/>
                    </a:cubicBezTo>
                    <a:cubicBezTo>
                      <a:pt x="5" y="738"/>
                      <a:pt x="0" y="743"/>
                      <a:pt x="0" y="748"/>
                    </a:cubicBezTo>
                    <a:cubicBezTo>
                      <a:pt x="0" y="754"/>
                      <a:pt x="5" y="758"/>
                      <a:pt x="10" y="758"/>
                    </a:cubicBezTo>
                    <a:cubicBezTo>
                      <a:pt x="138" y="758"/>
                      <a:pt x="138" y="758"/>
                      <a:pt x="138" y="758"/>
                    </a:cubicBezTo>
                    <a:cubicBezTo>
                      <a:pt x="144" y="758"/>
                      <a:pt x="148" y="754"/>
                      <a:pt x="148" y="748"/>
                    </a:cubicBezTo>
                    <a:cubicBezTo>
                      <a:pt x="148" y="743"/>
                      <a:pt x="144" y="738"/>
                      <a:pt x="138" y="738"/>
                    </a:cubicBezTo>
                    <a:close/>
                    <a:moveTo>
                      <a:pt x="138" y="820"/>
                    </a:moveTo>
                    <a:cubicBezTo>
                      <a:pt x="10" y="820"/>
                      <a:pt x="10" y="820"/>
                      <a:pt x="10" y="820"/>
                    </a:cubicBezTo>
                    <a:cubicBezTo>
                      <a:pt x="5" y="820"/>
                      <a:pt x="0" y="825"/>
                      <a:pt x="0" y="830"/>
                    </a:cubicBezTo>
                    <a:cubicBezTo>
                      <a:pt x="0" y="836"/>
                      <a:pt x="5" y="840"/>
                      <a:pt x="10" y="840"/>
                    </a:cubicBezTo>
                    <a:cubicBezTo>
                      <a:pt x="138" y="840"/>
                      <a:pt x="138" y="840"/>
                      <a:pt x="138" y="840"/>
                    </a:cubicBezTo>
                    <a:cubicBezTo>
                      <a:pt x="144" y="840"/>
                      <a:pt x="148" y="836"/>
                      <a:pt x="148" y="830"/>
                    </a:cubicBezTo>
                    <a:cubicBezTo>
                      <a:pt x="148" y="825"/>
                      <a:pt x="144" y="820"/>
                      <a:pt x="138" y="820"/>
                    </a:cubicBezTo>
                    <a:close/>
                    <a:moveTo>
                      <a:pt x="138" y="902"/>
                    </a:moveTo>
                    <a:cubicBezTo>
                      <a:pt x="10" y="902"/>
                      <a:pt x="10" y="902"/>
                      <a:pt x="10" y="902"/>
                    </a:cubicBezTo>
                    <a:cubicBezTo>
                      <a:pt x="5" y="902"/>
                      <a:pt x="0" y="907"/>
                      <a:pt x="0" y="912"/>
                    </a:cubicBezTo>
                    <a:cubicBezTo>
                      <a:pt x="0" y="918"/>
                      <a:pt x="5" y="922"/>
                      <a:pt x="10" y="922"/>
                    </a:cubicBezTo>
                    <a:cubicBezTo>
                      <a:pt x="138" y="922"/>
                      <a:pt x="138" y="922"/>
                      <a:pt x="138" y="922"/>
                    </a:cubicBezTo>
                    <a:cubicBezTo>
                      <a:pt x="144" y="922"/>
                      <a:pt x="148" y="918"/>
                      <a:pt x="148" y="912"/>
                    </a:cubicBezTo>
                    <a:cubicBezTo>
                      <a:pt x="148" y="907"/>
                      <a:pt x="144" y="902"/>
                      <a:pt x="138" y="902"/>
                    </a:cubicBezTo>
                    <a:close/>
                    <a:moveTo>
                      <a:pt x="138" y="984"/>
                    </a:moveTo>
                    <a:cubicBezTo>
                      <a:pt x="10" y="984"/>
                      <a:pt x="10" y="984"/>
                      <a:pt x="10" y="984"/>
                    </a:cubicBezTo>
                    <a:cubicBezTo>
                      <a:pt x="5" y="984"/>
                      <a:pt x="0" y="989"/>
                      <a:pt x="0" y="994"/>
                    </a:cubicBezTo>
                    <a:cubicBezTo>
                      <a:pt x="0" y="1000"/>
                      <a:pt x="5" y="1004"/>
                      <a:pt x="10" y="1004"/>
                    </a:cubicBezTo>
                    <a:cubicBezTo>
                      <a:pt x="138" y="1004"/>
                      <a:pt x="138" y="1004"/>
                      <a:pt x="138" y="1004"/>
                    </a:cubicBezTo>
                    <a:cubicBezTo>
                      <a:pt x="144" y="1004"/>
                      <a:pt x="148" y="1000"/>
                      <a:pt x="148" y="994"/>
                    </a:cubicBezTo>
                    <a:cubicBezTo>
                      <a:pt x="148" y="989"/>
                      <a:pt x="144" y="984"/>
                      <a:pt x="138" y="984"/>
                    </a:cubicBezTo>
                    <a:close/>
                  </a:path>
                </a:pathLst>
              </a:custGeom>
              <a:gradFill flip="none" rotWithShape="1">
                <a:gsLst>
                  <a:gs pos="50000">
                    <a:schemeClr val="bg1"/>
                  </a:gs>
                  <a:gs pos="15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85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86C00AE0-79E0-43DF-9A1B-D1F0C29068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13213" y="390525"/>
                <a:ext cx="528637" cy="3709988"/>
              </a:xfrm>
              <a:custGeom>
                <a:avLst/>
                <a:gdLst>
                  <a:gd name="T0" fmla="*/ 141 w 141"/>
                  <a:gd name="T1" fmla="*/ 659 h 987"/>
                  <a:gd name="T2" fmla="*/ 6 w 141"/>
                  <a:gd name="T3" fmla="*/ 656 h 987"/>
                  <a:gd name="T4" fmla="*/ 6 w 141"/>
                  <a:gd name="T5" fmla="*/ 410 h 987"/>
                  <a:gd name="T6" fmla="*/ 141 w 141"/>
                  <a:gd name="T7" fmla="*/ 413 h 987"/>
                  <a:gd name="T8" fmla="*/ 6 w 141"/>
                  <a:gd name="T9" fmla="*/ 410 h 987"/>
                  <a:gd name="T10" fmla="*/ 0 w 141"/>
                  <a:gd name="T11" fmla="*/ 495 h 987"/>
                  <a:gd name="T12" fmla="*/ 134 w 141"/>
                  <a:gd name="T13" fmla="*/ 492 h 987"/>
                  <a:gd name="T14" fmla="*/ 6 w 141"/>
                  <a:gd name="T15" fmla="*/ 574 h 987"/>
                  <a:gd name="T16" fmla="*/ 141 w 141"/>
                  <a:gd name="T17" fmla="*/ 577 h 987"/>
                  <a:gd name="T18" fmla="*/ 6 w 141"/>
                  <a:gd name="T19" fmla="*/ 574 h 987"/>
                  <a:gd name="T20" fmla="*/ 0 w 141"/>
                  <a:gd name="T21" fmla="*/ 741 h 987"/>
                  <a:gd name="T22" fmla="*/ 134 w 141"/>
                  <a:gd name="T23" fmla="*/ 738 h 987"/>
                  <a:gd name="T24" fmla="*/ 6 w 141"/>
                  <a:gd name="T25" fmla="*/ 902 h 987"/>
                  <a:gd name="T26" fmla="*/ 141 w 141"/>
                  <a:gd name="T27" fmla="*/ 905 h 987"/>
                  <a:gd name="T28" fmla="*/ 6 w 141"/>
                  <a:gd name="T29" fmla="*/ 902 h 987"/>
                  <a:gd name="T30" fmla="*/ 0 w 141"/>
                  <a:gd name="T31" fmla="*/ 823 h 987"/>
                  <a:gd name="T32" fmla="*/ 134 w 141"/>
                  <a:gd name="T33" fmla="*/ 820 h 987"/>
                  <a:gd name="T34" fmla="*/ 6 w 141"/>
                  <a:gd name="T35" fmla="*/ 984 h 987"/>
                  <a:gd name="T36" fmla="*/ 141 w 141"/>
                  <a:gd name="T37" fmla="*/ 987 h 987"/>
                  <a:gd name="T38" fmla="*/ 6 w 141"/>
                  <a:gd name="T39" fmla="*/ 984 h 987"/>
                  <a:gd name="T40" fmla="*/ 0 w 141"/>
                  <a:gd name="T41" fmla="*/ 85 h 987"/>
                  <a:gd name="T42" fmla="*/ 134 w 141"/>
                  <a:gd name="T43" fmla="*/ 82 h 987"/>
                  <a:gd name="T44" fmla="*/ 134 w 141"/>
                  <a:gd name="T45" fmla="*/ 0 h 987"/>
                  <a:gd name="T46" fmla="*/ 0 w 141"/>
                  <a:gd name="T47" fmla="*/ 3 h 987"/>
                  <a:gd name="T48" fmla="*/ 134 w 141"/>
                  <a:gd name="T49" fmla="*/ 0 h 987"/>
                  <a:gd name="T50" fmla="*/ 0 w 141"/>
                  <a:gd name="T51" fmla="*/ 331 h 987"/>
                  <a:gd name="T52" fmla="*/ 134 w 141"/>
                  <a:gd name="T53" fmla="*/ 328 h 987"/>
                  <a:gd name="T54" fmla="*/ 6 w 141"/>
                  <a:gd name="T55" fmla="*/ 164 h 987"/>
                  <a:gd name="T56" fmla="*/ 141 w 141"/>
                  <a:gd name="T57" fmla="*/ 167 h 987"/>
                  <a:gd name="T58" fmla="*/ 6 w 141"/>
                  <a:gd name="T59" fmla="*/ 164 h 987"/>
                  <a:gd name="T60" fmla="*/ 0 w 141"/>
                  <a:gd name="T61" fmla="*/ 249 h 987"/>
                  <a:gd name="T62" fmla="*/ 134 w 141"/>
                  <a:gd name="T63" fmla="*/ 246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1" h="987">
                    <a:moveTo>
                      <a:pt x="134" y="656"/>
                    </a:moveTo>
                    <a:cubicBezTo>
                      <a:pt x="137" y="656"/>
                      <a:pt x="139" y="657"/>
                      <a:pt x="141" y="659"/>
                    </a:cubicBezTo>
                    <a:cubicBezTo>
                      <a:pt x="0" y="659"/>
                      <a:pt x="0" y="659"/>
                      <a:pt x="0" y="659"/>
                    </a:cubicBezTo>
                    <a:cubicBezTo>
                      <a:pt x="1" y="657"/>
                      <a:pt x="4" y="656"/>
                      <a:pt x="6" y="656"/>
                    </a:cubicBezTo>
                    <a:lnTo>
                      <a:pt x="134" y="656"/>
                    </a:lnTo>
                    <a:close/>
                    <a:moveTo>
                      <a:pt x="6" y="410"/>
                    </a:moveTo>
                    <a:cubicBezTo>
                      <a:pt x="4" y="410"/>
                      <a:pt x="1" y="411"/>
                      <a:pt x="0" y="413"/>
                    </a:cubicBezTo>
                    <a:cubicBezTo>
                      <a:pt x="141" y="413"/>
                      <a:pt x="141" y="413"/>
                      <a:pt x="141" y="413"/>
                    </a:cubicBezTo>
                    <a:cubicBezTo>
                      <a:pt x="139" y="411"/>
                      <a:pt x="137" y="410"/>
                      <a:pt x="134" y="410"/>
                    </a:cubicBezTo>
                    <a:lnTo>
                      <a:pt x="6" y="410"/>
                    </a:lnTo>
                    <a:close/>
                    <a:moveTo>
                      <a:pt x="6" y="492"/>
                    </a:moveTo>
                    <a:cubicBezTo>
                      <a:pt x="4" y="492"/>
                      <a:pt x="1" y="493"/>
                      <a:pt x="0" y="495"/>
                    </a:cubicBezTo>
                    <a:cubicBezTo>
                      <a:pt x="141" y="495"/>
                      <a:pt x="141" y="495"/>
                      <a:pt x="141" y="495"/>
                    </a:cubicBezTo>
                    <a:cubicBezTo>
                      <a:pt x="139" y="493"/>
                      <a:pt x="137" y="492"/>
                      <a:pt x="134" y="492"/>
                    </a:cubicBezTo>
                    <a:lnTo>
                      <a:pt x="6" y="492"/>
                    </a:lnTo>
                    <a:close/>
                    <a:moveTo>
                      <a:pt x="6" y="574"/>
                    </a:moveTo>
                    <a:cubicBezTo>
                      <a:pt x="4" y="574"/>
                      <a:pt x="1" y="575"/>
                      <a:pt x="0" y="577"/>
                    </a:cubicBezTo>
                    <a:cubicBezTo>
                      <a:pt x="141" y="577"/>
                      <a:pt x="141" y="577"/>
                      <a:pt x="141" y="577"/>
                    </a:cubicBezTo>
                    <a:cubicBezTo>
                      <a:pt x="139" y="575"/>
                      <a:pt x="137" y="574"/>
                      <a:pt x="134" y="574"/>
                    </a:cubicBezTo>
                    <a:lnTo>
                      <a:pt x="6" y="574"/>
                    </a:lnTo>
                    <a:close/>
                    <a:moveTo>
                      <a:pt x="6" y="738"/>
                    </a:moveTo>
                    <a:cubicBezTo>
                      <a:pt x="4" y="738"/>
                      <a:pt x="1" y="739"/>
                      <a:pt x="0" y="741"/>
                    </a:cubicBezTo>
                    <a:cubicBezTo>
                      <a:pt x="141" y="741"/>
                      <a:pt x="141" y="741"/>
                      <a:pt x="141" y="741"/>
                    </a:cubicBezTo>
                    <a:cubicBezTo>
                      <a:pt x="139" y="739"/>
                      <a:pt x="137" y="738"/>
                      <a:pt x="134" y="738"/>
                    </a:cubicBezTo>
                    <a:lnTo>
                      <a:pt x="6" y="738"/>
                    </a:lnTo>
                    <a:close/>
                    <a:moveTo>
                      <a:pt x="6" y="902"/>
                    </a:moveTo>
                    <a:cubicBezTo>
                      <a:pt x="4" y="902"/>
                      <a:pt x="1" y="903"/>
                      <a:pt x="0" y="905"/>
                    </a:cubicBezTo>
                    <a:cubicBezTo>
                      <a:pt x="141" y="905"/>
                      <a:pt x="141" y="905"/>
                      <a:pt x="141" y="905"/>
                    </a:cubicBezTo>
                    <a:cubicBezTo>
                      <a:pt x="139" y="903"/>
                      <a:pt x="137" y="902"/>
                      <a:pt x="134" y="902"/>
                    </a:cubicBezTo>
                    <a:lnTo>
                      <a:pt x="6" y="902"/>
                    </a:lnTo>
                    <a:close/>
                    <a:moveTo>
                      <a:pt x="6" y="820"/>
                    </a:moveTo>
                    <a:cubicBezTo>
                      <a:pt x="4" y="820"/>
                      <a:pt x="1" y="821"/>
                      <a:pt x="0" y="823"/>
                    </a:cubicBezTo>
                    <a:cubicBezTo>
                      <a:pt x="141" y="823"/>
                      <a:pt x="141" y="823"/>
                      <a:pt x="141" y="823"/>
                    </a:cubicBezTo>
                    <a:cubicBezTo>
                      <a:pt x="139" y="821"/>
                      <a:pt x="137" y="820"/>
                      <a:pt x="134" y="820"/>
                    </a:cubicBezTo>
                    <a:lnTo>
                      <a:pt x="6" y="820"/>
                    </a:lnTo>
                    <a:close/>
                    <a:moveTo>
                      <a:pt x="6" y="984"/>
                    </a:moveTo>
                    <a:cubicBezTo>
                      <a:pt x="4" y="984"/>
                      <a:pt x="1" y="985"/>
                      <a:pt x="0" y="987"/>
                    </a:cubicBezTo>
                    <a:cubicBezTo>
                      <a:pt x="141" y="987"/>
                      <a:pt x="141" y="987"/>
                      <a:pt x="141" y="987"/>
                    </a:cubicBezTo>
                    <a:cubicBezTo>
                      <a:pt x="139" y="985"/>
                      <a:pt x="137" y="984"/>
                      <a:pt x="134" y="984"/>
                    </a:cubicBezTo>
                    <a:lnTo>
                      <a:pt x="6" y="984"/>
                    </a:lnTo>
                    <a:close/>
                    <a:moveTo>
                      <a:pt x="6" y="82"/>
                    </a:moveTo>
                    <a:cubicBezTo>
                      <a:pt x="4" y="82"/>
                      <a:pt x="1" y="83"/>
                      <a:pt x="0" y="85"/>
                    </a:cubicBezTo>
                    <a:cubicBezTo>
                      <a:pt x="141" y="85"/>
                      <a:pt x="141" y="85"/>
                      <a:pt x="141" y="85"/>
                    </a:cubicBezTo>
                    <a:cubicBezTo>
                      <a:pt x="139" y="83"/>
                      <a:pt x="137" y="82"/>
                      <a:pt x="134" y="82"/>
                    </a:cubicBezTo>
                    <a:lnTo>
                      <a:pt x="6" y="82"/>
                    </a:lnTo>
                    <a:close/>
                    <a:moveTo>
                      <a:pt x="13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4" y="0"/>
                      <a:pt x="1" y="1"/>
                      <a:pt x="0" y="3"/>
                    </a:cubicBezTo>
                    <a:cubicBezTo>
                      <a:pt x="141" y="3"/>
                      <a:pt x="141" y="3"/>
                      <a:pt x="141" y="3"/>
                    </a:cubicBezTo>
                    <a:cubicBezTo>
                      <a:pt x="139" y="1"/>
                      <a:pt x="137" y="0"/>
                      <a:pt x="134" y="0"/>
                    </a:cubicBezTo>
                    <a:close/>
                    <a:moveTo>
                      <a:pt x="6" y="328"/>
                    </a:moveTo>
                    <a:cubicBezTo>
                      <a:pt x="4" y="328"/>
                      <a:pt x="1" y="329"/>
                      <a:pt x="0" y="331"/>
                    </a:cubicBezTo>
                    <a:cubicBezTo>
                      <a:pt x="141" y="331"/>
                      <a:pt x="141" y="331"/>
                      <a:pt x="141" y="331"/>
                    </a:cubicBezTo>
                    <a:cubicBezTo>
                      <a:pt x="139" y="329"/>
                      <a:pt x="137" y="328"/>
                      <a:pt x="134" y="328"/>
                    </a:cubicBezTo>
                    <a:lnTo>
                      <a:pt x="6" y="328"/>
                    </a:lnTo>
                    <a:close/>
                    <a:moveTo>
                      <a:pt x="6" y="164"/>
                    </a:moveTo>
                    <a:cubicBezTo>
                      <a:pt x="4" y="164"/>
                      <a:pt x="1" y="165"/>
                      <a:pt x="0" y="167"/>
                    </a:cubicBezTo>
                    <a:cubicBezTo>
                      <a:pt x="141" y="167"/>
                      <a:pt x="141" y="167"/>
                      <a:pt x="141" y="167"/>
                    </a:cubicBezTo>
                    <a:cubicBezTo>
                      <a:pt x="139" y="165"/>
                      <a:pt x="137" y="164"/>
                      <a:pt x="134" y="164"/>
                    </a:cubicBezTo>
                    <a:lnTo>
                      <a:pt x="6" y="164"/>
                    </a:lnTo>
                    <a:close/>
                    <a:moveTo>
                      <a:pt x="6" y="246"/>
                    </a:moveTo>
                    <a:cubicBezTo>
                      <a:pt x="4" y="246"/>
                      <a:pt x="1" y="247"/>
                      <a:pt x="0" y="249"/>
                    </a:cubicBezTo>
                    <a:cubicBezTo>
                      <a:pt x="141" y="249"/>
                      <a:pt x="141" y="249"/>
                      <a:pt x="141" y="249"/>
                    </a:cubicBezTo>
                    <a:cubicBezTo>
                      <a:pt x="139" y="247"/>
                      <a:pt x="137" y="246"/>
                      <a:pt x="134" y="246"/>
                    </a:cubicBezTo>
                    <a:lnTo>
                      <a:pt x="6" y="246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D406E50C-C2C2-40FB-98B0-7E1F3D0F5A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97337" y="439738"/>
                <a:ext cx="555625" cy="3725863"/>
              </a:xfrm>
              <a:custGeom>
                <a:avLst/>
                <a:gdLst>
                  <a:gd name="T0" fmla="*/ 138 w 148"/>
                  <a:gd name="T1" fmla="*/ 663 h 991"/>
                  <a:gd name="T2" fmla="*/ 0 w 148"/>
                  <a:gd name="T3" fmla="*/ 656 h 991"/>
                  <a:gd name="T4" fmla="*/ 142 w 148"/>
                  <a:gd name="T5" fmla="*/ 657 h 991"/>
                  <a:gd name="T6" fmla="*/ 142 w 148"/>
                  <a:gd name="T7" fmla="*/ 739 h 991"/>
                  <a:gd name="T8" fmla="*/ 0 w 148"/>
                  <a:gd name="T9" fmla="*/ 738 h 991"/>
                  <a:gd name="T10" fmla="*/ 138 w 148"/>
                  <a:gd name="T11" fmla="*/ 745 h 991"/>
                  <a:gd name="T12" fmla="*/ 142 w 148"/>
                  <a:gd name="T13" fmla="*/ 739 h 991"/>
                  <a:gd name="T14" fmla="*/ 6 w 148"/>
                  <a:gd name="T15" fmla="*/ 575 h 991"/>
                  <a:gd name="T16" fmla="*/ 10 w 148"/>
                  <a:gd name="T17" fmla="*/ 581 h 991"/>
                  <a:gd name="T18" fmla="*/ 148 w 148"/>
                  <a:gd name="T19" fmla="*/ 574 h 991"/>
                  <a:gd name="T20" fmla="*/ 148 w 148"/>
                  <a:gd name="T21" fmla="*/ 902 h 991"/>
                  <a:gd name="T22" fmla="*/ 6 w 148"/>
                  <a:gd name="T23" fmla="*/ 903 h 991"/>
                  <a:gd name="T24" fmla="*/ 10 w 148"/>
                  <a:gd name="T25" fmla="*/ 909 h 991"/>
                  <a:gd name="T26" fmla="*/ 148 w 148"/>
                  <a:gd name="T27" fmla="*/ 902 h 991"/>
                  <a:gd name="T28" fmla="*/ 6 w 148"/>
                  <a:gd name="T29" fmla="*/ 821 h 991"/>
                  <a:gd name="T30" fmla="*/ 10 w 148"/>
                  <a:gd name="T31" fmla="*/ 827 h 991"/>
                  <a:gd name="T32" fmla="*/ 148 w 148"/>
                  <a:gd name="T33" fmla="*/ 820 h 991"/>
                  <a:gd name="T34" fmla="*/ 10 w 148"/>
                  <a:gd name="T35" fmla="*/ 7 h 991"/>
                  <a:gd name="T36" fmla="*/ 148 w 148"/>
                  <a:gd name="T37" fmla="*/ 0 h 991"/>
                  <a:gd name="T38" fmla="*/ 6 w 148"/>
                  <a:gd name="T39" fmla="*/ 1 h 991"/>
                  <a:gd name="T40" fmla="*/ 10 w 148"/>
                  <a:gd name="T41" fmla="*/ 7 h 991"/>
                  <a:gd name="T42" fmla="*/ 6 w 148"/>
                  <a:gd name="T43" fmla="*/ 493 h 991"/>
                  <a:gd name="T44" fmla="*/ 10 w 148"/>
                  <a:gd name="T45" fmla="*/ 499 h 991"/>
                  <a:gd name="T46" fmla="*/ 148 w 148"/>
                  <a:gd name="T47" fmla="*/ 492 h 991"/>
                  <a:gd name="T48" fmla="*/ 142 w 148"/>
                  <a:gd name="T49" fmla="*/ 83 h 991"/>
                  <a:gd name="T50" fmla="*/ 0 w 148"/>
                  <a:gd name="T51" fmla="*/ 82 h 991"/>
                  <a:gd name="T52" fmla="*/ 138 w 148"/>
                  <a:gd name="T53" fmla="*/ 89 h 991"/>
                  <a:gd name="T54" fmla="*/ 142 w 148"/>
                  <a:gd name="T55" fmla="*/ 83 h 991"/>
                  <a:gd name="T56" fmla="*/ 6 w 148"/>
                  <a:gd name="T57" fmla="*/ 985 h 991"/>
                  <a:gd name="T58" fmla="*/ 10 w 148"/>
                  <a:gd name="T59" fmla="*/ 991 h 991"/>
                  <a:gd name="T60" fmla="*/ 148 w 148"/>
                  <a:gd name="T61" fmla="*/ 984 h 991"/>
                  <a:gd name="T62" fmla="*/ 142 w 148"/>
                  <a:gd name="T63" fmla="*/ 411 h 991"/>
                  <a:gd name="T64" fmla="*/ 0 w 148"/>
                  <a:gd name="T65" fmla="*/ 410 h 991"/>
                  <a:gd name="T66" fmla="*/ 138 w 148"/>
                  <a:gd name="T67" fmla="*/ 417 h 991"/>
                  <a:gd name="T68" fmla="*/ 142 w 148"/>
                  <a:gd name="T69" fmla="*/ 411 h 991"/>
                  <a:gd name="T70" fmla="*/ 6 w 148"/>
                  <a:gd name="T71" fmla="*/ 165 h 991"/>
                  <a:gd name="T72" fmla="*/ 10 w 148"/>
                  <a:gd name="T73" fmla="*/ 171 h 991"/>
                  <a:gd name="T74" fmla="*/ 148 w 148"/>
                  <a:gd name="T75" fmla="*/ 164 h 991"/>
                  <a:gd name="T76" fmla="*/ 142 w 148"/>
                  <a:gd name="T77" fmla="*/ 329 h 991"/>
                  <a:gd name="T78" fmla="*/ 0 w 148"/>
                  <a:gd name="T79" fmla="*/ 328 h 991"/>
                  <a:gd name="T80" fmla="*/ 138 w 148"/>
                  <a:gd name="T81" fmla="*/ 335 h 991"/>
                  <a:gd name="T82" fmla="*/ 142 w 148"/>
                  <a:gd name="T83" fmla="*/ 329 h 991"/>
                  <a:gd name="T84" fmla="*/ 6 w 148"/>
                  <a:gd name="T85" fmla="*/ 247 h 991"/>
                  <a:gd name="T86" fmla="*/ 10 w 148"/>
                  <a:gd name="T87" fmla="*/ 253 h 991"/>
                  <a:gd name="T88" fmla="*/ 148 w 148"/>
                  <a:gd name="T89" fmla="*/ 246 h 9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48" h="991">
                    <a:moveTo>
                      <a:pt x="148" y="656"/>
                    </a:moveTo>
                    <a:cubicBezTo>
                      <a:pt x="147" y="660"/>
                      <a:pt x="143" y="663"/>
                      <a:pt x="138" y="663"/>
                    </a:cubicBezTo>
                    <a:cubicBezTo>
                      <a:pt x="10" y="663"/>
                      <a:pt x="10" y="663"/>
                      <a:pt x="10" y="663"/>
                    </a:cubicBezTo>
                    <a:cubicBezTo>
                      <a:pt x="5" y="663"/>
                      <a:pt x="2" y="660"/>
                      <a:pt x="0" y="656"/>
                    </a:cubicBezTo>
                    <a:cubicBezTo>
                      <a:pt x="2" y="657"/>
                      <a:pt x="4" y="657"/>
                      <a:pt x="6" y="657"/>
                    </a:cubicBezTo>
                    <a:cubicBezTo>
                      <a:pt x="142" y="657"/>
                      <a:pt x="142" y="657"/>
                      <a:pt x="142" y="657"/>
                    </a:cubicBezTo>
                    <a:cubicBezTo>
                      <a:pt x="144" y="657"/>
                      <a:pt x="146" y="657"/>
                      <a:pt x="148" y="656"/>
                    </a:cubicBezTo>
                    <a:close/>
                    <a:moveTo>
                      <a:pt x="142" y="739"/>
                    </a:moveTo>
                    <a:cubicBezTo>
                      <a:pt x="6" y="739"/>
                      <a:pt x="6" y="739"/>
                      <a:pt x="6" y="739"/>
                    </a:cubicBezTo>
                    <a:cubicBezTo>
                      <a:pt x="4" y="739"/>
                      <a:pt x="2" y="739"/>
                      <a:pt x="0" y="738"/>
                    </a:cubicBezTo>
                    <a:cubicBezTo>
                      <a:pt x="2" y="742"/>
                      <a:pt x="5" y="745"/>
                      <a:pt x="10" y="745"/>
                    </a:cubicBezTo>
                    <a:cubicBezTo>
                      <a:pt x="138" y="745"/>
                      <a:pt x="138" y="745"/>
                      <a:pt x="138" y="745"/>
                    </a:cubicBezTo>
                    <a:cubicBezTo>
                      <a:pt x="143" y="745"/>
                      <a:pt x="147" y="742"/>
                      <a:pt x="148" y="738"/>
                    </a:cubicBezTo>
                    <a:cubicBezTo>
                      <a:pt x="146" y="739"/>
                      <a:pt x="144" y="739"/>
                      <a:pt x="142" y="739"/>
                    </a:cubicBezTo>
                    <a:close/>
                    <a:moveTo>
                      <a:pt x="142" y="575"/>
                    </a:moveTo>
                    <a:cubicBezTo>
                      <a:pt x="6" y="575"/>
                      <a:pt x="6" y="575"/>
                      <a:pt x="6" y="575"/>
                    </a:cubicBezTo>
                    <a:cubicBezTo>
                      <a:pt x="4" y="575"/>
                      <a:pt x="2" y="575"/>
                      <a:pt x="0" y="574"/>
                    </a:cubicBezTo>
                    <a:cubicBezTo>
                      <a:pt x="2" y="578"/>
                      <a:pt x="5" y="581"/>
                      <a:pt x="10" y="581"/>
                    </a:cubicBezTo>
                    <a:cubicBezTo>
                      <a:pt x="138" y="581"/>
                      <a:pt x="138" y="581"/>
                      <a:pt x="138" y="581"/>
                    </a:cubicBezTo>
                    <a:cubicBezTo>
                      <a:pt x="143" y="581"/>
                      <a:pt x="147" y="578"/>
                      <a:pt x="148" y="574"/>
                    </a:cubicBezTo>
                    <a:cubicBezTo>
                      <a:pt x="146" y="575"/>
                      <a:pt x="144" y="575"/>
                      <a:pt x="142" y="575"/>
                    </a:cubicBezTo>
                    <a:close/>
                    <a:moveTo>
                      <a:pt x="148" y="902"/>
                    </a:moveTo>
                    <a:cubicBezTo>
                      <a:pt x="146" y="903"/>
                      <a:pt x="144" y="903"/>
                      <a:pt x="142" y="903"/>
                    </a:cubicBezTo>
                    <a:cubicBezTo>
                      <a:pt x="6" y="903"/>
                      <a:pt x="6" y="903"/>
                      <a:pt x="6" y="903"/>
                    </a:cubicBezTo>
                    <a:cubicBezTo>
                      <a:pt x="4" y="903"/>
                      <a:pt x="2" y="903"/>
                      <a:pt x="0" y="902"/>
                    </a:cubicBezTo>
                    <a:cubicBezTo>
                      <a:pt x="2" y="906"/>
                      <a:pt x="5" y="909"/>
                      <a:pt x="10" y="909"/>
                    </a:cubicBezTo>
                    <a:cubicBezTo>
                      <a:pt x="138" y="909"/>
                      <a:pt x="138" y="909"/>
                      <a:pt x="138" y="909"/>
                    </a:cubicBezTo>
                    <a:cubicBezTo>
                      <a:pt x="143" y="909"/>
                      <a:pt x="147" y="906"/>
                      <a:pt x="148" y="902"/>
                    </a:cubicBezTo>
                    <a:close/>
                    <a:moveTo>
                      <a:pt x="142" y="821"/>
                    </a:moveTo>
                    <a:cubicBezTo>
                      <a:pt x="6" y="821"/>
                      <a:pt x="6" y="821"/>
                      <a:pt x="6" y="821"/>
                    </a:cubicBezTo>
                    <a:cubicBezTo>
                      <a:pt x="4" y="821"/>
                      <a:pt x="2" y="821"/>
                      <a:pt x="0" y="820"/>
                    </a:cubicBezTo>
                    <a:cubicBezTo>
                      <a:pt x="2" y="824"/>
                      <a:pt x="5" y="827"/>
                      <a:pt x="10" y="827"/>
                    </a:cubicBezTo>
                    <a:cubicBezTo>
                      <a:pt x="138" y="827"/>
                      <a:pt x="138" y="827"/>
                      <a:pt x="138" y="827"/>
                    </a:cubicBezTo>
                    <a:cubicBezTo>
                      <a:pt x="143" y="827"/>
                      <a:pt x="147" y="824"/>
                      <a:pt x="148" y="820"/>
                    </a:cubicBezTo>
                    <a:cubicBezTo>
                      <a:pt x="146" y="821"/>
                      <a:pt x="144" y="821"/>
                      <a:pt x="142" y="821"/>
                    </a:cubicBezTo>
                    <a:close/>
                    <a:moveTo>
                      <a:pt x="10" y="7"/>
                    </a:moveTo>
                    <a:cubicBezTo>
                      <a:pt x="138" y="7"/>
                      <a:pt x="138" y="7"/>
                      <a:pt x="138" y="7"/>
                    </a:cubicBezTo>
                    <a:cubicBezTo>
                      <a:pt x="143" y="7"/>
                      <a:pt x="147" y="4"/>
                      <a:pt x="148" y="0"/>
                    </a:cubicBezTo>
                    <a:cubicBezTo>
                      <a:pt x="146" y="1"/>
                      <a:pt x="144" y="1"/>
                      <a:pt x="142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4" y="1"/>
                      <a:pt x="2" y="1"/>
                      <a:pt x="0" y="0"/>
                    </a:cubicBezTo>
                    <a:cubicBezTo>
                      <a:pt x="2" y="4"/>
                      <a:pt x="5" y="7"/>
                      <a:pt x="10" y="7"/>
                    </a:cubicBezTo>
                    <a:close/>
                    <a:moveTo>
                      <a:pt x="142" y="493"/>
                    </a:moveTo>
                    <a:cubicBezTo>
                      <a:pt x="6" y="493"/>
                      <a:pt x="6" y="493"/>
                      <a:pt x="6" y="493"/>
                    </a:cubicBezTo>
                    <a:cubicBezTo>
                      <a:pt x="4" y="493"/>
                      <a:pt x="2" y="493"/>
                      <a:pt x="0" y="492"/>
                    </a:cubicBezTo>
                    <a:cubicBezTo>
                      <a:pt x="2" y="496"/>
                      <a:pt x="5" y="499"/>
                      <a:pt x="10" y="499"/>
                    </a:cubicBezTo>
                    <a:cubicBezTo>
                      <a:pt x="138" y="499"/>
                      <a:pt x="138" y="499"/>
                      <a:pt x="138" y="499"/>
                    </a:cubicBezTo>
                    <a:cubicBezTo>
                      <a:pt x="143" y="499"/>
                      <a:pt x="147" y="496"/>
                      <a:pt x="148" y="492"/>
                    </a:cubicBezTo>
                    <a:cubicBezTo>
                      <a:pt x="146" y="493"/>
                      <a:pt x="144" y="493"/>
                      <a:pt x="142" y="493"/>
                    </a:cubicBezTo>
                    <a:close/>
                    <a:moveTo>
                      <a:pt x="142" y="83"/>
                    </a:moveTo>
                    <a:cubicBezTo>
                      <a:pt x="6" y="83"/>
                      <a:pt x="6" y="83"/>
                      <a:pt x="6" y="83"/>
                    </a:cubicBezTo>
                    <a:cubicBezTo>
                      <a:pt x="4" y="83"/>
                      <a:pt x="2" y="83"/>
                      <a:pt x="0" y="82"/>
                    </a:cubicBezTo>
                    <a:cubicBezTo>
                      <a:pt x="2" y="86"/>
                      <a:pt x="5" y="89"/>
                      <a:pt x="10" y="89"/>
                    </a:cubicBezTo>
                    <a:cubicBezTo>
                      <a:pt x="138" y="89"/>
                      <a:pt x="138" y="89"/>
                      <a:pt x="138" y="89"/>
                    </a:cubicBezTo>
                    <a:cubicBezTo>
                      <a:pt x="143" y="89"/>
                      <a:pt x="147" y="86"/>
                      <a:pt x="148" y="82"/>
                    </a:cubicBezTo>
                    <a:cubicBezTo>
                      <a:pt x="146" y="83"/>
                      <a:pt x="144" y="83"/>
                      <a:pt x="142" y="83"/>
                    </a:cubicBezTo>
                    <a:close/>
                    <a:moveTo>
                      <a:pt x="142" y="985"/>
                    </a:moveTo>
                    <a:cubicBezTo>
                      <a:pt x="6" y="985"/>
                      <a:pt x="6" y="985"/>
                      <a:pt x="6" y="985"/>
                    </a:cubicBezTo>
                    <a:cubicBezTo>
                      <a:pt x="4" y="985"/>
                      <a:pt x="2" y="985"/>
                      <a:pt x="0" y="984"/>
                    </a:cubicBezTo>
                    <a:cubicBezTo>
                      <a:pt x="2" y="988"/>
                      <a:pt x="5" y="991"/>
                      <a:pt x="10" y="991"/>
                    </a:cubicBezTo>
                    <a:cubicBezTo>
                      <a:pt x="138" y="991"/>
                      <a:pt x="138" y="991"/>
                      <a:pt x="138" y="991"/>
                    </a:cubicBezTo>
                    <a:cubicBezTo>
                      <a:pt x="143" y="991"/>
                      <a:pt x="147" y="988"/>
                      <a:pt x="148" y="984"/>
                    </a:cubicBezTo>
                    <a:cubicBezTo>
                      <a:pt x="146" y="985"/>
                      <a:pt x="144" y="985"/>
                      <a:pt x="142" y="985"/>
                    </a:cubicBezTo>
                    <a:close/>
                    <a:moveTo>
                      <a:pt x="142" y="411"/>
                    </a:moveTo>
                    <a:cubicBezTo>
                      <a:pt x="6" y="411"/>
                      <a:pt x="6" y="411"/>
                      <a:pt x="6" y="411"/>
                    </a:cubicBezTo>
                    <a:cubicBezTo>
                      <a:pt x="4" y="411"/>
                      <a:pt x="2" y="411"/>
                      <a:pt x="0" y="410"/>
                    </a:cubicBezTo>
                    <a:cubicBezTo>
                      <a:pt x="2" y="414"/>
                      <a:pt x="5" y="417"/>
                      <a:pt x="10" y="417"/>
                    </a:cubicBezTo>
                    <a:cubicBezTo>
                      <a:pt x="138" y="417"/>
                      <a:pt x="138" y="417"/>
                      <a:pt x="138" y="417"/>
                    </a:cubicBezTo>
                    <a:cubicBezTo>
                      <a:pt x="143" y="417"/>
                      <a:pt x="147" y="414"/>
                      <a:pt x="148" y="410"/>
                    </a:cubicBezTo>
                    <a:cubicBezTo>
                      <a:pt x="146" y="411"/>
                      <a:pt x="144" y="411"/>
                      <a:pt x="142" y="411"/>
                    </a:cubicBezTo>
                    <a:close/>
                    <a:moveTo>
                      <a:pt x="142" y="165"/>
                    </a:moveTo>
                    <a:cubicBezTo>
                      <a:pt x="6" y="165"/>
                      <a:pt x="6" y="165"/>
                      <a:pt x="6" y="165"/>
                    </a:cubicBezTo>
                    <a:cubicBezTo>
                      <a:pt x="4" y="165"/>
                      <a:pt x="2" y="165"/>
                      <a:pt x="0" y="164"/>
                    </a:cubicBezTo>
                    <a:cubicBezTo>
                      <a:pt x="2" y="168"/>
                      <a:pt x="5" y="171"/>
                      <a:pt x="10" y="171"/>
                    </a:cubicBezTo>
                    <a:cubicBezTo>
                      <a:pt x="138" y="171"/>
                      <a:pt x="138" y="171"/>
                      <a:pt x="138" y="171"/>
                    </a:cubicBezTo>
                    <a:cubicBezTo>
                      <a:pt x="143" y="171"/>
                      <a:pt x="147" y="168"/>
                      <a:pt x="148" y="164"/>
                    </a:cubicBezTo>
                    <a:cubicBezTo>
                      <a:pt x="146" y="165"/>
                      <a:pt x="144" y="165"/>
                      <a:pt x="142" y="165"/>
                    </a:cubicBezTo>
                    <a:close/>
                    <a:moveTo>
                      <a:pt x="142" y="329"/>
                    </a:moveTo>
                    <a:cubicBezTo>
                      <a:pt x="6" y="329"/>
                      <a:pt x="6" y="329"/>
                      <a:pt x="6" y="329"/>
                    </a:cubicBezTo>
                    <a:cubicBezTo>
                      <a:pt x="4" y="329"/>
                      <a:pt x="2" y="329"/>
                      <a:pt x="0" y="328"/>
                    </a:cubicBezTo>
                    <a:cubicBezTo>
                      <a:pt x="2" y="332"/>
                      <a:pt x="5" y="335"/>
                      <a:pt x="10" y="335"/>
                    </a:cubicBezTo>
                    <a:cubicBezTo>
                      <a:pt x="138" y="335"/>
                      <a:pt x="138" y="335"/>
                      <a:pt x="138" y="335"/>
                    </a:cubicBezTo>
                    <a:cubicBezTo>
                      <a:pt x="143" y="335"/>
                      <a:pt x="147" y="332"/>
                      <a:pt x="148" y="328"/>
                    </a:cubicBezTo>
                    <a:cubicBezTo>
                      <a:pt x="146" y="329"/>
                      <a:pt x="144" y="329"/>
                      <a:pt x="142" y="329"/>
                    </a:cubicBezTo>
                    <a:close/>
                    <a:moveTo>
                      <a:pt x="142" y="247"/>
                    </a:moveTo>
                    <a:cubicBezTo>
                      <a:pt x="6" y="247"/>
                      <a:pt x="6" y="247"/>
                      <a:pt x="6" y="247"/>
                    </a:cubicBezTo>
                    <a:cubicBezTo>
                      <a:pt x="4" y="247"/>
                      <a:pt x="2" y="247"/>
                      <a:pt x="0" y="246"/>
                    </a:cubicBezTo>
                    <a:cubicBezTo>
                      <a:pt x="2" y="250"/>
                      <a:pt x="5" y="253"/>
                      <a:pt x="10" y="253"/>
                    </a:cubicBezTo>
                    <a:cubicBezTo>
                      <a:pt x="138" y="253"/>
                      <a:pt x="138" y="253"/>
                      <a:pt x="138" y="253"/>
                    </a:cubicBezTo>
                    <a:cubicBezTo>
                      <a:pt x="143" y="253"/>
                      <a:pt x="147" y="250"/>
                      <a:pt x="148" y="246"/>
                    </a:cubicBezTo>
                    <a:cubicBezTo>
                      <a:pt x="146" y="247"/>
                      <a:pt x="144" y="247"/>
                      <a:pt x="142" y="247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</p:grp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9BD65C1C-3705-436A-A9FE-2950795FF01C}"/>
                </a:ext>
              </a:extLst>
            </p:cNvPr>
            <p:cNvCxnSpPr/>
            <p:nvPr/>
          </p:nvCxnSpPr>
          <p:spPr>
            <a:xfrm>
              <a:off x="2808285" y="2130034"/>
              <a:ext cx="2578877" cy="0"/>
            </a:xfrm>
            <a:prstGeom prst="line">
              <a:avLst/>
            </a:prstGeom>
            <a:ln w="3175"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1C91C2DB-847F-4241-AE83-3894755D3410}"/>
                </a:ext>
              </a:extLst>
            </p:cNvPr>
            <p:cNvCxnSpPr/>
            <p:nvPr/>
          </p:nvCxnSpPr>
          <p:spPr>
            <a:xfrm>
              <a:off x="2808285" y="3519355"/>
              <a:ext cx="2578877" cy="0"/>
            </a:xfrm>
            <a:prstGeom prst="line">
              <a:avLst/>
            </a:prstGeom>
            <a:ln w="3175">
              <a:solidFill>
                <a:schemeClr val="accent2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377FA02E-D678-45EC-A6C4-A09EA1BE49EC}"/>
                </a:ext>
              </a:extLst>
            </p:cNvPr>
            <p:cNvCxnSpPr/>
            <p:nvPr/>
          </p:nvCxnSpPr>
          <p:spPr>
            <a:xfrm>
              <a:off x="2808285" y="4937030"/>
              <a:ext cx="2578877" cy="0"/>
            </a:xfrm>
            <a:prstGeom prst="line">
              <a:avLst/>
            </a:prstGeom>
            <a:ln w="3175">
              <a:solidFill>
                <a:schemeClr val="accent3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FC11D84C-94F8-401C-9EAC-294AACD04E25}"/>
                </a:ext>
              </a:extLst>
            </p:cNvPr>
            <p:cNvCxnSpPr/>
            <p:nvPr/>
          </p:nvCxnSpPr>
          <p:spPr>
            <a:xfrm flipH="1">
              <a:off x="6804891" y="2130034"/>
              <a:ext cx="2578877" cy="0"/>
            </a:xfrm>
            <a:prstGeom prst="line">
              <a:avLst/>
            </a:prstGeom>
            <a:ln w="3175">
              <a:solidFill>
                <a:schemeClr val="accent4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32A19E97-110D-409F-A763-12177FC88829}"/>
                </a:ext>
              </a:extLst>
            </p:cNvPr>
            <p:cNvCxnSpPr/>
            <p:nvPr/>
          </p:nvCxnSpPr>
          <p:spPr>
            <a:xfrm flipH="1">
              <a:off x="6804891" y="3519355"/>
              <a:ext cx="2578877" cy="0"/>
            </a:xfrm>
            <a:prstGeom prst="line">
              <a:avLst/>
            </a:prstGeom>
            <a:ln w="3175">
              <a:solidFill>
                <a:schemeClr val="accent5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B7DA1AD6-1913-4D67-BF91-996C487703D3}"/>
                </a:ext>
              </a:extLst>
            </p:cNvPr>
            <p:cNvCxnSpPr/>
            <p:nvPr/>
          </p:nvCxnSpPr>
          <p:spPr>
            <a:xfrm flipH="1">
              <a:off x="6804891" y="4937030"/>
              <a:ext cx="2578877" cy="0"/>
            </a:xfrm>
            <a:prstGeom prst="line">
              <a:avLst/>
            </a:prstGeom>
            <a:ln w="3175">
              <a:solidFill>
                <a:schemeClr val="accent3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72">
              <a:extLst>
                <a:ext uri="{FF2B5EF4-FFF2-40B4-BE49-F238E27FC236}">
                  <a16:creationId xmlns:a16="http://schemas.microsoft.com/office/drawing/2014/main" id="{8367107A-0F99-4E65-B9B7-388353E95FAE}"/>
                </a:ext>
              </a:extLst>
            </p:cNvPr>
            <p:cNvSpPr txBox="1"/>
            <p:nvPr/>
          </p:nvSpPr>
          <p:spPr>
            <a:xfrm>
              <a:off x="2816873" y="2131276"/>
              <a:ext cx="2400540" cy="436914"/>
            </a:xfrm>
            <a:prstGeom prst="rect">
              <a:avLst/>
            </a:prstGeom>
            <a:noFill/>
          </p:spPr>
          <p:txBody>
            <a:bodyPr wrap="square">
              <a:normAutofit fontScale="85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44"/>
                <a:t>此部分内容作为文字排版占位显示</a:t>
              </a:r>
              <a:br>
                <a:rPr lang="zh-CN" altLang="en-US" sz="1244"/>
              </a:br>
              <a:r>
                <a:rPr lang="zh-CN" altLang="en-US" sz="1244"/>
                <a:t>（建议使用主题字体）</a:t>
              </a:r>
            </a:p>
          </p:txBody>
        </p:sp>
        <p:sp>
          <p:nvSpPr>
            <p:cNvPr id="24" name="文本框 73">
              <a:extLst>
                <a:ext uri="{FF2B5EF4-FFF2-40B4-BE49-F238E27FC236}">
                  <a16:creationId xmlns:a16="http://schemas.microsoft.com/office/drawing/2014/main" id="{9859F64B-CB76-41C3-B178-87587A233AD6}"/>
                </a:ext>
              </a:extLst>
            </p:cNvPr>
            <p:cNvSpPr txBox="1"/>
            <p:nvPr/>
          </p:nvSpPr>
          <p:spPr>
            <a:xfrm>
              <a:off x="2815450" y="1783068"/>
              <a:ext cx="2400540" cy="318100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zh-CN" altLang="en-US" sz="1956" b="1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5" name="文本框 74">
              <a:extLst>
                <a:ext uri="{FF2B5EF4-FFF2-40B4-BE49-F238E27FC236}">
                  <a16:creationId xmlns:a16="http://schemas.microsoft.com/office/drawing/2014/main" id="{E8C28729-82F9-4745-8294-58B6C12BEEC1}"/>
                </a:ext>
              </a:extLst>
            </p:cNvPr>
            <p:cNvSpPr txBox="1"/>
            <p:nvPr/>
          </p:nvSpPr>
          <p:spPr>
            <a:xfrm>
              <a:off x="2816873" y="3520592"/>
              <a:ext cx="2400540" cy="436914"/>
            </a:xfrm>
            <a:prstGeom prst="rect">
              <a:avLst/>
            </a:prstGeom>
            <a:noFill/>
          </p:spPr>
          <p:txBody>
            <a:bodyPr wrap="square">
              <a:normAutofit fontScale="85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44"/>
                <a:t>此部分内容作为文字排版占位显示</a:t>
              </a:r>
              <a:br>
                <a:rPr lang="zh-CN" altLang="en-US" sz="1244"/>
              </a:br>
              <a:r>
                <a:rPr lang="zh-CN" altLang="en-US" sz="1244"/>
                <a:t>（建议使用主题字体）</a:t>
              </a:r>
            </a:p>
          </p:txBody>
        </p:sp>
        <p:sp>
          <p:nvSpPr>
            <p:cNvPr id="26" name="文本框 75">
              <a:extLst>
                <a:ext uri="{FF2B5EF4-FFF2-40B4-BE49-F238E27FC236}">
                  <a16:creationId xmlns:a16="http://schemas.microsoft.com/office/drawing/2014/main" id="{A584CCA0-4D23-4FEE-AEF6-2778CC576ECF}"/>
                </a:ext>
              </a:extLst>
            </p:cNvPr>
            <p:cNvSpPr txBox="1"/>
            <p:nvPr/>
          </p:nvSpPr>
          <p:spPr>
            <a:xfrm>
              <a:off x="2815449" y="3172388"/>
              <a:ext cx="2400540" cy="318100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zh-CN" altLang="en-US" sz="1956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7" name="文本框 76">
              <a:extLst>
                <a:ext uri="{FF2B5EF4-FFF2-40B4-BE49-F238E27FC236}">
                  <a16:creationId xmlns:a16="http://schemas.microsoft.com/office/drawing/2014/main" id="{9E106FA5-C44A-46BE-B413-BA33AE6D0FA0}"/>
                </a:ext>
              </a:extLst>
            </p:cNvPr>
            <p:cNvSpPr txBox="1"/>
            <p:nvPr/>
          </p:nvSpPr>
          <p:spPr>
            <a:xfrm>
              <a:off x="2816873" y="4938267"/>
              <a:ext cx="2400540" cy="436914"/>
            </a:xfrm>
            <a:prstGeom prst="rect">
              <a:avLst/>
            </a:prstGeom>
            <a:noFill/>
          </p:spPr>
          <p:txBody>
            <a:bodyPr wrap="square">
              <a:normAutofit fontScale="85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44"/>
                <a:t>此部分内容作为文字排版占位显示</a:t>
              </a:r>
              <a:br>
                <a:rPr lang="zh-CN" altLang="en-US" sz="1244"/>
              </a:br>
              <a:r>
                <a:rPr lang="zh-CN" altLang="en-US" sz="1244"/>
                <a:t>（建议使用主题字体）</a:t>
              </a:r>
            </a:p>
          </p:txBody>
        </p:sp>
        <p:sp>
          <p:nvSpPr>
            <p:cNvPr id="28" name="文本框 77">
              <a:extLst>
                <a:ext uri="{FF2B5EF4-FFF2-40B4-BE49-F238E27FC236}">
                  <a16:creationId xmlns:a16="http://schemas.microsoft.com/office/drawing/2014/main" id="{E153A2FB-1EED-4DEA-A663-5BD444E29FC6}"/>
                </a:ext>
              </a:extLst>
            </p:cNvPr>
            <p:cNvSpPr txBox="1"/>
            <p:nvPr/>
          </p:nvSpPr>
          <p:spPr>
            <a:xfrm>
              <a:off x="2815449" y="4590063"/>
              <a:ext cx="2400540" cy="318100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zh-CN" altLang="en-US" sz="1956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9" name="文本框 78">
              <a:extLst>
                <a:ext uri="{FF2B5EF4-FFF2-40B4-BE49-F238E27FC236}">
                  <a16:creationId xmlns:a16="http://schemas.microsoft.com/office/drawing/2014/main" id="{E62511FC-9C19-4676-93FD-3EAB9D76D0F8}"/>
                </a:ext>
              </a:extLst>
            </p:cNvPr>
            <p:cNvSpPr txBox="1"/>
            <p:nvPr/>
          </p:nvSpPr>
          <p:spPr>
            <a:xfrm>
              <a:off x="6983228" y="2131276"/>
              <a:ext cx="2400540" cy="436914"/>
            </a:xfrm>
            <a:prstGeom prst="rect">
              <a:avLst/>
            </a:prstGeom>
            <a:noFill/>
          </p:spPr>
          <p:txBody>
            <a:bodyPr wrap="square">
              <a:normAutofit fontScale="85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44"/>
                <a:t>此部分内容作为文字排版占位显示</a:t>
              </a:r>
              <a:br>
                <a:rPr lang="zh-CN" altLang="en-US" sz="1244"/>
              </a:br>
              <a:r>
                <a:rPr lang="zh-CN" altLang="en-US" sz="1244"/>
                <a:t>（建议使用主题字体）</a:t>
              </a:r>
            </a:p>
          </p:txBody>
        </p:sp>
        <p:sp>
          <p:nvSpPr>
            <p:cNvPr id="30" name="文本框 79">
              <a:extLst>
                <a:ext uri="{FF2B5EF4-FFF2-40B4-BE49-F238E27FC236}">
                  <a16:creationId xmlns:a16="http://schemas.microsoft.com/office/drawing/2014/main" id="{33FF8A70-E418-4F3B-8F89-366A2A50946B}"/>
                </a:ext>
              </a:extLst>
            </p:cNvPr>
            <p:cNvSpPr txBox="1"/>
            <p:nvPr/>
          </p:nvSpPr>
          <p:spPr>
            <a:xfrm>
              <a:off x="6983228" y="1783068"/>
              <a:ext cx="2400540" cy="318100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r"/>
              <a:r>
                <a:rPr lang="zh-CN" altLang="en-US" sz="1956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31" name="文本框 80">
              <a:extLst>
                <a:ext uri="{FF2B5EF4-FFF2-40B4-BE49-F238E27FC236}">
                  <a16:creationId xmlns:a16="http://schemas.microsoft.com/office/drawing/2014/main" id="{5661AD8E-507B-4E78-989F-F329F047BF03}"/>
                </a:ext>
              </a:extLst>
            </p:cNvPr>
            <p:cNvSpPr txBox="1"/>
            <p:nvPr/>
          </p:nvSpPr>
          <p:spPr>
            <a:xfrm>
              <a:off x="6983228" y="3520592"/>
              <a:ext cx="2400540" cy="436914"/>
            </a:xfrm>
            <a:prstGeom prst="rect">
              <a:avLst/>
            </a:prstGeom>
            <a:noFill/>
          </p:spPr>
          <p:txBody>
            <a:bodyPr wrap="square">
              <a:normAutofit fontScale="85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44"/>
                <a:t>此部分内容作为文字排版占位显示</a:t>
              </a:r>
              <a:br>
                <a:rPr lang="zh-CN" altLang="en-US" sz="1244"/>
              </a:br>
              <a:r>
                <a:rPr lang="zh-CN" altLang="en-US" sz="1244"/>
                <a:t>（建议使用主题字体）</a:t>
              </a:r>
            </a:p>
          </p:txBody>
        </p:sp>
        <p:sp>
          <p:nvSpPr>
            <p:cNvPr id="32" name="文本框 81">
              <a:extLst>
                <a:ext uri="{FF2B5EF4-FFF2-40B4-BE49-F238E27FC236}">
                  <a16:creationId xmlns:a16="http://schemas.microsoft.com/office/drawing/2014/main" id="{138A6F2B-FC09-4C69-A4AE-53A990BA634B}"/>
                </a:ext>
              </a:extLst>
            </p:cNvPr>
            <p:cNvSpPr txBox="1"/>
            <p:nvPr/>
          </p:nvSpPr>
          <p:spPr>
            <a:xfrm>
              <a:off x="6983228" y="3172388"/>
              <a:ext cx="2400540" cy="318100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r"/>
              <a:r>
                <a:rPr lang="zh-CN" altLang="en-US" sz="1956" b="1">
                  <a:solidFill>
                    <a:schemeClr val="accent5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33" name="文本框 82">
              <a:extLst>
                <a:ext uri="{FF2B5EF4-FFF2-40B4-BE49-F238E27FC236}">
                  <a16:creationId xmlns:a16="http://schemas.microsoft.com/office/drawing/2014/main" id="{CC65449D-7493-47AB-855D-1FD989E21674}"/>
                </a:ext>
              </a:extLst>
            </p:cNvPr>
            <p:cNvSpPr txBox="1"/>
            <p:nvPr/>
          </p:nvSpPr>
          <p:spPr>
            <a:xfrm>
              <a:off x="6983228" y="4938267"/>
              <a:ext cx="2400540" cy="436914"/>
            </a:xfrm>
            <a:prstGeom prst="rect">
              <a:avLst/>
            </a:prstGeom>
            <a:noFill/>
          </p:spPr>
          <p:txBody>
            <a:bodyPr wrap="square">
              <a:normAutofit fontScale="85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44"/>
                <a:t>此部分内容作为文字排版占位显示</a:t>
              </a:r>
              <a:br>
                <a:rPr lang="zh-CN" altLang="en-US" sz="1244"/>
              </a:br>
              <a:r>
                <a:rPr lang="zh-CN" altLang="en-US" sz="1244"/>
                <a:t>（建议使用主题字体）</a:t>
              </a:r>
            </a:p>
          </p:txBody>
        </p:sp>
        <p:sp>
          <p:nvSpPr>
            <p:cNvPr id="34" name="文本框 83">
              <a:extLst>
                <a:ext uri="{FF2B5EF4-FFF2-40B4-BE49-F238E27FC236}">
                  <a16:creationId xmlns:a16="http://schemas.microsoft.com/office/drawing/2014/main" id="{B094D59B-D6C6-4CD6-A72E-96B42E6A0CCF}"/>
                </a:ext>
              </a:extLst>
            </p:cNvPr>
            <p:cNvSpPr txBox="1"/>
            <p:nvPr/>
          </p:nvSpPr>
          <p:spPr>
            <a:xfrm>
              <a:off x="6983228" y="4590063"/>
              <a:ext cx="2400540" cy="318100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r"/>
              <a:r>
                <a:rPr lang="zh-CN" altLang="en-US" sz="1956" b="1" dirty="0">
                  <a:solidFill>
                    <a:schemeClr val="accent3"/>
                  </a:solidFill>
                </a:rPr>
                <a:t>标题文本预设</a:t>
              </a:r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21B1A979-E29B-4A02-AEA4-C478149F85CE}"/>
                </a:ext>
              </a:extLst>
            </p:cNvPr>
            <p:cNvGrpSpPr/>
            <p:nvPr/>
          </p:nvGrpSpPr>
          <p:grpSpPr>
            <a:xfrm>
              <a:off x="1808690" y="3229117"/>
              <a:ext cx="827733" cy="540647"/>
              <a:chOff x="1356518" y="2695642"/>
              <a:chExt cx="620800" cy="405485"/>
            </a:xfrm>
          </p:grpSpPr>
          <p:grpSp>
            <p:nvGrpSpPr>
              <p:cNvPr id="61" name="组合 60">
                <a:extLst>
                  <a:ext uri="{FF2B5EF4-FFF2-40B4-BE49-F238E27FC236}">
                    <a16:creationId xmlns:a16="http://schemas.microsoft.com/office/drawing/2014/main" id="{074E0997-A3AC-40CC-BD2C-BB760858B909}"/>
                  </a:ext>
                </a:extLst>
              </p:cNvPr>
              <p:cNvGrpSpPr/>
              <p:nvPr/>
            </p:nvGrpSpPr>
            <p:grpSpPr>
              <a:xfrm>
                <a:off x="1356518" y="2695642"/>
                <a:ext cx="620800" cy="405485"/>
                <a:chOff x="1588" y="2074863"/>
                <a:chExt cx="627062" cy="409575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F45CDF96-C796-4175-A38B-95BB711A19E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88" y="2074863"/>
                  <a:ext cx="627062" cy="409575"/>
                </a:xfrm>
                <a:custGeom>
                  <a:avLst/>
                  <a:gdLst>
                    <a:gd name="T0" fmla="*/ 0 w 395"/>
                    <a:gd name="T1" fmla="*/ 0 h 258"/>
                    <a:gd name="T2" fmla="*/ 82 w 395"/>
                    <a:gd name="T3" fmla="*/ 128 h 258"/>
                    <a:gd name="T4" fmla="*/ 0 w 395"/>
                    <a:gd name="T5" fmla="*/ 258 h 258"/>
                    <a:gd name="T6" fmla="*/ 395 w 395"/>
                    <a:gd name="T7" fmla="*/ 258 h 258"/>
                    <a:gd name="T8" fmla="*/ 395 w 395"/>
                    <a:gd name="T9" fmla="*/ 0 h 258"/>
                    <a:gd name="T10" fmla="*/ 0 w 395"/>
                    <a:gd name="T11" fmla="*/ 0 h 2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5" h="258">
                      <a:moveTo>
                        <a:pt x="0" y="0"/>
                      </a:moveTo>
                      <a:lnTo>
                        <a:pt x="82" y="128"/>
                      </a:lnTo>
                      <a:lnTo>
                        <a:pt x="0" y="258"/>
                      </a:lnTo>
                      <a:lnTo>
                        <a:pt x="395" y="258"/>
                      </a:lnTo>
                      <a:lnTo>
                        <a:pt x="39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3200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E5AA1303-8694-4E54-A184-C9F64DAB7F6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3550" y="2074863"/>
                  <a:ext cx="165100" cy="409575"/>
                </a:xfrm>
                <a:custGeom>
                  <a:avLst/>
                  <a:gdLst>
                    <a:gd name="T0" fmla="*/ 0 w 44"/>
                    <a:gd name="T1" fmla="*/ 54 h 109"/>
                    <a:gd name="T2" fmla="*/ 10 w 44"/>
                    <a:gd name="T3" fmla="*/ 109 h 109"/>
                    <a:gd name="T4" fmla="*/ 44 w 44"/>
                    <a:gd name="T5" fmla="*/ 109 h 109"/>
                    <a:gd name="T6" fmla="*/ 44 w 44"/>
                    <a:gd name="T7" fmla="*/ 0 h 109"/>
                    <a:gd name="T8" fmla="*/ 10 w 44"/>
                    <a:gd name="T9" fmla="*/ 0 h 109"/>
                    <a:gd name="T10" fmla="*/ 0 w 44"/>
                    <a:gd name="T11" fmla="*/ 54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4" h="109">
                      <a:moveTo>
                        <a:pt x="0" y="54"/>
                      </a:moveTo>
                      <a:cubicBezTo>
                        <a:pt x="0" y="75"/>
                        <a:pt x="4" y="95"/>
                        <a:pt x="10" y="109"/>
                      </a:cubicBezTo>
                      <a:cubicBezTo>
                        <a:pt x="44" y="109"/>
                        <a:pt x="44" y="109"/>
                        <a:pt x="44" y="109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4" y="14"/>
                        <a:pt x="0" y="33"/>
                        <a:pt x="0" y="5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0"/>
                      </a:schemeClr>
                    </a:gs>
                    <a:gs pos="100000">
                      <a:schemeClr val="tx1">
                        <a:alpha val="20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3200"/>
                </a:p>
              </p:txBody>
            </p:sp>
          </p:grp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858A0701-A9E2-4A7C-9E0B-2EE21B706F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0372" y="2799734"/>
                <a:ext cx="250077" cy="194504"/>
              </a:xfrm>
              <a:custGeom>
                <a:avLst/>
                <a:gdLst>
                  <a:gd name="T0" fmla="*/ 26 w 80"/>
                  <a:gd name="T1" fmla="*/ 35 h 60"/>
                  <a:gd name="T2" fmla="*/ 25 w 80"/>
                  <a:gd name="T3" fmla="*/ 25 h 60"/>
                  <a:gd name="T4" fmla="*/ 12 w 80"/>
                  <a:gd name="T5" fmla="*/ 25 h 60"/>
                  <a:gd name="T6" fmla="*/ 5 w 80"/>
                  <a:gd name="T7" fmla="*/ 35 h 60"/>
                  <a:gd name="T8" fmla="*/ 25 w 80"/>
                  <a:gd name="T9" fmla="*/ 36 h 60"/>
                  <a:gd name="T10" fmla="*/ 24 w 80"/>
                  <a:gd name="T11" fmla="*/ 27 h 60"/>
                  <a:gd name="T12" fmla="*/ 8 w 80"/>
                  <a:gd name="T13" fmla="*/ 34 h 60"/>
                  <a:gd name="T14" fmla="*/ 18 w 80"/>
                  <a:gd name="T15" fmla="*/ 39 h 60"/>
                  <a:gd name="T16" fmla="*/ 13 w 80"/>
                  <a:gd name="T17" fmla="*/ 41 h 60"/>
                  <a:gd name="T18" fmla="*/ 13 w 80"/>
                  <a:gd name="T19" fmla="*/ 38 h 60"/>
                  <a:gd name="T20" fmla="*/ 18 w 80"/>
                  <a:gd name="T21" fmla="*/ 39 h 60"/>
                  <a:gd name="T22" fmla="*/ 73 w 80"/>
                  <a:gd name="T23" fmla="*/ 42 h 60"/>
                  <a:gd name="T24" fmla="*/ 79 w 80"/>
                  <a:gd name="T25" fmla="*/ 20 h 60"/>
                  <a:gd name="T26" fmla="*/ 74 w 80"/>
                  <a:gd name="T27" fmla="*/ 20 h 60"/>
                  <a:gd name="T28" fmla="*/ 53 w 80"/>
                  <a:gd name="T29" fmla="*/ 0 h 60"/>
                  <a:gd name="T30" fmla="*/ 33 w 80"/>
                  <a:gd name="T31" fmla="*/ 13 h 60"/>
                  <a:gd name="T32" fmla="*/ 25 w 80"/>
                  <a:gd name="T33" fmla="*/ 12 h 60"/>
                  <a:gd name="T34" fmla="*/ 25 w 80"/>
                  <a:gd name="T35" fmla="*/ 15 h 60"/>
                  <a:gd name="T36" fmla="*/ 32 w 80"/>
                  <a:gd name="T37" fmla="*/ 21 h 60"/>
                  <a:gd name="T38" fmla="*/ 35 w 80"/>
                  <a:gd name="T39" fmla="*/ 42 h 60"/>
                  <a:gd name="T40" fmla="*/ 55 w 80"/>
                  <a:gd name="T41" fmla="*/ 43 h 60"/>
                  <a:gd name="T42" fmla="*/ 31 w 80"/>
                  <a:gd name="T43" fmla="*/ 45 h 60"/>
                  <a:gd name="T44" fmla="*/ 29 w 80"/>
                  <a:gd name="T45" fmla="*/ 20 h 60"/>
                  <a:gd name="T46" fmla="*/ 9 w 80"/>
                  <a:gd name="T47" fmla="*/ 20 h 60"/>
                  <a:gd name="T48" fmla="*/ 0 w 80"/>
                  <a:gd name="T49" fmla="*/ 35 h 60"/>
                  <a:gd name="T50" fmla="*/ 0 w 80"/>
                  <a:gd name="T51" fmla="*/ 52 h 60"/>
                  <a:gd name="T52" fmla="*/ 8 w 80"/>
                  <a:gd name="T53" fmla="*/ 54 h 60"/>
                  <a:gd name="T54" fmla="*/ 24 w 80"/>
                  <a:gd name="T55" fmla="*/ 54 h 60"/>
                  <a:gd name="T56" fmla="*/ 57 w 80"/>
                  <a:gd name="T57" fmla="*/ 60 h 60"/>
                  <a:gd name="T58" fmla="*/ 75 w 80"/>
                  <a:gd name="T59" fmla="*/ 54 h 60"/>
                  <a:gd name="T60" fmla="*/ 76 w 80"/>
                  <a:gd name="T61" fmla="*/ 46 h 60"/>
                  <a:gd name="T62" fmla="*/ 62 w 80"/>
                  <a:gd name="T63" fmla="*/ 45 h 60"/>
                  <a:gd name="T64" fmla="*/ 72 w 80"/>
                  <a:gd name="T65" fmla="*/ 43 h 60"/>
                  <a:gd name="T66" fmla="*/ 24 w 80"/>
                  <a:gd name="T67" fmla="*/ 51 h 60"/>
                  <a:gd name="T68" fmla="*/ 29 w 80"/>
                  <a:gd name="T69" fmla="*/ 48 h 60"/>
                  <a:gd name="T70" fmla="*/ 49 w 80"/>
                  <a:gd name="T71" fmla="*/ 51 h 60"/>
                  <a:gd name="T72" fmla="*/ 11 w 80"/>
                  <a:gd name="T73" fmla="*/ 23 h 60"/>
                  <a:gd name="T74" fmla="*/ 28 w 80"/>
                  <a:gd name="T75" fmla="*/ 45 h 60"/>
                  <a:gd name="T76" fmla="*/ 16 w 80"/>
                  <a:gd name="T77" fmla="*/ 43 h 60"/>
                  <a:gd name="T78" fmla="*/ 3 w 80"/>
                  <a:gd name="T79" fmla="*/ 45 h 60"/>
                  <a:gd name="T80" fmla="*/ 3 w 80"/>
                  <a:gd name="T81" fmla="*/ 48 h 60"/>
                  <a:gd name="T82" fmla="*/ 8 w 80"/>
                  <a:gd name="T83" fmla="*/ 51 h 60"/>
                  <a:gd name="T84" fmla="*/ 3 w 80"/>
                  <a:gd name="T85" fmla="*/ 48 h 60"/>
                  <a:gd name="T86" fmla="*/ 12 w 80"/>
                  <a:gd name="T87" fmla="*/ 51 h 60"/>
                  <a:gd name="T88" fmla="*/ 21 w 80"/>
                  <a:gd name="T89" fmla="*/ 51 h 60"/>
                  <a:gd name="T90" fmla="*/ 57 w 80"/>
                  <a:gd name="T91" fmla="*/ 56 h 60"/>
                  <a:gd name="T92" fmla="*/ 57 w 80"/>
                  <a:gd name="T93" fmla="*/ 47 h 60"/>
                  <a:gd name="T94" fmla="*/ 57 w 80"/>
                  <a:gd name="T95" fmla="*/ 56 h 60"/>
                  <a:gd name="T96" fmla="*/ 65 w 80"/>
                  <a:gd name="T97" fmla="*/ 51 h 60"/>
                  <a:gd name="T98" fmla="*/ 73 w 80"/>
                  <a:gd name="T99" fmla="*/ 48 h 60"/>
                  <a:gd name="T100" fmla="*/ 54 w 80"/>
                  <a:gd name="T101" fmla="*/ 3 h 60"/>
                  <a:gd name="T102" fmla="*/ 38 w 80"/>
                  <a:gd name="T103" fmla="*/ 20 h 60"/>
                  <a:gd name="T104" fmla="*/ 35 w 80"/>
                  <a:gd name="T105" fmla="*/ 23 h 60"/>
                  <a:gd name="T106" fmla="*/ 71 w 80"/>
                  <a:gd name="T107" fmla="*/ 40 h 60"/>
                  <a:gd name="T108" fmla="*/ 35 w 80"/>
                  <a:gd name="T109" fmla="*/ 2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0" h="60">
                    <a:moveTo>
                      <a:pt x="25" y="36"/>
                    </a:moveTo>
                    <a:cubicBezTo>
                      <a:pt x="25" y="36"/>
                      <a:pt x="26" y="35"/>
                      <a:pt x="26" y="35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6" y="25"/>
                      <a:pt x="25" y="25"/>
                      <a:pt x="25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25"/>
                      <a:pt x="13" y="25"/>
                      <a:pt x="12" y="25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34"/>
                      <a:pt x="5" y="35"/>
                      <a:pt x="5" y="35"/>
                    </a:cubicBezTo>
                    <a:cubicBezTo>
                      <a:pt x="6" y="36"/>
                      <a:pt x="6" y="36"/>
                      <a:pt x="6" y="36"/>
                    </a:cubicBezTo>
                    <a:lnTo>
                      <a:pt x="25" y="36"/>
                    </a:lnTo>
                    <a:close/>
                    <a:moveTo>
                      <a:pt x="14" y="27"/>
                    </a:moveTo>
                    <a:cubicBezTo>
                      <a:pt x="24" y="27"/>
                      <a:pt x="24" y="27"/>
                      <a:pt x="24" y="27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8" y="34"/>
                      <a:pt x="8" y="34"/>
                      <a:pt x="8" y="34"/>
                    </a:cubicBezTo>
                    <a:lnTo>
                      <a:pt x="14" y="27"/>
                    </a:lnTo>
                    <a:close/>
                    <a:moveTo>
                      <a:pt x="18" y="39"/>
                    </a:moveTo>
                    <a:cubicBezTo>
                      <a:pt x="18" y="40"/>
                      <a:pt x="17" y="41"/>
                      <a:pt x="16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2" y="41"/>
                      <a:pt x="12" y="40"/>
                      <a:pt x="12" y="39"/>
                    </a:cubicBezTo>
                    <a:cubicBezTo>
                      <a:pt x="12" y="38"/>
                      <a:pt x="12" y="38"/>
                      <a:pt x="13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7" y="38"/>
                      <a:pt x="18" y="38"/>
                      <a:pt x="18" y="39"/>
                    </a:cubicBezTo>
                    <a:close/>
                    <a:moveTo>
                      <a:pt x="72" y="43"/>
                    </a:moveTo>
                    <a:cubicBezTo>
                      <a:pt x="73" y="43"/>
                      <a:pt x="73" y="43"/>
                      <a:pt x="73" y="42"/>
                    </a:cubicBezTo>
                    <a:cubicBezTo>
                      <a:pt x="80" y="21"/>
                      <a:pt x="80" y="21"/>
                      <a:pt x="80" y="21"/>
                    </a:cubicBezTo>
                    <a:cubicBezTo>
                      <a:pt x="80" y="21"/>
                      <a:pt x="80" y="21"/>
                      <a:pt x="79" y="20"/>
                    </a:cubicBezTo>
                    <a:cubicBezTo>
                      <a:pt x="79" y="20"/>
                      <a:pt x="79" y="20"/>
                      <a:pt x="78" y="20"/>
                    </a:cubicBezTo>
                    <a:cubicBezTo>
                      <a:pt x="74" y="20"/>
                      <a:pt x="74" y="20"/>
                      <a:pt x="74" y="2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4" y="0"/>
                      <a:pt x="53" y="0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3" y="12"/>
                      <a:pt x="33" y="12"/>
                      <a:pt x="32" y="12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4" y="12"/>
                      <a:pt x="23" y="13"/>
                      <a:pt x="23" y="13"/>
                    </a:cubicBezTo>
                    <a:cubicBezTo>
                      <a:pt x="23" y="14"/>
                      <a:pt x="24" y="15"/>
                      <a:pt x="25" y="15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5" y="42"/>
                      <a:pt x="35" y="42"/>
                      <a:pt x="35" y="42"/>
                    </a:cubicBezTo>
                    <a:cubicBezTo>
                      <a:pt x="35" y="43"/>
                      <a:pt x="36" y="43"/>
                      <a:pt x="36" y="43"/>
                    </a:cubicBezTo>
                    <a:cubicBezTo>
                      <a:pt x="55" y="43"/>
                      <a:pt x="55" y="43"/>
                      <a:pt x="55" y="43"/>
                    </a:cubicBezTo>
                    <a:cubicBezTo>
                      <a:pt x="54" y="43"/>
                      <a:pt x="53" y="44"/>
                      <a:pt x="52" y="45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0"/>
                      <a:pt x="30" y="20"/>
                      <a:pt x="29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0" y="20"/>
                      <a:pt x="10" y="20"/>
                      <a:pt x="9" y="20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0" y="34"/>
                      <a:pt x="0" y="35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3"/>
                      <a:pt x="0" y="54"/>
                      <a:pt x="1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9" y="57"/>
                      <a:pt x="13" y="60"/>
                      <a:pt x="16" y="60"/>
                    </a:cubicBezTo>
                    <a:cubicBezTo>
                      <a:pt x="20" y="60"/>
                      <a:pt x="23" y="57"/>
                      <a:pt x="24" y="54"/>
                    </a:cubicBezTo>
                    <a:cubicBezTo>
                      <a:pt x="49" y="54"/>
                      <a:pt x="49" y="54"/>
                      <a:pt x="49" y="54"/>
                    </a:cubicBezTo>
                    <a:cubicBezTo>
                      <a:pt x="50" y="57"/>
                      <a:pt x="53" y="60"/>
                      <a:pt x="57" y="60"/>
                    </a:cubicBezTo>
                    <a:cubicBezTo>
                      <a:pt x="61" y="60"/>
                      <a:pt x="64" y="57"/>
                      <a:pt x="65" y="54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5" y="54"/>
                      <a:pt x="76" y="53"/>
                      <a:pt x="76" y="52"/>
                    </a:cubicBezTo>
                    <a:cubicBezTo>
                      <a:pt x="76" y="46"/>
                      <a:pt x="76" y="46"/>
                      <a:pt x="76" y="46"/>
                    </a:cubicBezTo>
                    <a:cubicBezTo>
                      <a:pt x="76" y="45"/>
                      <a:pt x="75" y="45"/>
                      <a:pt x="75" y="45"/>
                    </a:cubicBezTo>
                    <a:cubicBezTo>
                      <a:pt x="62" y="45"/>
                      <a:pt x="62" y="45"/>
                      <a:pt x="62" y="45"/>
                    </a:cubicBezTo>
                    <a:cubicBezTo>
                      <a:pt x="61" y="44"/>
                      <a:pt x="60" y="43"/>
                      <a:pt x="59" y="43"/>
                    </a:cubicBezTo>
                    <a:lnTo>
                      <a:pt x="72" y="43"/>
                    </a:lnTo>
                    <a:close/>
                    <a:moveTo>
                      <a:pt x="49" y="51"/>
                    </a:moveTo>
                    <a:cubicBezTo>
                      <a:pt x="24" y="51"/>
                      <a:pt x="24" y="51"/>
                      <a:pt x="24" y="51"/>
                    </a:cubicBezTo>
                    <a:cubicBezTo>
                      <a:pt x="24" y="50"/>
                      <a:pt x="24" y="49"/>
                      <a:pt x="24" y="48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49" y="48"/>
                      <a:pt x="49" y="48"/>
                      <a:pt x="49" y="48"/>
                    </a:cubicBezTo>
                    <a:cubicBezTo>
                      <a:pt x="49" y="49"/>
                      <a:pt x="49" y="50"/>
                      <a:pt x="49" y="51"/>
                    </a:cubicBezTo>
                    <a:close/>
                    <a:moveTo>
                      <a:pt x="3" y="35"/>
                    </a:moveTo>
                    <a:cubicBezTo>
                      <a:pt x="11" y="23"/>
                      <a:pt x="11" y="23"/>
                      <a:pt x="11" y="23"/>
                    </a:cubicBezTo>
                    <a:cubicBezTo>
                      <a:pt x="28" y="23"/>
                      <a:pt x="28" y="23"/>
                      <a:pt x="28" y="23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20" y="44"/>
                      <a:pt x="18" y="43"/>
                      <a:pt x="16" y="43"/>
                    </a:cubicBezTo>
                    <a:cubicBezTo>
                      <a:pt x="14" y="43"/>
                      <a:pt x="13" y="44"/>
                      <a:pt x="11" y="45"/>
                    </a:cubicBezTo>
                    <a:cubicBezTo>
                      <a:pt x="3" y="45"/>
                      <a:pt x="3" y="45"/>
                      <a:pt x="3" y="45"/>
                    </a:cubicBezTo>
                    <a:lnTo>
                      <a:pt x="3" y="35"/>
                    </a:lnTo>
                    <a:close/>
                    <a:moveTo>
                      <a:pt x="3" y="48"/>
                    </a:moveTo>
                    <a:cubicBezTo>
                      <a:pt x="9" y="48"/>
                      <a:pt x="9" y="48"/>
                      <a:pt x="9" y="48"/>
                    </a:cubicBezTo>
                    <a:cubicBezTo>
                      <a:pt x="8" y="49"/>
                      <a:pt x="8" y="50"/>
                      <a:pt x="8" y="51"/>
                    </a:cubicBezTo>
                    <a:cubicBezTo>
                      <a:pt x="3" y="51"/>
                      <a:pt x="3" y="51"/>
                      <a:pt x="3" y="51"/>
                    </a:cubicBezTo>
                    <a:lnTo>
                      <a:pt x="3" y="48"/>
                    </a:lnTo>
                    <a:close/>
                    <a:moveTo>
                      <a:pt x="16" y="56"/>
                    </a:moveTo>
                    <a:cubicBezTo>
                      <a:pt x="14" y="56"/>
                      <a:pt x="12" y="54"/>
                      <a:pt x="12" y="51"/>
                    </a:cubicBezTo>
                    <a:cubicBezTo>
                      <a:pt x="12" y="49"/>
                      <a:pt x="14" y="47"/>
                      <a:pt x="16" y="47"/>
                    </a:cubicBezTo>
                    <a:cubicBezTo>
                      <a:pt x="19" y="47"/>
                      <a:pt x="21" y="49"/>
                      <a:pt x="21" y="51"/>
                    </a:cubicBezTo>
                    <a:cubicBezTo>
                      <a:pt x="21" y="54"/>
                      <a:pt x="19" y="56"/>
                      <a:pt x="16" y="56"/>
                    </a:cubicBezTo>
                    <a:close/>
                    <a:moveTo>
                      <a:pt x="57" y="56"/>
                    </a:moveTo>
                    <a:cubicBezTo>
                      <a:pt x="55" y="56"/>
                      <a:pt x="53" y="54"/>
                      <a:pt x="53" y="51"/>
                    </a:cubicBezTo>
                    <a:cubicBezTo>
                      <a:pt x="53" y="49"/>
                      <a:pt x="55" y="47"/>
                      <a:pt x="57" y="47"/>
                    </a:cubicBezTo>
                    <a:cubicBezTo>
                      <a:pt x="59" y="47"/>
                      <a:pt x="61" y="49"/>
                      <a:pt x="61" y="51"/>
                    </a:cubicBezTo>
                    <a:cubicBezTo>
                      <a:pt x="61" y="54"/>
                      <a:pt x="59" y="56"/>
                      <a:pt x="57" y="56"/>
                    </a:cubicBezTo>
                    <a:close/>
                    <a:moveTo>
                      <a:pt x="73" y="51"/>
                    </a:moveTo>
                    <a:cubicBezTo>
                      <a:pt x="65" y="51"/>
                      <a:pt x="65" y="51"/>
                      <a:pt x="65" y="51"/>
                    </a:cubicBezTo>
                    <a:cubicBezTo>
                      <a:pt x="65" y="50"/>
                      <a:pt x="65" y="49"/>
                      <a:pt x="64" y="48"/>
                    </a:cubicBezTo>
                    <a:cubicBezTo>
                      <a:pt x="73" y="48"/>
                      <a:pt x="73" y="48"/>
                      <a:pt x="73" y="48"/>
                    </a:cubicBezTo>
                    <a:lnTo>
                      <a:pt x="73" y="51"/>
                    </a:lnTo>
                    <a:close/>
                    <a:moveTo>
                      <a:pt x="54" y="3"/>
                    </a:moveTo>
                    <a:cubicBezTo>
                      <a:pt x="70" y="20"/>
                      <a:pt x="70" y="20"/>
                      <a:pt x="70" y="20"/>
                    </a:cubicBezTo>
                    <a:cubicBezTo>
                      <a:pt x="38" y="20"/>
                      <a:pt x="38" y="20"/>
                      <a:pt x="38" y="20"/>
                    </a:cubicBezTo>
                    <a:lnTo>
                      <a:pt x="54" y="3"/>
                    </a:lnTo>
                    <a:close/>
                    <a:moveTo>
                      <a:pt x="35" y="23"/>
                    </a:moveTo>
                    <a:cubicBezTo>
                      <a:pt x="76" y="23"/>
                      <a:pt x="76" y="23"/>
                      <a:pt x="76" y="23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38" y="40"/>
                      <a:pt x="38" y="40"/>
                      <a:pt x="38" y="40"/>
                    </a:cubicBezTo>
                    <a:lnTo>
                      <a:pt x="35" y="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110B7B6E-49E1-4F63-9904-61367F242252}"/>
                </a:ext>
              </a:extLst>
            </p:cNvPr>
            <p:cNvGrpSpPr/>
            <p:nvPr/>
          </p:nvGrpSpPr>
          <p:grpSpPr>
            <a:xfrm>
              <a:off x="9673745" y="4621991"/>
              <a:ext cx="827733" cy="540645"/>
              <a:chOff x="7255309" y="3740298"/>
              <a:chExt cx="620800" cy="405484"/>
            </a:xfrm>
          </p:grpSpPr>
          <p:grpSp>
            <p:nvGrpSpPr>
              <p:cNvPr id="57" name="组合 56">
                <a:extLst>
                  <a:ext uri="{FF2B5EF4-FFF2-40B4-BE49-F238E27FC236}">
                    <a16:creationId xmlns:a16="http://schemas.microsoft.com/office/drawing/2014/main" id="{28F2B381-261A-4CCD-B098-55B386F707C3}"/>
                  </a:ext>
                </a:extLst>
              </p:cNvPr>
              <p:cNvGrpSpPr/>
              <p:nvPr/>
            </p:nvGrpSpPr>
            <p:grpSpPr>
              <a:xfrm flipH="1">
                <a:off x="7255309" y="3740298"/>
                <a:ext cx="620800" cy="405484"/>
                <a:chOff x="1588" y="2074863"/>
                <a:chExt cx="627062" cy="409575"/>
              </a:xfrm>
            </p:grpSpPr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7E0E5B24-01A2-46F8-A77C-8957602CA02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88" y="2074863"/>
                  <a:ext cx="627062" cy="409575"/>
                </a:xfrm>
                <a:custGeom>
                  <a:avLst/>
                  <a:gdLst>
                    <a:gd name="T0" fmla="*/ 0 w 395"/>
                    <a:gd name="T1" fmla="*/ 0 h 258"/>
                    <a:gd name="T2" fmla="*/ 82 w 395"/>
                    <a:gd name="T3" fmla="*/ 128 h 258"/>
                    <a:gd name="T4" fmla="*/ 0 w 395"/>
                    <a:gd name="T5" fmla="*/ 258 h 258"/>
                    <a:gd name="T6" fmla="*/ 395 w 395"/>
                    <a:gd name="T7" fmla="*/ 258 h 258"/>
                    <a:gd name="T8" fmla="*/ 395 w 395"/>
                    <a:gd name="T9" fmla="*/ 0 h 258"/>
                    <a:gd name="T10" fmla="*/ 0 w 395"/>
                    <a:gd name="T11" fmla="*/ 0 h 2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5" h="258">
                      <a:moveTo>
                        <a:pt x="0" y="0"/>
                      </a:moveTo>
                      <a:lnTo>
                        <a:pt x="82" y="128"/>
                      </a:lnTo>
                      <a:lnTo>
                        <a:pt x="0" y="258"/>
                      </a:lnTo>
                      <a:lnTo>
                        <a:pt x="395" y="258"/>
                      </a:lnTo>
                      <a:lnTo>
                        <a:pt x="39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3200">
                    <a:solidFill>
                      <a:schemeClr val="accent3"/>
                    </a:solidFill>
                  </a:endParaRPr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B958D948-C096-4542-BFAF-580CDD13B9C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3550" y="2074863"/>
                  <a:ext cx="165100" cy="409575"/>
                </a:xfrm>
                <a:custGeom>
                  <a:avLst/>
                  <a:gdLst>
                    <a:gd name="T0" fmla="*/ 0 w 44"/>
                    <a:gd name="T1" fmla="*/ 54 h 109"/>
                    <a:gd name="T2" fmla="*/ 10 w 44"/>
                    <a:gd name="T3" fmla="*/ 109 h 109"/>
                    <a:gd name="T4" fmla="*/ 44 w 44"/>
                    <a:gd name="T5" fmla="*/ 109 h 109"/>
                    <a:gd name="T6" fmla="*/ 44 w 44"/>
                    <a:gd name="T7" fmla="*/ 0 h 109"/>
                    <a:gd name="T8" fmla="*/ 10 w 44"/>
                    <a:gd name="T9" fmla="*/ 0 h 109"/>
                    <a:gd name="T10" fmla="*/ 0 w 44"/>
                    <a:gd name="T11" fmla="*/ 54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4" h="109">
                      <a:moveTo>
                        <a:pt x="0" y="54"/>
                      </a:moveTo>
                      <a:cubicBezTo>
                        <a:pt x="0" y="75"/>
                        <a:pt x="4" y="95"/>
                        <a:pt x="10" y="109"/>
                      </a:cubicBezTo>
                      <a:cubicBezTo>
                        <a:pt x="44" y="109"/>
                        <a:pt x="44" y="109"/>
                        <a:pt x="44" y="109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4" y="14"/>
                        <a:pt x="0" y="33"/>
                        <a:pt x="0" y="5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0"/>
                      </a:schemeClr>
                    </a:gs>
                    <a:gs pos="100000">
                      <a:schemeClr val="tx1">
                        <a:alpha val="20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3200"/>
                </a:p>
              </p:txBody>
            </p:sp>
          </p:grp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EEB099C1-0F20-45CD-870B-8751D3CD2D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03295" y="3860271"/>
                <a:ext cx="227583" cy="194504"/>
              </a:xfrm>
              <a:custGeom>
                <a:avLst/>
                <a:gdLst>
                  <a:gd name="T0" fmla="*/ 64 w 73"/>
                  <a:gd name="T1" fmla="*/ 20 h 60"/>
                  <a:gd name="T2" fmla="*/ 65 w 73"/>
                  <a:gd name="T3" fmla="*/ 7 h 60"/>
                  <a:gd name="T4" fmla="*/ 54 w 73"/>
                  <a:gd name="T5" fmla="*/ 6 h 60"/>
                  <a:gd name="T6" fmla="*/ 48 w 73"/>
                  <a:gd name="T7" fmla="*/ 19 h 60"/>
                  <a:gd name="T8" fmla="*/ 50 w 73"/>
                  <a:gd name="T9" fmla="*/ 12 h 60"/>
                  <a:gd name="T10" fmla="*/ 63 w 73"/>
                  <a:gd name="T11" fmla="*/ 8 h 60"/>
                  <a:gd name="T12" fmla="*/ 50 w 73"/>
                  <a:gd name="T13" fmla="*/ 18 h 60"/>
                  <a:gd name="T14" fmla="*/ 72 w 73"/>
                  <a:gd name="T15" fmla="*/ 0 h 60"/>
                  <a:gd name="T16" fmla="*/ 42 w 73"/>
                  <a:gd name="T17" fmla="*/ 12 h 60"/>
                  <a:gd name="T18" fmla="*/ 22 w 73"/>
                  <a:gd name="T19" fmla="*/ 23 h 60"/>
                  <a:gd name="T20" fmla="*/ 23 w 73"/>
                  <a:gd name="T21" fmla="*/ 17 h 60"/>
                  <a:gd name="T22" fmla="*/ 24 w 73"/>
                  <a:gd name="T23" fmla="*/ 11 h 60"/>
                  <a:gd name="T24" fmla="*/ 10 w 73"/>
                  <a:gd name="T25" fmla="*/ 9 h 60"/>
                  <a:gd name="T26" fmla="*/ 9 w 73"/>
                  <a:gd name="T27" fmla="*/ 15 h 60"/>
                  <a:gd name="T28" fmla="*/ 12 w 73"/>
                  <a:gd name="T29" fmla="*/ 17 h 60"/>
                  <a:gd name="T30" fmla="*/ 6 w 73"/>
                  <a:gd name="T31" fmla="*/ 23 h 60"/>
                  <a:gd name="T32" fmla="*/ 4 w 73"/>
                  <a:gd name="T33" fmla="*/ 38 h 60"/>
                  <a:gd name="T34" fmla="*/ 0 w 73"/>
                  <a:gd name="T35" fmla="*/ 39 h 60"/>
                  <a:gd name="T36" fmla="*/ 1 w 73"/>
                  <a:gd name="T37" fmla="*/ 47 h 60"/>
                  <a:gd name="T38" fmla="*/ 9 w 73"/>
                  <a:gd name="T39" fmla="*/ 49 h 60"/>
                  <a:gd name="T40" fmla="*/ 31 w 73"/>
                  <a:gd name="T41" fmla="*/ 49 h 60"/>
                  <a:gd name="T42" fmla="*/ 43 w 73"/>
                  <a:gd name="T43" fmla="*/ 47 h 60"/>
                  <a:gd name="T44" fmla="*/ 72 w 73"/>
                  <a:gd name="T45" fmla="*/ 47 h 60"/>
                  <a:gd name="T46" fmla="*/ 73 w 73"/>
                  <a:gd name="T47" fmla="*/ 45 h 60"/>
                  <a:gd name="T48" fmla="*/ 72 w 73"/>
                  <a:gd name="T49" fmla="*/ 0 h 60"/>
                  <a:gd name="T50" fmla="*/ 3 w 73"/>
                  <a:gd name="T51" fmla="*/ 44 h 60"/>
                  <a:gd name="T52" fmla="*/ 4 w 73"/>
                  <a:gd name="T53" fmla="*/ 41 h 60"/>
                  <a:gd name="T54" fmla="*/ 27 w 73"/>
                  <a:gd name="T55" fmla="*/ 26 h 60"/>
                  <a:gd name="T56" fmla="*/ 36 w 73"/>
                  <a:gd name="T57" fmla="*/ 32 h 60"/>
                  <a:gd name="T58" fmla="*/ 27 w 73"/>
                  <a:gd name="T59" fmla="*/ 26 h 60"/>
                  <a:gd name="T60" fmla="*/ 21 w 73"/>
                  <a:gd name="T61" fmla="*/ 12 h 60"/>
                  <a:gd name="T62" fmla="*/ 12 w 73"/>
                  <a:gd name="T63" fmla="*/ 14 h 60"/>
                  <a:gd name="T64" fmla="*/ 19 w 73"/>
                  <a:gd name="T65" fmla="*/ 17 h 60"/>
                  <a:gd name="T66" fmla="*/ 15 w 73"/>
                  <a:gd name="T67" fmla="*/ 23 h 60"/>
                  <a:gd name="T68" fmla="*/ 19 w 73"/>
                  <a:gd name="T69" fmla="*/ 17 h 60"/>
                  <a:gd name="T70" fmla="*/ 12 w 73"/>
                  <a:gd name="T71" fmla="*/ 49 h 60"/>
                  <a:gd name="T72" fmla="*/ 28 w 73"/>
                  <a:gd name="T73" fmla="*/ 49 h 60"/>
                  <a:gd name="T74" fmla="*/ 42 w 73"/>
                  <a:gd name="T75" fmla="*/ 44 h 60"/>
                  <a:gd name="T76" fmla="*/ 20 w 73"/>
                  <a:gd name="T77" fmla="*/ 38 h 60"/>
                  <a:gd name="T78" fmla="*/ 10 w 73"/>
                  <a:gd name="T79" fmla="*/ 39 h 60"/>
                  <a:gd name="T80" fmla="*/ 7 w 73"/>
                  <a:gd name="T81" fmla="*/ 38 h 60"/>
                  <a:gd name="T82" fmla="*/ 24 w 73"/>
                  <a:gd name="T83" fmla="*/ 26 h 60"/>
                  <a:gd name="T84" fmla="*/ 25 w 73"/>
                  <a:gd name="T85" fmla="*/ 35 h 60"/>
                  <a:gd name="T86" fmla="*/ 39 w 73"/>
                  <a:gd name="T87" fmla="*/ 34 h 60"/>
                  <a:gd name="T88" fmla="*/ 42 w 73"/>
                  <a:gd name="T89" fmla="*/ 26 h 60"/>
                  <a:gd name="T90" fmla="*/ 54 w 73"/>
                  <a:gd name="T91" fmla="*/ 3 h 60"/>
                  <a:gd name="T92" fmla="*/ 70 w 73"/>
                  <a:gd name="T93" fmla="*/ 39 h 60"/>
                  <a:gd name="T94" fmla="*/ 45 w 73"/>
                  <a:gd name="T95" fmla="*/ 39 h 60"/>
                  <a:gd name="T96" fmla="*/ 54 w 73"/>
                  <a:gd name="T97" fmla="*/ 3 h 60"/>
                  <a:gd name="T98" fmla="*/ 46 w 73"/>
                  <a:gd name="T99" fmla="*/ 45 h 60"/>
                  <a:gd name="T100" fmla="*/ 69 w 73"/>
                  <a:gd name="T101" fmla="*/ 45 h 60"/>
                  <a:gd name="T102" fmla="*/ 58 w 73"/>
                  <a:gd name="T103" fmla="*/ 41 h 60"/>
                  <a:gd name="T104" fmla="*/ 58 w 73"/>
                  <a:gd name="T105" fmla="*/ 49 h 60"/>
                  <a:gd name="T106" fmla="*/ 58 w 73"/>
                  <a:gd name="T107" fmla="*/ 41 h 60"/>
                  <a:gd name="T108" fmla="*/ 55 w 73"/>
                  <a:gd name="T109" fmla="*/ 45 h 60"/>
                  <a:gd name="T110" fmla="*/ 60 w 73"/>
                  <a:gd name="T111" fmla="*/ 45 h 60"/>
                  <a:gd name="T112" fmla="*/ 20 w 73"/>
                  <a:gd name="T113" fmla="*/ 44 h 60"/>
                  <a:gd name="T114" fmla="*/ 20 w 73"/>
                  <a:gd name="T115" fmla="*/ 53 h 60"/>
                  <a:gd name="T116" fmla="*/ 20 w 73"/>
                  <a:gd name="T117" fmla="*/ 44 h 60"/>
                  <a:gd name="T118" fmla="*/ 17 w 73"/>
                  <a:gd name="T119" fmla="*/ 48 h 60"/>
                  <a:gd name="T120" fmla="*/ 22 w 73"/>
                  <a:gd name="T121" fmla="*/ 4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3" h="60">
                    <a:moveTo>
                      <a:pt x="49" y="20"/>
                    </a:moveTo>
                    <a:cubicBezTo>
                      <a:pt x="64" y="20"/>
                      <a:pt x="64" y="20"/>
                      <a:pt x="64" y="20"/>
                    </a:cubicBezTo>
                    <a:cubicBezTo>
                      <a:pt x="65" y="20"/>
                      <a:pt x="65" y="19"/>
                      <a:pt x="65" y="19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65" y="6"/>
                      <a:pt x="65" y="6"/>
                      <a:pt x="64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1" y="6"/>
                      <a:pt x="48" y="9"/>
                      <a:pt x="48" y="12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48" y="19"/>
                      <a:pt x="48" y="20"/>
                      <a:pt x="49" y="20"/>
                    </a:cubicBezTo>
                    <a:close/>
                    <a:moveTo>
                      <a:pt x="50" y="12"/>
                    </a:moveTo>
                    <a:cubicBezTo>
                      <a:pt x="50" y="10"/>
                      <a:pt x="52" y="8"/>
                      <a:pt x="54" y="8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50" y="18"/>
                      <a:pt x="50" y="18"/>
                      <a:pt x="50" y="18"/>
                    </a:cubicBezTo>
                    <a:lnTo>
                      <a:pt x="50" y="12"/>
                    </a:lnTo>
                    <a:close/>
                    <a:moveTo>
                      <a:pt x="72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47" y="0"/>
                      <a:pt x="42" y="5"/>
                      <a:pt x="42" y="12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7"/>
                      <a:pt x="24" y="16"/>
                      <a:pt x="24" y="15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4" y="10"/>
                      <a:pt x="23" y="9"/>
                      <a:pt x="23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9" y="10"/>
                      <a:pt x="9" y="11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6"/>
                      <a:pt x="10" y="17"/>
                      <a:pt x="10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5" y="23"/>
                      <a:pt x="4" y="24"/>
                      <a:pt x="4" y="25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8"/>
                      <a:pt x="0" y="38"/>
                      <a:pt x="0" y="39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6"/>
                      <a:pt x="1" y="47"/>
                      <a:pt x="1" y="47"/>
                    </a:cubicBezTo>
                    <a:cubicBezTo>
                      <a:pt x="9" y="47"/>
                      <a:pt x="9" y="47"/>
                      <a:pt x="9" y="47"/>
                    </a:cubicBezTo>
                    <a:cubicBezTo>
                      <a:pt x="9" y="47"/>
                      <a:pt x="9" y="48"/>
                      <a:pt x="9" y="49"/>
                    </a:cubicBezTo>
                    <a:cubicBezTo>
                      <a:pt x="9" y="55"/>
                      <a:pt x="14" y="60"/>
                      <a:pt x="20" y="60"/>
                    </a:cubicBezTo>
                    <a:cubicBezTo>
                      <a:pt x="26" y="60"/>
                      <a:pt x="31" y="55"/>
                      <a:pt x="31" y="49"/>
                    </a:cubicBezTo>
                    <a:cubicBezTo>
                      <a:pt x="31" y="48"/>
                      <a:pt x="30" y="47"/>
                      <a:pt x="30" y="47"/>
                    </a:cubicBezTo>
                    <a:cubicBezTo>
                      <a:pt x="43" y="47"/>
                      <a:pt x="43" y="47"/>
                      <a:pt x="43" y="47"/>
                    </a:cubicBezTo>
                    <a:cubicBezTo>
                      <a:pt x="44" y="54"/>
                      <a:pt x="50" y="59"/>
                      <a:pt x="58" y="59"/>
                    </a:cubicBezTo>
                    <a:cubicBezTo>
                      <a:pt x="65" y="59"/>
                      <a:pt x="71" y="54"/>
                      <a:pt x="72" y="47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73" y="47"/>
                      <a:pt x="73" y="46"/>
                      <a:pt x="73" y="45"/>
                    </a:cubicBezTo>
                    <a:cubicBezTo>
                      <a:pt x="73" y="1"/>
                      <a:pt x="73" y="1"/>
                      <a:pt x="73" y="1"/>
                    </a:cubicBezTo>
                    <a:cubicBezTo>
                      <a:pt x="73" y="0"/>
                      <a:pt x="73" y="0"/>
                      <a:pt x="72" y="0"/>
                    </a:cubicBezTo>
                    <a:close/>
                    <a:moveTo>
                      <a:pt x="4" y="44"/>
                    </a:moveTo>
                    <a:cubicBezTo>
                      <a:pt x="3" y="44"/>
                      <a:pt x="3" y="44"/>
                      <a:pt x="3" y="44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4" y="41"/>
                      <a:pt x="4" y="41"/>
                      <a:pt x="4" y="41"/>
                    </a:cubicBezTo>
                    <a:lnTo>
                      <a:pt x="4" y="44"/>
                    </a:lnTo>
                    <a:close/>
                    <a:moveTo>
                      <a:pt x="27" y="26"/>
                    </a:moveTo>
                    <a:cubicBezTo>
                      <a:pt x="36" y="26"/>
                      <a:pt x="36" y="26"/>
                      <a:pt x="36" y="26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27" y="32"/>
                      <a:pt x="27" y="32"/>
                      <a:pt x="27" y="32"/>
                    </a:cubicBezTo>
                    <a:lnTo>
                      <a:pt x="27" y="26"/>
                    </a:lnTo>
                    <a:close/>
                    <a:moveTo>
                      <a:pt x="12" y="12"/>
                    </a:move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12" y="14"/>
                      <a:pt x="12" y="14"/>
                      <a:pt x="12" y="14"/>
                    </a:cubicBezTo>
                    <a:lnTo>
                      <a:pt x="12" y="12"/>
                    </a:lnTo>
                    <a:close/>
                    <a:moveTo>
                      <a:pt x="19" y="17"/>
                    </a:moveTo>
                    <a:cubicBezTo>
                      <a:pt x="19" y="23"/>
                      <a:pt x="19" y="23"/>
                      <a:pt x="19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17"/>
                      <a:pt x="15" y="17"/>
                      <a:pt x="15" y="17"/>
                    </a:cubicBezTo>
                    <a:lnTo>
                      <a:pt x="19" y="17"/>
                    </a:lnTo>
                    <a:close/>
                    <a:moveTo>
                      <a:pt x="20" y="57"/>
                    </a:moveTo>
                    <a:cubicBezTo>
                      <a:pt x="15" y="57"/>
                      <a:pt x="12" y="53"/>
                      <a:pt x="12" y="49"/>
                    </a:cubicBezTo>
                    <a:cubicBezTo>
                      <a:pt x="12" y="44"/>
                      <a:pt x="15" y="41"/>
                      <a:pt x="20" y="41"/>
                    </a:cubicBezTo>
                    <a:cubicBezTo>
                      <a:pt x="24" y="41"/>
                      <a:pt x="28" y="44"/>
                      <a:pt x="28" y="49"/>
                    </a:cubicBezTo>
                    <a:cubicBezTo>
                      <a:pt x="28" y="53"/>
                      <a:pt x="24" y="57"/>
                      <a:pt x="20" y="57"/>
                    </a:cubicBezTo>
                    <a:close/>
                    <a:moveTo>
                      <a:pt x="42" y="44"/>
                    </a:moveTo>
                    <a:cubicBezTo>
                      <a:pt x="29" y="44"/>
                      <a:pt x="29" y="44"/>
                      <a:pt x="29" y="44"/>
                    </a:cubicBezTo>
                    <a:cubicBezTo>
                      <a:pt x="27" y="40"/>
                      <a:pt x="24" y="38"/>
                      <a:pt x="20" y="38"/>
                    </a:cubicBezTo>
                    <a:cubicBezTo>
                      <a:pt x="16" y="38"/>
                      <a:pt x="12" y="40"/>
                      <a:pt x="10" y="43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38"/>
                      <a:pt x="10" y="38"/>
                      <a:pt x="9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4" y="34"/>
                      <a:pt x="25" y="35"/>
                      <a:pt x="25" y="35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38" y="35"/>
                      <a:pt x="39" y="34"/>
                      <a:pt x="39" y="34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2" y="26"/>
                      <a:pt x="42" y="26"/>
                      <a:pt x="42" y="26"/>
                    </a:cubicBezTo>
                    <a:lnTo>
                      <a:pt x="42" y="44"/>
                    </a:lnTo>
                    <a:close/>
                    <a:moveTo>
                      <a:pt x="54" y="3"/>
                    </a:moveTo>
                    <a:cubicBezTo>
                      <a:pt x="70" y="3"/>
                      <a:pt x="70" y="3"/>
                      <a:pt x="70" y="3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68" y="34"/>
                      <a:pt x="63" y="31"/>
                      <a:pt x="58" y="31"/>
                    </a:cubicBezTo>
                    <a:cubicBezTo>
                      <a:pt x="52" y="31"/>
                      <a:pt x="47" y="34"/>
                      <a:pt x="45" y="39"/>
                    </a:cubicBezTo>
                    <a:cubicBezTo>
                      <a:pt x="45" y="12"/>
                      <a:pt x="45" y="12"/>
                      <a:pt x="45" y="12"/>
                    </a:cubicBezTo>
                    <a:cubicBezTo>
                      <a:pt x="45" y="7"/>
                      <a:pt x="49" y="3"/>
                      <a:pt x="54" y="3"/>
                    </a:cubicBezTo>
                    <a:close/>
                    <a:moveTo>
                      <a:pt x="58" y="56"/>
                    </a:moveTo>
                    <a:cubicBezTo>
                      <a:pt x="51" y="56"/>
                      <a:pt x="46" y="51"/>
                      <a:pt x="46" y="45"/>
                    </a:cubicBezTo>
                    <a:cubicBezTo>
                      <a:pt x="46" y="39"/>
                      <a:pt x="51" y="34"/>
                      <a:pt x="58" y="34"/>
                    </a:cubicBezTo>
                    <a:cubicBezTo>
                      <a:pt x="64" y="34"/>
                      <a:pt x="69" y="39"/>
                      <a:pt x="69" y="45"/>
                    </a:cubicBezTo>
                    <a:cubicBezTo>
                      <a:pt x="69" y="51"/>
                      <a:pt x="64" y="56"/>
                      <a:pt x="58" y="56"/>
                    </a:cubicBezTo>
                    <a:close/>
                    <a:moveTo>
                      <a:pt x="58" y="41"/>
                    </a:moveTo>
                    <a:cubicBezTo>
                      <a:pt x="55" y="41"/>
                      <a:pt x="53" y="43"/>
                      <a:pt x="53" y="45"/>
                    </a:cubicBezTo>
                    <a:cubicBezTo>
                      <a:pt x="53" y="47"/>
                      <a:pt x="55" y="49"/>
                      <a:pt x="58" y="49"/>
                    </a:cubicBezTo>
                    <a:cubicBezTo>
                      <a:pt x="60" y="49"/>
                      <a:pt x="62" y="47"/>
                      <a:pt x="62" y="45"/>
                    </a:cubicBezTo>
                    <a:cubicBezTo>
                      <a:pt x="62" y="43"/>
                      <a:pt x="60" y="41"/>
                      <a:pt x="58" y="41"/>
                    </a:cubicBezTo>
                    <a:close/>
                    <a:moveTo>
                      <a:pt x="58" y="47"/>
                    </a:moveTo>
                    <a:cubicBezTo>
                      <a:pt x="56" y="47"/>
                      <a:pt x="55" y="46"/>
                      <a:pt x="55" y="45"/>
                    </a:cubicBezTo>
                    <a:cubicBezTo>
                      <a:pt x="55" y="44"/>
                      <a:pt x="56" y="43"/>
                      <a:pt x="58" y="43"/>
                    </a:cubicBezTo>
                    <a:cubicBezTo>
                      <a:pt x="59" y="43"/>
                      <a:pt x="60" y="44"/>
                      <a:pt x="60" y="45"/>
                    </a:cubicBezTo>
                    <a:cubicBezTo>
                      <a:pt x="60" y="46"/>
                      <a:pt x="59" y="47"/>
                      <a:pt x="58" y="47"/>
                    </a:cubicBezTo>
                    <a:close/>
                    <a:moveTo>
                      <a:pt x="20" y="44"/>
                    </a:moveTo>
                    <a:cubicBezTo>
                      <a:pt x="17" y="44"/>
                      <a:pt x="15" y="46"/>
                      <a:pt x="15" y="48"/>
                    </a:cubicBezTo>
                    <a:cubicBezTo>
                      <a:pt x="15" y="51"/>
                      <a:pt x="17" y="53"/>
                      <a:pt x="20" y="53"/>
                    </a:cubicBezTo>
                    <a:cubicBezTo>
                      <a:pt x="22" y="53"/>
                      <a:pt x="24" y="51"/>
                      <a:pt x="24" y="48"/>
                    </a:cubicBezTo>
                    <a:cubicBezTo>
                      <a:pt x="24" y="46"/>
                      <a:pt x="22" y="44"/>
                      <a:pt x="20" y="44"/>
                    </a:cubicBezTo>
                    <a:close/>
                    <a:moveTo>
                      <a:pt x="20" y="51"/>
                    </a:moveTo>
                    <a:cubicBezTo>
                      <a:pt x="18" y="51"/>
                      <a:pt x="17" y="50"/>
                      <a:pt x="17" y="48"/>
                    </a:cubicBezTo>
                    <a:cubicBezTo>
                      <a:pt x="17" y="47"/>
                      <a:pt x="18" y="46"/>
                      <a:pt x="20" y="46"/>
                    </a:cubicBezTo>
                    <a:cubicBezTo>
                      <a:pt x="21" y="46"/>
                      <a:pt x="22" y="47"/>
                      <a:pt x="22" y="48"/>
                    </a:cubicBezTo>
                    <a:cubicBezTo>
                      <a:pt x="22" y="50"/>
                      <a:pt x="21" y="51"/>
                      <a:pt x="20" y="5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0F3946DB-1AC1-4077-87AA-B5A02D720EDC}"/>
                </a:ext>
              </a:extLst>
            </p:cNvPr>
            <p:cNvGrpSpPr/>
            <p:nvPr/>
          </p:nvGrpSpPr>
          <p:grpSpPr>
            <a:xfrm>
              <a:off x="9559909" y="3229111"/>
              <a:ext cx="827733" cy="540645"/>
              <a:chOff x="7169932" y="2695638"/>
              <a:chExt cx="620800" cy="405484"/>
            </a:xfrm>
          </p:grpSpPr>
          <p:grpSp>
            <p:nvGrpSpPr>
              <p:cNvPr id="53" name="组合 52">
                <a:extLst>
                  <a:ext uri="{FF2B5EF4-FFF2-40B4-BE49-F238E27FC236}">
                    <a16:creationId xmlns:a16="http://schemas.microsoft.com/office/drawing/2014/main" id="{83921CEB-51BD-4359-BAF6-A6C40465ABF7}"/>
                  </a:ext>
                </a:extLst>
              </p:cNvPr>
              <p:cNvGrpSpPr/>
              <p:nvPr/>
            </p:nvGrpSpPr>
            <p:grpSpPr>
              <a:xfrm flipH="1">
                <a:off x="7169932" y="2695638"/>
                <a:ext cx="620800" cy="405484"/>
                <a:chOff x="1588" y="2074863"/>
                <a:chExt cx="627062" cy="409575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3B3DB335-69BE-41A8-A24B-C88368427F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88" y="2074863"/>
                  <a:ext cx="627062" cy="409575"/>
                </a:xfrm>
                <a:custGeom>
                  <a:avLst/>
                  <a:gdLst>
                    <a:gd name="T0" fmla="*/ 0 w 395"/>
                    <a:gd name="T1" fmla="*/ 0 h 258"/>
                    <a:gd name="T2" fmla="*/ 82 w 395"/>
                    <a:gd name="T3" fmla="*/ 128 h 258"/>
                    <a:gd name="T4" fmla="*/ 0 w 395"/>
                    <a:gd name="T5" fmla="*/ 258 h 258"/>
                    <a:gd name="T6" fmla="*/ 395 w 395"/>
                    <a:gd name="T7" fmla="*/ 258 h 258"/>
                    <a:gd name="T8" fmla="*/ 395 w 395"/>
                    <a:gd name="T9" fmla="*/ 0 h 258"/>
                    <a:gd name="T10" fmla="*/ 0 w 395"/>
                    <a:gd name="T11" fmla="*/ 0 h 2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5" h="258">
                      <a:moveTo>
                        <a:pt x="0" y="0"/>
                      </a:moveTo>
                      <a:lnTo>
                        <a:pt x="82" y="128"/>
                      </a:lnTo>
                      <a:lnTo>
                        <a:pt x="0" y="258"/>
                      </a:lnTo>
                      <a:lnTo>
                        <a:pt x="395" y="258"/>
                      </a:lnTo>
                      <a:lnTo>
                        <a:pt x="39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3200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572DF47A-B893-4CBF-BEE2-DEF1B629493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3550" y="2074863"/>
                  <a:ext cx="165100" cy="409575"/>
                </a:xfrm>
                <a:custGeom>
                  <a:avLst/>
                  <a:gdLst>
                    <a:gd name="T0" fmla="*/ 0 w 44"/>
                    <a:gd name="T1" fmla="*/ 54 h 109"/>
                    <a:gd name="T2" fmla="*/ 10 w 44"/>
                    <a:gd name="T3" fmla="*/ 109 h 109"/>
                    <a:gd name="T4" fmla="*/ 44 w 44"/>
                    <a:gd name="T5" fmla="*/ 109 h 109"/>
                    <a:gd name="T6" fmla="*/ 44 w 44"/>
                    <a:gd name="T7" fmla="*/ 0 h 109"/>
                    <a:gd name="T8" fmla="*/ 10 w 44"/>
                    <a:gd name="T9" fmla="*/ 0 h 109"/>
                    <a:gd name="T10" fmla="*/ 0 w 44"/>
                    <a:gd name="T11" fmla="*/ 54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4" h="109">
                      <a:moveTo>
                        <a:pt x="0" y="54"/>
                      </a:moveTo>
                      <a:cubicBezTo>
                        <a:pt x="0" y="75"/>
                        <a:pt x="4" y="95"/>
                        <a:pt x="10" y="109"/>
                      </a:cubicBezTo>
                      <a:cubicBezTo>
                        <a:pt x="44" y="109"/>
                        <a:pt x="44" y="109"/>
                        <a:pt x="44" y="109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4" y="14"/>
                        <a:pt x="0" y="33"/>
                        <a:pt x="0" y="5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0"/>
                      </a:schemeClr>
                    </a:gs>
                    <a:gs pos="100000">
                      <a:schemeClr val="tx1">
                        <a:alpha val="20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3200"/>
                </a:p>
              </p:txBody>
            </p:sp>
          </p:grp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D3AF9109-CAB7-4B75-8A2F-D7A98703DF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10824" y="2799734"/>
                <a:ext cx="243461" cy="194504"/>
              </a:xfrm>
              <a:custGeom>
                <a:avLst/>
                <a:gdLst>
                  <a:gd name="T0" fmla="*/ 62 w 78"/>
                  <a:gd name="T1" fmla="*/ 44 h 60"/>
                  <a:gd name="T2" fmla="*/ 61 w 78"/>
                  <a:gd name="T3" fmla="*/ 34 h 60"/>
                  <a:gd name="T4" fmla="*/ 76 w 78"/>
                  <a:gd name="T5" fmla="*/ 19 h 60"/>
                  <a:gd name="T6" fmla="*/ 70 w 78"/>
                  <a:gd name="T7" fmla="*/ 10 h 60"/>
                  <a:gd name="T8" fmla="*/ 49 w 78"/>
                  <a:gd name="T9" fmla="*/ 1 h 60"/>
                  <a:gd name="T10" fmla="*/ 31 w 78"/>
                  <a:gd name="T11" fmla="*/ 1 h 60"/>
                  <a:gd name="T12" fmla="*/ 47 w 78"/>
                  <a:gd name="T13" fmla="*/ 13 h 60"/>
                  <a:gd name="T14" fmla="*/ 65 w 78"/>
                  <a:gd name="T15" fmla="*/ 13 h 60"/>
                  <a:gd name="T16" fmla="*/ 43 w 78"/>
                  <a:gd name="T17" fmla="*/ 27 h 60"/>
                  <a:gd name="T18" fmla="*/ 43 w 78"/>
                  <a:gd name="T19" fmla="*/ 32 h 60"/>
                  <a:gd name="T20" fmla="*/ 39 w 78"/>
                  <a:gd name="T21" fmla="*/ 35 h 60"/>
                  <a:gd name="T22" fmla="*/ 52 w 78"/>
                  <a:gd name="T23" fmla="*/ 45 h 60"/>
                  <a:gd name="T24" fmla="*/ 31 w 78"/>
                  <a:gd name="T25" fmla="*/ 21 h 60"/>
                  <a:gd name="T26" fmla="*/ 10 w 78"/>
                  <a:gd name="T27" fmla="*/ 20 h 60"/>
                  <a:gd name="T28" fmla="*/ 0 w 78"/>
                  <a:gd name="T29" fmla="*/ 46 h 60"/>
                  <a:gd name="T30" fmla="*/ 9 w 78"/>
                  <a:gd name="T31" fmla="*/ 54 h 60"/>
                  <a:gd name="T32" fmla="*/ 49 w 78"/>
                  <a:gd name="T33" fmla="*/ 54 h 60"/>
                  <a:gd name="T34" fmla="*/ 75 w 78"/>
                  <a:gd name="T35" fmla="*/ 54 h 60"/>
                  <a:gd name="T36" fmla="*/ 75 w 78"/>
                  <a:gd name="T37" fmla="*/ 45 h 60"/>
                  <a:gd name="T38" fmla="*/ 34 w 78"/>
                  <a:gd name="T39" fmla="*/ 3 h 60"/>
                  <a:gd name="T40" fmla="*/ 53 w 78"/>
                  <a:gd name="T41" fmla="*/ 33 h 60"/>
                  <a:gd name="T42" fmla="*/ 54 w 78"/>
                  <a:gd name="T43" fmla="*/ 33 h 60"/>
                  <a:gd name="T44" fmla="*/ 72 w 78"/>
                  <a:gd name="T45" fmla="*/ 17 h 60"/>
                  <a:gd name="T46" fmla="*/ 71 w 78"/>
                  <a:gd name="T47" fmla="*/ 13 h 60"/>
                  <a:gd name="T48" fmla="*/ 74 w 78"/>
                  <a:gd name="T49" fmla="*/ 14 h 60"/>
                  <a:gd name="T50" fmla="*/ 59 w 78"/>
                  <a:gd name="T51" fmla="*/ 28 h 60"/>
                  <a:gd name="T52" fmla="*/ 68 w 78"/>
                  <a:gd name="T53" fmla="*/ 15 h 60"/>
                  <a:gd name="T54" fmla="*/ 53 w 78"/>
                  <a:gd name="T55" fmla="*/ 25 h 60"/>
                  <a:gd name="T56" fmla="*/ 46 w 78"/>
                  <a:gd name="T57" fmla="*/ 30 h 60"/>
                  <a:gd name="T58" fmla="*/ 42 w 78"/>
                  <a:gd name="T59" fmla="*/ 37 h 60"/>
                  <a:gd name="T60" fmla="*/ 42 w 78"/>
                  <a:gd name="T61" fmla="*/ 42 h 60"/>
                  <a:gd name="T62" fmla="*/ 25 w 78"/>
                  <a:gd name="T63" fmla="*/ 51 h 60"/>
                  <a:gd name="T64" fmla="*/ 50 w 78"/>
                  <a:gd name="T65" fmla="*/ 48 h 60"/>
                  <a:gd name="T66" fmla="*/ 12 w 78"/>
                  <a:gd name="T67" fmla="*/ 23 h 60"/>
                  <a:gd name="T68" fmla="*/ 22 w 78"/>
                  <a:gd name="T69" fmla="*/ 45 h 60"/>
                  <a:gd name="T70" fmla="*/ 3 w 78"/>
                  <a:gd name="T71" fmla="*/ 45 h 60"/>
                  <a:gd name="T72" fmla="*/ 9 w 78"/>
                  <a:gd name="T73" fmla="*/ 48 h 60"/>
                  <a:gd name="T74" fmla="*/ 3 w 78"/>
                  <a:gd name="T75" fmla="*/ 48 h 60"/>
                  <a:gd name="T76" fmla="*/ 17 w 78"/>
                  <a:gd name="T77" fmla="*/ 47 h 60"/>
                  <a:gd name="T78" fmla="*/ 57 w 78"/>
                  <a:gd name="T79" fmla="*/ 56 h 60"/>
                  <a:gd name="T80" fmla="*/ 62 w 78"/>
                  <a:gd name="T81" fmla="*/ 51 h 60"/>
                  <a:gd name="T82" fmla="*/ 66 w 78"/>
                  <a:gd name="T83" fmla="*/ 51 h 60"/>
                  <a:gd name="T84" fmla="*/ 73 w 78"/>
                  <a:gd name="T85" fmla="*/ 51 h 60"/>
                  <a:gd name="T86" fmla="*/ 26 w 78"/>
                  <a:gd name="T87" fmla="*/ 26 h 60"/>
                  <a:gd name="T88" fmla="*/ 13 w 78"/>
                  <a:gd name="T89" fmla="*/ 25 h 60"/>
                  <a:gd name="T90" fmla="*/ 7 w 78"/>
                  <a:gd name="T91" fmla="*/ 36 h 60"/>
                  <a:gd name="T92" fmla="*/ 24 w 78"/>
                  <a:gd name="T93" fmla="*/ 27 h 60"/>
                  <a:gd name="T94" fmla="*/ 14 w 78"/>
                  <a:gd name="T95" fmla="*/ 27 h 60"/>
                  <a:gd name="T96" fmla="*/ 13 w 78"/>
                  <a:gd name="T97" fmla="*/ 41 h 60"/>
                  <a:gd name="T98" fmla="*/ 17 w 78"/>
                  <a:gd name="T99" fmla="*/ 3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8" h="60">
                    <a:moveTo>
                      <a:pt x="75" y="45"/>
                    </a:moveTo>
                    <a:cubicBezTo>
                      <a:pt x="62" y="45"/>
                      <a:pt x="62" y="45"/>
                      <a:pt x="62" y="45"/>
                    </a:cubicBezTo>
                    <a:cubicBezTo>
                      <a:pt x="62" y="45"/>
                      <a:pt x="62" y="44"/>
                      <a:pt x="62" y="44"/>
                    </a:cubicBezTo>
                    <a:cubicBezTo>
                      <a:pt x="63" y="44"/>
                      <a:pt x="63" y="44"/>
                      <a:pt x="63" y="43"/>
                    </a:cubicBezTo>
                    <a:cubicBezTo>
                      <a:pt x="63" y="35"/>
                      <a:pt x="63" y="35"/>
                      <a:pt x="63" y="35"/>
                    </a:cubicBezTo>
                    <a:cubicBezTo>
                      <a:pt x="63" y="34"/>
                      <a:pt x="62" y="34"/>
                      <a:pt x="61" y="34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7" y="17"/>
                      <a:pt x="78" y="15"/>
                      <a:pt x="77" y="13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5" y="10"/>
                      <a:pt x="72" y="9"/>
                      <a:pt x="70" y="10"/>
                    </a:cubicBezTo>
                    <a:cubicBezTo>
                      <a:pt x="68" y="12"/>
                      <a:pt x="68" y="12"/>
                      <a:pt x="68" y="12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0"/>
                      <a:pt x="48" y="0"/>
                      <a:pt x="47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1" y="0"/>
                      <a:pt x="31" y="1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3"/>
                      <a:pt x="32" y="13"/>
                      <a:pt x="32" y="13"/>
                    </a:cubicBezTo>
                    <a:cubicBezTo>
                      <a:pt x="47" y="13"/>
                      <a:pt x="47" y="13"/>
                      <a:pt x="47" y="13"/>
                    </a:cubicBezTo>
                    <a:cubicBezTo>
                      <a:pt x="48" y="13"/>
                      <a:pt x="49" y="13"/>
                      <a:pt x="49" y="12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6" y="22"/>
                      <a:pt x="43" y="24"/>
                      <a:pt x="43" y="27"/>
                    </a:cubicBezTo>
                    <a:cubicBezTo>
                      <a:pt x="43" y="31"/>
                      <a:pt x="43" y="31"/>
                      <a:pt x="43" y="31"/>
                    </a:cubicBezTo>
                    <a:cubicBezTo>
                      <a:pt x="43" y="31"/>
                      <a:pt x="43" y="31"/>
                      <a:pt x="43" y="31"/>
                    </a:cubicBezTo>
                    <a:cubicBezTo>
                      <a:pt x="43" y="31"/>
                      <a:pt x="43" y="32"/>
                      <a:pt x="43" y="32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1" y="34"/>
                      <a:pt x="41" y="34"/>
                      <a:pt x="41" y="34"/>
                    </a:cubicBezTo>
                    <a:cubicBezTo>
                      <a:pt x="40" y="34"/>
                      <a:pt x="39" y="34"/>
                      <a:pt x="39" y="35"/>
                    </a:cubicBezTo>
                    <a:cubicBezTo>
                      <a:pt x="39" y="43"/>
                      <a:pt x="39" y="43"/>
                      <a:pt x="39" y="43"/>
                    </a:cubicBezTo>
                    <a:cubicBezTo>
                      <a:pt x="39" y="44"/>
                      <a:pt x="40" y="45"/>
                      <a:pt x="41" y="45"/>
                    </a:cubicBezTo>
                    <a:cubicBezTo>
                      <a:pt x="52" y="45"/>
                      <a:pt x="52" y="45"/>
                      <a:pt x="52" y="45"/>
                    </a:cubicBezTo>
                    <a:cubicBezTo>
                      <a:pt x="52" y="45"/>
                      <a:pt x="52" y="45"/>
                      <a:pt x="52" y="45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0"/>
                      <a:pt x="30" y="20"/>
                      <a:pt x="30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0" y="20"/>
                      <a:pt x="10" y="20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0" y="35"/>
                      <a:pt x="0" y="35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3"/>
                      <a:pt x="1" y="54"/>
                      <a:pt x="2" y="54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10" y="57"/>
                      <a:pt x="13" y="60"/>
                      <a:pt x="17" y="60"/>
                    </a:cubicBezTo>
                    <a:cubicBezTo>
                      <a:pt x="20" y="60"/>
                      <a:pt x="23" y="57"/>
                      <a:pt x="24" y="54"/>
                    </a:cubicBezTo>
                    <a:cubicBezTo>
                      <a:pt x="49" y="54"/>
                      <a:pt x="49" y="54"/>
                      <a:pt x="49" y="54"/>
                    </a:cubicBezTo>
                    <a:cubicBezTo>
                      <a:pt x="51" y="57"/>
                      <a:pt x="54" y="60"/>
                      <a:pt x="57" y="60"/>
                    </a:cubicBezTo>
                    <a:cubicBezTo>
                      <a:pt x="61" y="60"/>
                      <a:pt x="64" y="57"/>
                      <a:pt x="65" y="54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6" y="54"/>
                      <a:pt x="76" y="53"/>
                      <a:pt x="76" y="52"/>
                    </a:cubicBezTo>
                    <a:cubicBezTo>
                      <a:pt x="76" y="46"/>
                      <a:pt x="76" y="46"/>
                      <a:pt x="76" y="46"/>
                    </a:cubicBezTo>
                    <a:cubicBezTo>
                      <a:pt x="76" y="45"/>
                      <a:pt x="76" y="45"/>
                      <a:pt x="75" y="45"/>
                    </a:cubicBezTo>
                    <a:close/>
                    <a:moveTo>
                      <a:pt x="46" y="10"/>
                    </a:moveTo>
                    <a:cubicBezTo>
                      <a:pt x="34" y="10"/>
                      <a:pt x="34" y="10"/>
                      <a:pt x="34" y="10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46" y="3"/>
                      <a:pt x="46" y="3"/>
                      <a:pt x="46" y="3"/>
                    </a:cubicBezTo>
                    <a:lnTo>
                      <a:pt x="46" y="10"/>
                    </a:lnTo>
                    <a:close/>
                    <a:moveTo>
                      <a:pt x="53" y="33"/>
                    </a:moveTo>
                    <a:cubicBezTo>
                      <a:pt x="49" y="33"/>
                      <a:pt x="49" y="33"/>
                      <a:pt x="49" y="33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54" y="33"/>
                      <a:pt x="54" y="33"/>
                      <a:pt x="54" y="33"/>
                    </a:cubicBezTo>
                    <a:cubicBezTo>
                      <a:pt x="54" y="33"/>
                      <a:pt x="54" y="33"/>
                      <a:pt x="53" y="33"/>
                    </a:cubicBezTo>
                    <a:close/>
                    <a:moveTo>
                      <a:pt x="71" y="16"/>
                    </a:moveTo>
                    <a:cubicBezTo>
                      <a:pt x="72" y="16"/>
                      <a:pt x="72" y="17"/>
                      <a:pt x="72" y="17"/>
                    </a:cubicBezTo>
                    <a:cubicBezTo>
                      <a:pt x="72" y="17"/>
                      <a:pt x="73" y="16"/>
                      <a:pt x="73" y="16"/>
                    </a:cubicBezTo>
                    <a:cubicBezTo>
                      <a:pt x="74" y="15"/>
                      <a:pt x="73" y="14"/>
                      <a:pt x="73" y="14"/>
                    </a:cubicBezTo>
                    <a:cubicBezTo>
                      <a:pt x="71" y="13"/>
                      <a:pt x="71" y="13"/>
                      <a:pt x="71" y="13"/>
                    </a:cubicBezTo>
                    <a:cubicBezTo>
                      <a:pt x="72" y="13"/>
                      <a:pt x="72" y="13"/>
                      <a:pt x="72" y="13"/>
                    </a:cubicBezTo>
                    <a:cubicBezTo>
                      <a:pt x="72" y="13"/>
                      <a:pt x="72" y="13"/>
                      <a:pt x="72" y="13"/>
                    </a:cubicBezTo>
                    <a:cubicBezTo>
                      <a:pt x="73" y="13"/>
                      <a:pt x="73" y="13"/>
                      <a:pt x="74" y="14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5" y="15"/>
                      <a:pt x="74" y="16"/>
                      <a:pt x="74" y="16"/>
                    </a:cubicBezTo>
                    <a:cubicBezTo>
                      <a:pt x="59" y="28"/>
                      <a:pt x="59" y="28"/>
                      <a:pt x="59" y="28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59" y="25"/>
                      <a:pt x="57" y="23"/>
                      <a:pt x="55" y="22"/>
                    </a:cubicBezTo>
                    <a:cubicBezTo>
                      <a:pt x="68" y="15"/>
                      <a:pt x="68" y="15"/>
                      <a:pt x="68" y="15"/>
                    </a:cubicBezTo>
                    <a:lnTo>
                      <a:pt x="71" y="16"/>
                    </a:lnTo>
                    <a:close/>
                    <a:moveTo>
                      <a:pt x="49" y="25"/>
                    </a:moveTo>
                    <a:cubicBezTo>
                      <a:pt x="53" y="25"/>
                      <a:pt x="53" y="25"/>
                      <a:pt x="53" y="25"/>
                    </a:cubicBezTo>
                    <a:cubicBezTo>
                      <a:pt x="55" y="25"/>
                      <a:pt x="56" y="26"/>
                      <a:pt x="56" y="27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46" y="30"/>
                      <a:pt x="46" y="30"/>
                      <a:pt x="46" y="30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6" y="26"/>
                      <a:pt x="47" y="25"/>
                      <a:pt x="49" y="25"/>
                    </a:cubicBezTo>
                    <a:close/>
                    <a:moveTo>
                      <a:pt x="42" y="37"/>
                    </a:moveTo>
                    <a:cubicBezTo>
                      <a:pt x="60" y="37"/>
                      <a:pt x="60" y="37"/>
                      <a:pt x="60" y="37"/>
                    </a:cubicBezTo>
                    <a:cubicBezTo>
                      <a:pt x="60" y="42"/>
                      <a:pt x="60" y="42"/>
                      <a:pt x="60" y="42"/>
                    </a:cubicBezTo>
                    <a:cubicBezTo>
                      <a:pt x="42" y="42"/>
                      <a:pt x="42" y="42"/>
                      <a:pt x="42" y="42"/>
                    </a:cubicBezTo>
                    <a:lnTo>
                      <a:pt x="42" y="37"/>
                    </a:lnTo>
                    <a:close/>
                    <a:moveTo>
                      <a:pt x="49" y="51"/>
                    </a:move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0"/>
                      <a:pt x="24" y="49"/>
                      <a:pt x="24" y="48"/>
                    </a:cubicBezTo>
                    <a:cubicBezTo>
                      <a:pt x="30" y="48"/>
                      <a:pt x="30" y="48"/>
                      <a:pt x="30" y="48"/>
                    </a:cubicBezTo>
                    <a:cubicBezTo>
                      <a:pt x="50" y="48"/>
                      <a:pt x="50" y="48"/>
                      <a:pt x="50" y="48"/>
                    </a:cubicBezTo>
                    <a:cubicBezTo>
                      <a:pt x="49" y="49"/>
                      <a:pt x="49" y="50"/>
                      <a:pt x="49" y="51"/>
                    </a:cubicBezTo>
                    <a:close/>
                    <a:moveTo>
                      <a:pt x="3" y="35"/>
                    </a:moveTo>
                    <a:cubicBezTo>
                      <a:pt x="12" y="23"/>
                      <a:pt x="12" y="23"/>
                      <a:pt x="12" y="23"/>
                    </a:cubicBezTo>
                    <a:cubicBezTo>
                      <a:pt x="28" y="23"/>
                      <a:pt x="28" y="23"/>
                      <a:pt x="28" y="23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2" y="45"/>
                      <a:pt x="22" y="45"/>
                      <a:pt x="22" y="45"/>
                    </a:cubicBezTo>
                    <a:cubicBezTo>
                      <a:pt x="20" y="44"/>
                      <a:pt x="18" y="43"/>
                      <a:pt x="17" y="43"/>
                    </a:cubicBezTo>
                    <a:cubicBezTo>
                      <a:pt x="15" y="43"/>
                      <a:pt x="13" y="44"/>
                      <a:pt x="12" y="45"/>
                    </a:cubicBezTo>
                    <a:cubicBezTo>
                      <a:pt x="3" y="45"/>
                      <a:pt x="3" y="45"/>
                      <a:pt x="3" y="45"/>
                    </a:cubicBezTo>
                    <a:lnTo>
                      <a:pt x="3" y="35"/>
                    </a:lnTo>
                    <a:close/>
                    <a:moveTo>
                      <a:pt x="3" y="48"/>
                    </a:moveTo>
                    <a:cubicBezTo>
                      <a:pt x="9" y="48"/>
                      <a:pt x="9" y="48"/>
                      <a:pt x="9" y="48"/>
                    </a:cubicBezTo>
                    <a:cubicBezTo>
                      <a:pt x="9" y="49"/>
                      <a:pt x="8" y="50"/>
                      <a:pt x="8" y="51"/>
                    </a:cubicBezTo>
                    <a:cubicBezTo>
                      <a:pt x="3" y="51"/>
                      <a:pt x="3" y="51"/>
                      <a:pt x="3" y="51"/>
                    </a:cubicBezTo>
                    <a:lnTo>
                      <a:pt x="3" y="48"/>
                    </a:lnTo>
                    <a:close/>
                    <a:moveTo>
                      <a:pt x="17" y="56"/>
                    </a:moveTo>
                    <a:cubicBezTo>
                      <a:pt x="14" y="56"/>
                      <a:pt x="12" y="54"/>
                      <a:pt x="12" y="51"/>
                    </a:cubicBezTo>
                    <a:cubicBezTo>
                      <a:pt x="12" y="49"/>
                      <a:pt x="14" y="47"/>
                      <a:pt x="17" y="47"/>
                    </a:cubicBezTo>
                    <a:cubicBezTo>
                      <a:pt x="19" y="47"/>
                      <a:pt x="21" y="49"/>
                      <a:pt x="21" y="51"/>
                    </a:cubicBezTo>
                    <a:cubicBezTo>
                      <a:pt x="21" y="54"/>
                      <a:pt x="19" y="56"/>
                      <a:pt x="17" y="56"/>
                    </a:cubicBezTo>
                    <a:close/>
                    <a:moveTo>
                      <a:pt x="57" y="56"/>
                    </a:moveTo>
                    <a:cubicBezTo>
                      <a:pt x="55" y="56"/>
                      <a:pt x="53" y="54"/>
                      <a:pt x="53" y="51"/>
                    </a:cubicBezTo>
                    <a:cubicBezTo>
                      <a:pt x="53" y="49"/>
                      <a:pt x="55" y="47"/>
                      <a:pt x="57" y="47"/>
                    </a:cubicBezTo>
                    <a:cubicBezTo>
                      <a:pt x="60" y="47"/>
                      <a:pt x="62" y="49"/>
                      <a:pt x="62" y="51"/>
                    </a:cubicBezTo>
                    <a:cubicBezTo>
                      <a:pt x="62" y="54"/>
                      <a:pt x="60" y="56"/>
                      <a:pt x="57" y="56"/>
                    </a:cubicBezTo>
                    <a:close/>
                    <a:moveTo>
                      <a:pt x="73" y="51"/>
                    </a:moveTo>
                    <a:cubicBezTo>
                      <a:pt x="66" y="51"/>
                      <a:pt x="66" y="51"/>
                      <a:pt x="66" y="51"/>
                    </a:cubicBezTo>
                    <a:cubicBezTo>
                      <a:pt x="66" y="50"/>
                      <a:pt x="65" y="49"/>
                      <a:pt x="65" y="48"/>
                    </a:cubicBezTo>
                    <a:cubicBezTo>
                      <a:pt x="73" y="48"/>
                      <a:pt x="73" y="48"/>
                      <a:pt x="73" y="48"/>
                    </a:cubicBezTo>
                    <a:lnTo>
                      <a:pt x="73" y="51"/>
                    </a:lnTo>
                    <a:close/>
                    <a:moveTo>
                      <a:pt x="25" y="36"/>
                    </a:moveTo>
                    <a:cubicBezTo>
                      <a:pt x="26" y="36"/>
                      <a:pt x="26" y="35"/>
                      <a:pt x="26" y="35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6" y="25"/>
                      <a:pt x="26" y="25"/>
                      <a:pt x="25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6" y="36"/>
                      <a:pt x="6" y="36"/>
                      <a:pt x="7" y="36"/>
                    </a:cubicBezTo>
                    <a:lnTo>
                      <a:pt x="25" y="36"/>
                    </a:lnTo>
                    <a:close/>
                    <a:moveTo>
                      <a:pt x="14" y="27"/>
                    </a:moveTo>
                    <a:cubicBezTo>
                      <a:pt x="24" y="27"/>
                      <a:pt x="24" y="27"/>
                      <a:pt x="24" y="27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9" y="34"/>
                      <a:pt x="9" y="34"/>
                      <a:pt x="9" y="34"/>
                    </a:cubicBezTo>
                    <a:lnTo>
                      <a:pt x="14" y="27"/>
                    </a:lnTo>
                    <a:close/>
                    <a:moveTo>
                      <a:pt x="18" y="39"/>
                    </a:moveTo>
                    <a:cubicBezTo>
                      <a:pt x="18" y="40"/>
                      <a:pt x="17" y="41"/>
                      <a:pt x="17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3" y="41"/>
                      <a:pt x="12" y="40"/>
                      <a:pt x="12" y="39"/>
                    </a:cubicBezTo>
                    <a:cubicBezTo>
                      <a:pt x="12" y="38"/>
                      <a:pt x="13" y="38"/>
                      <a:pt x="13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8" y="38"/>
                      <a:pt x="18" y="3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3DBFA909-04E2-45ED-B16E-7BE96E80AC2A}"/>
                </a:ext>
              </a:extLst>
            </p:cNvPr>
            <p:cNvGrpSpPr/>
            <p:nvPr/>
          </p:nvGrpSpPr>
          <p:grpSpPr>
            <a:xfrm>
              <a:off x="1919409" y="1836238"/>
              <a:ext cx="827733" cy="540647"/>
              <a:chOff x="1439557" y="1650983"/>
              <a:chExt cx="620800" cy="405485"/>
            </a:xfrm>
          </p:grpSpPr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1D39C009-0D17-4640-85BD-2480EA276E95}"/>
                  </a:ext>
                </a:extLst>
              </p:cNvPr>
              <p:cNvGrpSpPr/>
              <p:nvPr/>
            </p:nvGrpSpPr>
            <p:grpSpPr>
              <a:xfrm>
                <a:off x="1439557" y="1650983"/>
                <a:ext cx="620800" cy="405485"/>
                <a:chOff x="1588" y="2074863"/>
                <a:chExt cx="627062" cy="409575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74657E85-2A07-4E4D-91FF-AB75CA6D684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88" y="2074863"/>
                  <a:ext cx="627062" cy="409575"/>
                </a:xfrm>
                <a:custGeom>
                  <a:avLst/>
                  <a:gdLst>
                    <a:gd name="T0" fmla="*/ 0 w 395"/>
                    <a:gd name="T1" fmla="*/ 0 h 258"/>
                    <a:gd name="T2" fmla="*/ 82 w 395"/>
                    <a:gd name="T3" fmla="*/ 128 h 258"/>
                    <a:gd name="T4" fmla="*/ 0 w 395"/>
                    <a:gd name="T5" fmla="*/ 258 h 258"/>
                    <a:gd name="T6" fmla="*/ 395 w 395"/>
                    <a:gd name="T7" fmla="*/ 258 h 258"/>
                    <a:gd name="T8" fmla="*/ 395 w 395"/>
                    <a:gd name="T9" fmla="*/ 0 h 258"/>
                    <a:gd name="T10" fmla="*/ 0 w 395"/>
                    <a:gd name="T11" fmla="*/ 0 h 2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5" h="258">
                      <a:moveTo>
                        <a:pt x="0" y="0"/>
                      </a:moveTo>
                      <a:lnTo>
                        <a:pt x="82" y="128"/>
                      </a:lnTo>
                      <a:lnTo>
                        <a:pt x="0" y="258"/>
                      </a:lnTo>
                      <a:lnTo>
                        <a:pt x="395" y="258"/>
                      </a:lnTo>
                      <a:lnTo>
                        <a:pt x="39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3200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4862BD16-D56E-4AE6-84C6-955CAD7154D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3550" y="2074863"/>
                  <a:ext cx="165100" cy="409575"/>
                </a:xfrm>
                <a:custGeom>
                  <a:avLst/>
                  <a:gdLst>
                    <a:gd name="T0" fmla="*/ 0 w 44"/>
                    <a:gd name="T1" fmla="*/ 54 h 109"/>
                    <a:gd name="T2" fmla="*/ 10 w 44"/>
                    <a:gd name="T3" fmla="*/ 109 h 109"/>
                    <a:gd name="T4" fmla="*/ 44 w 44"/>
                    <a:gd name="T5" fmla="*/ 109 h 109"/>
                    <a:gd name="T6" fmla="*/ 44 w 44"/>
                    <a:gd name="T7" fmla="*/ 0 h 109"/>
                    <a:gd name="T8" fmla="*/ 10 w 44"/>
                    <a:gd name="T9" fmla="*/ 0 h 109"/>
                    <a:gd name="T10" fmla="*/ 0 w 44"/>
                    <a:gd name="T11" fmla="*/ 54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4" h="109">
                      <a:moveTo>
                        <a:pt x="0" y="54"/>
                      </a:moveTo>
                      <a:cubicBezTo>
                        <a:pt x="0" y="75"/>
                        <a:pt x="4" y="95"/>
                        <a:pt x="10" y="109"/>
                      </a:cubicBezTo>
                      <a:cubicBezTo>
                        <a:pt x="44" y="109"/>
                        <a:pt x="44" y="109"/>
                        <a:pt x="44" y="109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4" y="14"/>
                        <a:pt x="0" y="33"/>
                        <a:pt x="0" y="5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0"/>
                      </a:schemeClr>
                    </a:gs>
                    <a:gs pos="100000">
                      <a:schemeClr val="tx1">
                        <a:alpha val="20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3200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E09340CA-360A-4E51-B34B-0D75E839B9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82616" y="1748759"/>
                <a:ext cx="265955" cy="201120"/>
              </a:xfrm>
              <a:custGeom>
                <a:avLst/>
                <a:gdLst>
                  <a:gd name="T0" fmla="*/ 26 w 85"/>
                  <a:gd name="T1" fmla="*/ 28 h 62"/>
                  <a:gd name="T2" fmla="*/ 13 w 85"/>
                  <a:gd name="T3" fmla="*/ 27 h 62"/>
                  <a:gd name="T4" fmla="*/ 7 w 85"/>
                  <a:gd name="T5" fmla="*/ 38 h 62"/>
                  <a:gd name="T6" fmla="*/ 24 w 85"/>
                  <a:gd name="T7" fmla="*/ 29 h 62"/>
                  <a:gd name="T8" fmla="*/ 14 w 85"/>
                  <a:gd name="T9" fmla="*/ 29 h 62"/>
                  <a:gd name="T10" fmla="*/ 14 w 85"/>
                  <a:gd name="T11" fmla="*/ 43 h 62"/>
                  <a:gd name="T12" fmla="*/ 17 w 85"/>
                  <a:gd name="T13" fmla="*/ 40 h 62"/>
                  <a:gd name="T14" fmla="*/ 75 w 85"/>
                  <a:gd name="T15" fmla="*/ 30 h 62"/>
                  <a:gd name="T16" fmla="*/ 74 w 85"/>
                  <a:gd name="T17" fmla="*/ 1 h 62"/>
                  <a:gd name="T18" fmla="*/ 57 w 85"/>
                  <a:gd name="T19" fmla="*/ 5 h 62"/>
                  <a:gd name="T20" fmla="*/ 40 w 85"/>
                  <a:gd name="T21" fmla="*/ 16 h 62"/>
                  <a:gd name="T22" fmla="*/ 39 w 85"/>
                  <a:gd name="T23" fmla="*/ 17 h 62"/>
                  <a:gd name="T24" fmla="*/ 39 w 85"/>
                  <a:gd name="T25" fmla="*/ 32 h 62"/>
                  <a:gd name="T26" fmla="*/ 35 w 85"/>
                  <a:gd name="T27" fmla="*/ 38 h 62"/>
                  <a:gd name="T28" fmla="*/ 31 w 85"/>
                  <a:gd name="T29" fmla="*/ 47 h 62"/>
                  <a:gd name="T30" fmla="*/ 11 w 85"/>
                  <a:gd name="T31" fmla="*/ 21 h 62"/>
                  <a:gd name="T32" fmla="*/ 0 w 85"/>
                  <a:gd name="T33" fmla="*/ 37 h 62"/>
                  <a:gd name="T34" fmla="*/ 2 w 85"/>
                  <a:gd name="T35" fmla="*/ 56 h 62"/>
                  <a:gd name="T36" fmla="*/ 24 w 85"/>
                  <a:gd name="T37" fmla="*/ 56 h 62"/>
                  <a:gd name="T38" fmla="*/ 65 w 85"/>
                  <a:gd name="T39" fmla="*/ 56 h 62"/>
                  <a:gd name="T40" fmla="*/ 76 w 85"/>
                  <a:gd name="T41" fmla="*/ 48 h 62"/>
                  <a:gd name="T42" fmla="*/ 66 w 85"/>
                  <a:gd name="T43" fmla="*/ 39 h 62"/>
                  <a:gd name="T44" fmla="*/ 74 w 85"/>
                  <a:gd name="T45" fmla="*/ 31 h 62"/>
                  <a:gd name="T46" fmla="*/ 50 w 85"/>
                  <a:gd name="T47" fmla="*/ 28 h 62"/>
                  <a:gd name="T48" fmla="*/ 71 w 85"/>
                  <a:gd name="T49" fmla="*/ 29 h 62"/>
                  <a:gd name="T50" fmla="*/ 82 w 85"/>
                  <a:gd name="T51" fmla="*/ 17 h 62"/>
                  <a:gd name="T52" fmla="*/ 73 w 85"/>
                  <a:gd name="T53" fmla="*/ 3 h 62"/>
                  <a:gd name="T54" fmla="*/ 53 w 85"/>
                  <a:gd name="T55" fmla="*/ 40 h 62"/>
                  <a:gd name="T56" fmla="*/ 41 w 85"/>
                  <a:gd name="T57" fmla="*/ 21 h 62"/>
                  <a:gd name="T58" fmla="*/ 42 w 85"/>
                  <a:gd name="T59" fmla="*/ 36 h 62"/>
                  <a:gd name="T60" fmla="*/ 40 w 85"/>
                  <a:gd name="T61" fmla="*/ 36 h 62"/>
                  <a:gd name="T62" fmla="*/ 38 w 85"/>
                  <a:gd name="T63" fmla="*/ 33 h 62"/>
                  <a:gd name="T64" fmla="*/ 24 w 85"/>
                  <a:gd name="T65" fmla="*/ 50 h 62"/>
                  <a:gd name="T66" fmla="*/ 49 w 85"/>
                  <a:gd name="T67" fmla="*/ 53 h 62"/>
                  <a:gd name="T68" fmla="*/ 28 w 85"/>
                  <a:gd name="T69" fmla="*/ 24 h 62"/>
                  <a:gd name="T70" fmla="*/ 17 w 85"/>
                  <a:gd name="T71" fmla="*/ 45 h 62"/>
                  <a:gd name="T72" fmla="*/ 3 w 85"/>
                  <a:gd name="T73" fmla="*/ 37 h 62"/>
                  <a:gd name="T74" fmla="*/ 8 w 85"/>
                  <a:gd name="T75" fmla="*/ 53 h 62"/>
                  <a:gd name="T76" fmla="*/ 17 w 85"/>
                  <a:gd name="T77" fmla="*/ 58 h 62"/>
                  <a:gd name="T78" fmla="*/ 21 w 85"/>
                  <a:gd name="T79" fmla="*/ 53 h 62"/>
                  <a:gd name="T80" fmla="*/ 53 w 85"/>
                  <a:gd name="T81" fmla="*/ 53 h 62"/>
                  <a:gd name="T82" fmla="*/ 57 w 85"/>
                  <a:gd name="T83" fmla="*/ 58 h 62"/>
                  <a:gd name="T84" fmla="*/ 65 w 85"/>
                  <a:gd name="T85" fmla="*/ 50 h 62"/>
                  <a:gd name="T86" fmla="*/ 64 w 85"/>
                  <a:gd name="T87" fmla="*/ 40 h 62"/>
                  <a:gd name="T88" fmla="*/ 57 w 85"/>
                  <a:gd name="T89" fmla="*/ 45 h 62"/>
                  <a:gd name="T90" fmla="*/ 37 w 85"/>
                  <a:gd name="T91" fmla="*/ 40 h 62"/>
                  <a:gd name="T92" fmla="*/ 47 w 85"/>
                  <a:gd name="T93" fmla="*/ 43 h 62"/>
                  <a:gd name="T94" fmla="*/ 57 w 85"/>
                  <a:gd name="T95" fmla="*/ 42 h 62"/>
                  <a:gd name="T96" fmla="*/ 64 w 85"/>
                  <a:gd name="T97" fmla="*/ 40 h 62"/>
                  <a:gd name="T98" fmla="*/ 73 w 85"/>
                  <a:gd name="T99" fmla="*/ 24 h 62"/>
                  <a:gd name="T100" fmla="*/ 77 w 85"/>
                  <a:gd name="T101" fmla="*/ 16 h 62"/>
                  <a:gd name="T102" fmla="*/ 69 w 85"/>
                  <a:gd name="T103" fmla="*/ 29 h 62"/>
                  <a:gd name="T104" fmla="*/ 56 w 85"/>
                  <a:gd name="T105" fmla="*/ 36 h 62"/>
                  <a:gd name="T106" fmla="*/ 69 w 85"/>
                  <a:gd name="T107" fmla="*/ 27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85" h="62">
                    <a:moveTo>
                      <a:pt x="25" y="38"/>
                    </a:moveTo>
                    <a:cubicBezTo>
                      <a:pt x="26" y="38"/>
                      <a:pt x="26" y="37"/>
                      <a:pt x="26" y="37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27"/>
                      <a:pt x="26" y="27"/>
                      <a:pt x="25" y="27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6" y="36"/>
                      <a:pt x="6" y="37"/>
                      <a:pt x="6" y="37"/>
                    </a:cubicBezTo>
                    <a:cubicBezTo>
                      <a:pt x="6" y="38"/>
                      <a:pt x="6" y="38"/>
                      <a:pt x="7" y="38"/>
                    </a:cubicBezTo>
                    <a:lnTo>
                      <a:pt x="25" y="38"/>
                    </a:lnTo>
                    <a:close/>
                    <a:moveTo>
                      <a:pt x="14" y="29"/>
                    </a:moveTo>
                    <a:cubicBezTo>
                      <a:pt x="24" y="29"/>
                      <a:pt x="24" y="29"/>
                      <a:pt x="24" y="29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9" y="36"/>
                      <a:pt x="9" y="36"/>
                      <a:pt x="9" y="36"/>
                    </a:cubicBezTo>
                    <a:lnTo>
                      <a:pt x="14" y="29"/>
                    </a:lnTo>
                    <a:close/>
                    <a:moveTo>
                      <a:pt x="18" y="41"/>
                    </a:moveTo>
                    <a:cubicBezTo>
                      <a:pt x="18" y="42"/>
                      <a:pt x="17" y="43"/>
                      <a:pt x="17" y="43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13" y="43"/>
                      <a:pt x="12" y="42"/>
                      <a:pt x="12" y="41"/>
                    </a:cubicBezTo>
                    <a:cubicBezTo>
                      <a:pt x="12" y="40"/>
                      <a:pt x="13" y="40"/>
                      <a:pt x="14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7" y="40"/>
                      <a:pt x="18" y="40"/>
                      <a:pt x="18" y="41"/>
                    </a:cubicBezTo>
                    <a:close/>
                    <a:moveTo>
                      <a:pt x="74" y="30"/>
                    </a:moveTo>
                    <a:cubicBezTo>
                      <a:pt x="74" y="30"/>
                      <a:pt x="75" y="30"/>
                      <a:pt x="75" y="30"/>
                    </a:cubicBezTo>
                    <a:cubicBezTo>
                      <a:pt x="85" y="18"/>
                      <a:pt x="85" y="18"/>
                      <a:pt x="85" y="18"/>
                    </a:cubicBezTo>
                    <a:cubicBezTo>
                      <a:pt x="85" y="18"/>
                      <a:pt x="85" y="17"/>
                      <a:pt x="85" y="16"/>
                    </a:cubicBezTo>
                    <a:cubicBezTo>
                      <a:pt x="74" y="1"/>
                      <a:pt x="74" y="1"/>
                      <a:pt x="74" y="1"/>
                    </a:cubicBezTo>
                    <a:cubicBezTo>
                      <a:pt x="74" y="0"/>
                      <a:pt x="73" y="0"/>
                      <a:pt x="73" y="0"/>
                    </a:cubicBezTo>
                    <a:cubicBezTo>
                      <a:pt x="58" y="5"/>
                      <a:pt x="58" y="5"/>
                      <a:pt x="58" y="5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17"/>
                      <a:pt x="40" y="17"/>
                      <a:pt x="39" y="17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5" y="25"/>
                      <a:pt x="35" y="26"/>
                      <a:pt x="36" y="26"/>
                    </a:cubicBezTo>
                    <a:cubicBezTo>
                      <a:pt x="39" y="32"/>
                      <a:pt x="39" y="32"/>
                      <a:pt x="39" y="32"/>
                    </a:cubicBezTo>
                    <a:cubicBezTo>
                      <a:pt x="39" y="32"/>
                      <a:pt x="39" y="31"/>
                      <a:pt x="38" y="31"/>
                    </a:cubicBezTo>
                    <a:cubicBezTo>
                      <a:pt x="36" y="31"/>
                      <a:pt x="34" y="33"/>
                      <a:pt x="34" y="36"/>
                    </a:cubicBezTo>
                    <a:cubicBezTo>
                      <a:pt x="34" y="37"/>
                      <a:pt x="35" y="38"/>
                      <a:pt x="35" y="38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22"/>
                      <a:pt x="30" y="21"/>
                      <a:pt x="30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0" y="22"/>
                      <a:pt x="10" y="22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7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5"/>
                      <a:pt x="1" y="56"/>
                      <a:pt x="2" y="56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10" y="59"/>
                      <a:pt x="13" y="62"/>
                      <a:pt x="17" y="62"/>
                    </a:cubicBezTo>
                    <a:cubicBezTo>
                      <a:pt x="20" y="62"/>
                      <a:pt x="23" y="59"/>
                      <a:pt x="24" y="56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51" y="59"/>
                      <a:pt x="54" y="62"/>
                      <a:pt x="57" y="62"/>
                    </a:cubicBezTo>
                    <a:cubicBezTo>
                      <a:pt x="61" y="62"/>
                      <a:pt x="64" y="59"/>
                      <a:pt x="65" y="56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6" y="56"/>
                      <a:pt x="76" y="55"/>
                      <a:pt x="76" y="54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6" y="47"/>
                      <a:pt x="76" y="47"/>
                      <a:pt x="75" y="47"/>
                    </a:cubicBezTo>
                    <a:cubicBezTo>
                      <a:pt x="66" y="47"/>
                      <a:pt x="66" y="47"/>
                      <a:pt x="66" y="47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66" y="38"/>
                      <a:pt x="65" y="38"/>
                      <a:pt x="65" y="38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74" y="31"/>
                      <a:pt x="74" y="31"/>
                      <a:pt x="74" y="31"/>
                    </a:cubicBezTo>
                    <a:cubicBezTo>
                      <a:pt x="74" y="31"/>
                      <a:pt x="74" y="30"/>
                      <a:pt x="74" y="30"/>
                    </a:cubicBezTo>
                    <a:close/>
                    <a:moveTo>
                      <a:pt x="57" y="39"/>
                    </a:moveTo>
                    <a:cubicBezTo>
                      <a:pt x="50" y="28"/>
                      <a:pt x="50" y="28"/>
                      <a:pt x="50" y="2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71" y="29"/>
                      <a:pt x="71" y="29"/>
                      <a:pt x="71" y="29"/>
                    </a:cubicBezTo>
                    <a:lnTo>
                      <a:pt x="57" y="39"/>
                    </a:lnTo>
                    <a:close/>
                    <a:moveTo>
                      <a:pt x="73" y="3"/>
                    </a:moveTo>
                    <a:cubicBezTo>
                      <a:pt x="82" y="17"/>
                      <a:pt x="82" y="17"/>
                      <a:pt x="82" y="17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60" y="7"/>
                      <a:pt x="60" y="7"/>
                      <a:pt x="60" y="7"/>
                    </a:cubicBezTo>
                    <a:lnTo>
                      <a:pt x="73" y="3"/>
                    </a:lnTo>
                    <a:close/>
                    <a:moveTo>
                      <a:pt x="41" y="21"/>
                    </a:moveTo>
                    <a:cubicBezTo>
                      <a:pt x="47" y="30"/>
                      <a:pt x="47" y="30"/>
                      <a:pt x="47" y="30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39" y="25"/>
                      <a:pt x="39" y="25"/>
                      <a:pt x="39" y="25"/>
                    </a:cubicBezTo>
                    <a:lnTo>
                      <a:pt x="41" y="21"/>
                    </a:lnTo>
                    <a:close/>
                    <a:moveTo>
                      <a:pt x="43" y="38"/>
                    </a:moveTo>
                    <a:cubicBezTo>
                      <a:pt x="42" y="38"/>
                      <a:pt x="42" y="38"/>
                      <a:pt x="42" y="38"/>
                    </a:cubicBezTo>
                    <a:cubicBezTo>
                      <a:pt x="42" y="37"/>
                      <a:pt x="42" y="37"/>
                      <a:pt x="42" y="36"/>
                    </a:cubicBezTo>
                    <a:lnTo>
                      <a:pt x="43" y="38"/>
                    </a:lnTo>
                    <a:close/>
                    <a:moveTo>
                      <a:pt x="38" y="33"/>
                    </a:moveTo>
                    <a:cubicBezTo>
                      <a:pt x="39" y="33"/>
                      <a:pt x="40" y="34"/>
                      <a:pt x="40" y="36"/>
                    </a:cubicBezTo>
                    <a:cubicBezTo>
                      <a:pt x="40" y="37"/>
                      <a:pt x="39" y="38"/>
                      <a:pt x="38" y="38"/>
                    </a:cubicBezTo>
                    <a:cubicBezTo>
                      <a:pt x="37" y="38"/>
                      <a:pt x="36" y="37"/>
                      <a:pt x="36" y="36"/>
                    </a:cubicBezTo>
                    <a:cubicBezTo>
                      <a:pt x="36" y="34"/>
                      <a:pt x="37" y="33"/>
                      <a:pt x="38" y="33"/>
                    </a:cubicBezTo>
                    <a:close/>
                    <a:moveTo>
                      <a:pt x="49" y="53"/>
                    </a:moveTo>
                    <a:cubicBezTo>
                      <a:pt x="25" y="53"/>
                      <a:pt x="25" y="53"/>
                      <a:pt x="25" y="53"/>
                    </a:cubicBezTo>
                    <a:cubicBezTo>
                      <a:pt x="25" y="52"/>
                      <a:pt x="25" y="51"/>
                      <a:pt x="24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50" y="50"/>
                      <a:pt x="50" y="50"/>
                      <a:pt x="50" y="50"/>
                    </a:cubicBezTo>
                    <a:cubicBezTo>
                      <a:pt x="49" y="51"/>
                      <a:pt x="49" y="52"/>
                      <a:pt x="49" y="53"/>
                    </a:cubicBezTo>
                    <a:close/>
                    <a:moveTo>
                      <a:pt x="3" y="37"/>
                    </a:moveTo>
                    <a:cubicBezTo>
                      <a:pt x="12" y="24"/>
                      <a:pt x="12" y="24"/>
                      <a:pt x="12" y="24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28" y="47"/>
                      <a:pt x="28" y="47"/>
                      <a:pt x="28" y="47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20" y="45"/>
                      <a:pt x="18" y="45"/>
                      <a:pt x="17" y="45"/>
                    </a:cubicBezTo>
                    <a:cubicBezTo>
                      <a:pt x="15" y="45"/>
                      <a:pt x="13" y="45"/>
                      <a:pt x="12" y="47"/>
                    </a:cubicBezTo>
                    <a:cubicBezTo>
                      <a:pt x="3" y="47"/>
                      <a:pt x="3" y="47"/>
                      <a:pt x="3" y="47"/>
                    </a:cubicBezTo>
                    <a:lnTo>
                      <a:pt x="3" y="37"/>
                    </a:lnTo>
                    <a:close/>
                    <a:moveTo>
                      <a:pt x="3" y="50"/>
                    </a:moveTo>
                    <a:cubicBezTo>
                      <a:pt x="9" y="50"/>
                      <a:pt x="9" y="50"/>
                      <a:pt x="9" y="50"/>
                    </a:cubicBezTo>
                    <a:cubicBezTo>
                      <a:pt x="9" y="51"/>
                      <a:pt x="8" y="52"/>
                      <a:pt x="8" y="53"/>
                    </a:cubicBezTo>
                    <a:cubicBezTo>
                      <a:pt x="3" y="53"/>
                      <a:pt x="3" y="53"/>
                      <a:pt x="3" y="53"/>
                    </a:cubicBezTo>
                    <a:lnTo>
                      <a:pt x="3" y="50"/>
                    </a:lnTo>
                    <a:close/>
                    <a:moveTo>
                      <a:pt x="17" y="58"/>
                    </a:moveTo>
                    <a:cubicBezTo>
                      <a:pt x="14" y="58"/>
                      <a:pt x="12" y="56"/>
                      <a:pt x="12" y="53"/>
                    </a:cubicBezTo>
                    <a:cubicBezTo>
                      <a:pt x="12" y="51"/>
                      <a:pt x="14" y="49"/>
                      <a:pt x="17" y="49"/>
                    </a:cubicBezTo>
                    <a:cubicBezTo>
                      <a:pt x="19" y="49"/>
                      <a:pt x="21" y="51"/>
                      <a:pt x="21" y="53"/>
                    </a:cubicBezTo>
                    <a:cubicBezTo>
                      <a:pt x="21" y="56"/>
                      <a:pt x="19" y="58"/>
                      <a:pt x="17" y="58"/>
                    </a:cubicBezTo>
                    <a:close/>
                    <a:moveTo>
                      <a:pt x="57" y="58"/>
                    </a:moveTo>
                    <a:cubicBezTo>
                      <a:pt x="55" y="58"/>
                      <a:pt x="53" y="56"/>
                      <a:pt x="53" y="53"/>
                    </a:cubicBezTo>
                    <a:cubicBezTo>
                      <a:pt x="53" y="51"/>
                      <a:pt x="55" y="49"/>
                      <a:pt x="57" y="49"/>
                    </a:cubicBezTo>
                    <a:cubicBezTo>
                      <a:pt x="60" y="49"/>
                      <a:pt x="62" y="51"/>
                      <a:pt x="62" y="53"/>
                    </a:cubicBezTo>
                    <a:cubicBezTo>
                      <a:pt x="62" y="56"/>
                      <a:pt x="60" y="58"/>
                      <a:pt x="57" y="58"/>
                    </a:cubicBezTo>
                    <a:close/>
                    <a:moveTo>
                      <a:pt x="73" y="53"/>
                    </a:moveTo>
                    <a:cubicBezTo>
                      <a:pt x="66" y="53"/>
                      <a:pt x="66" y="53"/>
                      <a:pt x="66" y="53"/>
                    </a:cubicBezTo>
                    <a:cubicBezTo>
                      <a:pt x="66" y="52"/>
                      <a:pt x="65" y="51"/>
                      <a:pt x="65" y="50"/>
                    </a:cubicBezTo>
                    <a:cubicBezTo>
                      <a:pt x="73" y="50"/>
                      <a:pt x="73" y="50"/>
                      <a:pt x="73" y="50"/>
                    </a:cubicBezTo>
                    <a:lnTo>
                      <a:pt x="73" y="53"/>
                    </a:lnTo>
                    <a:close/>
                    <a:moveTo>
                      <a:pt x="64" y="40"/>
                    </a:moveTo>
                    <a:cubicBezTo>
                      <a:pt x="64" y="46"/>
                      <a:pt x="64" y="46"/>
                      <a:pt x="64" y="46"/>
                    </a:cubicBezTo>
                    <a:cubicBezTo>
                      <a:pt x="61" y="46"/>
                      <a:pt x="61" y="46"/>
                      <a:pt x="61" y="46"/>
                    </a:cubicBezTo>
                    <a:cubicBezTo>
                      <a:pt x="60" y="45"/>
                      <a:pt x="59" y="45"/>
                      <a:pt x="57" y="45"/>
                    </a:cubicBezTo>
                    <a:cubicBezTo>
                      <a:pt x="56" y="45"/>
                      <a:pt x="55" y="45"/>
                      <a:pt x="53" y="46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44" y="40"/>
                      <a:pt x="44" y="40"/>
                      <a:pt x="44" y="40"/>
                    </a:cubicBezTo>
                    <a:cubicBezTo>
                      <a:pt x="46" y="42"/>
                      <a:pt x="46" y="42"/>
                      <a:pt x="46" y="42"/>
                    </a:cubicBezTo>
                    <a:cubicBezTo>
                      <a:pt x="46" y="43"/>
                      <a:pt x="47" y="43"/>
                      <a:pt x="47" y="43"/>
                    </a:cubicBezTo>
                    <a:cubicBezTo>
                      <a:pt x="47" y="43"/>
                      <a:pt x="47" y="43"/>
                      <a:pt x="47" y="43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7" y="42"/>
                      <a:pt x="57" y="42"/>
                      <a:pt x="57" y="42"/>
                    </a:cubicBezTo>
                    <a:cubicBezTo>
                      <a:pt x="57" y="42"/>
                      <a:pt x="57" y="42"/>
                      <a:pt x="57" y="42"/>
                    </a:cubicBezTo>
                    <a:cubicBezTo>
                      <a:pt x="61" y="40"/>
                      <a:pt x="61" y="40"/>
                      <a:pt x="61" y="40"/>
                    </a:cubicBezTo>
                    <a:lnTo>
                      <a:pt x="64" y="40"/>
                    </a:lnTo>
                    <a:close/>
                    <a:moveTo>
                      <a:pt x="79" y="17"/>
                    </a:moveTo>
                    <a:cubicBezTo>
                      <a:pt x="73" y="23"/>
                      <a:pt x="73" y="23"/>
                      <a:pt x="73" y="23"/>
                    </a:cubicBezTo>
                    <a:cubicBezTo>
                      <a:pt x="73" y="23"/>
                      <a:pt x="73" y="24"/>
                      <a:pt x="73" y="24"/>
                    </a:cubicBezTo>
                    <a:cubicBezTo>
                      <a:pt x="72" y="24"/>
                      <a:pt x="72" y="24"/>
                      <a:pt x="72" y="23"/>
                    </a:cubicBezTo>
                    <a:cubicBezTo>
                      <a:pt x="72" y="23"/>
                      <a:pt x="72" y="22"/>
                      <a:pt x="72" y="22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8" y="16"/>
                      <a:pt x="78" y="15"/>
                      <a:pt x="79" y="16"/>
                    </a:cubicBezTo>
                    <a:cubicBezTo>
                      <a:pt x="79" y="16"/>
                      <a:pt x="79" y="17"/>
                      <a:pt x="79" y="17"/>
                    </a:cubicBezTo>
                    <a:close/>
                    <a:moveTo>
                      <a:pt x="69" y="29"/>
                    </a:moveTo>
                    <a:cubicBezTo>
                      <a:pt x="57" y="36"/>
                      <a:pt x="57" y="36"/>
                      <a:pt x="57" y="36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6" y="35"/>
                      <a:pt x="56" y="35"/>
                      <a:pt x="56" y="35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7"/>
                      <a:pt x="69" y="27"/>
                      <a:pt x="69" y="27"/>
                    </a:cubicBezTo>
                    <a:cubicBezTo>
                      <a:pt x="69" y="28"/>
                      <a:pt x="69" y="28"/>
                      <a:pt x="69" y="2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E708C78B-C4A3-4E99-AE49-1823D39CFF84}"/>
                </a:ext>
              </a:extLst>
            </p:cNvPr>
            <p:cNvGrpSpPr/>
            <p:nvPr/>
          </p:nvGrpSpPr>
          <p:grpSpPr>
            <a:xfrm>
              <a:off x="1690522" y="4621994"/>
              <a:ext cx="827733" cy="540647"/>
              <a:chOff x="1267892" y="3740300"/>
              <a:chExt cx="620800" cy="405485"/>
            </a:xfrm>
          </p:grpSpPr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2988F91D-1C78-47F3-BAC2-F7F12F947E81}"/>
                  </a:ext>
                </a:extLst>
              </p:cNvPr>
              <p:cNvGrpSpPr/>
              <p:nvPr/>
            </p:nvGrpSpPr>
            <p:grpSpPr>
              <a:xfrm>
                <a:off x="1267892" y="3740300"/>
                <a:ext cx="620800" cy="405485"/>
                <a:chOff x="1588" y="2074863"/>
                <a:chExt cx="627062" cy="409575"/>
              </a:xfrm>
            </p:grpSpPr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12D5EBBF-89C7-4DC2-90D8-2A2AD2C3772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88" y="2074863"/>
                  <a:ext cx="627062" cy="409575"/>
                </a:xfrm>
                <a:custGeom>
                  <a:avLst/>
                  <a:gdLst>
                    <a:gd name="T0" fmla="*/ 0 w 395"/>
                    <a:gd name="T1" fmla="*/ 0 h 258"/>
                    <a:gd name="T2" fmla="*/ 82 w 395"/>
                    <a:gd name="T3" fmla="*/ 128 h 258"/>
                    <a:gd name="T4" fmla="*/ 0 w 395"/>
                    <a:gd name="T5" fmla="*/ 258 h 258"/>
                    <a:gd name="T6" fmla="*/ 395 w 395"/>
                    <a:gd name="T7" fmla="*/ 258 h 258"/>
                    <a:gd name="T8" fmla="*/ 395 w 395"/>
                    <a:gd name="T9" fmla="*/ 0 h 258"/>
                    <a:gd name="T10" fmla="*/ 0 w 395"/>
                    <a:gd name="T11" fmla="*/ 0 h 2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5" h="258">
                      <a:moveTo>
                        <a:pt x="0" y="0"/>
                      </a:moveTo>
                      <a:lnTo>
                        <a:pt x="82" y="128"/>
                      </a:lnTo>
                      <a:lnTo>
                        <a:pt x="0" y="258"/>
                      </a:lnTo>
                      <a:lnTo>
                        <a:pt x="395" y="258"/>
                      </a:lnTo>
                      <a:lnTo>
                        <a:pt x="39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3200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89438F1A-DA3E-4604-9B40-294AA944AF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3550" y="2074863"/>
                  <a:ext cx="165100" cy="409575"/>
                </a:xfrm>
                <a:custGeom>
                  <a:avLst/>
                  <a:gdLst>
                    <a:gd name="T0" fmla="*/ 0 w 44"/>
                    <a:gd name="T1" fmla="*/ 54 h 109"/>
                    <a:gd name="T2" fmla="*/ 10 w 44"/>
                    <a:gd name="T3" fmla="*/ 109 h 109"/>
                    <a:gd name="T4" fmla="*/ 44 w 44"/>
                    <a:gd name="T5" fmla="*/ 109 h 109"/>
                    <a:gd name="T6" fmla="*/ 44 w 44"/>
                    <a:gd name="T7" fmla="*/ 0 h 109"/>
                    <a:gd name="T8" fmla="*/ 10 w 44"/>
                    <a:gd name="T9" fmla="*/ 0 h 109"/>
                    <a:gd name="T10" fmla="*/ 0 w 44"/>
                    <a:gd name="T11" fmla="*/ 54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4" h="109">
                      <a:moveTo>
                        <a:pt x="0" y="54"/>
                      </a:moveTo>
                      <a:cubicBezTo>
                        <a:pt x="0" y="75"/>
                        <a:pt x="4" y="95"/>
                        <a:pt x="10" y="109"/>
                      </a:cubicBezTo>
                      <a:cubicBezTo>
                        <a:pt x="44" y="109"/>
                        <a:pt x="44" y="109"/>
                        <a:pt x="44" y="109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4" y="14"/>
                        <a:pt x="0" y="33"/>
                        <a:pt x="0" y="5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0"/>
                      </a:schemeClr>
                    </a:gs>
                    <a:gs pos="100000">
                      <a:schemeClr val="tx1">
                        <a:alpha val="20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3200"/>
                </a:p>
              </p:txBody>
            </p:sp>
          </p:grp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6CEAE6B6-085F-44BF-B5F5-0BF2F3EF2F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5845" y="3881441"/>
                <a:ext cx="246107" cy="152164"/>
              </a:xfrm>
              <a:custGeom>
                <a:avLst/>
                <a:gdLst>
                  <a:gd name="T0" fmla="*/ 9 w 79"/>
                  <a:gd name="T1" fmla="*/ 8 h 47"/>
                  <a:gd name="T2" fmla="*/ 5 w 79"/>
                  <a:gd name="T3" fmla="*/ 18 h 47"/>
                  <a:gd name="T4" fmla="*/ 5 w 79"/>
                  <a:gd name="T5" fmla="*/ 21 h 47"/>
                  <a:gd name="T6" fmla="*/ 13 w 79"/>
                  <a:gd name="T7" fmla="*/ 22 h 47"/>
                  <a:gd name="T8" fmla="*/ 15 w 79"/>
                  <a:gd name="T9" fmla="*/ 19 h 47"/>
                  <a:gd name="T10" fmla="*/ 25 w 79"/>
                  <a:gd name="T11" fmla="*/ 18 h 47"/>
                  <a:gd name="T12" fmla="*/ 24 w 79"/>
                  <a:gd name="T13" fmla="*/ 8 h 47"/>
                  <a:gd name="T14" fmla="*/ 15 w 79"/>
                  <a:gd name="T15" fmla="*/ 17 h 47"/>
                  <a:gd name="T16" fmla="*/ 13 w 79"/>
                  <a:gd name="T17" fmla="*/ 20 h 47"/>
                  <a:gd name="T18" fmla="*/ 7 w 79"/>
                  <a:gd name="T19" fmla="*/ 18 h 47"/>
                  <a:gd name="T20" fmla="*/ 23 w 79"/>
                  <a:gd name="T21" fmla="*/ 10 h 47"/>
                  <a:gd name="T22" fmla="*/ 78 w 79"/>
                  <a:gd name="T23" fmla="*/ 0 h 47"/>
                  <a:gd name="T24" fmla="*/ 32 w 79"/>
                  <a:gd name="T25" fmla="*/ 2 h 47"/>
                  <a:gd name="T26" fmla="*/ 31 w 79"/>
                  <a:gd name="T27" fmla="*/ 33 h 47"/>
                  <a:gd name="T28" fmla="*/ 30 w 79"/>
                  <a:gd name="T29" fmla="*/ 3 h 47"/>
                  <a:gd name="T30" fmla="*/ 5 w 79"/>
                  <a:gd name="T31" fmla="*/ 4 h 47"/>
                  <a:gd name="T32" fmla="*/ 0 w 79"/>
                  <a:gd name="T33" fmla="*/ 18 h 47"/>
                  <a:gd name="T34" fmla="*/ 2 w 79"/>
                  <a:gd name="T35" fmla="*/ 42 h 47"/>
                  <a:gd name="T36" fmla="*/ 17 w 79"/>
                  <a:gd name="T37" fmla="*/ 47 h 47"/>
                  <a:gd name="T38" fmla="*/ 50 w 79"/>
                  <a:gd name="T39" fmla="*/ 42 h 47"/>
                  <a:gd name="T40" fmla="*/ 65 w 79"/>
                  <a:gd name="T41" fmla="*/ 42 h 47"/>
                  <a:gd name="T42" fmla="*/ 77 w 79"/>
                  <a:gd name="T43" fmla="*/ 40 h 47"/>
                  <a:gd name="T44" fmla="*/ 78 w 79"/>
                  <a:gd name="T45" fmla="*/ 35 h 47"/>
                  <a:gd name="T46" fmla="*/ 79 w 79"/>
                  <a:gd name="T47" fmla="*/ 2 h 47"/>
                  <a:gd name="T48" fmla="*/ 9 w 79"/>
                  <a:gd name="T49" fmla="*/ 39 h 47"/>
                  <a:gd name="T50" fmla="*/ 3 w 79"/>
                  <a:gd name="T51" fmla="*/ 35 h 47"/>
                  <a:gd name="T52" fmla="*/ 9 w 79"/>
                  <a:gd name="T53" fmla="*/ 39 h 47"/>
                  <a:gd name="T54" fmla="*/ 12 w 79"/>
                  <a:gd name="T55" fmla="*/ 39 h 47"/>
                  <a:gd name="T56" fmla="*/ 21 w 79"/>
                  <a:gd name="T57" fmla="*/ 39 h 47"/>
                  <a:gd name="T58" fmla="*/ 22 w 79"/>
                  <a:gd name="T59" fmla="*/ 33 h 47"/>
                  <a:gd name="T60" fmla="*/ 11 w 79"/>
                  <a:gd name="T61" fmla="*/ 33 h 47"/>
                  <a:gd name="T62" fmla="*/ 3 w 79"/>
                  <a:gd name="T63" fmla="*/ 18 h 47"/>
                  <a:gd name="T64" fmla="*/ 28 w 79"/>
                  <a:gd name="T65" fmla="*/ 6 h 47"/>
                  <a:gd name="T66" fmla="*/ 22 w 79"/>
                  <a:gd name="T67" fmla="*/ 33 h 47"/>
                  <a:gd name="T68" fmla="*/ 25 w 79"/>
                  <a:gd name="T69" fmla="*/ 39 h 47"/>
                  <a:gd name="T70" fmla="*/ 50 w 79"/>
                  <a:gd name="T71" fmla="*/ 35 h 47"/>
                  <a:gd name="T72" fmla="*/ 58 w 79"/>
                  <a:gd name="T73" fmla="*/ 43 h 47"/>
                  <a:gd name="T74" fmla="*/ 58 w 79"/>
                  <a:gd name="T75" fmla="*/ 35 h 47"/>
                  <a:gd name="T76" fmla="*/ 58 w 79"/>
                  <a:gd name="T77" fmla="*/ 43 h 47"/>
                  <a:gd name="T78" fmla="*/ 66 w 79"/>
                  <a:gd name="T79" fmla="*/ 39 h 47"/>
                  <a:gd name="T80" fmla="*/ 74 w 79"/>
                  <a:gd name="T81" fmla="*/ 35 h 47"/>
                  <a:gd name="T82" fmla="*/ 76 w 79"/>
                  <a:gd name="T83" fmla="*/ 33 h 47"/>
                  <a:gd name="T84" fmla="*/ 58 w 79"/>
                  <a:gd name="T85" fmla="*/ 31 h 47"/>
                  <a:gd name="T86" fmla="*/ 35 w 79"/>
                  <a:gd name="T87" fmla="*/ 33 h 47"/>
                  <a:gd name="T88" fmla="*/ 76 w 79"/>
                  <a:gd name="T89" fmla="*/ 30 h 47"/>
                  <a:gd name="T90" fmla="*/ 76 w 79"/>
                  <a:gd name="T91" fmla="*/ 28 h 47"/>
                  <a:gd name="T92" fmla="*/ 35 w 79"/>
                  <a:gd name="T93" fmla="*/ 3 h 47"/>
                  <a:gd name="T94" fmla="*/ 76 w 79"/>
                  <a:gd name="T95" fmla="*/ 2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9" h="47">
                    <a:moveTo>
                      <a:pt x="24" y="8"/>
                    </a:move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8" y="9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2"/>
                      <a:pt x="5" y="22"/>
                      <a:pt x="6" y="22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3" y="22"/>
                      <a:pt x="14" y="22"/>
                      <a:pt x="14" y="22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9"/>
                      <a:pt x="25" y="19"/>
                      <a:pt x="25" y="18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5" y="8"/>
                      <a:pt x="24" y="8"/>
                      <a:pt x="24" y="8"/>
                    </a:cubicBezTo>
                    <a:close/>
                    <a:moveTo>
                      <a:pt x="23" y="17"/>
                    </a:move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4" y="17"/>
                      <a:pt x="14" y="18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23" y="10"/>
                      <a:pt x="23" y="10"/>
                      <a:pt x="23" y="10"/>
                    </a:cubicBezTo>
                    <a:lnTo>
                      <a:pt x="23" y="17"/>
                    </a:lnTo>
                    <a:close/>
                    <a:moveTo>
                      <a:pt x="78" y="0"/>
                    </a:move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32" y="1"/>
                      <a:pt x="32" y="2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1" y="4"/>
                      <a:pt x="31" y="3"/>
                      <a:pt x="30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3"/>
                      <a:pt x="6" y="3"/>
                      <a:pt x="5" y="4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1"/>
                      <a:pt x="1" y="42"/>
                      <a:pt x="2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10" y="45"/>
                      <a:pt x="13" y="47"/>
                      <a:pt x="17" y="47"/>
                    </a:cubicBezTo>
                    <a:cubicBezTo>
                      <a:pt x="20" y="47"/>
                      <a:pt x="24" y="45"/>
                      <a:pt x="25" y="42"/>
                    </a:cubicBezTo>
                    <a:cubicBezTo>
                      <a:pt x="50" y="42"/>
                      <a:pt x="50" y="42"/>
                      <a:pt x="50" y="42"/>
                    </a:cubicBezTo>
                    <a:cubicBezTo>
                      <a:pt x="51" y="45"/>
                      <a:pt x="54" y="47"/>
                      <a:pt x="58" y="47"/>
                    </a:cubicBezTo>
                    <a:cubicBezTo>
                      <a:pt x="61" y="47"/>
                      <a:pt x="64" y="45"/>
                      <a:pt x="65" y="42"/>
                    </a:cubicBezTo>
                    <a:cubicBezTo>
                      <a:pt x="75" y="42"/>
                      <a:pt x="75" y="42"/>
                      <a:pt x="75" y="42"/>
                    </a:cubicBezTo>
                    <a:cubicBezTo>
                      <a:pt x="76" y="42"/>
                      <a:pt x="77" y="41"/>
                      <a:pt x="77" y="40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35"/>
                      <a:pt x="77" y="35"/>
                      <a:pt x="78" y="35"/>
                    </a:cubicBezTo>
                    <a:cubicBezTo>
                      <a:pt x="78" y="35"/>
                      <a:pt x="79" y="35"/>
                      <a:pt x="79" y="34"/>
                    </a:cubicBezTo>
                    <a:cubicBezTo>
                      <a:pt x="79" y="2"/>
                      <a:pt x="79" y="2"/>
                      <a:pt x="79" y="2"/>
                    </a:cubicBezTo>
                    <a:cubicBezTo>
                      <a:pt x="79" y="1"/>
                      <a:pt x="78" y="0"/>
                      <a:pt x="78" y="0"/>
                    </a:cubicBezTo>
                    <a:close/>
                    <a:moveTo>
                      <a:pt x="9" y="39"/>
                    </a:moveTo>
                    <a:cubicBezTo>
                      <a:pt x="3" y="39"/>
                      <a:pt x="3" y="39"/>
                      <a:pt x="3" y="39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9" y="36"/>
                      <a:pt x="9" y="37"/>
                      <a:pt x="9" y="39"/>
                    </a:cubicBezTo>
                    <a:close/>
                    <a:moveTo>
                      <a:pt x="17" y="43"/>
                    </a:moveTo>
                    <a:cubicBezTo>
                      <a:pt x="14" y="43"/>
                      <a:pt x="12" y="41"/>
                      <a:pt x="12" y="39"/>
                    </a:cubicBezTo>
                    <a:cubicBezTo>
                      <a:pt x="12" y="37"/>
                      <a:pt x="14" y="35"/>
                      <a:pt x="17" y="35"/>
                    </a:cubicBezTo>
                    <a:cubicBezTo>
                      <a:pt x="19" y="35"/>
                      <a:pt x="21" y="37"/>
                      <a:pt x="21" y="39"/>
                    </a:cubicBezTo>
                    <a:cubicBezTo>
                      <a:pt x="21" y="41"/>
                      <a:pt x="19" y="43"/>
                      <a:pt x="17" y="43"/>
                    </a:cubicBezTo>
                    <a:close/>
                    <a:moveTo>
                      <a:pt x="22" y="33"/>
                    </a:moveTo>
                    <a:cubicBezTo>
                      <a:pt x="21" y="32"/>
                      <a:pt x="19" y="31"/>
                      <a:pt x="17" y="31"/>
                    </a:cubicBezTo>
                    <a:cubicBezTo>
                      <a:pt x="15" y="31"/>
                      <a:pt x="13" y="32"/>
                      <a:pt x="11" y="33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33"/>
                      <a:pt x="28" y="33"/>
                      <a:pt x="28" y="33"/>
                    </a:cubicBezTo>
                    <a:lnTo>
                      <a:pt x="22" y="33"/>
                    </a:lnTo>
                    <a:close/>
                    <a:moveTo>
                      <a:pt x="49" y="39"/>
                    </a:moveTo>
                    <a:cubicBezTo>
                      <a:pt x="25" y="39"/>
                      <a:pt x="25" y="39"/>
                      <a:pt x="25" y="39"/>
                    </a:cubicBezTo>
                    <a:cubicBezTo>
                      <a:pt x="25" y="37"/>
                      <a:pt x="25" y="36"/>
                      <a:pt x="24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6"/>
                      <a:pt x="49" y="37"/>
                      <a:pt x="49" y="39"/>
                    </a:cubicBezTo>
                    <a:close/>
                    <a:moveTo>
                      <a:pt x="58" y="43"/>
                    </a:moveTo>
                    <a:cubicBezTo>
                      <a:pt x="55" y="43"/>
                      <a:pt x="53" y="41"/>
                      <a:pt x="53" y="39"/>
                    </a:cubicBezTo>
                    <a:cubicBezTo>
                      <a:pt x="53" y="37"/>
                      <a:pt x="55" y="35"/>
                      <a:pt x="58" y="35"/>
                    </a:cubicBezTo>
                    <a:cubicBezTo>
                      <a:pt x="60" y="35"/>
                      <a:pt x="62" y="37"/>
                      <a:pt x="62" y="39"/>
                    </a:cubicBezTo>
                    <a:cubicBezTo>
                      <a:pt x="62" y="41"/>
                      <a:pt x="60" y="43"/>
                      <a:pt x="58" y="43"/>
                    </a:cubicBezTo>
                    <a:close/>
                    <a:moveTo>
                      <a:pt x="74" y="39"/>
                    </a:moveTo>
                    <a:cubicBezTo>
                      <a:pt x="66" y="39"/>
                      <a:pt x="66" y="39"/>
                      <a:pt x="66" y="39"/>
                    </a:cubicBezTo>
                    <a:cubicBezTo>
                      <a:pt x="66" y="37"/>
                      <a:pt x="65" y="36"/>
                      <a:pt x="65" y="35"/>
                    </a:cubicBezTo>
                    <a:cubicBezTo>
                      <a:pt x="74" y="35"/>
                      <a:pt x="74" y="35"/>
                      <a:pt x="74" y="35"/>
                    </a:cubicBezTo>
                    <a:lnTo>
                      <a:pt x="74" y="39"/>
                    </a:lnTo>
                    <a:close/>
                    <a:moveTo>
                      <a:pt x="76" y="33"/>
                    </a:moveTo>
                    <a:cubicBezTo>
                      <a:pt x="63" y="33"/>
                      <a:pt x="63" y="33"/>
                      <a:pt x="63" y="33"/>
                    </a:cubicBezTo>
                    <a:cubicBezTo>
                      <a:pt x="62" y="32"/>
                      <a:pt x="60" y="31"/>
                      <a:pt x="58" y="31"/>
                    </a:cubicBezTo>
                    <a:cubicBezTo>
                      <a:pt x="55" y="31"/>
                      <a:pt x="53" y="32"/>
                      <a:pt x="52" y="33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76" y="30"/>
                      <a:pt x="76" y="30"/>
                      <a:pt x="76" y="30"/>
                    </a:cubicBezTo>
                    <a:lnTo>
                      <a:pt x="76" y="33"/>
                    </a:lnTo>
                    <a:close/>
                    <a:moveTo>
                      <a:pt x="76" y="28"/>
                    </a:moveTo>
                    <a:cubicBezTo>
                      <a:pt x="35" y="28"/>
                      <a:pt x="35" y="28"/>
                      <a:pt x="35" y="28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76" y="3"/>
                      <a:pt x="76" y="3"/>
                      <a:pt x="76" y="3"/>
                    </a:cubicBezTo>
                    <a:lnTo>
                      <a:pt x="76" y="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DB265662-E1BC-4BB5-B216-1A417D2D1D6F}"/>
                </a:ext>
              </a:extLst>
            </p:cNvPr>
            <p:cNvGrpSpPr/>
            <p:nvPr/>
          </p:nvGrpSpPr>
          <p:grpSpPr>
            <a:xfrm>
              <a:off x="9443610" y="1836235"/>
              <a:ext cx="827733" cy="540645"/>
              <a:chOff x="7082708" y="1650981"/>
              <a:chExt cx="620800" cy="405484"/>
            </a:xfrm>
          </p:grpSpPr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id="{0F88C368-9E4A-404F-A82B-AEFB635FB48F}"/>
                  </a:ext>
                </a:extLst>
              </p:cNvPr>
              <p:cNvGrpSpPr/>
              <p:nvPr/>
            </p:nvGrpSpPr>
            <p:grpSpPr>
              <a:xfrm flipH="1">
                <a:off x="7082708" y="1650981"/>
                <a:ext cx="620800" cy="405484"/>
                <a:chOff x="1588" y="2074863"/>
                <a:chExt cx="627062" cy="409575"/>
              </a:xfrm>
            </p:grpSpPr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1F26B568-B5DE-44A1-918F-50E3901D27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88" y="2074863"/>
                  <a:ext cx="627062" cy="409575"/>
                </a:xfrm>
                <a:custGeom>
                  <a:avLst/>
                  <a:gdLst>
                    <a:gd name="T0" fmla="*/ 0 w 395"/>
                    <a:gd name="T1" fmla="*/ 0 h 258"/>
                    <a:gd name="T2" fmla="*/ 82 w 395"/>
                    <a:gd name="T3" fmla="*/ 128 h 258"/>
                    <a:gd name="T4" fmla="*/ 0 w 395"/>
                    <a:gd name="T5" fmla="*/ 258 h 258"/>
                    <a:gd name="T6" fmla="*/ 395 w 395"/>
                    <a:gd name="T7" fmla="*/ 258 h 258"/>
                    <a:gd name="T8" fmla="*/ 395 w 395"/>
                    <a:gd name="T9" fmla="*/ 0 h 258"/>
                    <a:gd name="T10" fmla="*/ 0 w 395"/>
                    <a:gd name="T11" fmla="*/ 0 h 2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5" h="258">
                      <a:moveTo>
                        <a:pt x="0" y="0"/>
                      </a:moveTo>
                      <a:lnTo>
                        <a:pt x="82" y="128"/>
                      </a:lnTo>
                      <a:lnTo>
                        <a:pt x="0" y="258"/>
                      </a:lnTo>
                      <a:lnTo>
                        <a:pt x="395" y="258"/>
                      </a:lnTo>
                      <a:lnTo>
                        <a:pt x="39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3200"/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BADF5E2B-F848-4540-9918-591A64C61C7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3550" y="2074863"/>
                  <a:ext cx="165100" cy="409575"/>
                </a:xfrm>
                <a:custGeom>
                  <a:avLst/>
                  <a:gdLst>
                    <a:gd name="T0" fmla="*/ 0 w 44"/>
                    <a:gd name="T1" fmla="*/ 54 h 109"/>
                    <a:gd name="T2" fmla="*/ 10 w 44"/>
                    <a:gd name="T3" fmla="*/ 109 h 109"/>
                    <a:gd name="T4" fmla="*/ 44 w 44"/>
                    <a:gd name="T5" fmla="*/ 109 h 109"/>
                    <a:gd name="T6" fmla="*/ 44 w 44"/>
                    <a:gd name="T7" fmla="*/ 0 h 109"/>
                    <a:gd name="T8" fmla="*/ 10 w 44"/>
                    <a:gd name="T9" fmla="*/ 0 h 109"/>
                    <a:gd name="T10" fmla="*/ 0 w 44"/>
                    <a:gd name="T11" fmla="*/ 54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4" h="109">
                      <a:moveTo>
                        <a:pt x="0" y="54"/>
                      </a:moveTo>
                      <a:cubicBezTo>
                        <a:pt x="0" y="75"/>
                        <a:pt x="4" y="95"/>
                        <a:pt x="10" y="109"/>
                      </a:cubicBezTo>
                      <a:cubicBezTo>
                        <a:pt x="44" y="109"/>
                        <a:pt x="44" y="109"/>
                        <a:pt x="44" y="109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4" y="14"/>
                        <a:pt x="0" y="33"/>
                        <a:pt x="0" y="5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0"/>
                      </a:schemeClr>
                    </a:gs>
                    <a:gs pos="100000">
                      <a:schemeClr val="tx1">
                        <a:alpha val="20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3200"/>
                </a:p>
              </p:txBody>
            </p:sp>
          </p:grp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21D8EB89-3AD7-4AD4-BF65-91A63DCEF1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15296" y="1777197"/>
                <a:ext cx="252723" cy="156133"/>
              </a:xfrm>
              <a:custGeom>
                <a:avLst/>
                <a:gdLst>
                  <a:gd name="T0" fmla="*/ 13 w 81"/>
                  <a:gd name="T1" fmla="*/ 22 h 48"/>
                  <a:gd name="T2" fmla="*/ 15 w 81"/>
                  <a:gd name="T3" fmla="*/ 19 h 48"/>
                  <a:gd name="T4" fmla="*/ 23 w 81"/>
                  <a:gd name="T5" fmla="*/ 18 h 48"/>
                  <a:gd name="T6" fmla="*/ 22 w 81"/>
                  <a:gd name="T7" fmla="*/ 8 h 48"/>
                  <a:gd name="T8" fmla="*/ 8 w 81"/>
                  <a:gd name="T9" fmla="*/ 9 h 48"/>
                  <a:gd name="T10" fmla="*/ 5 w 81"/>
                  <a:gd name="T11" fmla="*/ 18 h 48"/>
                  <a:gd name="T12" fmla="*/ 6 w 81"/>
                  <a:gd name="T13" fmla="*/ 22 h 48"/>
                  <a:gd name="T14" fmla="*/ 10 w 81"/>
                  <a:gd name="T15" fmla="*/ 10 h 48"/>
                  <a:gd name="T16" fmla="*/ 21 w 81"/>
                  <a:gd name="T17" fmla="*/ 17 h 48"/>
                  <a:gd name="T18" fmla="*/ 14 w 81"/>
                  <a:gd name="T19" fmla="*/ 18 h 48"/>
                  <a:gd name="T20" fmla="*/ 7 w 81"/>
                  <a:gd name="T21" fmla="*/ 20 h 48"/>
                  <a:gd name="T22" fmla="*/ 81 w 81"/>
                  <a:gd name="T23" fmla="*/ 18 h 48"/>
                  <a:gd name="T24" fmla="*/ 67 w 81"/>
                  <a:gd name="T25" fmla="*/ 1 h 48"/>
                  <a:gd name="T26" fmla="*/ 59 w 81"/>
                  <a:gd name="T27" fmla="*/ 0 h 48"/>
                  <a:gd name="T28" fmla="*/ 51 w 81"/>
                  <a:gd name="T29" fmla="*/ 1 h 48"/>
                  <a:gd name="T30" fmla="*/ 31 w 81"/>
                  <a:gd name="T31" fmla="*/ 15 h 48"/>
                  <a:gd name="T32" fmla="*/ 45 w 81"/>
                  <a:gd name="T33" fmla="*/ 32 h 48"/>
                  <a:gd name="T34" fmla="*/ 46 w 81"/>
                  <a:gd name="T35" fmla="*/ 33 h 48"/>
                  <a:gd name="T36" fmla="*/ 28 w 81"/>
                  <a:gd name="T37" fmla="*/ 5 h 48"/>
                  <a:gd name="T38" fmla="*/ 7 w 81"/>
                  <a:gd name="T39" fmla="*/ 3 h 48"/>
                  <a:gd name="T40" fmla="*/ 0 w 81"/>
                  <a:gd name="T41" fmla="*/ 18 h 48"/>
                  <a:gd name="T42" fmla="*/ 0 w 81"/>
                  <a:gd name="T43" fmla="*/ 40 h 48"/>
                  <a:gd name="T44" fmla="*/ 7 w 81"/>
                  <a:gd name="T45" fmla="*/ 42 h 48"/>
                  <a:gd name="T46" fmla="*/ 22 w 81"/>
                  <a:gd name="T47" fmla="*/ 42 h 48"/>
                  <a:gd name="T48" fmla="*/ 51 w 81"/>
                  <a:gd name="T49" fmla="*/ 48 h 48"/>
                  <a:gd name="T50" fmla="*/ 58 w 81"/>
                  <a:gd name="T51" fmla="*/ 36 h 48"/>
                  <a:gd name="T52" fmla="*/ 60 w 81"/>
                  <a:gd name="T53" fmla="*/ 39 h 48"/>
                  <a:gd name="T54" fmla="*/ 76 w 81"/>
                  <a:gd name="T55" fmla="*/ 42 h 48"/>
                  <a:gd name="T56" fmla="*/ 81 w 81"/>
                  <a:gd name="T57" fmla="*/ 40 h 48"/>
                  <a:gd name="T58" fmla="*/ 79 w 81"/>
                  <a:gd name="T59" fmla="*/ 33 h 48"/>
                  <a:gd name="T60" fmla="*/ 70 w 81"/>
                  <a:gd name="T61" fmla="*/ 31 h 48"/>
                  <a:gd name="T62" fmla="*/ 35 w 81"/>
                  <a:gd name="T63" fmla="*/ 18 h 48"/>
                  <a:gd name="T64" fmla="*/ 45 w 81"/>
                  <a:gd name="T65" fmla="*/ 5 h 48"/>
                  <a:gd name="T66" fmla="*/ 77 w 81"/>
                  <a:gd name="T67" fmla="*/ 15 h 48"/>
                  <a:gd name="T68" fmla="*/ 67 w 81"/>
                  <a:gd name="T69" fmla="*/ 28 h 48"/>
                  <a:gd name="T70" fmla="*/ 35 w 81"/>
                  <a:gd name="T71" fmla="*/ 18 h 48"/>
                  <a:gd name="T72" fmla="*/ 42 w 81"/>
                  <a:gd name="T73" fmla="*/ 39 h 48"/>
                  <a:gd name="T74" fmla="*/ 22 w 81"/>
                  <a:gd name="T75" fmla="*/ 36 h 48"/>
                  <a:gd name="T76" fmla="*/ 43 w 81"/>
                  <a:gd name="T77" fmla="*/ 36 h 48"/>
                  <a:gd name="T78" fmla="*/ 25 w 81"/>
                  <a:gd name="T79" fmla="*/ 6 h 48"/>
                  <a:gd name="T80" fmla="*/ 19 w 81"/>
                  <a:gd name="T81" fmla="*/ 33 h 48"/>
                  <a:gd name="T82" fmla="*/ 10 w 81"/>
                  <a:gd name="T83" fmla="*/ 33 h 48"/>
                  <a:gd name="T84" fmla="*/ 3 w 81"/>
                  <a:gd name="T85" fmla="*/ 19 h 48"/>
                  <a:gd name="T86" fmla="*/ 3 w 81"/>
                  <a:gd name="T87" fmla="*/ 36 h 48"/>
                  <a:gd name="T88" fmla="*/ 6 w 81"/>
                  <a:gd name="T89" fmla="*/ 39 h 48"/>
                  <a:gd name="T90" fmla="*/ 3 w 81"/>
                  <a:gd name="T91" fmla="*/ 36 h 48"/>
                  <a:gd name="T92" fmla="*/ 10 w 81"/>
                  <a:gd name="T93" fmla="*/ 39 h 48"/>
                  <a:gd name="T94" fmla="*/ 19 w 81"/>
                  <a:gd name="T95" fmla="*/ 39 h 48"/>
                  <a:gd name="T96" fmla="*/ 51 w 81"/>
                  <a:gd name="T97" fmla="*/ 44 h 48"/>
                  <a:gd name="T98" fmla="*/ 51 w 81"/>
                  <a:gd name="T99" fmla="*/ 35 h 48"/>
                  <a:gd name="T100" fmla="*/ 51 w 81"/>
                  <a:gd name="T101" fmla="*/ 44 h 48"/>
                  <a:gd name="T102" fmla="*/ 64 w 81"/>
                  <a:gd name="T103" fmla="*/ 39 h 48"/>
                  <a:gd name="T104" fmla="*/ 73 w 81"/>
                  <a:gd name="T105" fmla="*/ 39 h 48"/>
                  <a:gd name="T106" fmla="*/ 78 w 81"/>
                  <a:gd name="T107" fmla="*/ 39 h 48"/>
                  <a:gd name="T108" fmla="*/ 76 w 81"/>
                  <a:gd name="T109" fmla="*/ 36 h 48"/>
                  <a:gd name="T110" fmla="*/ 78 w 81"/>
                  <a:gd name="T111" fmla="*/ 39 h 48"/>
                  <a:gd name="T112" fmla="*/ 54 w 81"/>
                  <a:gd name="T113" fmla="*/ 32 h 48"/>
                  <a:gd name="T114" fmla="*/ 64 w 81"/>
                  <a:gd name="T115" fmla="*/ 33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1" h="48">
                    <a:moveTo>
                      <a:pt x="6" y="22"/>
                    </a:moveTo>
                    <a:cubicBezTo>
                      <a:pt x="13" y="22"/>
                      <a:pt x="13" y="22"/>
                      <a:pt x="13" y="22"/>
                    </a:cubicBezTo>
                    <a:cubicBezTo>
                      <a:pt x="13" y="22"/>
                      <a:pt x="14" y="22"/>
                      <a:pt x="14" y="22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3" y="19"/>
                      <a:pt x="23" y="18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3" y="9"/>
                      <a:pt x="22" y="8"/>
                      <a:pt x="22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8" y="9"/>
                      <a:pt x="8" y="9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2"/>
                      <a:pt x="5" y="22"/>
                      <a:pt x="6" y="22"/>
                    </a:cubicBezTo>
                    <a:close/>
                    <a:moveTo>
                      <a:pt x="7" y="19"/>
                    </a:moveTo>
                    <a:cubicBezTo>
                      <a:pt x="10" y="10"/>
                      <a:pt x="10" y="10"/>
                      <a:pt x="10" y="10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4" y="17"/>
                      <a:pt x="14" y="18"/>
                      <a:pt x="14" y="18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7" y="20"/>
                      <a:pt x="7" y="20"/>
                      <a:pt x="7" y="20"/>
                    </a:cubicBezTo>
                    <a:lnTo>
                      <a:pt x="7" y="19"/>
                    </a:lnTo>
                    <a:close/>
                    <a:moveTo>
                      <a:pt x="81" y="18"/>
                    </a:moveTo>
                    <a:cubicBezTo>
                      <a:pt x="81" y="15"/>
                      <a:pt x="81" y="15"/>
                      <a:pt x="81" y="15"/>
                    </a:cubicBezTo>
                    <a:cubicBezTo>
                      <a:pt x="81" y="8"/>
                      <a:pt x="75" y="1"/>
                      <a:pt x="67" y="1"/>
                    </a:cubicBezTo>
                    <a:cubicBezTo>
                      <a:pt x="61" y="1"/>
                      <a:pt x="61" y="1"/>
                      <a:pt x="61" y="1"/>
                    </a:cubicBezTo>
                    <a:cubicBezTo>
                      <a:pt x="61" y="0"/>
                      <a:pt x="60" y="0"/>
                      <a:pt x="59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2" y="0"/>
                      <a:pt x="51" y="0"/>
                      <a:pt x="51" y="1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37" y="1"/>
                      <a:pt x="31" y="8"/>
                      <a:pt x="31" y="15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25"/>
                      <a:pt x="37" y="32"/>
                      <a:pt x="45" y="32"/>
                    </a:cubicBezTo>
                    <a:cubicBezTo>
                      <a:pt x="47" y="32"/>
                      <a:pt x="47" y="32"/>
                      <a:pt x="47" y="32"/>
                    </a:cubicBezTo>
                    <a:cubicBezTo>
                      <a:pt x="47" y="32"/>
                      <a:pt x="46" y="32"/>
                      <a:pt x="46" y="33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8" y="4"/>
                      <a:pt x="27" y="3"/>
                      <a:pt x="26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3"/>
                      <a:pt x="6" y="3"/>
                      <a:pt x="5" y="4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1"/>
                      <a:pt x="1" y="42"/>
                      <a:pt x="2" y="42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8" y="45"/>
                      <a:pt x="11" y="48"/>
                      <a:pt x="14" y="48"/>
                    </a:cubicBezTo>
                    <a:cubicBezTo>
                      <a:pt x="18" y="48"/>
                      <a:pt x="21" y="45"/>
                      <a:pt x="22" y="42"/>
                    </a:cubicBezTo>
                    <a:cubicBezTo>
                      <a:pt x="43" y="42"/>
                      <a:pt x="43" y="42"/>
                      <a:pt x="43" y="42"/>
                    </a:cubicBezTo>
                    <a:cubicBezTo>
                      <a:pt x="44" y="45"/>
                      <a:pt x="47" y="48"/>
                      <a:pt x="51" y="48"/>
                    </a:cubicBezTo>
                    <a:cubicBezTo>
                      <a:pt x="55" y="48"/>
                      <a:pt x="59" y="44"/>
                      <a:pt x="59" y="39"/>
                    </a:cubicBezTo>
                    <a:cubicBezTo>
                      <a:pt x="59" y="38"/>
                      <a:pt x="59" y="37"/>
                      <a:pt x="58" y="36"/>
                    </a:cubicBezTo>
                    <a:cubicBezTo>
                      <a:pt x="61" y="36"/>
                      <a:pt x="61" y="36"/>
                      <a:pt x="61" y="36"/>
                    </a:cubicBezTo>
                    <a:cubicBezTo>
                      <a:pt x="60" y="37"/>
                      <a:pt x="60" y="38"/>
                      <a:pt x="60" y="39"/>
                    </a:cubicBezTo>
                    <a:cubicBezTo>
                      <a:pt x="60" y="44"/>
                      <a:pt x="64" y="48"/>
                      <a:pt x="68" y="48"/>
                    </a:cubicBezTo>
                    <a:cubicBezTo>
                      <a:pt x="72" y="48"/>
                      <a:pt x="75" y="45"/>
                      <a:pt x="76" y="42"/>
                    </a:cubicBezTo>
                    <a:cubicBezTo>
                      <a:pt x="79" y="42"/>
                      <a:pt x="79" y="42"/>
                      <a:pt x="79" y="42"/>
                    </a:cubicBezTo>
                    <a:cubicBezTo>
                      <a:pt x="80" y="42"/>
                      <a:pt x="81" y="41"/>
                      <a:pt x="81" y="40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81" y="33"/>
                      <a:pt x="80" y="33"/>
                      <a:pt x="79" y="33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3" y="32"/>
                      <a:pt x="72" y="31"/>
                      <a:pt x="70" y="31"/>
                    </a:cubicBezTo>
                    <a:cubicBezTo>
                      <a:pt x="77" y="30"/>
                      <a:pt x="81" y="24"/>
                      <a:pt x="81" y="18"/>
                    </a:cubicBezTo>
                    <a:close/>
                    <a:moveTo>
                      <a:pt x="35" y="18"/>
                    </a:move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0"/>
                      <a:pt x="39" y="5"/>
                      <a:pt x="45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73" y="5"/>
                      <a:pt x="77" y="10"/>
                      <a:pt x="77" y="15"/>
                    </a:cubicBezTo>
                    <a:cubicBezTo>
                      <a:pt x="77" y="18"/>
                      <a:pt x="77" y="18"/>
                      <a:pt x="77" y="18"/>
                    </a:cubicBezTo>
                    <a:cubicBezTo>
                      <a:pt x="77" y="23"/>
                      <a:pt x="73" y="28"/>
                      <a:pt x="67" y="28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39" y="28"/>
                      <a:pt x="35" y="23"/>
                      <a:pt x="35" y="18"/>
                    </a:cubicBezTo>
                    <a:close/>
                    <a:moveTo>
                      <a:pt x="43" y="36"/>
                    </a:moveTo>
                    <a:cubicBezTo>
                      <a:pt x="43" y="37"/>
                      <a:pt x="42" y="38"/>
                      <a:pt x="42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8"/>
                      <a:pt x="22" y="37"/>
                      <a:pt x="22" y="36"/>
                    </a:cubicBezTo>
                    <a:cubicBezTo>
                      <a:pt x="26" y="36"/>
                      <a:pt x="26" y="36"/>
                      <a:pt x="26" y="36"/>
                    </a:cubicBezTo>
                    <a:lnTo>
                      <a:pt x="43" y="36"/>
                    </a:lnTo>
                    <a:close/>
                    <a:moveTo>
                      <a:pt x="8" y="6"/>
                    </a:moveTo>
                    <a:cubicBezTo>
                      <a:pt x="25" y="6"/>
                      <a:pt x="25" y="6"/>
                      <a:pt x="25" y="6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18" y="32"/>
                      <a:pt x="16" y="31"/>
                      <a:pt x="14" y="31"/>
                    </a:cubicBezTo>
                    <a:cubicBezTo>
                      <a:pt x="13" y="31"/>
                      <a:pt x="11" y="32"/>
                      <a:pt x="10" y="33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3" y="19"/>
                      <a:pt x="3" y="19"/>
                      <a:pt x="3" y="19"/>
                    </a:cubicBezTo>
                    <a:lnTo>
                      <a:pt x="8" y="6"/>
                    </a:lnTo>
                    <a:close/>
                    <a:moveTo>
                      <a:pt x="3" y="36"/>
                    </a:moveTo>
                    <a:cubicBezTo>
                      <a:pt x="7" y="36"/>
                      <a:pt x="7" y="36"/>
                      <a:pt x="7" y="36"/>
                    </a:cubicBezTo>
                    <a:cubicBezTo>
                      <a:pt x="7" y="37"/>
                      <a:pt x="6" y="38"/>
                      <a:pt x="6" y="39"/>
                    </a:cubicBezTo>
                    <a:cubicBezTo>
                      <a:pt x="3" y="39"/>
                      <a:pt x="3" y="39"/>
                      <a:pt x="3" y="39"/>
                    </a:cubicBezTo>
                    <a:lnTo>
                      <a:pt x="3" y="36"/>
                    </a:lnTo>
                    <a:close/>
                    <a:moveTo>
                      <a:pt x="14" y="44"/>
                    </a:moveTo>
                    <a:cubicBezTo>
                      <a:pt x="12" y="44"/>
                      <a:pt x="10" y="42"/>
                      <a:pt x="10" y="39"/>
                    </a:cubicBezTo>
                    <a:cubicBezTo>
                      <a:pt x="10" y="37"/>
                      <a:pt x="12" y="35"/>
                      <a:pt x="14" y="35"/>
                    </a:cubicBezTo>
                    <a:cubicBezTo>
                      <a:pt x="17" y="35"/>
                      <a:pt x="19" y="37"/>
                      <a:pt x="19" y="39"/>
                    </a:cubicBezTo>
                    <a:cubicBezTo>
                      <a:pt x="19" y="42"/>
                      <a:pt x="17" y="44"/>
                      <a:pt x="14" y="44"/>
                    </a:cubicBezTo>
                    <a:close/>
                    <a:moveTo>
                      <a:pt x="51" y="44"/>
                    </a:moveTo>
                    <a:cubicBezTo>
                      <a:pt x="48" y="44"/>
                      <a:pt x="46" y="42"/>
                      <a:pt x="46" y="39"/>
                    </a:cubicBezTo>
                    <a:cubicBezTo>
                      <a:pt x="46" y="37"/>
                      <a:pt x="48" y="35"/>
                      <a:pt x="51" y="35"/>
                    </a:cubicBezTo>
                    <a:cubicBezTo>
                      <a:pt x="53" y="35"/>
                      <a:pt x="55" y="37"/>
                      <a:pt x="55" y="39"/>
                    </a:cubicBezTo>
                    <a:cubicBezTo>
                      <a:pt x="55" y="42"/>
                      <a:pt x="53" y="44"/>
                      <a:pt x="51" y="44"/>
                    </a:cubicBezTo>
                    <a:close/>
                    <a:moveTo>
                      <a:pt x="68" y="44"/>
                    </a:moveTo>
                    <a:cubicBezTo>
                      <a:pt x="66" y="44"/>
                      <a:pt x="64" y="42"/>
                      <a:pt x="64" y="39"/>
                    </a:cubicBezTo>
                    <a:cubicBezTo>
                      <a:pt x="64" y="37"/>
                      <a:pt x="66" y="35"/>
                      <a:pt x="68" y="35"/>
                    </a:cubicBezTo>
                    <a:cubicBezTo>
                      <a:pt x="71" y="35"/>
                      <a:pt x="73" y="37"/>
                      <a:pt x="73" y="39"/>
                    </a:cubicBezTo>
                    <a:cubicBezTo>
                      <a:pt x="73" y="42"/>
                      <a:pt x="71" y="44"/>
                      <a:pt x="68" y="44"/>
                    </a:cubicBezTo>
                    <a:close/>
                    <a:moveTo>
                      <a:pt x="78" y="39"/>
                    </a:move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8"/>
                      <a:pt x="76" y="37"/>
                      <a:pt x="76" y="36"/>
                    </a:cubicBezTo>
                    <a:cubicBezTo>
                      <a:pt x="78" y="36"/>
                      <a:pt x="78" y="36"/>
                      <a:pt x="78" y="36"/>
                    </a:cubicBezTo>
                    <a:lnTo>
                      <a:pt x="78" y="39"/>
                    </a:lnTo>
                    <a:close/>
                    <a:moveTo>
                      <a:pt x="56" y="33"/>
                    </a:moveTo>
                    <a:cubicBezTo>
                      <a:pt x="55" y="32"/>
                      <a:pt x="54" y="32"/>
                      <a:pt x="54" y="32"/>
                    </a:cubicBezTo>
                    <a:cubicBezTo>
                      <a:pt x="65" y="32"/>
                      <a:pt x="65" y="32"/>
                      <a:pt x="65" y="32"/>
                    </a:cubicBezTo>
                    <a:cubicBezTo>
                      <a:pt x="65" y="32"/>
                      <a:pt x="64" y="32"/>
                      <a:pt x="64" y="33"/>
                    </a:cubicBezTo>
                    <a:lnTo>
                      <a:pt x="56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sz="3200"/>
              </a:p>
            </p:txBody>
          </p:sp>
        </p:grpSp>
      </p:grpSp>
      <p:sp>
        <p:nvSpPr>
          <p:cNvPr id="86" name="标题 1">
            <a:extLst>
              <a:ext uri="{FF2B5EF4-FFF2-40B4-BE49-F238E27FC236}">
                <a16:creationId xmlns:a16="http://schemas.microsoft.com/office/drawing/2014/main" id="{C82969B1-7E59-4C28-B1B7-C7C0F32DEF8A}"/>
              </a:ext>
            </a:extLst>
          </p:cNvPr>
          <p:cNvSpPr txBox="1">
            <a:spLocks/>
          </p:cNvSpPr>
          <p:nvPr/>
        </p:nvSpPr>
        <p:spPr>
          <a:xfrm>
            <a:off x="1008836" y="364279"/>
            <a:ext cx="10515600" cy="51602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cs typeface="+mn-ea"/>
              </a:rPr>
              <a:t>单击此处添加标题</a:t>
            </a:r>
            <a:endParaRPr lang="zh-CN" altLang="en-US" sz="2000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63947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CONTENTSID" val="281"/>
  <p:tag name="MH_SECTIONID" val="282,283,"/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ENTRY"/>
  <p:tag name="ID" val="545837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NUMBER"/>
  <p:tag name="ID" val="545837"/>
  <p:tag name="MH_ORDER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ENTRY"/>
  <p:tag name="ID" val="545837"/>
  <p:tag name="MH_ORDER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OTHERS"/>
  <p:tag name="ID" val="54583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OTHERS"/>
  <p:tag name="ID" val="54583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OTHERS"/>
  <p:tag name="ID" val="54583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NUMBER"/>
  <p:tag name="ID" val="545837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ENTRY"/>
  <p:tag name="ID" val="545837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OTHERS"/>
  <p:tag name="ID" val="54583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OTHERS"/>
  <p:tag name="ID" val="54583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OTHERS"/>
  <p:tag name="ID" val="54583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OTHERS"/>
  <p:tag name="ID" val="54583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NUMBER"/>
  <p:tag name="ID" val="545837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ENTRY"/>
  <p:tag name="ID" val="545837"/>
  <p:tag name="MH_ORDER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OTHERS"/>
  <p:tag name="ID" val="54583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OTHERS"/>
  <p:tag name="ID" val="545837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OTHERS"/>
  <p:tag name="ID" val="545837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NUMBER"/>
  <p:tag name="ID" val="545837"/>
  <p:tag name="MH_ORDER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ENTRY"/>
  <p:tag name="ID" val="545837"/>
  <p:tag name="MH_ORDER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OTHERS"/>
  <p:tag name="ID" val="545837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OTHERS"/>
  <p:tag name="ID" val="54583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OTHERS"/>
  <p:tag name="ID" val="545837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OTHERS"/>
  <p:tag name="ID" val="545837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NUMBER"/>
  <p:tag name="ID" val="545837"/>
  <p:tag name="MH_ORDER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ENTRY"/>
  <p:tag name="ID" val="545837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OTHERS"/>
  <p:tag name="ID" val="54583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NUMBER"/>
  <p:tag name="ID" val="545837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ENTRY"/>
  <p:tag name="ID" val="545837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NUMBER"/>
  <p:tag name="ID" val="545837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ENTRY"/>
  <p:tag name="ID" val="545837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211924"/>
  <p:tag name="MH_LIBRARY" val="CONTENTS"/>
  <p:tag name="MH_TYPE" val="NUMBER"/>
  <p:tag name="ID" val="545837"/>
  <p:tag name="MH_ORDER" val="1"/>
</p:tagLst>
</file>

<file path=ppt/theme/theme1.xml><?xml version="1.0" encoding="utf-8"?>
<a:theme xmlns:a="http://schemas.openxmlformats.org/drawingml/2006/main" name="A000120140530A99PPBG">
  <a:themeElements>
    <a:clrScheme name="自定义 771">
      <a:dk1>
        <a:srgbClr val="434547"/>
      </a:dk1>
      <a:lt1>
        <a:srgbClr val="FFFFFF"/>
      </a:lt1>
      <a:dk2>
        <a:srgbClr val="414345"/>
      </a:dk2>
      <a:lt2>
        <a:srgbClr val="F4F5F7"/>
      </a:lt2>
      <a:accent1>
        <a:srgbClr val="FFBF2B"/>
      </a:accent1>
      <a:accent2>
        <a:srgbClr val="E7A139"/>
      </a:accent2>
      <a:accent3>
        <a:srgbClr val="A3C95F"/>
      </a:accent3>
      <a:accent4>
        <a:srgbClr val="6BB599"/>
      </a:accent4>
      <a:accent5>
        <a:srgbClr val="72A4B6"/>
      </a:accent5>
      <a:accent6>
        <a:srgbClr val="C00000"/>
      </a:accent6>
      <a:hlink>
        <a:srgbClr val="00B0F0"/>
      </a:hlink>
      <a:folHlink>
        <a:srgbClr val="AFB2B4"/>
      </a:folHlink>
    </a:clrScheme>
    <a:fontScheme name="KSO主题5">
      <a:majorFont>
        <a:latin typeface="Broadway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A000120151104A07KPBG</Template>
  <TotalTime>28</TotalTime>
  <Words>2243</Words>
  <Application>Microsoft Office PowerPoint</Application>
  <PresentationFormat>宽屏</PresentationFormat>
  <Paragraphs>304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Neris Thin</vt:lpstr>
      <vt:lpstr>Open Sans</vt:lpstr>
      <vt:lpstr>Roboto Condensed</vt:lpstr>
      <vt:lpstr>等线</vt:lpstr>
      <vt:lpstr>黑体</vt:lpstr>
      <vt:lpstr>华文细黑</vt:lpstr>
      <vt:lpstr>宋体</vt:lpstr>
      <vt:lpstr>微软雅黑</vt:lpstr>
      <vt:lpstr>幼圆</vt:lpstr>
      <vt:lpstr>Arial</vt:lpstr>
      <vt:lpstr>Calibri</vt:lpstr>
      <vt:lpstr>Wingdings 3</vt:lpstr>
      <vt:lpstr>A000120140530A99PPBG</vt:lpstr>
      <vt:lpstr>20XX教师课件模板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感谢观看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Administrator</cp:lastModifiedBy>
  <cp:revision>9</cp:revision>
  <dcterms:created xsi:type="dcterms:W3CDTF">2017-07-04T12:03:54Z</dcterms:created>
  <dcterms:modified xsi:type="dcterms:W3CDTF">2019-03-27T11:17:20Z</dcterms:modified>
</cp:coreProperties>
</file>