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1" r:id="rId26"/>
    <p:sldId id="279" r:id="rId27"/>
    <p:sldId id="280" r:id="rId28"/>
    <p:sldId id="282" r:id="rId29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-13970" y="1977390"/>
            <a:ext cx="12219305" cy="26644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0"/>
          </a:p>
        </p:txBody>
      </p:sp>
      <p:sp>
        <p:nvSpPr>
          <p:cNvPr id="184" name=" 184"/>
          <p:cNvSpPr/>
          <p:nvPr/>
        </p:nvSpPr>
        <p:spPr>
          <a:xfrm>
            <a:off x="-553720" y="-745490"/>
            <a:ext cx="3164840" cy="3164840"/>
          </a:xfrm>
          <a:prstGeom prst="ellips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84"/>
          <p:cNvSpPr/>
          <p:nvPr/>
        </p:nvSpPr>
        <p:spPr>
          <a:xfrm>
            <a:off x="424815" y="1188085"/>
            <a:ext cx="3803650" cy="3803650"/>
          </a:xfrm>
          <a:prstGeom prst="ellipse">
            <a:avLst/>
          </a:prstGeom>
          <a:blipFill rotWithShape="1">
            <a:blip r:embed="rId1"/>
            <a:stretch>
              <a:fillRect/>
            </a:stretch>
          </a:blipFill>
          <a:ln w="63500">
            <a:solidFill>
              <a:schemeClr val="accent2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84"/>
          <p:cNvSpPr/>
          <p:nvPr/>
        </p:nvSpPr>
        <p:spPr>
          <a:xfrm>
            <a:off x="340360" y="4991735"/>
            <a:ext cx="1377315" cy="1377315"/>
          </a:xfrm>
          <a:prstGeom prst="ellipse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84"/>
          <p:cNvSpPr/>
          <p:nvPr/>
        </p:nvSpPr>
        <p:spPr>
          <a:xfrm>
            <a:off x="3731895" y="4352925"/>
            <a:ext cx="1377315" cy="1377315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84"/>
          <p:cNvSpPr/>
          <p:nvPr/>
        </p:nvSpPr>
        <p:spPr>
          <a:xfrm>
            <a:off x="3474720" y="586105"/>
            <a:ext cx="1121410" cy="1121410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84"/>
          <p:cNvSpPr/>
          <p:nvPr/>
        </p:nvSpPr>
        <p:spPr>
          <a:xfrm>
            <a:off x="4441825" y="1482090"/>
            <a:ext cx="937260" cy="937260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723741" y="2884413"/>
            <a:ext cx="6991109" cy="923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sz="6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信息化教学设计模板</a:t>
            </a:r>
            <a:endParaRPr sz="60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737711" y="2547814"/>
            <a:ext cx="5286171" cy="368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en-US" altLang="zh-CN" sz="2400">
                <a:solidFill>
                  <a:schemeClr val="bg1"/>
                </a:solidFill>
                <a:cs typeface="Arial" panose="020B0604020202020204" pitchFamily="34" charset="0"/>
              </a:rPr>
              <a:t>RUNNING 2017 WORK SUMMARY</a:t>
            </a:r>
            <a:endParaRPr lang="zh-CN" altLang="en-US" sz="2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793684" y="3939164"/>
            <a:ext cx="2043191" cy="28638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ffectLst/>
        </p:spPr>
        <p:txBody>
          <a:bodyPr wrap="square" lIns="35998" tIns="35998" rIns="35998" bIns="35998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汇报人：代用名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7092384" y="3939164"/>
            <a:ext cx="2043191" cy="28638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ffectLst/>
        </p:spPr>
        <p:txBody>
          <a:bodyPr wrap="square" lIns="35998" tIns="35998" rIns="35998" bIns="35998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汇报时间：代用名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Tm="3604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1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6" dur="1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0" grpId="0"/>
      <p:bldP spid="10" grpId="1"/>
      <p:bldP spid="11" grpId="0"/>
      <p:bldP spid="11" grpId="1"/>
      <p:bldP spid="12" grpId="0" bldLvl="0" animBg="1"/>
      <p:bldP spid="13" grpId="0" bldLvl="0" animBg="1"/>
      <p:bldP spid="8" grpId="0" animBg="1"/>
      <p:bldP spid="184" grpId="0" animBg="1"/>
      <p:bldP spid="9" grpId="0" animBg="1"/>
      <p:bldP spid="7" grpId="0" animBg="1"/>
      <p:bldP spid="6" grpId="0" animBg="1"/>
      <p:bldP spid="5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-331266" y="-186611"/>
            <a:ext cx="12856190" cy="10285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31268" y="-186611"/>
            <a:ext cx="516898" cy="102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5780" y="93345"/>
            <a:ext cx="2475230" cy="36893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5505" y="505971"/>
            <a:ext cx="3138682" cy="2152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  <a:endParaRPr lang="zh-CN" altLang="en-US" sz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864686" y="1700375"/>
            <a:ext cx="2630835" cy="220867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" name="椭圆 41"/>
            <p:cNvSpPr/>
            <p:nvPr/>
          </p:nvSpPr>
          <p:spPr>
            <a:xfrm>
              <a:off x="5252030" y="2008764"/>
              <a:ext cx="809336" cy="809336"/>
            </a:xfrm>
            <a:prstGeom prst="hexagon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" name="椭圆 42"/>
            <p:cNvSpPr/>
            <p:nvPr/>
          </p:nvSpPr>
          <p:spPr>
            <a:xfrm>
              <a:off x="5269270" y="2029388"/>
              <a:ext cx="769580" cy="769580"/>
            </a:xfrm>
            <a:prstGeom prst="hexagon">
              <a:avLst/>
            </a:prstGeom>
            <a:grpFill/>
            <a:ln w="28575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 panose="02040502050505030304"/>
                <a:ea typeface="宋体" panose="0201060003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136091" y="2290101"/>
            <a:ext cx="2000403" cy="1659731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16" name="椭圆 47"/>
            <p:cNvSpPr/>
            <p:nvPr/>
          </p:nvSpPr>
          <p:spPr>
            <a:xfrm>
              <a:off x="5252030" y="2008764"/>
              <a:ext cx="809336" cy="809336"/>
            </a:xfrm>
            <a:prstGeom prst="hexagon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椭圆 48"/>
            <p:cNvSpPr/>
            <p:nvPr/>
          </p:nvSpPr>
          <p:spPr>
            <a:xfrm>
              <a:off x="5269270" y="2029388"/>
              <a:ext cx="769580" cy="769580"/>
            </a:xfrm>
            <a:prstGeom prst="hexagon">
              <a:avLst/>
            </a:prstGeom>
            <a:grpFill/>
            <a:ln w="28575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 panose="02040502050505030304"/>
                <a:ea typeface="宋体" panose="0201060003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680748" y="3156739"/>
            <a:ext cx="1030581" cy="84030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同心圆 19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 Linotype" panose="02040502050505030304"/>
                <a:ea typeface="宋体" panose="02010600030101010101" pitchFamily="2" charset="-122"/>
              </a:endParaRPr>
            </a:p>
          </p:txBody>
        </p:sp>
        <p:sp>
          <p:nvSpPr>
            <p:cNvPr id="25" name="椭圆 20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solidFill>
              <a:schemeClr val="accent5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 Linotype" panose="02040502050505030304"/>
                <a:ea typeface="宋体" panose="0201060003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997535" y="3923973"/>
            <a:ext cx="2012633" cy="163541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3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 Linotype" panose="02040502050505030304"/>
                <a:ea typeface="宋体" panose="02010600030101010101" pitchFamily="2" charset="-122"/>
              </a:endParaRPr>
            </a:p>
          </p:txBody>
        </p:sp>
        <p:sp>
          <p:nvSpPr>
            <p:cNvPr id="28" name="椭圆 24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solidFill>
              <a:schemeClr val="accent4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 panose="02040502050505030304"/>
                <a:ea typeface="宋体" panose="02010600030101010101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768020" y="4013881"/>
            <a:ext cx="1368069" cy="115618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0" name="同心圆 27"/>
            <p:cNvSpPr/>
            <p:nvPr/>
          </p:nvSpPr>
          <p:spPr>
            <a:xfrm>
              <a:off x="304800" y="673100"/>
              <a:ext cx="4000500" cy="4000500"/>
            </a:xfrm>
            <a:prstGeom prst="hexagon">
              <a:avLst/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alatino Linotype" panose="02040502050505030304"/>
                <a:ea typeface="宋体" panose="02010600030101010101" pitchFamily="2" charset="-122"/>
              </a:endParaRPr>
            </a:p>
          </p:txBody>
        </p:sp>
        <p:sp>
          <p:nvSpPr>
            <p:cNvPr id="31" name="椭圆 28"/>
            <p:cNvSpPr/>
            <p:nvPr/>
          </p:nvSpPr>
          <p:spPr>
            <a:xfrm>
              <a:off x="392112" y="760412"/>
              <a:ext cx="3825874" cy="3825874"/>
            </a:xfrm>
            <a:prstGeom prst="hexagon">
              <a:avLst/>
            </a:prstGeom>
            <a:solidFill>
              <a:schemeClr val="accent3"/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 panose="02040502050505030304"/>
                <a:ea typeface="宋体" panose="02010600030101010101" pitchFamily="2" charset="-122"/>
              </a:endParaRPr>
            </a:p>
          </p:txBody>
        </p:sp>
      </p:grpSp>
      <p:sp>
        <p:nvSpPr>
          <p:cNvPr id="32" name="文本框 37"/>
          <p:cNvSpPr>
            <a:spLocks noChangeArrowheads="1"/>
          </p:cNvSpPr>
          <p:nvPr/>
        </p:nvSpPr>
        <p:spPr bwMode="auto">
          <a:xfrm>
            <a:off x="7736661" y="2351353"/>
            <a:ext cx="929640" cy="995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高端</a:t>
            </a:r>
            <a:endParaRPr kumimoji="0" lang="en-US" altLang="zh-CN" sz="2935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935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市场</a:t>
            </a:r>
            <a:endParaRPr kumimoji="0" lang="zh-CN" altLang="en-US" sz="293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3" name="文本框 37"/>
          <p:cNvSpPr>
            <a:spLocks noChangeArrowheads="1"/>
          </p:cNvSpPr>
          <p:nvPr/>
        </p:nvSpPr>
        <p:spPr bwMode="auto">
          <a:xfrm>
            <a:off x="5589500" y="4333691"/>
            <a:ext cx="828040" cy="871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535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细分</a:t>
            </a:r>
            <a:endParaRPr kumimoji="0" lang="en-US" altLang="zh-CN" sz="2535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535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市场</a:t>
            </a:r>
            <a:endParaRPr kumimoji="0" lang="zh-CN" altLang="en-US" sz="2535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4" name="文本框 37"/>
          <p:cNvSpPr>
            <a:spLocks noChangeArrowheads="1"/>
          </p:cNvSpPr>
          <p:nvPr/>
        </p:nvSpPr>
        <p:spPr bwMode="auto">
          <a:xfrm>
            <a:off x="3703537" y="2722255"/>
            <a:ext cx="828040" cy="871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535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周边</a:t>
            </a:r>
            <a:endParaRPr kumimoji="0" lang="en-US" altLang="zh-CN" sz="2535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535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市场</a:t>
            </a:r>
            <a:endParaRPr kumimoji="0" lang="zh-CN" altLang="en-US" sz="253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5" name="文本框 37"/>
          <p:cNvSpPr>
            <a:spLocks noChangeArrowheads="1"/>
          </p:cNvSpPr>
          <p:nvPr/>
        </p:nvSpPr>
        <p:spPr bwMode="auto">
          <a:xfrm>
            <a:off x="2097808" y="4316148"/>
            <a:ext cx="58928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本地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市场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6" name="矩形 76"/>
          <p:cNvSpPr>
            <a:spLocks noChangeArrowheads="1"/>
          </p:cNvSpPr>
          <p:nvPr/>
        </p:nvSpPr>
        <p:spPr bwMode="auto">
          <a:xfrm>
            <a:off x="1567488" y="5287459"/>
            <a:ext cx="182198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3212" tIns="51606" rIns="103212" bIns="5160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ts val="1355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点击添加描述总结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7" name="矩形 80"/>
          <p:cNvSpPr>
            <a:spLocks noChangeArrowheads="1"/>
          </p:cNvSpPr>
          <p:nvPr/>
        </p:nvSpPr>
        <p:spPr bwMode="auto">
          <a:xfrm>
            <a:off x="3148654" y="4089533"/>
            <a:ext cx="182198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3212" tIns="51606" rIns="103212" bIns="5160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ts val="1355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点击添加描述总结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8" name="矩形 81"/>
          <p:cNvSpPr>
            <a:spLocks noChangeArrowheads="1"/>
          </p:cNvSpPr>
          <p:nvPr/>
        </p:nvSpPr>
        <p:spPr bwMode="auto">
          <a:xfrm>
            <a:off x="5132498" y="5612636"/>
            <a:ext cx="182198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3212" tIns="51606" rIns="103212" bIns="5160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ts val="1355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点击添加描述总结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9" name="矩形 82"/>
          <p:cNvSpPr>
            <a:spLocks noChangeArrowheads="1"/>
          </p:cNvSpPr>
          <p:nvPr/>
        </p:nvSpPr>
        <p:spPr bwMode="auto">
          <a:xfrm>
            <a:off x="7221238" y="4141515"/>
            <a:ext cx="182198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3212" tIns="51606" rIns="103212" bIns="5160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ts val="1355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点击添加描述总结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7949074" y="4965171"/>
            <a:ext cx="3097721" cy="439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0584" tIns="55290" rIns="110584" bIns="55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135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添加</a:t>
            </a:r>
            <a:r>
              <a:rPr kumimoji="0" lang="zh-CN" altLang="en-US" sz="2135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主要标题内容</a:t>
            </a:r>
            <a:endParaRPr kumimoji="0" lang="zh-CN" altLang="en-US" sz="2135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1" name="文本框 13"/>
          <p:cNvSpPr txBox="1"/>
          <p:nvPr/>
        </p:nvSpPr>
        <p:spPr>
          <a:xfrm>
            <a:off x="7440750" y="5440503"/>
            <a:ext cx="3654168" cy="828040"/>
          </a:xfrm>
          <a:prstGeom prst="rect">
            <a:avLst/>
          </a:prstGeom>
          <a:noFill/>
        </p:spPr>
        <p:txBody>
          <a:bodyPr wrap="square" lIns="87765" tIns="43881" rIns="87765" bIns="43881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在此录入上述图表的综合描述说明，在此录入上述图表的综合描述说明，在此录入上述图表的综合描述</a:t>
            </a:r>
            <a:r>
              <a:rPr kumimoji="0" lang="zh-CN" altLang="en-US" sz="133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说明。</a:t>
            </a:r>
            <a:endParaRPr kumimoji="0" lang="zh-CN" altLang="en-US" sz="1335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008035" y="3436715"/>
            <a:ext cx="729459" cy="561277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43" name="椭圆 50"/>
            <p:cNvSpPr/>
            <p:nvPr/>
          </p:nvSpPr>
          <p:spPr>
            <a:xfrm>
              <a:off x="5252030" y="2008764"/>
              <a:ext cx="809336" cy="809336"/>
            </a:xfrm>
            <a:prstGeom prst="hexagon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椭圆 51"/>
            <p:cNvSpPr/>
            <p:nvPr/>
          </p:nvSpPr>
          <p:spPr>
            <a:xfrm>
              <a:off x="5269270" y="2029388"/>
              <a:ext cx="769580" cy="769580"/>
            </a:xfrm>
            <a:prstGeom prst="hexagon">
              <a:avLst/>
            </a:prstGeom>
            <a:grpFill/>
            <a:ln w="28575" cap="flat" cmpd="sng" algn="ctr">
              <a:noFill/>
              <a:prstDash val="solid"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 panose="02040502050505030304"/>
                <a:ea typeface="宋体" panose="02010600030101010101" pitchFamily="2" charset="-122"/>
              </a:endParaRPr>
            </a:p>
          </p:txBody>
        </p:sp>
      </p:grpSp>
      <p:sp>
        <p:nvSpPr>
          <p:cNvPr id="45" name="文本框 2"/>
          <p:cNvSpPr txBox="1">
            <a:spLocks noChangeArrowheads="1"/>
          </p:cNvSpPr>
          <p:nvPr/>
        </p:nvSpPr>
        <p:spPr bwMode="auto">
          <a:xfrm>
            <a:off x="981531" y="1804921"/>
            <a:ext cx="2369676" cy="378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65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市场划分细则</a:t>
            </a:r>
            <a:endParaRPr lang="zh-CN" altLang="en-US" sz="1865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922020" y="1197610"/>
            <a:ext cx="7026910" cy="748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265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单击此处添加名称</a:t>
            </a:r>
            <a:endParaRPr lang="en-US" altLang="zh-CN" sz="4265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4338" name="Picture 2" descr="C:\Users\Administrator\Desktop\企业\image 3824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935" y="2266951"/>
            <a:ext cx="12954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Administrator\Desktop\企业\image 383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9518" y="1197737"/>
            <a:ext cx="12954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Administrator\Desktop\企业\image 385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207" y="4838639"/>
            <a:ext cx="12954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8985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50"/>
                            </p:stCondLst>
                            <p:childTnLst>
                              <p:par>
                                <p:cTn id="3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5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85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35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850"/>
                            </p:stCondLst>
                            <p:childTnLst>
                              <p:par>
                                <p:cTn id="5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3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850"/>
                            </p:stCondLst>
                            <p:childTnLst>
                              <p:par>
                                <p:cTn id="7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35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85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350"/>
                            </p:stCondLst>
                            <p:childTnLst>
                              <p:par>
                                <p:cTn id="10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5" grpId="0"/>
      <p:bldP spid="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-331266" y="-186611"/>
            <a:ext cx="12856190" cy="10285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31268" y="-186611"/>
            <a:ext cx="516898" cy="102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5780" y="93345"/>
            <a:ext cx="2475230" cy="36893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5505" y="505971"/>
            <a:ext cx="3138682" cy="2152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  <a:endParaRPr lang="zh-CN" altLang="en-US" sz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3411478" y="2620727"/>
            <a:ext cx="1340937" cy="2641599"/>
            <a:chOff x="2210594" y="1810545"/>
            <a:chExt cx="1005703" cy="1981199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2210594" y="3160810"/>
              <a:ext cx="1005703" cy="630934"/>
            </a:xfrm>
            <a:prstGeom prst="line">
              <a:avLst/>
            </a:prstGeom>
            <a:noFill/>
            <a:ln w="12700" cap="flat" cmpd="sng" algn="ctr">
              <a:solidFill>
                <a:srgbClr val="7F7F7F">
                  <a:lumMod val="75000"/>
                </a:srgbClr>
              </a:solidFill>
              <a:prstDash val="dash"/>
            </a:ln>
            <a:effectLst/>
          </p:spPr>
        </p:cxnSp>
        <p:cxnSp>
          <p:nvCxnSpPr>
            <p:cNvPr id="45" name="直接连接符 44"/>
            <p:cNvCxnSpPr/>
            <p:nvPr/>
          </p:nvCxnSpPr>
          <p:spPr>
            <a:xfrm flipV="1">
              <a:off x="2346670" y="2801144"/>
              <a:ext cx="777103" cy="1"/>
            </a:xfrm>
            <a:prstGeom prst="line">
              <a:avLst/>
            </a:prstGeom>
            <a:noFill/>
            <a:ln w="12700" cap="flat" cmpd="sng" algn="ctr">
              <a:solidFill>
                <a:srgbClr val="7F7F7F">
                  <a:lumMod val="75000"/>
                </a:srgbClr>
              </a:solidFill>
              <a:prstDash val="dash"/>
            </a:ln>
            <a:effectLst/>
          </p:spPr>
        </p:cxnSp>
        <p:cxnSp>
          <p:nvCxnSpPr>
            <p:cNvPr id="46" name="直接连接符 45"/>
            <p:cNvCxnSpPr/>
            <p:nvPr/>
          </p:nvCxnSpPr>
          <p:spPr>
            <a:xfrm flipV="1">
              <a:off x="2210594" y="1810545"/>
              <a:ext cx="943881" cy="581419"/>
            </a:xfrm>
            <a:prstGeom prst="line">
              <a:avLst/>
            </a:prstGeom>
            <a:noFill/>
            <a:ln w="12700" cap="flat" cmpd="sng" algn="ctr">
              <a:solidFill>
                <a:srgbClr val="7F7F7F">
                  <a:lumMod val="75000"/>
                </a:srgbClr>
              </a:solidFill>
              <a:prstDash val="dash"/>
            </a:ln>
            <a:effectLst/>
          </p:spPr>
        </p:cxnSp>
      </p:grpSp>
      <p:grpSp>
        <p:nvGrpSpPr>
          <p:cNvPr id="47" name="组合 46"/>
          <p:cNvGrpSpPr/>
          <p:nvPr/>
        </p:nvGrpSpPr>
        <p:grpSpPr>
          <a:xfrm>
            <a:off x="1581700" y="2814125"/>
            <a:ext cx="2269451" cy="226944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8" name="同心圆 4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338774" y="1752437"/>
            <a:ext cx="1255905" cy="125590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1" name="同心圆 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311469" y="3321522"/>
            <a:ext cx="1255905" cy="125590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4" name="同心圆 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338774" y="4861397"/>
            <a:ext cx="1255905" cy="125590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7" name="同心圆 5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9" name="文本框 37"/>
          <p:cNvSpPr>
            <a:spLocks noChangeArrowheads="1"/>
          </p:cNvSpPr>
          <p:nvPr/>
        </p:nvSpPr>
        <p:spPr bwMode="auto">
          <a:xfrm>
            <a:off x="2097746" y="3252031"/>
            <a:ext cx="1267460" cy="1404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265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重点</a:t>
            </a:r>
            <a:endParaRPr kumimoji="0" lang="en-US" altLang="zh-CN" sz="4265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265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项目</a:t>
            </a:r>
            <a:endParaRPr kumimoji="0" lang="zh-CN" altLang="en-US" sz="4265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0" name="文本框 37"/>
          <p:cNvSpPr>
            <a:spLocks noChangeArrowheads="1"/>
          </p:cNvSpPr>
          <p:nvPr/>
        </p:nvSpPr>
        <p:spPr bwMode="auto">
          <a:xfrm>
            <a:off x="4672086" y="2011127"/>
            <a:ext cx="58928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文字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内容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1" name="文本框 37"/>
          <p:cNvSpPr>
            <a:spLocks noChangeArrowheads="1"/>
          </p:cNvSpPr>
          <p:nvPr/>
        </p:nvSpPr>
        <p:spPr bwMode="auto">
          <a:xfrm>
            <a:off x="4672086" y="3645193"/>
            <a:ext cx="58928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文字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内容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2" name="文本框 37"/>
          <p:cNvSpPr>
            <a:spLocks noChangeArrowheads="1"/>
          </p:cNvSpPr>
          <p:nvPr/>
        </p:nvSpPr>
        <p:spPr bwMode="auto">
          <a:xfrm>
            <a:off x="4672086" y="5177660"/>
            <a:ext cx="58928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文字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内容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3" name="文本1"/>
          <p:cNvSpPr>
            <a:spLocks noChangeArrowheads="1"/>
          </p:cNvSpPr>
          <p:nvPr/>
        </p:nvSpPr>
        <p:spPr bwMode="gray">
          <a:xfrm>
            <a:off x="5943251" y="1819357"/>
            <a:ext cx="4129785" cy="1189040"/>
          </a:xfrm>
          <a:prstGeom prst="roundRect">
            <a:avLst>
              <a:gd name="adj" fmla="val 11505"/>
            </a:avLst>
          </a:prstGeom>
          <a:noFill/>
          <a:ln w="28575" cap="flat" cmpd="sng" algn="ctr">
            <a:noFill/>
            <a:prstDash val="solid"/>
          </a:ln>
          <a:effectLst/>
        </p:spPr>
        <p:txBody>
          <a:bodyPr lIns="91452" tIns="45726" rIns="91452" bIns="45726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您的内容打在这里，或者通过复制您的文本后，在此框中选择粘贴，并选择只保留文字。在此录入上述图表的综合描述说明。</a:t>
            </a:r>
            <a:endParaRPr kumimoji="0" lang="zh-CN" altLang="en-US" sz="1335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7" name="文本1"/>
          <p:cNvSpPr>
            <a:spLocks noChangeArrowheads="1"/>
          </p:cNvSpPr>
          <p:nvPr/>
        </p:nvSpPr>
        <p:spPr bwMode="gray">
          <a:xfrm>
            <a:off x="5943251" y="3373517"/>
            <a:ext cx="4129785" cy="1189040"/>
          </a:xfrm>
          <a:prstGeom prst="roundRect">
            <a:avLst>
              <a:gd name="adj" fmla="val 11505"/>
            </a:avLst>
          </a:prstGeom>
          <a:noFill/>
          <a:ln w="28575" cap="flat" cmpd="sng" algn="ctr">
            <a:noFill/>
            <a:prstDash val="solid"/>
          </a:ln>
          <a:effectLst/>
        </p:spPr>
        <p:txBody>
          <a:bodyPr lIns="91452" tIns="45726" rIns="91452" bIns="45726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您的内容打在这里，或者通过复制您的文本后，在此框中选择粘贴，并选择只保留文字。在此录入上述图表的综合描述说明。</a:t>
            </a:r>
            <a:endParaRPr kumimoji="0" lang="zh-CN" altLang="en-US" sz="1335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1" name="文本1"/>
          <p:cNvSpPr>
            <a:spLocks noChangeArrowheads="1"/>
          </p:cNvSpPr>
          <p:nvPr/>
        </p:nvSpPr>
        <p:spPr bwMode="gray">
          <a:xfrm>
            <a:off x="5943251" y="4892757"/>
            <a:ext cx="4129785" cy="1189040"/>
          </a:xfrm>
          <a:prstGeom prst="roundRect">
            <a:avLst>
              <a:gd name="adj" fmla="val 11505"/>
            </a:avLst>
          </a:prstGeom>
          <a:noFill/>
          <a:ln w="28575" cap="flat" cmpd="sng" algn="ctr">
            <a:noFill/>
            <a:prstDash val="solid"/>
          </a:ln>
          <a:effectLst/>
        </p:spPr>
        <p:txBody>
          <a:bodyPr lIns="91452" tIns="45726" rIns="91452" bIns="45726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您的内容打在这里，或者通过复制您的文本后，在此框中选择粘贴，并选择只保留文字。在此录入上述图表的综合描述说明。</a:t>
            </a:r>
            <a:endParaRPr kumimoji="0" lang="zh-CN" altLang="en-US" sz="1335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 advTm="5382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2" grpId="0"/>
      <p:bldP spid="63" grpId="0" bldLvl="0" animBg="1"/>
      <p:bldP spid="67" grpId="0" bldLvl="0" animBg="1"/>
      <p:bldP spid="71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-331266" y="-186611"/>
            <a:ext cx="12856190" cy="10285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31268" y="-186611"/>
            <a:ext cx="516898" cy="102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5780" y="93345"/>
            <a:ext cx="2475230" cy="36893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5505" y="505971"/>
            <a:ext cx="3138682" cy="2152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  <a:endParaRPr lang="zh-CN" altLang="en-US" sz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96963" y="5314799"/>
            <a:ext cx="9217024" cy="898511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>
            <a:innerShdw blurRad="63500" dist="25400" dir="16200000">
              <a:prstClr val="black">
                <a:alpha val="4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Box 29"/>
          <p:cNvSpPr txBox="1"/>
          <p:nvPr/>
        </p:nvSpPr>
        <p:spPr>
          <a:xfrm>
            <a:off x="5177807" y="5528847"/>
            <a:ext cx="5944159" cy="4921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rPr>
              <a:t>第一个利润过千万的综合项目</a:t>
            </a:r>
            <a:endParaRPr lang="zh-CN" altLang="en-US" sz="3200" b="1" dirty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8" name="Picture 3"/>
          <p:cNvPicPr>
            <a:picLocks noChangeAspect="1"/>
          </p:cNvPicPr>
          <p:nvPr/>
        </p:nvPicPr>
        <p:blipFill>
          <a:blip r:embed="rId1"/>
          <a:srcRect l="5354" t="8440" r="6203" b="10136"/>
          <a:stretch>
            <a:fillRect/>
          </a:stretch>
        </p:blipFill>
        <p:spPr bwMode="auto">
          <a:xfrm>
            <a:off x="816014" y="1425652"/>
            <a:ext cx="4257280" cy="526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644886" y="3630965"/>
            <a:ext cx="1124717" cy="346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913" tIns="60958" rIns="121913" bIns="6095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65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zh-CN" altLang="en-US" sz="1465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7"/>
          <p:cNvSpPr>
            <a:spLocks noChangeArrowheads="1"/>
          </p:cNvSpPr>
          <p:nvPr/>
        </p:nvSpPr>
        <p:spPr bwMode="auto">
          <a:xfrm>
            <a:off x="5625836" y="4046975"/>
            <a:ext cx="2571227" cy="934085"/>
          </a:xfrm>
          <a:prstGeom prst="rect">
            <a:avLst/>
          </a:prstGeom>
          <a:noFill/>
          <a:ln>
            <a:noFill/>
          </a:ln>
        </p:spPr>
        <p:txBody>
          <a:bodyPr wrap="square" lIns="121913" tIns="60958" rIns="121913" bIns="60958">
            <a:sp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在此录入本图表的综合描述说明，在此录入本图表的综合描述说明。</a:t>
            </a:r>
            <a:endParaRPr lang="zh-CN" altLang="en-US" sz="14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569788" y="3630965"/>
            <a:ext cx="1124717" cy="346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913" tIns="60958" rIns="121913" bIns="6095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65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zh-CN" altLang="en-US" sz="1465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550739" y="4046975"/>
            <a:ext cx="2571227" cy="934085"/>
          </a:xfrm>
          <a:prstGeom prst="rect">
            <a:avLst/>
          </a:prstGeom>
          <a:noFill/>
          <a:ln>
            <a:noFill/>
          </a:ln>
        </p:spPr>
        <p:txBody>
          <a:bodyPr wrap="square" lIns="121913" tIns="60958" rIns="121913" bIns="60958">
            <a:sp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在此录入本图表的综合描述说明，在此录入本图表的综合描述说明。</a:t>
            </a:r>
            <a:endParaRPr lang="zh-CN" altLang="en-US" sz="14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790226" y="1796819"/>
            <a:ext cx="3201600" cy="466683"/>
            <a:chOff x="814328" y="3219334"/>
            <a:chExt cx="2967344" cy="432536"/>
          </a:xfrm>
        </p:grpSpPr>
        <p:grpSp>
          <p:nvGrpSpPr>
            <p:cNvPr id="9" name="组合 8"/>
            <p:cNvGrpSpPr/>
            <p:nvPr/>
          </p:nvGrpSpPr>
          <p:grpSpPr>
            <a:xfrm>
              <a:off x="814328" y="3219334"/>
              <a:ext cx="2967344" cy="432536"/>
              <a:chOff x="2173927" y="3285519"/>
              <a:chExt cx="3765284" cy="548848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2173927" y="3285519"/>
                <a:ext cx="3765284" cy="548848"/>
                <a:chOff x="4304043" y="1286668"/>
                <a:chExt cx="8396171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5" name="圆角矩形 14"/>
                <p:cNvSpPr/>
                <p:nvPr/>
              </p:nvSpPr>
              <p:spPr>
                <a:xfrm>
                  <a:off x="4304043" y="1286668"/>
                  <a:ext cx="8396171" cy="2757793"/>
                </a:xfrm>
                <a:prstGeom prst="roundRect">
                  <a:avLst/>
                </a:prstGeom>
                <a:gradFill>
                  <a:gsLst>
                    <a:gs pos="62000">
                      <a:sysClr val="window" lastClr="FFFFFF">
                        <a:lumMod val="95000"/>
                      </a:sysClr>
                    </a:gs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465" b="0" i="0" u="none" strike="noStrike" kern="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endParaRPr>
                </a:p>
              </p:txBody>
            </p:sp>
            <p:sp>
              <p:nvSpPr>
                <p:cNvPr id="16" name="圆角矩形 15"/>
                <p:cNvSpPr/>
                <p:nvPr/>
              </p:nvSpPr>
              <p:spPr>
                <a:xfrm>
                  <a:off x="4351923" y="1373339"/>
                  <a:ext cx="8295467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465" b="0" i="0" u="none" strike="noStrike" kern="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endParaRPr>
                </a:p>
              </p:txBody>
            </p:sp>
          </p:grpSp>
          <p:sp>
            <p:nvSpPr>
              <p:cNvPr id="17" name="椭圆 16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65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sp>
          <p:nvSpPr>
            <p:cNvPr id="18" name="TextBox 45"/>
            <p:cNvSpPr txBox="1"/>
            <p:nvPr/>
          </p:nvSpPr>
          <p:spPr>
            <a:xfrm>
              <a:off x="1224125" y="3331792"/>
              <a:ext cx="2371197" cy="2089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marL="0" marR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65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rPr>
                <a:t>点击输入标题</a:t>
              </a:r>
              <a:r>
                <a:rPr kumimoji="0" lang="zh-CN" altLang="en-US" sz="1465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rPr>
                <a:t>文本小标签</a:t>
              </a:r>
              <a:endParaRPr kumimoji="0" lang="zh-CN" altLang="en-US" sz="146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786931" y="2372883"/>
            <a:ext cx="2629604" cy="466683"/>
            <a:chOff x="814328" y="3219334"/>
            <a:chExt cx="2437200" cy="432536"/>
          </a:xfrm>
        </p:grpSpPr>
        <p:grpSp>
          <p:nvGrpSpPr>
            <p:cNvPr id="20" name="组合 19"/>
            <p:cNvGrpSpPr/>
            <p:nvPr/>
          </p:nvGrpSpPr>
          <p:grpSpPr>
            <a:xfrm>
              <a:off x="814328" y="3219334"/>
              <a:ext cx="2437200" cy="432536"/>
              <a:chOff x="2173927" y="3285519"/>
              <a:chExt cx="3092581" cy="548848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2173927" y="3285519"/>
                <a:ext cx="3092581" cy="548848"/>
                <a:chOff x="4304043" y="1286668"/>
                <a:chExt cx="6896116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2" name="圆角矩形 21"/>
                <p:cNvSpPr/>
                <p:nvPr/>
              </p:nvSpPr>
              <p:spPr>
                <a:xfrm>
                  <a:off x="4304043" y="1286668"/>
                  <a:ext cx="6896116" cy="2757793"/>
                </a:xfrm>
                <a:prstGeom prst="roundRect">
                  <a:avLst/>
                </a:prstGeom>
                <a:gradFill>
                  <a:gsLst>
                    <a:gs pos="62000">
                      <a:sysClr val="window" lastClr="FFFFFF">
                        <a:lumMod val="95000"/>
                      </a:sysClr>
                    </a:gs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465" b="0" i="0" u="none" strike="noStrike" kern="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endParaRPr>
                </a:p>
              </p:txBody>
            </p:sp>
            <p:sp>
              <p:nvSpPr>
                <p:cNvPr id="23" name="圆角矩形 22"/>
                <p:cNvSpPr/>
                <p:nvPr/>
              </p:nvSpPr>
              <p:spPr>
                <a:xfrm>
                  <a:off x="4351924" y="1373342"/>
                  <a:ext cx="6794253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465" b="0" i="0" u="none" strike="noStrike" kern="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endParaRPr>
                </a:p>
              </p:txBody>
            </p:sp>
          </p:grpSp>
          <p:sp>
            <p:nvSpPr>
              <p:cNvPr id="24" name="椭圆 23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65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sp>
          <p:nvSpPr>
            <p:cNvPr id="25" name="TextBox 52"/>
            <p:cNvSpPr txBox="1"/>
            <p:nvPr/>
          </p:nvSpPr>
          <p:spPr>
            <a:xfrm>
              <a:off x="1224126" y="3331792"/>
              <a:ext cx="1911028" cy="2089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marL="0" marR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65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rPr>
                <a:t>点击输入标题文本</a:t>
              </a:r>
              <a:endParaRPr kumimoji="0" lang="zh-CN" altLang="en-US" sz="1465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809494" y="2948947"/>
            <a:ext cx="3125619" cy="466683"/>
            <a:chOff x="814328" y="3219334"/>
            <a:chExt cx="2896922" cy="432536"/>
          </a:xfrm>
        </p:grpSpPr>
        <p:grpSp>
          <p:nvGrpSpPr>
            <p:cNvPr id="27" name="组合 26"/>
            <p:cNvGrpSpPr/>
            <p:nvPr/>
          </p:nvGrpSpPr>
          <p:grpSpPr>
            <a:xfrm>
              <a:off x="814328" y="3219334"/>
              <a:ext cx="2896922" cy="432536"/>
              <a:chOff x="2173927" y="3285519"/>
              <a:chExt cx="3675925" cy="548848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2173927" y="3285519"/>
                <a:ext cx="3675925" cy="548848"/>
                <a:chOff x="4304043" y="1286668"/>
                <a:chExt cx="8196910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9" name="圆角矩形 28"/>
                <p:cNvSpPr/>
                <p:nvPr/>
              </p:nvSpPr>
              <p:spPr>
                <a:xfrm>
                  <a:off x="4304043" y="1286668"/>
                  <a:ext cx="8149029" cy="2757793"/>
                </a:xfrm>
                <a:prstGeom prst="roundRect">
                  <a:avLst/>
                </a:prstGeom>
                <a:gradFill>
                  <a:gsLst>
                    <a:gs pos="62000">
                      <a:sysClr val="window" lastClr="FFFFFF">
                        <a:lumMod val="95000"/>
                      </a:sysClr>
                    </a:gs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465" b="0" i="0" u="none" strike="noStrike" kern="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endParaRPr>
                </a:p>
              </p:txBody>
            </p:sp>
            <p:sp>
              <p:nvSpPr>
                <p:cNvPr id="30" name="圆角矩形 29"/>
                <p:cNvSpPr/>
                <p:nvPr/>
              </p:nvSpPr>
              <p:spPr>
                <a:xfrm>
                  <a:off x="4351924" y="1373342"/>
                  <a:ext cx="8149029" cy="2584452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465" b="0" i="0" u="none" strike="noStrike" kern="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+mn-cs"/>
                  </a:endParaRPr>
                </a:p>
              </p:txBody>
            </p:sp>
          </p:grpSp>
          <p:sp>
            <p:nvSpPr>
              <p:cNvPr id="31" name="椭圆 30"/>
              <p:cNvSpPr/>
              <p:nvPr/>
            </p:nvSpPr>
            <p:spPr>
              <a:xfrm>
                <a:off x="2307128" y="3420211"/>
                <a:ext cx="279463" cy="279463"/>
              </a:xfrm>
              <a:prstGeom prst="ellipse">
                <a:avLst/>
              </a:prstGeom>
              <a:solidFill>
                <a:schemeClr val="accent3"/>
              </a:solidFill>
              <a:ln w="25400" cap="flat" cmpd="sng" algn="ctr">
                <a:noFill/>
                <a:prstDash val="solid"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65" b="0" i="0" u="none" strike="noStrike" kern="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+mn-cs"/>
                </a:endParaRPr>
              </a:p>
            </p:txBody>
          </p:sp>
        </p:grpSp>
        <p:sp>
          <p:nvSpPr>
            <p:cNvPr id="32" name="TextBox 59"/>
            <p:cNvSpPr txBox="1"/>
            <p:nvPr/>
          </p:nvSpPr>
          <p:spPr>
            <a:xfrm>
              <a:off x="1224125" y="3331792"/>
              <a:ext cx="2334260" cy="2089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marL="0" marR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65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rPr>
                <a:t>点击输入</a:t>
              </a:r>
              <a:r>
                <a:rPr kumimoji="0" lang="zh-CN" altLang="en-US" sz="1465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</a:rPr>
                <a:t>标题描述文本</a:t>
              </a:r>
              <a:endParaRPr kumimoji="0" lang="zh-CN" altLang="en-US" sz="146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33" name="Picture 2" descr="C:\Users\Administrator\Desktop\企业\image 780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088" y="2083309"/>
            <a:ext cx="2934213" cy="387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6224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3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3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-331266" y="-186611"/>
            <a:ext cx="12856190" cy="10285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31268" y="-186611"/>
            <a:ext cx="516898" cy="102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5780" y="93345"/>
            <a:ext cx="2475230" cy="36893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5505" y="505971"/>
            <a:ext cx="3138682" cy="2152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  <a:endParaRPr lang="zh-CN" altLang="en-US" sz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93320" y="2945739"/>
            <a:ext cx="5928472" cy="836241"/>
            <a:chOff x="669540" y="2255926"/>
            <a:chExt cx="4446354" cy="627181"/>
          </a:xfrm>
        </p:grpSpPr>
        <p:sp>
          <p:nvSpPr>
            <p:cNvPr id="7" name="矩形 6"/>
            <p:cNvSpPr/>
            <p:nvPr/>
          </p:nvSpPr>
          <p:spPr>
            <a:xfrm>
              <a:off x="720388" y="2636578"/>
              <a:ext cx="3496656" cy="246529"/>
            </a:xfrm>
            <a:prstGeom prst="rect">
              <a:avLst/>
            </a:prstGeom>
            <a:solidFill>
              <a:schemeClr val="accent2"/>
            </a:solidFill>
            <a:ln w="28575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 panose="02040502050505030304"/>
                <a:ea typeface="宋体" panose="02010600030101010101" pitchFamily="2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4217044" y="2636577"/>
              <a:ext cx="898850" cy="246529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 panose="02040502050505030304"/>
                <a:ea typeface="宋体" panose="02010600030101010101" pitchFamily="2" charset="-122"/>
              </a:endParaRPr>
            </a:p>
          </p:txBody>
        </p:sp>
        <p:sp>
          <p:nvSpPr>
            <p:cNvPr id="9" name="文本框 12"/>
            <p:cNvSpPr txBox="1"/>
            <p:nvPr/>
          </p:nvSpPr>
          <p:spPr>
            <a:xfrm>
              <a:off x="669540" y="2255926"/>
              <a:ext cx="1452703" cy="3452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7F7F7F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第二季度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93320" y="3961739"/>
            <a:ext cx="5928472" cy="823692"/>
            <a:chOff x="669540" y="3085713"/>
            <a:chExt cx="4446354" cy="617769"/>
          </a:xfrm>
        </p:grpSpPr>
        <p:sp>
          <p:nvSpPr>
            <p:cNvPr id="3" name="矩形 2"/>
            <p:cNvSpPr/>
            <p:nvPr/>
          </p:nvSpPr>
          <p:spPr>
            <a:xfrm>
              <a:off x="2371016" y="3456952"/>
              <a:ext cx="2744878" cy="246530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 panose="02040502050505030304"/>
                <a:ea typeface="宋体" panose="02010600030101010101" pitchFamily="2" charset="-122"/>
              </a:endParaRPr>
            </a:p>
          </p:txBody>
        </p:sp>
        <p:sp>
          <p:nvSpPr>
            <p:cNvPr id="4" name="文本框 13"/>
            <p:cNvSpPr txBox="1"/>
            <p:nvPr/>
          </p:nvSpPr>
          <p:spPr>
            <a:xfrm>
              <a:off x="669540" y="3085713"/>
              <a:ext cx="1452703" cy="3452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7F7F7F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第三季度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720388" y="3456952"/>
              <a:ext cx="2346513" cy="246530"/>
            </a:xfrm>
            <a:prstGeom prst="rect">
              <a:avLst/>
            </a:prstGeom>
            <a:solidFill>
              <a:schemeClr val="accent3"/>
            </a:solidFill>
            <a:ln w="28575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 panose="02040502050505030304"/>
                <a:ea typeface="宋体" panose="0201060003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93320" y="5068119"/>
            <a:ext cx="5928472" cy="817012"/>
            <a:chOff x="669540" y="3915498"/>
            <a:chExt cx="4446354" cy="612759"/>
          </a:xfrm>
        </p:grpSpPr>
        <p:sp>
          <p:nvSpPr>
            <p:cNvPr id="16" name="文本框 14"/>
            <p:cNvSpPr txBox="1"/>
            <p:nvPr/>
          </p:nvSpPr>
          <p:spPr>
            <a:xfrm>
              <a:off x="669540" y="3915498"/>
              <a:ext cx="1452703" cy="3452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7F7F7F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第四季度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20387" y="4281728"/>
              <a:ext cx="3938308" cy="246529"/>
            </a:xfrm>
            <a:prstGeom prst="rect">
              <a:avLst/>
            </a:prstGeom>
            <a:solidFill>
              <a:schemeClr val="accent4"/>
            </a:solidFill>
            <a:ln w="28575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 panose="02040502050505030304"/>
                <a:ea typeface="宋体" panose="02010600030101010101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4658695" y="4281728"/>
              <a:ext cx="457199" cy="246529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 panose="02040502050505030304"/>
                <a:ea typeface="宋体" panose="02010600030101010101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93320" y="1853962"/>
            <a:ext cx="5928472" cy="900639"/>
            <a:chOff x="669540" y="1381284"/>
            <a:chExt cx="4446354" cy="675479"/>
          </a:xfrm>
        </p:grpSpPr>
        <p:sp>
          <p:nvSpPr>
            <p:cNvPr id="41" name="矩形 40"/>
            <p:cNvSpPr/>
            <p:nvPr/>
          </p:nvSpPr>
          <p:spPr>
            <a:xfrm>
              <a:off x="720388" y="1810234"/>
              <a:ext cx="2803712" cy="246529"/>
            </a:xfrm>
            <a:prstGeom prst="rect">
              <a:avLst/>
            </a:prstGeom>
            <a:solidFill>
              <a:schemeClr val="accent1"/>
            </a:solidFill>
            <a:ln w="28575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 panose="02040502050505030304"/>
                <a:ea typeface="宋体" panose="02010600030101010101" pitchFamily="2" charset="-122"/>
              </a:endParaRPr>
            </a:p>
          </p:txBody>
        </p:sp>
        <p:sp>
          <p:nvSpPr>
            <p:cNvPr id="42" name="文本框 11"/>
            <p:cNvSpPr txBox="1"/>
            <p:nvPr/>
          </p:nvSpPr>
          <p:spPr>
            <a:xfrm>
              <a:off x="669540" y="1381284"/>
              <a:ext cx="1452703" cy="3452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7F7F7F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第一季度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7F7F7F">
                    <a:lumMod val="50000"/>
                  </a:srgb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3517378" y="1810234"/>
              <a:ext cx="1598516" cy="246529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 panose="02040502050505030304"/>
                <a:ea typeface="宋体" panose="02010600030101010101" pitchFamily="2" charset="-122"/>
              </a:endParaRPr>
            </a:p>
          </p:txBody>
        </p:sp>
      </p:grpSp>
      <p:sp>
        <p:nvSpPr>
          <p:cNvPr id="44" name="TextBox 22"/>
          <p:cNvSpPr txBox="1"/>
          <p:nvPr/>
        </p:nvSpPr>
        <p:spPr>
          <a:xfrm>
            <a:off x="7418459" y="2754373"/>
            <a:ext cx="4000727" cy="1223645"/>
          </a:xfrm>
          <a:prstGeom prst="rect">
            <a:avLst/>
          </a:prstGeom>
          <a:noFill/>
        </p:spPr>
        <p:txBody>
          <a:bodyPr wrap="square" lIns="87770" tIns="43885" rIns="87770" bIns="43885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buSzTx/>
              <a:buFontTx/>
              <a:buNone/>
              <a:defRPr/>
            </a:pPr>
            <a:r>
              <a:rPr kumimoji="0" lang="zh-CN" altLang="en-US" sz="1535" b="0" i="0" u="none" strike="noStrike" kern="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您的内容打在这里，或者通过复制您的文本后，在此框中选择粘贴，并选择只保留文字您的内容打在这里，或者通过复制您的文本后，在此框中选择粘贴，并选择只保留文字。</a:t>
            </a:r>
            <a:endParaRPr kumimoji="0" lang="zh-CN" altLang="en-US" sz="1535" b="0" i="0" u="none" strike="noStrike" kern="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18459" y="2031339"/>
            <a:ext cx="3962400" cy="603250"/>
          </a:xfrm>
          <a:prstGeom prst="rect">
            <a:avLst/>
          </a:prstGeom>
          <a:noFill/>
        </p:spPr>
        <p:txBody>
          <a:bodyPr wrap="square" lIns="91428" tIns="45713" rIns="91428" bIns="45713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33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点击添加标题文字</a:t>
            </a:r>
            <a:endParaRPr kumimoji="0" lang="zh-CN" altLang="en-US" sz="3335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316859" y="4475051"/>
            <a:ext cx="3962400" cy="500380"/>
          </a:xfrm>
          <a:prstGeom prst="rect">
            <a:avLst/>
          </a:prstGeom>
          <a:noFill/>
        </p:spPr>
        <p:txBody>
          <a:bodyPr wrap="square" lIns="91428" tIns="45713" rIns="91428" bIns="45713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6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全年总额：</a:t>
            </a:r>
            <a:endParaRPr kumimoji="0" lang="zh-CN" altLang="en-US" sz="2665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316859" y="4875497"/>
            <a:ext cx="3962400" cy="1115695"/>
          </a:xfrm>
          <a:prstGeom prst="rect">
            <a:avLst/>
          </a:prstGeom>
          <a:noFill/>
        </p:spPr>
        <p:txBody>
          <a:bodyPr wrap="square" lIns="91428" tIns="45713" rIns="91428" bIns="45713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66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charset="-122"/>
              </a:rPr>
              <a:t>23,812,969</a:t>
            </a:r>
            <a:endParaRPr kumimoji="0" lang="en-US" altLang="zh-CN" sz="6665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 advTm="5475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-331266" y="-186611"/>
            <a:ext cx="12856190" cy="10285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31268" y="-186611"/>
            <a:ext cx="516898" cy="102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5780" y="93345"/>
            <a:ext cx="2475230" cy="36893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5505" y="505971"/>
            <a:ext cx="3138682" cy="2152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  <a:endParaRPr lang="zh-CN" altLang="en-US" sz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07" name="矩形 42"/>
          <p:cNvSpPr>
            <a:spLocks noChangeArrowheads="1"/>
          </p:cNvSpPr>
          <p:nvPr/>
        </p:nvSpPr>
        <p:spPr bwMode="auto">
          <a:xfrm>
            <a:off x="7979691" y="3459511"/>
            <a:ext cx="3397496" cy="29130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兰亭黑_GBK" pitchFamily="2" charset="-122"/>
              <a:ea typeface="方正兰亭黑_GBK" pitchFamily="2" charset="-122"/>
              <a:sym typeface="方正兰亭黑_GBK" pitchFamily="2" charset="-122"/>
            </a:endParaRPr>
          </a:p>
        </p:txBody>
      </p:sp>
      <p:sp>
        <p:nvSpPr>
          <p:cNvPr id="108" name="矩形 44"/>
          <p:cNvSpPr>
            <a:spLocks noChangeArrowheads="1"/>
          </p:cNvSpPr>
          <p:nvPr/>
        </p:nvSpPr>
        <p:spPr bwMode="auto">
          <a:xfrm>
            <a:off x="8903739" y="3884430"/>
            <a:ext cx="1549400" cy="469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265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添加主题</a:t>
            </a:r>
            <a:endParaRPr kumimoji="0" lang="zh-CN" altLang="en-US" sz="2265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09" name="矩形 45"/>
          <p:cNvSpPr>
            <a:spLocks noChangeArrowheads="1"/>
          </p:cNvSpPr>
          <p:nvPr/>
        </p:nvSpPr>
        <p:spPr bwMode="auto">
          <a:xfrm>
            <a:off x="8179898" y="4381515"/>
            <a:ext cx="2976331" cy="1925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kumimoji="0" lang="zh-CN" altLang="en-US" sz="1465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右键</a:t>
            </a:r>
            <a:r>
              <a:rPr kumimoji="0" lang="zh-CN" altLang="en-US" sz="1465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点击图片选择设置图片格式可直接替换图片，在此录入上述图表的综合描述说明，在此录入上述图表的综合分析说明，在此录入上述图表的综合分析说明，在此录入上述图表的综合分析说明</a:t>
            </a:r>
            <a:r>
              <a:rPr lang="zh-CN" altLang="en-US" sz="1465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。框架完整</a:t>
            </a:r>
            <a:r>
              <a:rPr lang="en-US" altLang="zh-CN" sz="1465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PPT,</a:t>
            </a:r>
            <a:r>
              <a:rPr lang="zh-CN" altLang="en-US" sz="1465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搜索</a:t>
            </a:r>
            <a:r>
              <a:rPr lang="en-US" altLang="zh-CN" sz="1465" kern="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:,</a:t>
            </a:r>
            <a:r>
              <a:rPr lang="zh-CN" altLang="en-US" sz="1465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更多精品</a:t>
            </a:r>
            <a:r>
              <a:rPr lang="en-US" altLang="zh-CN" sz="1465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PPT</a:t>
            </a:r>
            <a:r>
              <a:rPr lang="zh-CN" altLang="en-US" sz="1465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。</a:t>
            </a:r>
            <a:endParaRPr kumimoji="0" lang="zh-CN" altLang="en-US" sz="1865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" panose="020F0502020204030204" charset="0"/>
            </a:endParaRPr>
          </a:p>
        </p:txBody>
      </p:sp>
      <p:sp>
        <p:nvSpPr>
          <p:cNvPr id="110" name="矩形 42"/>
          <p:cNvSpPr>
            <a:spLocks noChangeArrowheads="1"/>
          </p:cNvSpPr>
          <p:nvPr/>
        </p:nvSpPr>
        <p:spPr bwMode="auto">
          <a:xfrm>
            <a:off x="4176387" y="3459510"/>
            <a:ext cx="3397496" cy="2913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兰亭黑_GBK" pitchFamily="2" charset="-122"/>
              <a:ea typeface="方正兰亭黑_GBK" pitchFamily="2" charset="-122"/>
              <a:sym typeface="方正兰亭黑_GBK" pitchFamily="2" charset="-122"/>
            </a:endParaRPr>
          </a:p>
        </p:txBody>
      </p:sp>
      <p:sp>
        <p:nvSpPr>
          <p:cNvPr id="111" name="矩形 59"/>
          <p:cNvSpPr>
            <a:spLocks noChangeAspect="1" noChangeArrowheads="1"/>
          </p:cNvSpPr>
          <p:nvPr/>
        </p:nvSpPr>
        <p:spPr bwMode="auto">
          <a:xfrm>
            <a:off x="7987875" y="1286097"/>
            <a:ext cx="3389312" cy="2130059"/>
          </a:xfrm>
          <a:prstGeom prst="rect">
            <a:avLst/>
          </a:prstGeom>
          <a:blipFill dpi="0" rotWithShape="1">
            <a:blip r:embed="rId1"/>
            <a:srcRect/>
            <a:stretch>
              <a:fillRect/>
            </a:stretch>
          </a:blipFill>
          <a:ln w="19050">
            <a:noFill/>
            <a:bevel/>
          </a:ln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兰亭黑_GBK" pitchFamily="2" charset="-122"/>
              <a:ea typeface="方正兰亭黑_GBK" pitchFamily="2" charset="-122"/>
              <a:sym typeface="方正兰亭黑_GBK" pitchFamily="2" charset="-122"/>
            </a:endParaRPr>
          </a:p>
        </p:txBody>
      </p:sp>
      <p:sp>
        <p:nvSpPr>
          <p:cNvPr id="112" name="矩形 47"/>
          <p:cNvSpPr>
            <a:spLocks noChangeAspect="1" noChangeArrowheads="1"/>
          </p:cNvSpPr>
          <p:nvPr/>
        </p:nvSpPr>
        <p:spPr bwMode="auto">
          <a:xfrm>
            <a:off x="4176387" y="1284003"/>
            <a:ext cx="3397496" cy="2130057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bevel/>
          </a:ln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兰亭黑_GBK" pitchFamily="2" charset="-122"/>
              <a:ea typeface="方正兰亭黑_GBK" pitchFamily="2" charset="-122"/>
              <a:sym typeface="方正兰亭黑_GBK" pitchFamily="2" charset="-122"/>
            </a:endParaRPr>
          </a:p>
        </p:txBody>
      </p:sp>
      <p:sp>
        <p:nvSpPr>
          <p:cNvPr id="113" name="矩形 44"/>
          <p:cNvSpPr>
            <a:spLocks noChangeArrowheads="1"/>
          </p:cNvSpPr>
          <p:nvPr/>
        </p:nvSpPr>
        <p:spPr bwMode="auto">
          <a:xfrm>
            <a:off x="5100435" y="3884429"/>
            <a:ext cx="1549400" cy="469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265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添加主题</a:t>
            </a:r>
            <a:endParaRPr kumimoji="0" lang="zh-CN" altLang="en-US" sz="2265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4" name="矩形 45"/>
          <p:cNvSpPr>
            <a:spLocks noChangeArrowheads="1"/>
          </p:cNvSpPr>
          <p:nvPr/>
        </p:nvSpPr>
        <p:spPr bwMode="auto">
          <a:xfrm>
            <a:off x="4376594" y="4381514"/>
            <a:ext cx="2976331" cy="1925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lvl="0" algn="ctr" eaLnBrk="1" hangingPunct="1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kumimoji="0" lang="zh-CN" altLang="en-US" sz="1465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右键</a:t>
            </a:r>
            <a:r>
              <a:rPr kumimoji="0" lang="zh-CN" altLang="en-US" sz="1465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点击图片选择设置图片格式可直接替换图片，在此录入上述图表的综合描述说明，在此录入上述图表的综合分析说明，在此录入上述图表的综合分析说明，在此录入上述图表的综合分析说明</a:t>
            </a:r>
            <a:r>
              <a:rPr lang="zh-CN" altLang="en-US" sz="1465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。框架完整</a:t>
            </a:r>
            <a:r>
              <a:rPr lang="en-US" altLang="zh-CN" sz="1465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PPT,</a:t>
            </a:r>
            <a:r>
              <a:rPr lang="zh-CN" altLang="en-US" sz="1465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搜索</a:t>
            </a:r>
            <a:r>
              <a:rPr lang="en-US" altLang="zh-CN" sz="1465" kern="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:,</a:t>
            </a:r>
            <a:r>
              <a:rPr lang="zh-CN" altLang="en-US" sz="1465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更多精品</a:t>
            </a:r>
            <a:r>
              <a:rPr lang="en-US" altLang="zh-CN" sz="1465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PPT</a:t>
            </a:r>
            <a:r>
              <a:rPr lang="zh-CN" altLang="en-US" sz="1465" kern="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。</a:t>
            </a:r>
            <a:endParaRPr kumimoji="0" lang="zh-CN" altLang="en-US" sz="1865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" panose="020F0502020204030204" charset="0"/>
            </a:endParaRPr>
          </a:p>
        </p:txBody>
      </p:sp>
      <p:grpSp>
        <p:nvGrpSpPr>
          <p:cNvPr id="115" name="组合 114"/>
          <p:cNvGrpSpPr/>
          <p:nvPr/>
        </p:nvGrpSpPr>
        <p:grpSpPr>
          <a:xfrm>
            <a:off x="5534142" y="3083443"/>
            <a:ext cx="661235" cy="661235"/>
            <a:chOff x="2614375" y="1638063"/>
            <a:chExt cx="495926" cy="495926"/>
          </a:xfrm>
        </p:grpSpPr>
        <p:grpSp>
          <p:nvGrpSpPr>
            <p:cNvPr id="116" name="组合 115"/>
            <p:cNvGrpSpPr/>
            <p:nvPr/>
          </p:nvGrpSpPr>
          <p:grpSpPr>
            <a:xfrm>
              <a:off x="2614375" y="1638063"/>
              <a:ext cx="495926" cy="495926"/>
              <a:chOff x="304800" y="673100"/>
              <a:chExt cx="4000500" cy="4000500"/>
            </a:xfrm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7" name="同心圆 1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charset="-122"/>
                </a:endParaRPr>
              </a:p>
            </p:txBody>
          </p:sp>
          <p:sp>
            <p:nvSpPr>
              <p:cNvPr id="118" name="椭圆 11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charset="-122"/>
                </a:endParaRPr>
              </a:p>
            </p:txBody>
          </p:sp>
        </p:grpSp>
        <p:sp>
          <p:nvSpPr>
            <p:cNvPr id="119" name="TextBox 17"/>
            <p:cNvSpPr txBox="1"/>
            <p:nvPr/>
          </p:nvSpPr>
          <p:spPr>
            <a:xfrm>
              <a:off x="2655125" y="1685971"/>
              <a:ext cx="395288" cy="376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65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微软雅黑" panose="020B0503020204020204" charset="-122"/>
                </a:rPr>
                <a:t>01</a:t>
              </a:r>
              <a:endParaRPr kumimoji="0" lang="en-US" altLang="zh-CN" sz="266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微软雅黑" panose="020B0503020204020204" charset="-122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9351914" y="3086719"/>
            <a:ext cx="661235" cy="661235"/>
            <a:chOff x="5220935" y="2608954"/>
            <a:chExt cx="495926" cy="495926"/>
          </a:xfrm>
        </p:grpSpPr>
        <p:grpSp>
          <p:nvGrpSpPr>
            <p:cNvPr id="121" name="组合 120"/>
            <p:cNvGrpSpPr/>
            <p:nvPr/>
          </p:nvGrpSpPr>
          <p:grpSpPr>
            <a:xfrm>
              <a:off x="5220935" y="2608954"/>
              <a:ext cx="495926" cy="495926"/>
              <a:chOff x="304800" y="673100"/>
              <a:chExt cx="4000500" cy="4000500"/>
            </a:xfrm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2" name="同心圆 1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charset="-122"/>
                </a:endParaRPr>
              </a:p>
            </p:txBody>
          </p:sp>
          <p:sp>
            <p:nvSpPr>
              <p:cNvPr id="123" name="椭圆 12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charset="-122"/>
                </a:endParaRPr>
              </a:p>
            </p:txBody>
          </p:sp>
        </p:grpSp>
        <p:sp>
          <p:nvSpPr>
            <p:cNvPr id="124" name="TextBox 22"/>
            <p:cNvSpPr txBox="1"/>
            <p:nvPr/>
          </p:nvSpPr>
          <p:spPr>
            <a:xfrm>
              <a:off x="5246722" y="2656862"/>
              <a:ext cx="395288" cy="376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65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ea typeface="微软雅黑" panose="020B0503020204020204" charset="-122"/>
                </a:rPr>
                <a:t>02</a:t>
              </a:r>
              <a:endParaRPr kumimoji="0" lang="en-US" altLang="zh-CN" sz="266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微软雅黑" panose="020B0503020204020204" charset="-122"/>
              </a:endParaRPr>
            </a:p>
          </p:txBody>
        </p:sp>
      </p:grpSp>
      <p:sp>
        <p:nvSpPr>
          <p:cNvPr id="136" name="矩形 44"/>
          <p:cNvSpPr>
            <a:spLocks noChangeArrowheads="1"/>
          </p:cNvSpPr>
          <p:nvPr/>
        </p:nvSpPr>
        <p:spPr bwMode="auto">
          <a:xfrm>
            <a:off x="912023" y="2820174"/>
            <a:ext cx="2721087" cy="469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265" b="1" kern="0" dirty="0" smtClean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主要热销产品展示</a:t>
            </a:r>
            <a:endParaRPr kumimoji="0" lang="zh-CN" altLang="en-US" sz="2265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方正兰亭黑_GBK" pitchFamily="2" charset="-122"/>
            </a:endParaRPr>
          </a:p>
        </p:txBody>
      </p:sp>
      <p:sp>
        <p:nvSpPr>
          <p:cNvPr id="137" name="矩形 45"/>
          <p:cNvSpPr>
            <a:spLocks noChangeArrowheads="1"/>
          </p:cNvSpPr>
          <p:nvPr/>
        </p:nvSpPr>
        <p:spPr bwMode="auto">
          <a:xfrm>
            <a:off x="912024" y="3317259"/>
            <a:ext cx="2976331" cy="2992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lvl="0" eaLnBrk="1" hangingPunct="1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kumimoji="0" lang="zh-CN" altLang="en-US" sz="186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右键</a:t>
            </a:r>
            <a:r>
              <a:rPr kumimoji="0" lang="zh-CN" altLang="en-US" sz="1865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点击图片选择设置图片格式可直接替换图片，在此录入上述图表的综合描述说明，在此录入上述图表的综合分析说明，在此录入上述图表的综合分析说明，在此录入上述图表的综合分析说明</a:t>
            </a:r>
            <a:r>
              <a:rPr lang="zh-CN" altLang="en-US" sz="1865" kern="0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。框架完整</a:t>
            </a:r>
            <a:r>
              <a:rPr lang="en-US" altLang="zh-CN" sz="1865" kern="0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PPT,</a:t>
            </a:r>
            <a:r>
              <a:rPr lang="zh-CN" altLang="en-US" sz="1865" kern="0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搜索</a:t>
            </a:r>
            <a:r>
              <a:rPr lang="en-US" altLang="zh-CN" sz="1865" kern="0" dirty="0" smtClean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:,</a:t>
            </a:r>
            <a:r>
              <a:rPr lang="zh-CN" altLang="en-US" sz="1865" kern="0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更多精品</a:t>
            </a:r>
            <a:r>
              <a:rPr lang="en-US" altLang="zh-CN" sz="1865" kern="0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PPT</a:t>
            </a:r>
            <a:r>
              <a:rPr lang="zh-CN" altLang="en-US" sz="1865" kern="0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方正兰亭黑_GBK" pitchFamily="2" charset="-122"/>
              </a:rPr>
              <a:t>。</a:t>
            </a:r>
            <a:endParaRPr kumimoji="0" lang="zh-CN" altLang="en-US" sz="1865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方正兰亭黑_GBK" pitchFamily="2" charset="-122"/>
            </a:endParaRPr>
          </a:p>
        </p:txBody>
      </p:sp>
    </p:spTree>
  </p:cSld>
  <p:clrMapOvr>
    <a:masterClrMapping/>
  </p:clrMapOvr>
  <p:transition advTm="3276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bldLvl="0" animBg="1" autoUpdateAnimBg="0"/>
      <p:bldP spid="108" grpId="0"/>
      <p:bldP spid="109" grpId="0"/>
      <p:bldP spid="110" grpId="0" bldLvl="0" animBg="1" autoUpdateAnimBg="0"/>
      <p:bldP spid="111" grpId="0" bldLvl="0" animBg="1" autoUpdateAnimBg="0"/>
      <p:bldP spid="112" grpId="0" bldLvl="0" animBg="1" autoUpdateAnimBg="0"/>
      <p:bldP spid="113" grpId="0"/>
      <p:bldP spid="114" grpId="0"/>
      <p:bldP spid="136" grpId="0"/>
      <p:bldP spid="1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extBox 22"/>
          <p:cNvSpPr txBox="1"/>
          <p:nvPr/>
        </p:nvSpPr>
        <p:spPr>
          <a:xfrm>
            <a:off x="1267814" y="1325388"/>
            <a:ext cx="4472940" cy="376936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p>
            <a:r>
              <a:rPr lang="en-US" altLang="zh-CN" sz="72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PART</a:t>
            </a:r>
            <a:r>
              <a:rPr lang="en-US" altLang="zh-CN" sz="23895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3</a:t>
            </a:r>
            <a:endParaRPr lang="en-US" altLang="zh-CN" sz="23895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83133" y="2579405"/>
            <a:ext cx="4955232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0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此处添加名称</a:t>
            </a:r>
            <a:endParaRPr lang="zh-CN" altLang="en-US" sz="6000" b="1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483387" y="3685190"/>
            <a:ext cx="2038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484505" indent="-484505" algn="l"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此处添加名称</a:t>
            </a: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154607" y="3685190"/>
            <a:ext cx="2038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484505" indent="-484505" algn="l"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此处添加名称</a:t>
            </a: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83383" y="4072384"/>
            <a:ext cx="2038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484505" indent="-484505" algn="l"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此处添加名称</a:t>
            </a: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54607" y="4072384"/>
            <a:ext cx="2038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484505" indent="-484505" algn="l"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此处添加名称</a:t>
            </a: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Tm="2527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39" grpId="0"/>
      <p:bldP spid="40" grpId="0"/>
      <p:bldP spid="4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-331266" y="-186611"/>
            <a:ext cx="12856190" cy="10285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31268" y="-186611"/>
            <a:ext cx="516898" cy="102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5780" y="93345"/>
            <a:ext cx="2475230" cy="36893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5505" y="505971"/>
            <a:ext cx="3138682" cy="2152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  <a:endParaRPr lang="zh-CN" altLang="en-US" sz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9" name="Group 19"/>
          <p:cNvGrpSpPr/>
          <p:nvPr/>
        </p:nvGrpSpPr>
        <p:grpSpPr>
          <a:xfrm>
            <a:off x="1480187" y="2723288"/>
            <a:ext cx="2024125" cy="1377787"/>
            <a:chOff x="552376" y="2667382"/>
            <a:chExt cx="1499240" cy="1033020"/>
          </a:xfrm>
        </p:grpSpPr>
        <p:sp>
          <p:nvSpPr>
            <p:cNvPr id="2" name="Rectangle 26"/>
            <p:cNvSpPr/>
            <p:nvPr/>
          </p:nvSpPr>
          <p:spPr bwMode="auto">
            <a:xfrm>
              <a:off x="552376" y="2954983"/>
              <a:ext cx="1499240" cy="74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p>
              <a:pPr marL="0" marR="0" lvl="0" indent="0" algn="ctr" defTabSz="914400" eaLnBrk="1" fontAlgn="base" latinLnBrk="0" hangingPunct="1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。</a:t>
              </a:r>
              <a:endPara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3" name="Rectangle 27"/>
            <p:cNvSpPr/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p>
              <a:pPr marL="0" marR="0" lvl="0" indent="0" algn="ctr" defTabSz="91440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65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rPr>
                <a:t>专业团队</a:t>
              </a:r>
              <a:endParaRPr kumimoji="0" lang="zh-CN" altLang="en-US" sz="226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4" name="Group 129"/>
          <p:cNvGrpSpPr/>
          <p:nvPr/>
        </p:nvGrpSpPr>
        <p:grpSpPr>
          <a:xfrm>
            <a:off x="1576198" y="5138719"/>
            <a:ext cx="1840113" cy="1136819"/>
            <a:chOff x="696724" y="2667382"/>
            <a:chExt cx="1362945" cy="852351"/>
          </a:xfrm>
        </p:grpSpPr>
        <p:sp>
          <p:nvSpPr>
            <p:cNvPr id="15" name="Rectangle 26"/>
            <p:cNvSpPr/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p>
              <a:pPr marL="0" marR="0" lvl="0" indent="0" algn="ctr" defTabSz="914400" eaLnBrk="1" fontAlgn="base" latinLnBrk="0" hangingPunct="1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此处添加详细文本描述，建议与标题相关并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符合飞地方分整体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语言风格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16" name="Rectangle 27"/>
            <p:cNvSpPr/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p>
              <a:pPr marL="0" marR="0" lvl="0" indent="0" algn="ctr" defTabSz="91440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65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rPr>
                <a:t>系统科学</a:t>
              </a:r>
              <a:endParaRPr kumimoji="0" lang="zh-CN" altLang="en-US" sz="226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17" name="Group 132"/>
          <p:cNvGrpSpPr/>
          <p:nvPr/>
        </p:nvGrpSpPr>
        <p:grpSpPr>
          <a:xfrm>
            <a:off x="8776998" y="2752227"/>
            <a:ext cx="1840113" cy="1156827"/>
            <a:chOff x="696724" y="2667382"/>
            <a:chExt cx="1362945" cy="867353"/>
          </a:xfrm>
        </p:grpSpPr>
        <p:sp>
          <p:nvSpPr>
            <p:cNvPr id="18" name="Rectangle 26"/>
            <p:cNvSpPr/>
            <p:nvPr/>
          </p:nvSpPr>
          <p:spPr bwMode="auto">
            <a:xfrm>
              <a:off x="696724" y="2935897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p>
              <a:pPr marL="0" marR="0" lvl="0" indent="0" algn="ctr" defTabSz="914400" eaLnBrk="1" fontAlgn="base" latinLnBrk="0" hangingPunct="1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此处添加详细文本描述，建议与标题相关并</a:t>
              </a: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符哈哈哈等等合</a:t>
              </a: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整体语言风格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19" name="Rectangle 27"/>
            <p:cNvSpPr/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p>
              <a:pPr marL="0" marR="0" lvl="0" indent="0" algn="ctr" defTabSz="91440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65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rPr>
                <a:t>品质保证</a:t>
              </a:r>
              <a:endParaRPr kumimoji="0" lang="zh-CN" altLang="en-US" sz="226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20" name="Group 135"/>
          <p:cNvGrpSpPr/>
          <p:nvPr/>
        </p:nvGrpSpPr>
        <p:grpSpPr>
          <a:xfrm>
            <a:off x="5040483" y="5123993"/>
            <a:ext cx="2024125" cy="1107789"/>
            <a:chOff x="552376" y="2667382"/>
            <a:chExt cx="1499240" cy="830586"/>
          </a:xfrm>
        </p:grpSpPr>
        <p:sp>
          <p:nvSpPr>
            <p:cNvPr id="21" name="Rectangle 26"/>
            <p:cNvSpPr/>
            <p:nvPr/>
          </p:nvSpPr>
          <p:spPr bwMode="auto">
            <a:xfrm>
              <a:off x="552376" y="2907455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p>
              <a:pPr marL="0" marR="0" lvl="0" indent="0" algn="ctr" defTabSz="914400" eaLnBrk="1" fontAlgn="base" latinLnBrk="0" hangingPunct="1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22" name="Rectangle 27"/>
            <p:cNvSpPr/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p>
              <a:pPr marL="0" marR="0" lvl="0" indent="0" algn="ctr" defTabSz="91440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65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rPr>
                <a:t>快捷稳定</a:t>
              </a:r>
              <a:endParaRPr kumimoji="0" lang="zh-CN" altLang="en-US" sz="226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23" name="Group 138"/>
          <p:cNvGrpSpPr/>
          <p:nvPr/>
        </p:nvGrpSpPr>
        <p:grpSpPr>
          <a:xfrm>
            <a:off x="8680987" y="5103600"/>
            <a:ext cx="2024125" cy="1109709"/>
            <a:chOff x="552376" y="2667382"/>
            <a:chExt cx="1499240" cy="832026"/>
          </a:xfrm>
        </p:grpSpPr>
        <p:sp>
          <p:nvSpPr>
            <p:cNvPr id="25" name="Rectangle 26"/>
            <p:cNvSpPr/>
            <p:nvPr/>
          </p:nvSpPr>
          <p:spPr bwMode="auto">
            <a:xfrm>
              <a:off x="552376" y="2908895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p>
              <a:pPr marL="0" marR="0" lvl="0" indent="0" algn="ctr" defTabSz="914400" eaLnBrk="1" fontAlgn="base" latinLnBrk="0" hangingPunct="1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26" name="Rectangle 27"/>
            <p:cNvSpPr/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p>
              <a:pPr marL="0" marR="0" lvl="0" indent="0" algn="ctr" defTabSz="91440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65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rPr>
                <a:t>实力雄厚</a:t>
              </a:r>
              <a:endParaRPr kumimoji="0" lang="zh-CN" altLang="en-US" sz="226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27" name="Group 141"/>
          <p:cNvGrpSpPr/>
          <p:nvPr/>
        </p:nvGrpSpPr>
        <p:grpSpPr>
          <a:xfrm>
            <a:off x="4944472" y="2767760"/>
            <a:ext cx="2024125" cy="1118121"/>
            <a:chOff x="552376" y="2667382"/>
            <a:chExt cx="1499240" cy="838333"/>
          </a:xfrm>
        </p:grpSpPr>
        <p:sp>
          <p:nvSpPr>
            <p:cNvPr id="28" name="Rectangle 26"/>
            <p:cNvSpPr/>
            <p:nvPr/>
          </p:nvSpPr>
          <p:spPr bwMode="auto">
            <a:xfrm>
              <a:off x="552376" y="2915202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p>
              <a:pPr marL="0" marR="0" lvl="0" indent="0" algn="ctr" defTabSz="914400" eaLnBrk="1" fontAlgn="base" latinLnBrk="0" hangingPunct="1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29" name="Rectangle 27"/>
            <p:cNvSpPr/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p>
              <a:pPr marL="0" marR="0" lvl="0" indent="0" algn="ctr" defTabSz="914400" eaLnBrk="1" fontAlgn="base" latinLnBrk="0" hangingPunct="1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265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rPr>
                <a:t>合作共赢</a:t>
              </a:r>
              <a:endParaRPr kumimoji="0" lang="zh-CN" altLang="en-US" sz="226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152048" y="1677636"/>
            <a:ext cx="817991" cy="81798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1" name="同心圆 3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3" name="Freeform 7"/>
          <p:cNvSpPr>
            <a:spLocks noEditPoints="1"/>
          </p:cNvSpPr>
          <p:nvPr/>
        </p:nvSpPr>
        <p:spPr bwMode="auto">
          <a:xfrm>
            <a:off x="2358815" y="1901811"/>
            <a:ext cx="404455" cy="370219"/>
          </a:xfrm>
          <a:custGeom>
            <a:avLst/>
            <a:gdLst>
              <a:gd name="T0" fmla="*/ 31 w 177"/>
              <a:gd name="T1" fmla="*/ 94 h 164"/>
              <a:gd name="T2" fmla="*/ 19 w 177"/>
              <a:gd name="T3" fmla="*/ 94 h 164"/>
              <a:gd name="T4" fmla="*/ 1 w 177"/>
              <a:gd name="T5" fmla="*/ 79 h 164"/>
              <a:gd name="T6" fmla="*/ 12 w 177"/>
              <a:gd name="T7" fmla="*/ 47 h 164"/>
              <a:gd name="T8" fmla="*/ 36 w 177"/>
              <a:gd name="T9" fmla="*/ 55 h 164"/>
              <a:gd name="T10" fmla="*/ 48 w 177"/>
              <a:gd name="T11" fmla="*/ 52 h 164"/>
              <a:gd name="T12" fmla="*/ 48 w 177"/>
              <a:gd name="T13" fmla="*/ 59 h 164"/>
              <a:gd name="T14" fmla="*/ 55 w 177"/>
              <a:gd name="T15" fmla="*/ 82 h 164"/>
              <a:gd name="T16" fmla="*/ 31 w 177"/>
              <a:gd name="T17" fmla="*/ 94 h 164"/>
              <a:gd name="T18" fmla="*/ 36 w 177"/>
              <a:gd name="T19" fmla="*/ 47 h 164"/>
              <a:gd name="T20" fmla="*/ 12 w 177"/>
              <a:gd name="T21" fmla="*/ 23 h 164"/>
              <a:gd name="T22" fmla="*/ 36 w 177"/>
              <a:gd name="T23" fmla="*/ 0 h 164"/>
              <a:gd name="T24" fmla="*/ 59 w 177"/>
              <a:gd name="T25" fmla="*/ 23 h 164"/>
              <a:gd name="T26" fmla="*/ 36 w 177"/>
              <a:gd name="T27" fmla="*/ 47 h 164"/>
              <a:gd name="T28" fmla="*/ 129 w 177"/>
              <a:gd name="T29" fmla="*/ 164 h 164"/>
              <a:gd name="T30" fmla="*/ 49 w 177"/>
              <a:gd name="T31" fmla="*/ 164 h 164"/>
              <a:gd name="T32" fmla="*/ 24 w 177"/>
              <a:gd name="T33" fmla="*/ 140 h 164"/>
              <a:gd name="T34" fmla="*/ 56 w 177"/>
              <a:gd name="T35" fmla="*/ 88 h 164"/>
              <a:gd name="T36" fmla="*/ 89 w 177"/>
              <a:gd name="T37" fmla="*/ 101 h 164"/>
              <a:gd name="T38" fmla="*/ 121 w 177"/>
              <a:gd name="T39" fmla="*/ 88 h 164"/>
              <a:gd name="T40" fmla="*/ 153 w 177"/>
              <a:gd name="T41" fmla="*/ 140 h 164"/>
              <a:gd name="T42" fmla="*/ 129 w 177"/>
              <a:gd name="T43" fmla="*/ 164 h 164"/>
              <a:gd name="T44" fmla="*/ 89 w 177"/>
              <a:gd name="T45" fmla="*/ 94 h 164"/>
              <a:gd name="T46" fmla="*/ 53 w 177"/>
              <a:gd name="T47" fmla="*/ 59 h 164"/>
              <a:gd name="T48" fmla="*/ 89 w 177"/>
              <a:gd name="T49" fmla="*/ 23 h 164"/>
              <a:gd name="T50" fmla="*/ 124 w 177"/>
              <a:gd name="T51" fmla="*/ 59 h 164"/>
              <a:gd name="T52" fmla="*/ 89 w 177"/>
              <a:gd name="T53" fmla="*/ 94 h 164"/>
              <a:gd name="T54" fmla="*/ 141 w 177"/>
              <a:gd name="T55" fmla="*/ 47 h 164"/>
              <a:gd name="T56" fmla="*/ 118 w 177"/>
              <a:gd name="T57" fmla="*/ 23 h 164"/>
              <a:gd name="T58" fmla="*/ 141 w 177"/>
              <a:gd name="T59" fmla="*/ 0 h 164"/>
              <a:gd name="T60" fmla="*/ 165 w 177"/>
              <a:gd name="T61" fmla="*/ 23 h 164"/>
              <a:gd name="T62" fmla="*/ 141 w 177"/>
              <a:gd name="T63" fmla="*/ 47 h 164"/>
              <a:gd name="T64" fmla="*/ 159 w 177"/>
              <a:gd name="T65" fmla="*/ 94 h 164"/>
              <a:gd name="T66" fmla="*/ 146 w 177"/>
              <a:gd name="T67" fmla="*/ 94 h 164"/>
              <a:gd name="T68" fmla="*/ 122 w 177"/>
              <a:gd name="T69" fmla="*/ 82 h 164"/>
              <a:gd name="T70" fmla="*/ 130 w 177"/>
              <a:gd name="T71" fmla="*/ 59 h 164"/>
              <a:gd name="T72" fmla="*/ 129 w 177"/>
              <a:gd name="T73" fmla="*/ 52 h 164"/>
              <a:gd name="T74" fmla="*/ 141 w 177"/>
              <a:gd name="T75" fmla="*/ 55 h 164"/>
              <a:gd name="T76" fmla="*/ 165 w 177"/>
              <a:gd name="T77" fmla="*/ 47 h 164"/>
              <a:gd name="T78" fmla="*/ 177 w 177"/>
              <a:gd name="T79" fmla="*/ 79 h 164"/>
              <a:gd name="T80" fmla="*/ 159 w 177"/>
              <a:gd name="T81" fmla="*/ 9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7" h="164">
                <a:moveTo>
                  <a:pt x="31" y="94"/>
                </a:moveTo>
                <a:cubicBezTo>
                  <a:pt x="19" y="94"/>
                  <a:pt x="19" y="94"/>
                  <a:pt x="19" y="94"/>
                </a:cubicBezTo>
                <a:cubicBezTo>
                  <a:pt x="9" y="94"/>
                  <a:pt x="1" y="89"/>
                  <a:pt x="1" y="79"/>
                </a:cubicBezTo>
                <a:cubicBezTo>
                  <a:pt x="1" y="72"/>
                  <a:pt x="0" y="47"/>
                  <a:pt x="12" y="47"/>
                </a:cubicBezTo>
                <a:cubicBezTo>
                  <a:pt x="14" y="47"/>
                  <a:pt x="24" y="55"/>
                  <a:pt x="36" y="55"/>
                </a:cubicBezTo>
                <a:cubicBezTo>
                  <a:pt x="40" y="55"/>
                  <a:pt x="44" y="54"/>
                  <a:pt x="48" y="52"/>
                </a:cubicBezTo>
                <a:cubicBezTo>
                  <a:pt x="48" y="54"/>
                  <a:pt x="48" y="57"/>
                  <a:pt x="48" y="59"/>
                </a:cubicBezTo>
                <a:cubicBezTo>
                  <a:pt x="48" y="67"/>
                  <a:pt x="50" y="75"/>
                  <a:pt x="55" y="82"/>
                </a:cubicBezTo>
                <a:cubicBezTo>
                  <a:pt x="46" y="82"/>
                  <a:pt x="37" y="86"/>
                  <a:pt x="31" y="94"/>
                </a:cubicBezTo>
                <a:close/>
                <a:moveTo>
                  <a:pt x="36" y="47"/>
                </a:moveTo>
                <a:cubicBezTo>
                  <a:pt x="23" y="47"/>
                  <a:pt x="12" y="36"/>
                  <a:pt x="12" y="23"/>
                </a:cubicBezTo>
                <a:cubicBezTo>
                  <a:pt x="12" y="10"/>
                  <a:pt x="23" y="0"/>
                  <a:pt x="36" y="0"/>
                </a:cubicBezTo>
                <a:cubicBezTo>
                  <a:pt x="49" y="0"/>
                  <a:pt x="59" y="10"/>
                  <a:pt x="59" y="23"/>
                </a:cubicBezTo>
                <a:cubicBezTo>
                  <a:pt x="59" y="36"/>
                  <a:pt x="49" y="47"/>
                  <a:pt x="36" y="47"/>
                </a:cubicBezTo>
                <a:close/>
                <a:moveTo>
                  <a:pt x="129" y="164"/>
                </a:moveTo>
                <a:cubicBezTo>
                  <a:pt x="49" y="164"/>
                  <a:pt x="49" y="164"/>
                  <a:pt x="49" y="164"/>
                </a:cubicBezTo>
                <a:cubicBezTo>
                  <a:pt x="34" y="164"/>
                  <a:pt x="24" y="155"/>
                  <a:pt x="24" y="140"/>
                </a:cubicBezTo>
                <a:cubicBezTo>
                  <a:pt x="24" y="120"/>
                  <a:pt x="29" y="88"/>
                  <a:pt x="56" y="88"/>
                </a:cubicBezTo>
                <a:cubicBezTo>
                  <a:pt x="59" y="88"/>
                  <a:pt x="70" y="101"/>
                  <a:pt x="89" y="101"/>
                </a:cubicBezTo>
                <a:cubicBezTo>
                  <a:pt x="107" y="101"/>
                  <a:pt x="118" y="88"/>
                  <a:pt x="121" y="88"/>
                </a:cubicBezTo>
                <a:cubicBezTo>
                  <a:pt x="148" y="88"/>
                  <a:pt x="153" y="120"/>
                  <a:pt x="153" y="140"/>
                </a:cubicBezTo>
                <a:cubicBezTo>
                  <a:pt x="153" y="155"/>
                  <a:pt x="143" y="164"/>
                  <a:pt x="129" y="164"/>
                </a:cubicBezTo>
                <a:close/>
                <a:moveTo>
                  <a:pt x="89" y="94"/>
                </a:moveTo>
                <a:cubicBezTo>
                  <a:pt x="69" y="94"/>
                  <a:pt x="53" y="78"/>
                  <a:pt x="53" y="59"/>
                </a:cubicBezTo>
                <a:cubicBezTo>
                  <a:pt x="53" y="39"/>
                  <a:pt x="69" y="23"/>
                  <a:pt x="89" y="23"/>
                </a:cubicBezTo>
                <a:cubicBezTo>
                  <a:pt x="108" y="23"/>
                  <a:pt x="124" y="39"/>
                  <a:pt x="124" y="59"/>
                </a:cubicBezTo>
                <a:cubicBezTo>
                  <a:pt x="124" y="78"/>
                  <a:pt x="108" y="94"/>
                  <a:pt x="89" y="94"/>
                </a:cubicBezTo>
                <a:close/>
                <a:moveTo>
                  <a:pt x="141" y="47"/>
                </a:moveTo>
                <a:cubicBezTo>
                  <a:pt x="128" y="47"/>
                  <a:pt x="118" y="36"/>
                  <a:pt x="118" y="23"/>
                </a:cubicBezTo>
                <a:cubicBezTo>
                  <a:pt x="118" y="10"/>
                  <a:pt x="128" y="0"/>
                  <a:pt x="141" y="0"/>
                </a:cubicBezTo>
                <a:cubicBezTo>
                  <a:pt x="154" y="0"/>
                  <a:pt x="165" y="10"/>
                  <a:pt x="165" y="23"/>
                </a:cubicBezTo>
                <a:cubicBezTo>
                  <a:pt x="165" y="36"/>
                  <a:pt x="154" y="47"/>
                  <a:pt x="141" y="47"/>
                </a:cubicBezTo>
                <a:close/>
                <a:moveTo>
                  <a:pt x="159" y="94"/>
                </a:moveTo>
                <a:cubicBezTo>
                  <a:pt x="146" y="94"/>
                  <a:pt x="146" y="94"/>
                  <a:pt x="146" y="94"/>
                </a:cubicBezTo>
                <a:cubicBezTo>
                  <a:pt x="140" y="86"/>
                  <a:pt x="132" y="82"/>
                  <a:pt x="122" y="82"/>
                </a:cubicBezTo>
                <a:cubicBezTo>
                  <a:pt x="127" y="75"/>
                  <a:pt x="130" y="67"/>
                  <a:pt x="130" y="59"/>
                </a:cubicBezTo>
                <a:cubicBezTo>
                  <a:pt x="130" y="57"/>
                  <a:pt x="129" y="54"/>
                  <a:pt x="129" y="52"/>
                </a:cubicBezTo>
                <a:cubicBezTo>
                  <a:pt x="133" y="54"/>
                  <a:pt x="137" y="55"/>
                  <a:pt x="141" y="55"/>
                </a:cubicBezTo>
                <a:cubicBezTo>
                  <a:pt x="154" y="55"/>
                  <a:pt x="163" y="47"/>
                  <a:pt x="165" y="47"/>
                </a:cubicBezTo>
                <a:cubicBezTo>
                  <a:pt x="177" y="47"/>
                  <a:pt x="177" y="72"/>
                  <a:pt x="177" y="79"/>
                </a:cubicBezTo>
                <a:cubicBezTo>
                  <a:pt x="177" y="89"/>
                  <a:pt x="168" y="94"/>
                  <a:pt x="159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35" ker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2056251" y="4051171"/>
            <a:ext cx="817991" cy="81798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7" name="Freeform 8"/>
          <p:cNvSpPr>
            <a:spLocks noEditPoints="1"/>
          </p:cNvSpPr>
          <p:nvPr/>
        </p:nvSpPr>
        <p:spPr bwMode="auto">
          <a:xfrm>
            <a:off x="2376528" y="4259525"/>
            <a:ext cx="272604" cy="401279"/>
          </a:xfrm>
          <a:custGeom>
            <a:avLst/>
            <a:gdLst>
              <a:gd name="T0" fmla="*/ 85 w 94"/>
              <a:gd name="T1" fmla="*/ 44 h 140"/>
              <a:gd name="T2" fmla="*/ 45 w 94"/>
              <a:gd name="T3" fmla="*/ 90 h 140"/>
              <a:gd name="T4" fmla="*/ 26 w 94"/>
              <a:gd name="T5" fmla="*/ 105 h 140"/>
              <a:gd name="T6" fmla="*/ 26 w 94"/>
              <a:gd name="T7" fmla="*/ 108 h 140"/>
              <a:gd name="T8" fmla="*/ 35 w 94"/>
              <a:gd name="T9" fmla="*/ 123 h 140"/>
              <a:gd name="T10" fmla="*/ 17 w 94"/>
              <a:gd name="T11" fmla="*/ 140 h 140"/>
              <a:gd name="T12" fmla="*/ 0 w 94"/>
              <a:gd name="T13" fmla="*/ 123 h 140"/>
              <a:gd name="T14" fmla="*/ 9 w 94"/>
              <a:gd name="T15" fmla="*/ 108 h 140"/>
              <a:gd name="T16" fmla="*/ 9 w 94"/>
              <a:gd name="T17" fmla="*/ 33 h 140"/>
              <a:gd name="T18" fmla="*/ 0 w 94"/>
              <a:gd name="T19" fmla="*/ 17 h 140"/>
              <a:gd name="T20" fmla="*/ 17 w 94"/>
              <a:gd name="T21" fmla="*/ 0 h 140"/>
              <a:gd name="T22" fmla="*/ 35 w 94"/>
              <a:gd name="T23" fmla="*/ 17 h 140"/>
              <a:gd name="T24" fmla="*/ 26 w 94"/>
              <a:gd name="T25" fmla="*/ 33 h 140"/>
              <a:gd name="T26" fmla="*/ 26 w 94"/>
              <a:gd name="T27" fmla="*/ 78 h 140"/>
              <a:gd name="T28" fmla="*/ 40 w 94"/>
              <a:gd name="T29" fmla="*/ 73 h 140"/>
              <a:gd name="T30" fmla="*/ 67 w 94"/>
              <a:gd name="T31" fmla="*/ 44 h 140"/>
              <a:gd name="T32" fmla="*/ 58 w 94"/>
              <a:gd name="T33" fmla="*/ 29 h 140"/>
              <a:gd name="T34" fmla="*/ 76 w 94"/>
              <a:gd name="T35" fmla="*/ 11 h 140"/>
              <a:gd name="T36" fmla="*/ 94 w 94"/>
              <a:gd name="T37" fmla="*/ 29 h 140"/>
              <a:gd name="T38" fmla="*/ 85 w 94"/>
              <a:gd name="T39" fmla="*/ 44 h 140"/>
              <a:gd name="T40" fmla="*/ 17 w 94"/>
              <a:gd name="T41" fmla="*/ 9 h 140"/>
              <a:gd name="T42" fmla="*/ 9 w 94"/>
              <a:gd name="T43" fmla="*/ 17 h 140"/>
              <a:gd name="T44" fmla="*/ 17 w 94"/>
              <a:gd name="T45" fmla="*/ 26 h 140"/>
              <a:gd name="T46" fmla="*/ 26 w 94"/>
              <a:gd name="T47" fmla="*/ 17 h 140"/>
              <a:gd name="T48" fmla="*/ 17 w 94"/>
              <a:gd name="T49" fmla="*/ 9 h 140"/>
              <a:gd name="T50" fmla="*/ 17 w 94"/>
              <a:gd name="T51" fmla="*/ 114 h 140"/>
              <a:gd name="T52" fmla="*/ 9 w 94"/>
              <a:gd name="T53" fmla="*/ 123 h 140"/>
              <a:gd name="T54" fmla="*/ 17 w 94"/>
              <a:gd name="T55" fmla="*/ 132 h 140"/>
              <a:gd name="T56" fmla="*/ 26 w 94"/>
              <a:gd name="T57" fmla="*/ 123 h 140"/>
              <a:gd name="T58" fmla="*/ 17 w 94"/>
              <a:gd name="T59" fmla="*/ 114 h 140"/>
              <a:gd name="T60" fmla="*/ 76 w 94"/>
              <a:gd name="T61" fmla="*/ 20 h 140"/>
              <a:gd name="T62" fmla="*/ 67 w 94"/>
              <a:gd name="T63" fmla="*/ 29 h 140"/>
              <a:gd name="T64" fmla="*/ 76 w 94"/>
              <a:gd name="T65" fmla="*/ 38 h 140"/>
              <a:gd name="T66" fmla="*/ 85 w 94"/>
              <a:gd name="T67" fmla="*/ 29 h 140"/>
              <a:gd name="T68" fmla="*/ 76 w 94"/>
              <a:gd name="T69" fmla="*/ 2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4" h="140">
                <a:moveTo>
                  <a:pt x="85" y="44"/>
                </a:moveTo>
                <a:cubicBezTo>
                  <a:pt x="84" y="77"/>
                  <a:pt x="61" y="85"/>
                  <a:pt x="45" y="90"/>
                </a:cubicBezTo>
                <a:cubicBezTo>
                  <a:pt x="31" y="94"/>
                  <a:pt x="26" y="96"/>
                  <a:pt x="26" y="105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31" y="111"/>
                  <a:pt x="35" y="116"/>
                  <a:pt x="35" y="123"/>
                </a:cubicBezTo>
                <a:cubicBezTo>
                  <a:pt x="35" y="132"/>
                  <a:pt x="27" y="140"/>
                  <a:pt x="17" y="140"/>
                </a:cubicBezTo>
                <a:cubicBezTo>
                  <a:pt x="8" y="140"/>
                  <a:pt x="0" y="132"/>
                  <a:pt x="0" y="123"/>
                </a:cubicBezTo>
                <a:cubicBezTo>
                  <a:pt x="0" y="116"/>
                  <a:pt x="3" y="111"/>
                  <a:pt x="9" y="108"/>
                </a:cubicBezTo>
                <a:cubicBezTo>
                  <a:pt x="9" y="33"/>
                  <a:pt x="9" y="33"/>
                  <a:pt x="9" y="33"/>
                </a:cubicBezTo>
                <a:cubicBezTo>
                  <a:pt x="3" y="29"/>
                  <a:pt x="0" y="24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7"/>
                </a:cubicBezTo>
                <a:cubicBezTo>
                  <a:pt x="35" y="24"/>
                  <a:pt x="31" y="29"/>
                  <a:pt x="26" y="33"/>
                </a:cubicBezTo>
                <a:cubicBezTo>
                  <a:pt x="26" y="78"/>
                  <a:pt x="26" y="78"/>
                  <a:pt x="26" y="78"/>
                </a:cubicBezTo>
                <a:cubicBezTo>
                  <a:pt x="31" y="76"/>
                  <a:pt x="36" y="74"/>
                  <a:pt x="40" y="73"/>
                </a:cubicBezTo>
                <a:cubicBezTo>
                  <a:pt x="57" y="67"/>
                  <a:pt x="67" y="63"/>
                  <a:pt x="67" y="44"/>
                </a:cubicBezTo>
                <a:cubicBezTo>
                  <a:pt x="62" y="41"/>
                  <a:pt x="58" y="36"/>
                  <a:pt x="58" y="29"/>
                </a:cubicBezTo>
                <a:cubicBezTo>
                  <a:pt x="58" y="19"/>
                  <a:pt x="66" y="11"/>
                  <a:pt x="76" y="11"/>
                </a:cubicBezTo>
                <a:cubicBezTo>
                  <a:pt x="86" y="11"/>
                  <a:pt x="94" y="19"/>
                  <a:pt x="94" y="29"/>
                </a:cubicBezTo>
                <a:cubicBezTo>
                  <a:pt x="94" y="36"/>
                  <a:pt x="90" y="41"/>
                  <a:pt x="85" y="44"/>
                </a:cubicBezTo>
                <a:close/>
                <a:moveTo>
                  <a:pt x="17" y="9"/>
                </a:moveTo>
                <a:cubicBezTo>
                  <a:pt x="13" y="9"/>
                  <a:pt x="9" y="12"/>
                  <a:pt x="9" y="17"/>
                </a:cubicBezTo>
                <a:cubicBezTo>
                  <a:pt x="9" y="22"/>
                  <a:pt x="13" y="26"/>
                  <a:pt x="17" y="26"/>
                </a:cubicBezTo>
                <a:cubicBezTo>
                  <a:pt x="22" y="26"/>
                  <a:pt x="26" y="22"/>
                  <a:pt x="26" y="17"/>
                </a:cubicBezTo>
                <a:cubicBezTo>
                  <a:pt x="26" y="12"/>
                  <a:pt x="22" y="9"/>
                  <a:pt x="17" y="9"/>
                </a:cubicBezTo>
                <a:close/>
                <a:moveTo>
                  <a:pt x="17" y="114"/>
                </a:moveTo>
                <a:cubicBezTo>
                  <a:pt x="13" y="114"/>
                  <a:pt x="9" y="118"/>
                  <a:pt x="9" y="123"/>
                </a:cubicBezTo>
                <a:cubicBezTo>
                  <a:pt x="9" y="128"/>
                  <a:pt x="13" y="132"/>
                  <a:pt x="17" y="132"/>
                </a:cubicBezTo>
                <a:cubicBezTo>
                  <a:pt x="22" y="132"/>
                  <a:pt x="26" y="128"/>
                  <a:pt x="26" y="123"/>
                </a:cubicBezTo>
                <a:cubicBezTo>
                  <a:pt x="26" y="118"/>
                  <a:pt x="22" y="114"/>
                  <a:pt x="17" y="114"/>
                </a:cubicBezTo>
                <a:close/>
                <a:moveTo>
                  <a:pt x="76" y="20"/>
                </a:moveTo>
                <a:cubicBezTo>
                  <a:pt x="71" y="20"/>
                  <a:pt x="67" y="24"/>
                  <a:pt x="67" y="29"/>
                </a:cubicBezTo>
                <a:cubicBezTo>
                  <a:pt x="67" y="34"/>
                  <a:pt x="71" y="38"/>
                  <a:pt x="76" y="38"/>
                </a:cubicBezTo>
                <a:cubicBezTo>
                  <a:pt x="81" y="38"/>
                  <a:pt x="85" y="34"/>
                  <a:pt x="85" y="29"/>
                </a:cubicBezTo>
                <a:cubicBezTo>
                  <a:pt x="85" y="24"/>
                  <a:pt x="81" y="20"/>
                  <a:pt x="76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35" ker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565340" y="4020225"/>
            <a:ext cx="817991" cy="81798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" name="同心圆 3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1" name="Freeform 10"/>
          <p:cNvSpPr>
            <a:spLocks noEditPoints="1"/>
          </p:cNvSpPr>
          <p:nvPr/>
        </p:nvSpPr>
        <p:spPr bwMode="auto">
          <a:xfrm>
            <a:off x="5798215" y="4286309"/>
            <a:ext cx="352240" cy="271813"/>
          </a:xfrm>
          <a:custGeom>
            <a:avLst/>
            <a:gdLst>
              <a:gd name="T0" fmla="*/ 164 w 164"/>
              <a:gd name="T1" fmla="*/ 114 h 128"/>
              <a:gd name="T2" fmla="*/ 149 w 164"/>
              <a:gd name="T3" fmla="*/ 128 h 128"/>
              <a:gd name="T4" fmla="*/ 15 w 164"/>
              <a:gd name="T5" fmla="*/ 128 h 128"/>
              <a:gd name="T6" fmla="*/ 0 w 164"/>
              <a:gd name="T7" fmla="*/ 114 h 128"/>
              <a:gd name="T8" fmla="*/ 0 w 164"/>
              <a:gd name="T9" fmla="*/ 14 h 128"/>
              <a:gd name="T10" fmla="*/ 15 w 164"/>
              <a:gd name="T11" fmla="*/ 0 h 128"/>
              <a:gd name="T12" fmla="*/ 149 w 164"/>
              <a:gd name="T13" fmla="*/ 0 h 128"/>
              <a:gd name="T14" fmla="*/ 164 w 164"/>
              <a:gd name="T15" fmla="*/ 14 h 128"/>
              <a:gd name="T16" fmla="*/ 164 w 164"/>
              <a:gd name="T17" fmla="*/ 114 h 128"/>
              <a:gd name="T18" fmla="*/ 149 w 164"/>
              <a:gd name="T19" fmla="*/ 11 h 128"/>
              <a:gd name="T20" fmla="*/ 15 w 164"/>
              <a:gd name="T21" fmla="*/ 11 h 128"/>
              <a:gd name="T22" fmla="*/ 12 w 164"/>
              <a:gd name="T23" fmla="*/ 14 h 128"/>
              <a:gd name="T24" fmla="*/ 25 w 164"/>
              <a:gd name="T25" fmla="*/ 40 h 128"/>
              <a:gd name="T26" fmla="*/ 62 w 164"/>
              <a:gd name="T27" fmla="*/ 69 h 128"/>
              <a:gd name="T28" fmla="*/ 82 w 164"/>
              <a:gd name="T29" fmla="*/ 82 h 128"/>
              <a:gd name="T30" fmla="*/ 82 w 164"/>
              <a:gd name="T31" fmla="*/ 82 h 128"/>
              <a:gd name="T32" fmla="*/ 82 w 164"/>
              <a:gd name="T33" fmla="*/ 82 h 128"/>
              <a:gd name="T34" fmla="*/ 102 w 164"/>
              <a:gd name="T35" fmla="*/ 69 h 128"/>
              <a:gd name="T36" fmla="*/ 139 w 164"/>
              <a:gd name="T37" fmla="*/ 40 h 128"/>
              <a:gd name="T38" fmla="*/ 152 w 164"/>
              <a:gd name="T39" fmla="*/ 18 h 128"/>
              <a:gd name="T40" fmla="*/ 149 w 164"/>
              <a:gd name="T41" fmla="*/ 11 h 128"/>
              <a:gd name="T42" fmla="*/ 152 w 164"/>
              <a:gd name="T43" fmla="*/ 43 h 128"/>
              <a:gd name="T44" fmla="*/ 146 w 164"/>
              <a:gd name="T45" fmla="*/ 50 h 128"/>
              <a:gd name="T46" fmla="*/ 107 w 164"/>
              <a:gd name="T47" fmla="*/ 80 h 128"/>
              <a:gd name="T48" fmla="*/ 82 w 164"/>
              <a:gd name="T49" fmla="*/ 93 h 128"/>
              <a:gd name="T50" fmla="*/ 82 w 164"/>
              <a:gd name="T51" fmla="*/ 93 h 128"/>
              <a:gd name="T52" fmla="*/ 82 w 164"/>
              <a:gd name="T53" fmla="*/ 93 h 128"/>
              <a:gd name="T54" fmla="*/ 57 w 164"/>
              <a:gd name="T55" fmla="*/ 80 h 128"/>
              <a:gd name="T56" fmla="*/ 18 w 164"/>
              <a:gd name="T57" fmla="*/ 50 h 128"/>
              <a:gd name="T58" fmla="*/ 12 w 164"/>
              <a:gd name="T59" fmla="*/ 43 h 128"/>
              <a:gd name="T60" fmla="*/ 12 w 164"/>
              <a:gd name="T61" fmla="*/ 114 h 128"/>
              <a:gd name="T62" fmla="*/ 15 w 164"/>
              <a:gd name="T63" fmla="*/ 117 h 128"/>
              <a:gd name="T64" fmla="*/ 149 w 164"/>
              <a:gd name="T65" fmla="*/ 117 h 128"/>
              <a:gd name="T66" fmla="*/ 152 w 164"/>
              <a:gd name="T67" fmla="*/ 114 h 128"/>
              <a:gd name="T68" fmla="*/ 152 w 164"/>
              <a:gd name="T69" fmla="*/ 4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4" h="128">
                <a:moveTo>
                  <a:pt x="164" y="114"/>
                </a:moveTo>
                <a:cubicBezTo>
                  <a:pt x="164" y="122"/>
                  <a:pt x="157" y="128"/>
                  <a:pt x="149" y="128"/>
                </a:cubicBezTo>
                <a:cubicBezTo>
                  <a:pt x="15" y="128"/>
                  <a:pt x="15" y="128"/>
                  <a:pt x="15" y="128"/>
                </a:cubicBezTo>
                <a:cubicBezTo>
                  <a:pt x="7" y="128"/>
                  <a:pt x="0" y="122"/>
                  <a:pt x="0" y="1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7" y="0"/>
                  <a:pt x="15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57" y="0"/>
                  <a:pt x="164" y="6"/>
                  <a:pt x="164" y="14"/>
                </a:cubicBezTo>
                <a:lnTo>
                  <a:pt x="164" y="114"/>
                </a:lnTo>
                <a:close/>
                <a:moveTo>
                  <a:pt x="149" y="11"/>
                </a:moveTo>
                <a:cubicBezTo>
                  <a:pt x="15" y="11"/>
                  <a:pt x="15" y="11"/>
                  <a:pt x="15" y="11"/>
                </a:cubicBezTo>
                <a:cubicBezTo>
                  <a:pt x="13" y="11"/>
                  <a:pt x="12" y="13"/>
                  <a:pt x="12" y="14"/>
                </a:cubicBezTo>
                <a:cubicBezTo>
                  <a:pt x="12" y="25"/>
                  <a:pt x="17" y="34"/>
                  <a:pt x="25" y="40"/>
                </a:cubicBezTo>
                <a:cubicBezTo>
                  <a:pt x="37" y="50"/>
                  <a:pt x="50" y="59"/>
                  <a:pt x="62" y="69"/>
                </a:cubicBezTo>
                <a:cubicBezTo>
                  <a:pt x="67" y="73"/>
                  <a:pt x="76" y="82"/>
                  <a:pt x="82" y="82"/>
                </a:cubicBezTo>
                <a:cubicBezTo>
                  <a:pt x="82" y="82"/>
                  <a:pt x="82" y="82"/>
                  <a:pt x="82" y="82"/>
                </a:cubicBezTo>
                <a:cubicBezTo>
                  <a:pt x="82" y="82"/>
                  <a:pt x="82" y="82"/>
                  <a:pt x="82" y="82"/>
                </a:cubicBezTo>
                <a:cubicBezTo>
                  <a:pt x="89" y="82"/>
                  <a:pt x="97" y="73"/>
                  <a:pt x="102" y="69"/>
                </a:cubicBezTo>
                <a:cubicBezTo>
                  <a:pt x="114" y="59"/>
                  <a:pt x="127" y="50"/>
                  <a:pt x="139" y="40"/>
                </a:cubicBezTo>
                <a:cubicBezTo>
                  <a:pt x="145" y="36"/>
                  <a:pt x="152" y="25"/>
                  <a:pt x="152" y="18"/>
                </a:cubicBezTo>
                <a:cubicBezTo>
                  <a:pt x="152" y="15"/>
                  <a:pt x="153" y="11"/>
                  <a:pt x="149" y="11"/>
                </a:cubicBezTo>
                <a:close/>
                <a:moveTo>
                  <a:pt x="152" y="43"/>
                </a:moveTo>
                <a:cubicBezTo>
                  <a:pt x="150" y="46"/>
                  <a:pt x="148" y="48"/>
                  <a:pt x="146" y="50"/>
                </a:cubicBezTo>
                <a:cubicBezTo>
                  <a:pt x="133" y="60"/>
                  <a:pt x="120" y="70"/>
                  <a:pt x="107" y="80"/>
                </a:cubicBezTo>
                <a:cubicBezTo>
                  <a:pt x="100" y="86"/>
                  <a:pt x="92" y="93"/>
                  <a:pt x="82" y="93"/>
                </a:cubicBezTo>
                <a:cubicBezTo>
                  <a:pt x="82" y="93"/>
                  <a:pt x="82" y="93"/>
                  <a:pt x="82" y="93"/>
                </a:cubicBezTo>
                <a:cubicBezTo>
                  <a:pt x="82" y="93"/>
                  <a:pt x="82" y="93"/>
                  <a:pt x="82" y="93"/>
                </a:cubicBezTo>
                <a:cubicBezTo>
                  <a:pt x="72" y="93"/>
                  <a:pt x="64" y="86"/>
                  <a:pt x="57" y="80"/>
                </a:cubicBezTo>
                <a:cubicBezTo>
                  <a:pt x="44" y="70"/>
                  <a:pt x="31" y="60"/>
                  <a:pt x="18" y="50"/>
                </a:cubicBezTo>
                <a:cubicBezTo>
                  <a:pt x="16" y="48"/>
                  <a:pt x="14" y="46"/>
                  <a:pt x="12" y="43"/>
                </a:cubicBezTo>
                <a:cubicBezTo>
                  <a:pt x="12" y="114"/>
                  <a:pt x="12" y="114"/>
                  <a:pt x="12" y="114"/>
                </a:cubicBezTo>
                <a:cubicBezTo>
                  <a:pt x="12" y="115"/>
                  <a:pt x="13" y="117"/>
                  <a:pt x="15" y="117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51" y="117"/>
                  <a:pt x="152" y="115"/>
                  <a:pt x="152" y="114"/>
                </a:cubicBezTo>
                <a:lnTo>
                  <a:pt x="152" y="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35" ker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257051" y="1677636"/>
            <a:ext cx="817991" cy="81798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9506886" y="1937377"/>
            <a:ext cx="355999" cy="263183"/>
          </a:xfrm>
          <a:custGeom>
            <a:avLst/>
            <a:gdLst>
              <a:gd name="T0" fmla="*/ 302 w 302"/>
              <a:gd name="T1" fmla="*/ 226 h 226"/>
              <a:gd name="T2" fmla="*/ 0 w 302"/>
              <a:gd name="T3" fmla="*/ 226 h 226"/>
              <a:gd name="T4" fmla="*/ 0 w 302"/>
              <a:gd name="T5" fmla="*/ 0 h 226"/>
              <a:gd name="T6" fmla="*/ 17 w 302"/>
              <a:gd name="T7" fmla="*/ 0 h 226"/>
              <a:gd name="T8" fmla="*/ 17 w 302"/>
              <a:gd name="T9" fmla="*/ 206 h 226"/>
              <a:gd name="T10" fmla="*/ 302 w 302"/>
              <a:gd name="T11" fmla="*/ 206 h 226"/>
              <a:gd name="T12" fmla="*/ 302 w 302"/>
              <a:gd name="T13" fmla="*/ 226 h 226"/>
              <a:gd name="T14" fmla="*/ 282 w 302"/>
              <a:gd name="T15" fmla="*/ 188 h 226"/>
              <a:gd name="T16" fmla="*/ 37 w 302"/>
              <a:gd name="T17" fmla="*/ 188 h 226"/>
              <a:gd name="T18" fmla="*/ 37 w 302"/>
              <a:gd name="T19" fmla="*/ 103 h 226"/>
              <a:gd name="T20" fmla="*/ 103 w 302"/>
              <a:gd name="T21" fmla="*/ 17 h 226"/>
              <a:gd name="T22" fmla="*/ 189 w 302"/>
              <a:gd name="T23" fmla="*/ 103 h 226"/>
              <a:gd name="T24" fmla="*/ 245 w 302"/>
              <a:gd name="T25" fmla="*/ 56 h 226"/>
              <a:gd name="T26" fmla="*/ 282 w 302"/>
              <a:gd name="T27" fmla="*/ 188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2" h="226">
                <a:moveTo>
                  <a:pt x="302" y="226"/>
                </a:moveTo>
                <a:lnTo>
                  <a:pt x="0" y="226"/>
                </a:lnTo>
                <a:lnTo>
                  <a:pt x="0" y="0"/>
                </a:lnTo>
                <a:lnTo>
                  <a:pt x="17" y="0"/>
                </a:lnTo>
                <a:lnTo>
                  <a:pt x="17" y="206"/>
                </a:lnTo>
                <a:lnTo>
                  <a:pt x="302" y="206"/>
                </a:lnTo>
                <a:lnTo>
                  <a:pt x="302" y="226"/>
                </a:lnTo>
                <a:close/>
                <a:moveTo>
                  <a:pt x="282" y="188"/>
                </a:moveTo>
                <a:lnTo>
                  <a:pt x="37" y="188"/>
                </a:lnTo>
                <a:lnTo>
                  <a:pt x="37" y="103"/>
                </a:lnTo>
                <a:lnTo>
                  <a:pt x="103" y="17"/>
                </a:lnTo>
                <a:lnTo>
                  <a:pt x="189" y="103"/>
                </a:lnTo>
                <a:lnTo>
                  <a:pt x="245" y="56"/>
                </a:lnTo>
                <a:lnTo>
                  <a:pt x="282" y="1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35" ker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9226520" y="4041560"/>
            <a:ext cx="817991" cy="81798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7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3" name="Freeform 6"/>
          <p:cNvSpPr>
            <a:spLocks noEditPoints="1"/>
          </p:cNvSpPr>
          <p:nvPr/>
        </p:nvSpPr>
        <p:spPr bwMode="auto">
          <a:xfrm>
            <a:off x="9385154" y="4309197"/>
            <a:ext cx="430031" cy="282716"/>
          </a:xfrm>
          <a:custGeom>
            <a:avLst/>
            <a:gdLst>
              <a:gd name="T0" fmla="*/ 176 w 176"/>
              <a:gd name="T1" fmla="*/ 99 h 117"/>
              <a:gd name="T2" fmla="*/ 176 w 176"/>
              <a:gd name="T3" fmla="*/ 108 h 117"/>
              <a:gd name="T4" fmla="*/ 161 w 176"/>
              <a:gd name="T5" fmla="*/ 117 h 117"/>
              <a:gd name="T6" fmla="*/ 15 w 176"/>
              <a:gd name="T7" fmla="*/ 117 h 117"/>
              <a:gd name="T8" fmla="*/ 0 w 176"/>
              <a:gd name="T9" fmla="*/ 108 h 117"/>
              <a:gd name="T10" fmla="*/ 0 w 176"/>
              <a:gd name="T11" fmla="*/ 99 h 117"/>
              <a:gd name="T12" fmla="*/ 15 w 176"/>
              <a:gd name="T13" fmla="*/ 99 h 117"/>
              <a:gd name="T14" fmla="*/ 161 w 176"/>
              <a:gd name="T15" fmla="*/ 99 h 117"/>
              <a:gd name="T16" fmla="*/ 176 w 176"/>
              <a:gd name="T17" fmla="*/ 99 h 117"/>
              <a:gd name="T18" fmla="*/ 24 w 176"/>
              <a:gd name="T19" fmla="*/ 79 h 117"/>
              <a:gd name="T20" fmla="*/ 24 w 176"/>
              <a:gd name="T21" fmla="*/ 14 h 117"/>
              <a:gd name="T22" fmla="*/ 38 w 176"/>
              <a:gd name="T23" fmla="*/ 0 h 117"/>
              <a:gd name="T24" fmla="*/ 138 w 176"/>
              <a:gd name="T25" fmla="*/ 0 h 117"/>
              <a:gd name="T26" fmla="*/ 152 w 176"/>
              <a:gd name="T27" fmla="*/ 14 h 117"/>
              <a:gd name="T28" fmla="*/ 152 w 176"/>
              <a:gd name="T29" fmla="*/ 79 h 117"/>
              <a:gd name="T30" fmla="*/ 138 w 176"/>
              <a:gd name="T31" fmla="*/ 93 h 117"/>
              <a:gd name="T32" fmla="*/ 38 w 176"/>
              <a:gd name="T33" fmla="*/ 93 h 117"/>
              <a:gd name="T34" fmla="*/ 24 w 176"/>
              <a:gd name="T35" fmla="*/ 79 h 117"/>
              <a:gd name="T36" fmla="*/ 35 w 176"/>
              <a:gd name="T37" fmla="*/ 79 h 117"/>
              <a:gd name="T38" fmla="*/ 38 w 176"/>
              <a:gd name="T39" fmla="*/ 82 h 117"/>
              <a:gd name="T40" fmla="*/ 138 w 176"/>
              <a:gd name="T41" fmla="*/ 82 h 117"/>
              <a:gd name="T42" fmla="*/ 141 w 176"/>
              <a:gd name="T43" fmla="*/ 79 h 117"/>
              <a:gd name="T44" fmla="*/ 141 w 176"/>
              <a:gd name="T45" fmla="*/ 14 h 117"/>
              <a:gd name="T46" fmla="*/ 138 w 176"/>
              <a:gd name="T47" fmla="*/ 11 h 117"/>
              <a:gd name="T48" fmla="*/ 38 w 176"/>
              <a:gd name="T49" fmla="*/ 11 h 117"/>
              <a:gd name="T50" fmla="*/ 35 w 176"/>
              <a:gd name="T51" fmla="*/ 14 h 117"/>
              <a:gd name="T52" fmla="*/ 35 w 176"/>
              <a:gd name="T53" fmla="*/ 79 h 117"/>
              <a:gd name="T54" fmla="*/ 97 w 176"/>
              <a:gd name="T55" fmla="*/ 107 h 117"/>
              <a:gd name="T56" fmla="*/ 95 w 176"/>
              <a:gd name="T57" fmla="*/ 105 h 117"/>
              <a:gd name="T58" fmla="*/ 81 w 176"/>
              <a:gd name="T59" fmla="*/ 105 h 117"/>
              <a:gd name="T60" fmla="*/ 79 w 176"/>
              <a:gd name="T61" fmla="*/ 107 h 117"/>
              <a:gd name="T62" fmla="*/ 81 w 176"/>
              <a:gd name="T63" fmla="*/ 108 h 117"/>
              <a:gd name="T64" fmla="*/ 95 w 176"/>
              <a:gd name="T65" fmla="*/ 108 h 117"/>
              <a:gd name="T66" fmla="*/ 97 w 176"/>
              <a:gd name="T67" fmla="*/ 10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17">
                <a:moveTo>
                  <a:pt x="176" y="99"/>
                </a:moveTo>
                <a:cubicBezTo>
                  <a:pt x="176" y="108"/>
                  <a:pt x="176" y="108"/>
                  <a:pt x="176" y="108"/>
                </a:cubicBezTo>
                <a:cubicBezTo>
                  <a:pt x="176" y="113"/>
                  <a:pt x="169" y="117"/>
                  <a:pt x="161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7" y="117"/>
                  <a:pt x="0" y="113"/>
                  <a:pt x="0" y="108"/>
                </a:cubicBezTo>
                <a:cubicBezTo>
                  <a:pt x="0" y="99"/>
                  <a:pt x="0" y="99"/>
                  <a:pt x="0" y="99"/>
                </a:cubicBezTo>
                <a:cubicBezTo>
                  <a:pt x="15" y="99"/>
                  <a:pt x="15" y="99"/>
                  <a:pt x="15" y="99"/>
                </a:cubicBezTo>
                <a:cubicBezTo>
                  <a:pt x="161" y="99"/>
                  <a:pt x="161" y="99"/>
                  <a:pt x="161" y="99"/>
                </a:cubicBezTo>
                <a:lnTo>
                  <a:pt x="176" y="99"/>
                </a:lnTo>
                <a:close/>
                <a:moveTo>
                  <a:pt x="24" y="79"/>
                </a:moveTo>
                <a:cubicBezTo>
                  <a:pt x="24" y="14"/>
                  <a:pt x="24" y="14"/>
                  <a:pt x="24" y="14"/>
                </a:cubicBezTo>
                <a:cubicBezTo>
                  <a:pt x="24" y="6"/>
                  <a:pt x="30" y="0"/>
                  <a:pt x="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6" y="0"/>
                  <a:pt x="152" y="6"/>
                  <a:pt x="152" y="14"/>
                </a:cubicBezTo>
                <a:cubicBezTo>
                  <a:pt x="152" y="79"/>
                  <a:pt x="152" y="79"/>
                  <a:pt x="152" y="79"/>
                </a:cubicBezTo>
                <a:cubicBezTo>
                  <a:pt x="152" y="87"/>
                  <a:pt x="146" y="93"/>
                  <a:pt x="1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0" y="93"/>
                  <a:pt x="24" y="87"/>
                  <a:pt x="24" y="79"/>
                </a:cubicBezTo>
                <a:close/>
                <a:moveTo>
                  <a:pt x="35" y="79"/>
                </a:moveTo>
                <a:cubicBezTo>
                  <a:pt x="35" y="80"/>
                  <a:pt x="37" y="82"/>
                  <a:pt x="38" y="82"/>
                </a:cubicBezTo>
                <a:cubicBezTo>
                  <a:pt x="138" y="82"/>
                  <a:pt x="138" y="82"/>
                  <a:pt x="138" y="82"/>
                </a:cubicBezTo>
                <a:cubicBezTo>
                  <a:pt x="139" y="82"/>
                  <a:pt x="141" y="80"/>
                  <a:pt x="141" y="79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3"/>
                  <a:pt x="139" y="11"/>
                  <a:pt x="1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7" y="11"/>
                  <a:pt x="35" y="13"/>
                  <a:pt x="35" y="14"/>
                </a:cubicBezTo>
                <a:lnTo>
                  <a:pt x="35" y="79"/>
                </a:lnTo>
                <a:close/>
                <a:moveTo>
                  <a:pt x="97" y="107"/>
                </a:moveTo>
                <a:cubicBezTo>
                  <a:pt x="97" y="106"/>
                  <a:pt x="96" y="105"/>
                  <a:pt x="95" y="105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0" y="105"/>
                  <a:pt x="79" y="106"/>
                  <a:pt x="79" y="107"/>
                </a:cubicBezTo>
                <a:cubicBezTo>
                  <a:pt x="79" y="107"/>
                  <a:pt x="80" y="108"/>
                  <a:pt x="81" y="108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6" y="108"/>
                  <a:pt x="97" y="107"/>
                  <a:pt x="97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35" ker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646002" y="1677636"/>
            <a:ext cx="817991" cy="81798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1" name="同心圆 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790952" y="1897800"/>
            <a:ext cx="489663" cy="416699"/>
            <a:chOff x="5933005" y="2830391"/>
            <a:chExt cx="500408" cy="425843"/>
          </a:xfrm>
          <a:solidFill>
            <a:srgbClr val="C00000"/>
          </a:solidFill>
        </p:grpSpPr>
        <p:sp>
          <p:nvSpPr>
            <p:cNvPr id="56" name="Freeform 16"/>
            <p:cNvSpPr>
              <a:spLocks noEditPoints="1"/>
            </p:cNvSpPr>
            <p:nvPr/>
          </p:nvSpPr>
          <p:spPr bwMode="auto">
            <a:xfrm>
              <a:off x="5933005" y="2830391"/>
              <a:ext cx="467486" cy="425843"/>
            </a:xfrm>
            <a:custGeom>
              <a:avLst/>
              <a:gdLst>
                <a:gd name="T0" fmla="*/ 499 w 721"/>
                <a:gd name="T1" fmla="*/ 196 h 657"/>
                <a:gd name="T2" fmla="*/ 637 w 721"/>
                <a:gd name="T3" fmla="*/ 322 h 657"/>
                <a:gd name="T4" fmla="*/ 646 w 721"/>
                <a:gd name="T5" fmla="*/ 329 h 657"/>
                <a:gd name="T6" fmla="*/ 672 w 721"/>
                <a:gd name="T7" fmla="*/ 353 h 657"/>
                <a:gd name="T8" fmla="*/ 686 w 721"/>
                <a:gd name="T9" fmla="*/ 367 h 657"/>
                <a:gd name="T10" fmla="*/ 669 w 721"/>
                <a:gd name="T11" fmla="*/ 472 h 657"/>
                <a:gd name="T12" fmla="*/ 611 w 721"/>
                <a:gd name="T13" fmla="*/ 550 h 657"/>
                <a:gd name="T14" fmla="*/ 539 w 721"/>
                <a:gd name="T15" fmla="*/ 598 h 657"/>
                <a:gd name="T16" fmla="*/ 439 w 721"/>
                <a:gd name="T17" fmla="*/ 633 h 657"/>
                <a:gd name="T18" fmla="*/ 433 w 721"/>
                <a:gd name="T19" fmla="*/ 629 h 657"/>
                <a:gd name="T20" fmla="*/ 449 w 721"/>
                <a:gd name="T21" fmla="*/ 594 h 657"/>
                <a:gd name="T22" fmla="*/ 481 w 721"/>
                <a:gd name="T23" fmla="*/ 606 h 657"/>
                <a:gd name="T24" fmla="*/ 501 w 721"/>
                <a:gd name="T25" fmla="*/ 591 h 657"/>
                <a:gd name="T26" fmla="*/ 501 w 721"/>
                <a:gd name="T27" fmla="*/ 577 h 657"/>
                <a:gd name="T28" fmla="*/ 452 w 721"/>
                <a:gd name="T29" fmla="*/ 538 h 657"/>
                <a:gd name="T30" fmla="*/ 449 w 721"/>
                <a:gd name="T31" fmla="*/ 511 h 657"/>
                <a:gd name="T32" fmla="*/ 475 w 721"/>
                <a:gd name="T33" fmla="*/ 508 h 657"/>
                <a:gd name="T34" fmla="*/ 530 w 721"/>
                <a:gd name="T35" fmla="*/ 551 h 657"/>
                <a:gd name="T36" fmla="*/ 567 w 721"/>
                <a:gd name="T37" fmla="*/ 557 h 657"/>
                <a:gd name="T38" fmla="*/ 572 w 721"/>
                <a:gd name="T39" fmla="*/ 549 h 657"/>
                <a:gd name="T40" fmla="*/ 570 w 721"/>
                <a:gd name="T41" fmla="*/ 532 h 657"/>
                <a:gd name="T42" fmla="*/ 506 w 721"/>
                <a:gd name="T43" fmla="*/ 481 h 657"/>
                <a:gd name="T44" fmla="*/ 503 w 721"/>
                <a:gd name="T45" fmla="*/ 455 h 657"/>
                <a:gd name="T46" fmla="*/ 529 w 721"/>
                <a:gd name="T47" fmla="*/ 451 h 657"/>
                <a:gd name="T48" fmla="*/ 596 w 721"/>
                <a:gd name="T49" fmla="*/ 504 h 657"/>
                <a:gd name="T50" fmla="*/ 598 w 721"/>
                <a:gd name="T51" fmla="*/ 505 h 657"/>
                <a:gd name="T52" fmla="*/ 620 w 721"/>
                <a:gd name="T53" fmla="*/ 467 h 657"/>
                <a:gd name="T54" fmla="*/ 549 w 721"/>
                <a:gd name="T55" fmla="*/ 414 h 657"/>
                <a:gd name="T56" fmla="*/ 546 w 721"/>
                <a:gd name="T57" fmla="*/ 388 h 657"/>
                <a:gd name="T58" fmla="*/ 572 w 721"/>
                <a:gd name="T59" fmla="*/ 384 h 657"/>
                <a:gd name="T60" fmla="*/ 642 w 721"/>
                <a:gd name="T61" fmla="*/ 437 h 657"/>
                <a:gd name="T62" fmla="*/ 663 w 721"/>
                <a:gd name="T63" fmla="*/ 429 h 657"/>
                <a:gd name="T64" fmla="*/ 659 w 721"/>
                <a:gd name="T65" fmla="*/ 394 h 657"/>
                <a:gd name="T66" fmla="*/ 645 w 721"/>
                <a:gd name="T67" fmla="*/ 379 h 657"/>
                <a:gd name="T68" fmla="*/ 457 w 721"/>
                <a:gd name="T69" fmla="*/ 209 h 657"/>
                <a:gd name="T70" fmla="*/ 462 w 721"/>
                <a:gd name="T71" fmla="*/ 198 h 657"/>
                <a:gd name="T72" fmla="*/ 496 w 721"/>
                <a:gd name="T73" fmla="*/ 196 h 657"/>
                <a:gd name="T74" fmla="*/ 499 w 721"/>
                <a:gd name="T75" fmla="*/ 196 h 657"/>
                <a:gd name="T76" fmla="*/ 86 w 721"/>
                <a:gd name="T77" fmla="*/ 355 h 657"/>
                <a:gd name="T78" fmla="*/ 59 w 721"/>
                <a:gd name="T79" fmla="*/ 262 h 657"/>
                <a:gd name="T80" fmla="*/ 35 w 721"/>
                <a:gd name="T81" fmla="*/ 239 h 657"/>
                <a:gd name="T82" fmla="*/ 0 w 721"/>
                <a:gd name="T83" fmla="*/ 176 h 657"/>
                <a:gd name="T84" fmla="*/ 16 w 721"/>
                <a:gd name="T85" fmla="*/ 135 h 657"/>
                <a:gd name="T86" fmla="*/ 116 w 721"/>
                <a:gd name="T87" fmla="*/ 27 h 657"/>
                <a:gd name="T88" fmla="*/ 199 w 721"/>
                <a:gd name="T89" fmla="*/ 20 h 657"/>
                <a:gd name="T90" fmla="*/ 242 w 721"/>
                <a:gd name="T91" fmla="*/ 46 h 657"/>
                <a:gd name="T92" fmla="*/ 254 w 721"/>
                <a:gd name="T93" fmla="*/ 50 h 657"/>
                <a:gd name="T94" fmla="*/ 350 w 721"/>
                <a:gd name="T95" fmla="*/ 33 h 657"/>
                <a:gd name="T96" fmla="*/ 284 w 721"/>
                <a:gd name="T97" fmla="*/ 82 h 657"/>
                <a:gd name="T98" fmla="*/ 260 w 721"/>
                <a:gd name="T99" fmla="*/ 87 h 657"/>
                <a:gd name="T100" fmla="*/ 195 w 721"/>
                <a:gd name="T101" fmla="*/ 64 h 657"/>
                <a:gd name="T102" fmla="*/ 176 w 721"/>
                <a:gd name="T103" fmla="*/ 50 h 657"/>
                <a:gd name="T104" fmla="*/ 144 w 721"/>
                <a:gd name="T105" fmla="*/ 53 h 657"/>
                <a:gd name="T106" fmla="*/ 44 w 721"/>
                <a:gd name="T107" fmla="*/ 161 h 657"/>
                <a:gd name="T108" fmla="*/ 44 w 721"/>
                <a:gd name="T109" fmla="*/ 193 h 657"/>
                <a:gd name="T110" fmla="*/ 69 w 721"/>
                <a:gd name="T111" fmla="*/ 220 h 657"/>
                <a:gd name="T112" fmla="*/ 97 w 721"/>
                <a:gd name="T113" fmla="*/ 257 h 657"/>
                <a:gd name="T114" fmla="*/ 115 w 721"/>
                <a:gd name="T115" fmla="*/ 330 h 657"/>
                <a:gd name="T116" fmla="*/ 86 w 721"/>
                <a:gd name="T117" fmla="*/ 355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21" h="657">
                  <a:moveTo>
                    <a:pt x="499" y="196"/>
                  </a:moveTo>
                  <a:cubicBezTo>
                    <a:pt x="545" y="237"/>
                    <a:pt x="592" y="279"/>
                    <a:pt x="637" y="322"/>
                  </a:cubicBezTo>
                  <a:cubicBezTo>
                    <a:pt x="640" y="325"/>
                    <a:pt x="643" y="327"/>
                    <a:pt x="646" y="329"/>
                  </a:cubicBezTo>
                  <a:cubicBezTo>
                    <a:pt x="672" y="353"/>
                    <a:pt x="672" y="353"/>
                    <a:pt x="672" y="353"/>
                  </a:cubicBezTo>
                  <a:cubicBezTo>
                    <a:pt x="686" y="367"/>
                    <a:pt x="686" y="367"/>
                    <a:pt x="686" y="367"/>
                  </a:cubicBezTo>
                  <a:cubicBezTo>
                    <a:pt x="721" y="403"/>
                    <a:pt x="707" y="456"/>
                    <a:pt x="669" y="472"/>
                  </a:cubicBezTo>
                  <a:cubicBezTo>
                    <a:pt x="685" y="513"/>
                    <a:pt x="652" y="552"/>
                    <a:pt x="611" y="550"/>
                  </a:cubicBezTo>
                  <a:cubicBezTo>
                    <a:pt x="606" y="584"/>
                    <a:pt x="574" y="607"/>
                    <a:pt x="539" y="598"/>
                  </a:cubicBezTo>
                  <a:cubicBezTo>
                    <a:pt x="529" y="641"/>
                    <a:pt x="479" y="657"/>
                    <a:pt x="439" y="633"/>
                  </a:cubicBezTo>
                  <a:cubicBezTo>
                    <a:pt x="433" y="629"/>
                    <a:pt x="433" y="629"/>
                    <a:pt x="433" y="629"/>
                  </a:cubicBezTo>
                  <a:cubicBezTo>
                    <a:pt x="441" y="619"/>
                    <a:pt x="446" y="607"/>
                    <a:pt x="449" y="594"/>
                  </a:cubicBezTo>
                  <a:cubicBezTo>
                    <a:pt x="460" y="601"/>
                    <a:pt x="468" y="607"/>
                    <a:pt x="481" y="606"/>
                  </a:cubicBezTo>
                  <a:cubicBezTo>
                    <a:pt x="490" y="605"/>
                    <a:pt x="499" y="600"/>
                    <a:pt x="501" y="591"/>
                  </a:cubicBezTo>
                  <a:cubicBezTo>
                    <a:pt x="502" y="587"/>
                    <a:pt x="502" y="583"/>
                    <a:pt x="501" y="577"/>
                  </a:cubicBezTo>
                  <a:cubicBezTo>
                    <a:pt x="452" y="538"/>
                    <a:pt x="452" y="538"/>
                    <a:pt x="452" y="538"/>
                  </a:cubicBezTo>
                  <a:cubicBezTo>
                    <a:pt x="444" y="531"/>
                    <a:pt x="442" y="519"/>
                    <a:pt x="449" y="511"/>
                  </a:cubicBezTo>
                  <a:cubicBezTo>
                    <a:pt x="455" y="503"/>
                    <a:pt x="467" y="502"/>
                    <a:pt x="475" y="508"/>
                  </a:cubicBezTo>
                  <a:cubicBezTo>
                    <a:pt x="530" y="551"/>
                    <a:pt x="530" y="551"/>
                    <a:pt x="530" y="551"/>
                  </a:cubicBezTo>
                  <a:cubicBezTo>
                    <a:pt x="543" y="562"/>
                    <a:pt x="556" y="566"/>
                    <a:pt x="567" y="557"/>
                  </a:cubicBezTo>
                  <a:cubicBezTo>
                    <a:pt x="569" y="555"/>
                    <a:pt x="571" y="552"/>
                    <a:pt x="572" y="549"/>
                  </a:cubicBezTo>
                  <a:cubicBezTo>
                    <a:pt x="574" y="544"/>
                    <a:pt x="576" y="536"/>
                    <a:pt x="570" y="532"/>
                  </a:cubicBezTo>
                  <a:cubicBezTo>
                    <a:pt x="506" y="481"/>
                    <a:pt x="506" y="481"/>
                    <a:pt x="506" y="481"/>
                  </a:cubicBezTo>
                  <a:cubicBezTo>
                    <a:pt x="498" y="475"/>
                    <a:pt x="496" y="463"/>
                    <a:pt x="503" y="455"/>
                  </a:cubicBezTo>
                  <a:cubicBezTo>
                    <a:pt x="509" y="446"/>
                    <a:pt x="521" y="445"/>
                    <a:pt x="529" y="451"/>
                  </a:cubicBezTo>
                  <a:cubicBezTo>
                    <a:pt x="596" y="504"/>
                    <a:pt x="596" y="504"/>
                    <a:pt x="596" y="504"/>
                  </a:cubicBezTo>
                  <a:cubicBezTo>
                    <a:pt x="597" y="504"/>
                    <a:pt x="597" y="505"/>
                    <a:pt x="598" y="505"/>
                  </a:cubicBezTo>
                  <a:cubicBezTo>
                    <a:pt x="620" y="525"/>
                    <a:pt x="656" y="496"/>
                    <a:pt x="620" y="467"/>
                  </a:cubicBezTo>
                  <a:cubicBezTo>
                    <a:pt x="549" y="414"/>
                    <a:pt x="549" y="414"/>
                    <a:pt x="549" y="414"/>
                  </a:cubicBezTo>
                  <a:cubicBezTo>
                    <a:pt x="541" y="408"/>
                    <a:pt x="539" y="396"/>
                    <a:pt x="546" y="388"/>
                  </a:cubicBezTo>
                  <a:cubicBezTo>
                    <a:pt x="552" y="379"/>
                    <a:pt x="564" y="378"/>
                    <a:pt x="572" y="384"/>
                  </a:cubicBezTo>
                  <a:cubicBezTo>
                    <a:pt x="642" y="437"/>
                    <a:pt x="642" y="437"/>
                    <a:pt x="642" y="437"/>
                  </a:cubicBezTo>
                  <a:cubicBezTo>
                    <a:pt x="649" y="441"/>
                    <a:pt x="659" y="436"/>
                    <a:pt x="663" y="429"/>
                  </a:cubicBezTo>
                  <a:cubicBezTo>
                    <a:pt x="671" y="419"/>
                    <a:pt x="670" y="405"/>
                    <a:pt x="659" y="394"/>
                  </a:cubicBezTo>
                  <a:cubicBezTo>
                    <a:pt x="645" y="379"/>
                    <a:pt x="645" y="379"/>
                    <a:pt x="645" y="379"/>
                  </a:cubicBezTo>
                  <a:cubicBezTo>
                    <a:pt x="457" y="209"/>
                    <a:pt x="457" y="209"/>
                    <a:pt x="457" y="209"/>
                  </a:cubicBezTo>
                  <a:cubicBezTo>
                    <a:pt x="453" y="205"/>
                    <a:pt x="456" y="198"/>
                    <a:pt x="462" y="198"/>
                  </a:cubicBezTo>
                  <a:cubicBezTo>
                    <a:pt x="473" y="198"/>
                    <a:pt x="485" y="198"/>
                    <a:pt x="496" y="196"/>
                  </a:cubicBezTo>
                  <a:cubicBezTo>
                    <a:pt x="497" y="196"/>
                    <a:pt x="498" y="196"/>
                    <a:pt x="499" y="196"/>
                  </a:cubicBezTo>
                  <a:close/>
                  <a:moveTo>
                    <a:pt x="86" y="355"/>
                  </a:moveTo>
                  <a:cubicBezTo>
                    <a:pt x="66" y="330"/>
                    <a:pt x="64" y="295"/>
                    <a:pt x="59" y="262"/>
                  </a:cubicBezTo>
                  <a:cubicBezTo>
                    <a:pt x="35" y="239"/>
                    <a:pt x="35" y="239"/>
                    <a:pt x="35" y="239"/>
                  </a:cubicBezTo>
                  <a:cubicBezTo>
                    <a:pt x="17" y="219"/>
                    <a:pt x="0" y="205"/>
                    <a:pt x="0" y="176"/>
                  </a:cubicBezTo>
                  <a:cubicBezTo>
                    <a:pt x="0" y="161"/>
                    <a:pt x="6" y="147"/>
                    <a:pt x="16" y="135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38" y="3"/>
                    <a:pt x="174" y="0"/>
                    <a:pt x="199" y="20"/>
                  </a:cubicBezTo>
                  <a:cubicBezTo>
                    <a:pt x="215" y="31"/>
                    <a:pt x="221" y="38"/>
                    <a:pt x="242" y="46"/>
                  </a:cubicBezTo>
                  <a:cubicBezTo>
                    <a:pt x="248" y="48"/>
                    <a:pt x="253" y="50"/>
                    <a:pt x="254" y="50"/>
                  </a:cubicBezTo>
                  <a:cubicBezTo>
                    <a:pt x="284" y="46"/>
                    <a:pt x="316" y="32"/>
                    <a:pt x="350" y="33"/>
                  </a:cubicBezTo>
                  <a:cubicBezTo>
                    <a:pt x="337" y="42"/>
                    <a:pt x="286" y="82"/>
                    <a:pt x="284" y="82"/>
                  </a:cubicBezTo>
                  <a:cubicBezTo>
                    <a:pt x="276" y="84"/>
                    <a:pt x="268" y="86"/>
                    <a:pt x="260" y="87"/>
                  </a:cubicBezTo>
                  <a:cubicBezTo>
                    <a:pt x="241" y="90"/>
                    <a:pt x="208" y="74"/>
                    <a:pt x="195" y="64"/>
                  </a:cubicBezTo>
                  <a:cubicBezTo>
                    <a:pt x="176" y="50"/>
                    <a:pt x="176" y="50"/>
                    <a:pt x="176" y="50"/>
                  </a:cubicBezTo>
                  <a:cubicBezTo>
                    <a:pt x="166" y="42"/>
                    <a:pt x="152" y="44"/>
                    <a:pt x="144" y="53"/>
                  </a:cubicBezTo>
                  <a:cubicBezTo>
                    <a:pt x="44" y="161"/>
                    <a:pt x="44" y="161"/>
                    <a:pt x="44" y="161"/>
                  </a:cubicBezTo>
                  <a:cubicBezTo>
                    <a:pt x="36" y="170"/>
                    <a:pt x="36" y="184"/>
                    <a:pt x="44" y="193"/>
                  </a:cubicBezTo>
                  <a:cubicBezTo>
                    <a:pt x="53" y="203"/>
                    <a:pt x="59" y="210"/>
                    <a:pt x="69" y="220"/>
                  </a:cubicBezTo>
                  <a:cubicBezTo>
                    <a:pt x="80" y="230"/>
                    <a:pt x="95" y="244"/>
                    <a:pt x="97" y="257"/>
                  </a:cubicBezTo>
                  <a:cubicBezTo>
                    <a:pt x="100" y="280"/>
                    <a:pt x="102" y="313"/>
                    <a:pt x="115" y="330"/>
                  </a:cubicBezTo>
                  <a:cubicBezTo>
                    <a:pt x="102" y="337"/>
                    <a:pt x="95" y="344"/>
                    <a:pt x="86" y="3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17"/>
            <p:cNvSpPr>
              <a:spLocks noEditPoints="1"/>
            </p:cNvSpPr>
            <p:nvPr/>
          </p:nvSpPr>
          <p:spPr bwMode="auto">
            <a:xfrm>
              <a:off x="5986776" y="2830391"/>
              <a:ext cx="446637" cy="413496"/>
            </a:xfrm>
            <a:custGeom>
              <a:avLst/>
              <a:gdLst>
                <a:gd name="T0" fmla="*/ 319 w 689"/>
                <a:gd name="T1" fmla="*/ 543 h 638"/>
                <a:gd name="T2" fmla="*/ 262 w 689"/>
                <a:gd name="T3" fmla="*/ 538 h 638"/>
                <a:gd name="T4" fmla="*/ 258 w 689"/>
                <a:gd name="T5" fmla="*/ 538 h 638"/>
                <a:gd name="T6" fmla="*/ 257 w 689"/>
                <a:gd name="T7" fmla="*/ 535 h 638"/>
                <a:gd name="T8" fmla="*/ 241 w 689"/>
                <a:gd name="T9" fmla="*/ 489 h 638"/>
                <a:gd name="T10" fmla="*/ 241 w 689"/>
                <a:gd name="T11" fmla="*/ 489 h 638"/>
                <a:gd name="T12" fmla="*/ 185 w 689"/>
                <a:gd name="T13" fmla="*/ 484 h 638"/>
                <a:gd name="T14" fmla="*/ 181 w 689"/>
                <a:gd name="T15" fmla="*/ 484 h 638"/>
                <a:gd name="T16" fmla="*/ 180 w 689"/>
                <a:gd name="T17" fmla="*/ 481 h 638"/>
                <a:gd name="T18" fmla="*/ 164 w 689"/>
                <a:gd name="T19" fmla="*/ 435 h 638"/>
                <a:gd name="T20" fmla="*/ 164 w 689"/>
                <a:gd name="T21" fmla="*/ 435 h 638"/>
                <a:gd name="T22" fmla="*/ 117 w 689"/>
                <a:gd name="T23" fmla="*/ 425 h 638"/>
                <a:gd name="T24" fmla="*/ 113 w 689"/>
                <a:gd name="T25" fmla="*/ 425 h 638"/>
                <a:gd name="T26" fmla="*/ 113 w 689"/>
                <a:gd name="T27" fmla="*/ 421 h 638"/>
                <a:gd name="T28" fmla="*/ 100 w 689"/>
                <a:gd name="T29" fmla="*/ 365 h 638"/>
                <a:gd name="T30" fmla="*/ 100 w 689"/>
                <a:gd name="T31" fmla="*/ 365 h 638"/>
                <a:gd name="T32" fmla="*/ 32 w 689"/>
                <a:gd name="T33" fmla="*/ 370 h 638"/>
                <a:gd name="T34" fmla="*/ 18 w 689"/>
                <a:gd name="T35" fmla="*/ 386 h 638"/>
                <a:gd name="T36" fmla="*/ 23 w 689"/>
                <a:gd name="T37" fmla="*/ 455 h 638"/>
                <a:gd name="T38" fmla="*/ 23 w 689"/>
                <a:gd name="T39" fmla="*/ 455 h 638"/>
                <a:gd name="T40" fmla="*/ 66 w 689"/>
                <a:gd name="T41" fmla="*/ 465 h 638"/>
                <a:gd name="T42" fmla="*/ 70 w 689"/>
                <a:gd name="T43" fmla="*/ 466 h 638"/>
                <a:gd name="T44" fmla="*/ 69 w 689"/>
                <a:gd name="T45" fmla="*/ 470 h 638"/>
                <a:gd name="T46" fmla="*/ 76 w 689"/>
                <a:gd name="T47" fmla="*/ 536 h 638"/>
                <a:gd name="T48" fmla="*/ 76 w 689"/>
                <a:gd name="T49" fmla="*/ 536 h 638"/>
                <a:gd name="T50" fmla="*/ 142 w 689"/>
                <a:gd name="T51" fmla="*/ 534 h 638"/>
                <a:gd name="T52" fmla="*/ 145 w 689"/>
                <a:gd name="T53" fmla="*/ 534 h 638"/>
                <a:gd name="T54" fmla="*/ 147 w 689"/>
                <a:gd name="T55" fmla="*/ 537 h 638"/>
                <a:gd name="T56" fmla="*/ 164 w 689"/>
                <a:gd name="T57" fmla="*/ 578 h 638"/>
                <a:gd name="T58" fmla="*/ 164 w 689"/>
                <a:gd name="T59" fmla="*/ 578 h 638"/>
                <a:gd name="T60" fmla="*/ 230 w 689"/>
                <a:gd name="T61" fmla="*/ 576 h 638"/>
                <a:gd name="T62" fmla="*/ 233 w 689"/>
                <a:gd name="T63" fmla="*/ 576 h 638"/>
                <a:gd name="T64" fmla="*/ 235 w 689"/>
                <a:gd name="T65" fmla="*/ 579 h 638"/>
                <a:gd name="T66" fmla="*/ 252 w 689"/>
                <a:gd name="T67" fmla="*/ 621 h 638"/>
                <a:gd name="T68" fmla="*/ 320 w 689"/>
                <a:gd name="T69" fmla="*/ 615 h 638"/>
                <a:gd name="T70" fmla="*/ 324 w 689"/>
                <a:gd name="T71" fmla="*/ 611 h 638"/>
                <a:gd name="T72" fmla="*/ 319 w 689"/>
                <a:gd name="T73" fmla="*/ 543 h 638"/>
                <a:gd name="T74" fmla="*/ 449 w 689"/>
                <a:gd name="T75" fmla="*/ 177 h 638"/>
                <a:gd name="T76" fmla="*/ 576 w 689"/>
                <a:gd name="T77" fmla="*/ 299 h 638"/>
                <a:gd name="T78" fmla="*/ 597 w 689"/>
                <a:gd name="T79" fmla="*/ 306 h 638"/>
                <a:gd name="T80" fmla="*/ 616 w 689"/>
                <a:gd name="T81" fmla="*/ 293 h 638"/>
                <a:gd name="T82" fmla="*/ 636 w 689"/>
                <a:gd name="T83" fmla="*/ 234 h 638"/>
                <a:gd name="T84" fmla="*/ 649 w 689"/>
                <a:gd name="T85" fmla="*/ 209 h 638"/>
                <a:gd name="T86" fmla="*/ 671 w 689"/>
                <a:gd name="T87" fmla="*/ 186 h 638"/>
                <a:gd name="T88" fmla="*/ 672 w 689"/>
                <a:gd name="T89" fmla="*/ 121 h 638"/>
                <a:gd name="T90" fmla="*/ 580 w 689"/>
                <a:gd name="T91" fmla="*/ 21 h 638"/>
                <a:gd name="T92" fmla="*/ 515 w 689"/>
                <a:gd name="T93" fmla="*/ 16 h 638"/>
                <a:gd name="T94" fmla="*/ 493 w 689"/>
                <a:gd name="T95" fmla="*/ 34 h 638"/>
                <a:gd name="T96" fmla="*/ 457 w 689"/>
                <a:gd name="T97" fmla="*/ 44 h 638"/>
                <a:gd name="T98" fmla="*/ 390 w 689"/>
                <a:gd name="T99" fmla="*/ 36 h 638"/>
                <a:gd name="T100" fmla="*/ 274 w 689"/>
                <a:gd name="T101" fmla="*/ 67 h 638"/>
                <a:gd name="T102" fmla="*/ 139 w 689"/>
                <a:gd name="T103" fmla="*/ 171 h 638"/>
                <a:gd name="T104" fmla="*/ 203 w 689"/>
                <a:gd name="T105" fmla="*/ 222 h 638"/>
                <a:gd name="T106" fmla="*/ 301 w 689"/>
                <a:gd name="T107" fmla="*/ 161 h 638"/>
                <a:gd name="T108" fmla="*/ 346 w 689"/>
                <a:gd name="T109" fmla="*/ 158 h 638"/>
                <a:gd name="T110" fmla="*/ 408 w 689"/>
                <a:gd name="T111" fmla="*/ 165 h 638"/>
                <a:gd name="T112" fmla="*/ 449 w 689"/>
                <a:gd name="T113" fmla="*/ 177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89" h="638">
                  <a:moveTo>
                    <a:pt x="319" y="543"/>
                  </a:moveTo>
                  <a:cubicBezTo>
                    <a:pt x="302" y="529"/>
                    <a:pt x="279" y="528"/>
                    <a:pt x="262" y="538"/>
                  </a:cubicBezTo>
                  <a:cubicBezTo>
                    <a:pt x="261" y="539"/>
                    <a:pt x="259" y="539"/>
                    <a:pt x="258" y="538"/>
                  </a:cubicBezTo>
                  <a:cubicBezTo>
                    <a:pt x="257" y="537"/>
                    <a:pt x="257" y="536"/>
                    <a:pt x="257" y="535"/>
                  </a:cubicBezTo>
                  <a:cubicBezTo>
                    <a:pt x="260" y="518"/>
                    <a:pt x="255" y="500"/>
                    <a:pt x="241" y="489"/>
                  </a:cubicBezTo>
                  <a:cubicBezTo>
                    <a:pt x="241" y="489"/>
                    <a:pt x="241" y="489"/>
                    <a:pt x="241" y="489"/>
                  </a:cubicBezTo>
                  <a:cubicBezTo>
                    <a:pt x="225" y="475"/>
                    <a:pt x="202" y="473"/>
                    <a:pt x="185" y="484"/>
                  </a:cubicBezTo>
                  <a:cubicBezTo>
                    <a:pt x="183" y="485"/>
                    <a:pt x="182" y="484"/>
                    <a:pt x="181" y="484"/>
                  </a:cubicBezTo>
                  <a:cubicBezTo>
                    <a:pt x="180" y="483"/>
                    <a:pt x="180" y="482"/>
                    <a:pt x="180" y="481"/>
                  </a:cubicBezTo>
                  <a:cubicBezTo>
                    <a:pt x="183" y="464"/>
                    <a:pt x="177" y="446"/>
                    <a:pt x="164" y="435"/>
                  </a:cubicBezTo>
                  <a:cubicBezTo>
                    <a:pt x="164" y="435"/>
                    <a:pt x="164" y="435"/>
                    <a:pt x="164" y="435"/>
                  </a:cubicBezTo>
                  <a:cubicBezTo>
                    <a:pt x="150" y="423"/>
                    <a:pt x="132" y="420"/>
                    <a:pt x="117" y="425"/>
                  </a:cubicBezTo>
                  <a:cubicBezTo>
                    <a:pt x="115" y="426"/>
                    <a:pt x="114" y="425"/>
                    <a:pt x="113" y="425"/>
                  </a:cubicBezTo>
                  <a:cubicBezTo>
                    <a:pt x="112" y="424"/>
                    <a:pt x="112" y="422"/>
                    <a:pt x="113" y="421"/>
                  </a:cubicBezTo>
                  <a:cubicBezTo>
                    <a:pt x="121" y="402"/>
                    <a:pt x="116" y="379"/>
                    <a:pt x="100" y="365"/>
                  </a:cubicBezTo>
                  <a:cubicBezTo>
                    <a:pt x="100" y="365"/>
                    <a:pt x="100" y="365"/>
                    <a:pt x="100" y="365"/>
                  </a:cubicBezTo>
                  <a:cubicBezTo>
                    <a:pt x="80" y="347"/>
                    <a:pt x="49" y="350"/>
                    <a:pt x="32" y="370"/>
                  </a:cubicBezTo>
                  <a:cubicBezTo>
                    <a:pt x="18" y="386"/>
                    <a:pt x="18" y="386"/>
                    <a:pt x="18" y="386"/>
                  </a:cubicBezTo>
                  <a:cubicBezTo>
                    <a:pt x="0" y="406"/>
                    <a:pt x="2" y="437"/>
                    <a:pt x="23" y="455"/>
                  </a:cubicBezTo>
                  <a:cubicBezTo>
                    <a:pt x="23" y="455"/>
                    <a:pt x="23" y="455"/>
                    <a:pt x="23" y="455"/>
                  </a:cubicBezTo>
                  <a:cubicBezTo>
                    <a:pt x="35" y="465"/>
                    <a:pt x="51" y="469"/>
                    <a:pt x="66" y="465"/>
                  </a:cubicBezTo>
                  <a:cubicBezTo>
                    <a:pt x="68" y="465"/>
                    <a:pt x="69" y="465"/>
                    <a:pt x="70" y="466"/>
                  </a:cubicBezTo>
                  <a:cubicBezTo>
                    <a:pt x="70" y="467"/>
                    <a:pt x="70" y="469"/>
                    <a:pt x="69" y="470"/>
                  </a:cubicBezTo>
                  <a:cubicBezTo>
                    <a:pt x="54" y="490"/>
                    <a:pt x="57" y="519"/>
                    <a:pt x="76" y="536"/>
                  </a:cubicBezTo>
                  <a:cubicBezTo>
                    <a:pt x="76" y="536"/>
                    <a:pt x="76" y="536"/>
                    <a:pt x="76" y="536"/>
                  </a:cubicBezTo>
                  <a:cubicBezTo>
                    <a:pt x="95" y="553"/>
                    <a:pt x="124" y="552"/>
                    <a:pt x="142" y="534"/>
                  </a:cubicBezTo>
                  <a:cubicBezTo>
                    <a:pt x="143" y="533"/>
                    <a:pt x="144" y="533"/>
                    <a:pt x="145" y="534"/>
                  </a:cubicBezTo>
                  <a:cubicBezTo>
                    <a:pt x="147" y="534"/>
                    <a:pt x="147" y="535"/>
                    <a:pt x="147" y="537"/>
                  </a:cubicBezTo>
                  <a:cubicBezTo>
                    <a:pt x="146" y="552"/>
                    <a:pt x="151" y="568"/>
                    <a:pt x="164" y="578"/>
                  </a:cubicBezTo>
                  <a:cubicBezTo>
                    <a:pt x="164" y="578"/>
                    <a:pt x="164" y="578"/>
                    <a:pt x="164" y="578"/>
                  </a:cubicBezTo>
                  <a:cubicBezTo>
                    <a:pt x="183" y="595"/>
                    <a:pt x="212" y="594"/>
                    <a:pt x="230" y="576"/>
                  </a:cubicBezTo>
                  <a:cubicBezTo>
                    <a:pt x="231" y="575"/>
                    <a:pt x="232" y="575"/>
                    <a:pt x="233" y="576"/>
                  </a:cubicBezTo>
                  <a:cubicBezTo>
                    <a:pt x="234" y="576"/>
                    <a:pt x="235" y="577"/>
                    <a:pt x="235" y="579"/>
                  </a:cubicBezTo>
                  <a:cubicBezTo>
                    <a:pt x="233" y="594"/>
                    <a:pt x="239" y="610"/>
                    <a:pt x="252" y="621"/>
                  </a:cubicBezTo>
                  <a:cubicBezTo>
                    <a:pt x="272" y="638"/>
                    <a:pt x="303" y="636"/>
                    <a:pt x="320" y="615"/>
                  </a:cubicBezTo>
                  <a:cubicBezTo>
                    <a:pt x="324" y="611"/>
                    <a:pt x="324" y="611"/>
                    <a:pt x="324" y="611"/>
                  </a:cubicBezTo>
                  <a:cubicBezTo>
                    <a:pt x="341" y="591"/>
                    <a:pt x="339" y="560"/>
                    <a:pt x="319" y="543"/>
                  </a:cubicBezTo>
                  <a:close/>
                  <a:moveTo>
                    <a:pt x="449" y="177"/>
                  </a:moveTo>
                  <a:cubicBezTo>
                    <a:pt x="489" y="216"/>
                    <a:pt x="535" y="260"/>
                    <a:pt x="576" y="299"/>
                  </a:cubicBezTo>
                  <a:cubicBezTo>
                    <a:pt x="582" y="305"/>
                    <a:pt x="589" y="307"/>
                    <a:pt x="597" y="306"/>
                  </a:cubicBezTo>
                  <a:cubicBezTo>
                    <a:pt x="605" y="305"/>
                    <a:pt x="612" y="300"/>
                    <a:pt x="616" y="293"/>
                  </a:cubicBezTo>
                  <a:cubicBezTo>
                    <a:pt x="626" y="275"/>
                    <a:pt x="632" y="256"/>
                    <a:pt x="636" y="234"/>
                  </a:cubicBezTo>
                  <a:cubicBezTo>
                    <a:pt x="638" y="224"/>
                    <a:pt x="642" y="216"/>
                    <a:pt x="649" y="209"/>
                  </a:cubicBezTo>
                  <a:cubicBezTo>
                    <a:pt x="671" y="186"/>
                    <a:pt x="671" y="186"/>
                    <a:pt x="671" y="186"/>
                  </a:cubicBezTo>
                  <a:cubicBezTo>
                    <a:pt x="688" y="168"/>
                    <a:pt x="689" y="139"/>
                    <a:pt x="672" y="121"/>
                  </a:cubicBezTo>
                  <a:cubicBezTo>
                    <a:pt x="580" y="21"/>
                    <a:pt x="580" y="21"/>
                    <a:pt x="580" y="21"/>
                  </a:cubicBezTo>
                  <a:cubicBezTo>
                    <a:pt x="563" y="3"/>
                    <a:pt x="534" y="0"/>
                    <a:pt x="515" y="16"/>
                  </a:cubicBezTo>
                  <a:cubicBezTo>
                    <a:pt x="493" y="34"/>
                    <a:pt x="493" y="34"/>
                    <a:pt x="493" y="34"/>
                  </a:cubicBezTo>
                  <a:cubicBezTo>
                    <a:pt x="483" y="42"/>
                    <a:pt x="471" y="45"/>
                    <a:pt x="457" y="44"/>
                  </a:cubicBezTo>
                  <a:cubicBezTo>
                    <a:pt x="435" y="41"/>
                    <a:pt x="412" y="38"/>
                    <a:pt x="390" y="36"/>
                  </a:cubicBezTo>
                  <a:cubicBezTo>
                    <a:pt x="347" y="30"/>
                    <a:pt x="308" y="41"/>
                    <a:pt x="274" y="67"/>
                  </a:cubicBezTo>
                  <a:cubicBezTo>
                    <a:pt x="229" y="101"/>
                    <a:pt x="184" y="136"/>
                    <a:pt x="139" y="171"/>
                  </a:cubicBezTo>
                  <a:cubicBezTo>
                    <a:pt x="95" y="207"/>
                    <a:pt x="151" y="255"/>
                    <a:pt x="203" y="222"/>
                  </a:cubicBezTo>
                  <a:cubicBezTo>
                    <a:pt x="301" y="161"/>
                    <a:pt x="301" y="161"/>
                    <a:pt x="301" y="161"/>
                  </a:cubicBezTo>
                  <a:cubicBezTo>
                    <a:pt x="315" y="153"/>
                    <a:pt x="331" y="152"/>
                    <a:pt x="346" y="158"/>
                  </a:cubicBezTo>
                  <a:cubicBezTo>
                    <a:pt x="364" y="167"/>
                    <a:pt x="388" y="168"/>
                    <a:pt x="408" y="165"/>
                  </a:cubicBezTo>
                  <a:cubicBezTo>
                    <a:pt x="423" y="162"/>
                    <a:pt x="437" y="166"/>
                    <a:pt x="449" y="1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52" tIns="45726" rIns="91452" bIns="45726" numCol="1" anchor="t" anchorCtr="0" compatLnSpc="1"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58" name="直接连接符 57"/>
          <p:cNvCxnSpPr/>
          <p:nvPr/>
        </p:nvCxnSpPr>
        <p:spPr>
          <a:xfrm>
            <a:off x="4080376" y="1316765"/>
            <a:ext cx="0" cy="490526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7920803" y="1316765"/>
            <a:ext cx="0" cy="490526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963794" y="3870920"/>
            <a:ext cx="1035797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6318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ldLvl="0" animBg="1"/>
      <p:bldP spid="37" grpId="0" bldLvl="0" animBg="1"/>
      <p:bldP spid="41" grpId="0" bldLvl="0" animBg="1"/>
      <p:bldP spid="7" grpId="0" bldLvl="0" animBg="1"/>
      <p:bldP spid="1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-331266" y="-186611"/>
            <a:ext cx="12856190" cy="10285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31268" y="-186611"/>
            <a:ext cx="516898" cy="102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5780" y="93345"/>
            <a:ext cx="2475230" cy="36893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5505" y="505971"/>
            <a:ext cx="3138682" cy="2152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  <a:endParaRPr lang="zh-CN" altLang="en-US" sz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7366" y="3348161"/>
            <a:ext cx="94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现状三</a:t>
            </a:r>
            <a:endParaRPr lang="zh-CN" altLang="en-US" sz="2000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27916" y="4802549"/>
            <a:ext cx="94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现状五</a:t>
            </a:r>
            <a:endParaRPr lang="zh-CN" altLang="en-US" sz="2000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65700" y="3329828"/>
            <a:ext cx="94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现状四</a:t>
            </a:r>
            <a:endParaRPr lang="zh-CN" altLang="en-US" sz="2000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71516" y="4806655"/>
            <a:ext cx="94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现状六</a:t>
            </a:r>
            <a:endParaRPr lang="zh-CN" altLang="en-US" sz="2000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椭圆 34"/>
          <p:cNvSpPr/>
          <p:nvPr/>
        </p:nvSpPr>
        <p:spPr>
          <a:xfrm rot="16200000">
            <a:off x="4316082" y="3024627"/>
            <a:ext cx="1221732" cy="1571219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p>
            <a:pPr algn="ctr"/>
            <a:endParaRPr lang="zh-CN" altLang="en-US" sz="1465" ker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5400000">
            <a:off x="6825126" y="3049080"/>
            <a:ext cx="1203627" cy="1563792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algn="ctr"/>
              <a:endParaRPr lang="zh-CN" altLang="en-US" sz="1465" ker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algn="ctr"/>
              <a:endParaRPr lang="zh-CN" altLang="en-US" sz="1465" ker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5" name="椭圆 34"/>
          <p:cNvSpPr/>
          <p:nvPr/>
        </p:nvSpPr>
        <p:spPr>
          <a:xfrm rot="5400000">
            <a:off x="6812360" y="4476475"/>
            <a:ext cx="1221731" cy="1571217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6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p>
            <a:pPr algn="ctr"/>
            <a:endParaRPr lang="zh-CN" altLang="en-US" sz="1465" ker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4338283" y="4444865"/>
            <a:ext cx="1203627" cy="1563792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4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algn="ctr"/>
              <a:endParaRPr lang="zh-CN" altLang="en-US" sz="1465" ker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algn="ctr"/>
              <a:endParaRPr lang="zh-CN" altLang="en-US" sz="1465" ker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08835" y="5257423"/>
            <a:ext cx="3543300" cy="5422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defRPr/>
            </a:pPr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单击此处添加简短说明，添加简短文字，</a:t>
            </a:r>
            <a:endParaRPr lang="zh-CN" altLang="en-US" sz="14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defRPr/>
            </a:pPr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具体文字添加此处。</a:t>
            </a:r>
            <a:endParaRPr lang="zh-CN" altLang="en-US" sz="14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6446" y="3806548"/>
            <a:ext cx="3543300" cy="5422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r">
              <a:defRPr/>
            </a:pPr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单击此处添加简短说明，添加简短文字，</a:t>
            </a:r>
            <a:endParaRPr lang="zh-CN" altLang="en-US" sz="14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r">
              <a:defRPr/>
            </a:pPr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具体文字添加此处。</a:t>
            </a:r>
            <a:endParaRPr lang="zh-CN" altLang="en-US" sz="14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8872" y="5252600"/>
            <a:ext cx="3543300" cy="5422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r">
              <a:defRPr/>
            </a:pPr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单击此处添加简短说明，添加简短文字，</a:t>
            </a:r>
            <a:endParaRPr lang="zh-CN" altLang="en-US" sz="14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r">
              <a:defRPr/>
            </a:pPr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具体文字添加此处。</a:t>
            </a:r>
            <a:endParaRPr lang="zh-CN" altLang="en-US" sz="14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25476" y="3762263"/>
            <a:ext cx="3543300" cy="5422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defRPr/>
            </a:pPr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单击此处添加简短说明，添加简短文字，</a:t>
            </a:r>
            <a:endParaRPr lang="zh-CN" altLang="en-US" sz="14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defRPr/>
            </a:pPr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具体文字添加此处。</a:t>
            </a:r>
            <a:endParaRPr lang="zh-CN" altLang="en-US" sz="14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67292" y="1889668"/>
            <a:ext cx="94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现状一</a:t>
            </a:r>
            <a:endParaRPr lang="zh-CN" altLang="en-US" sz="2000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22678" y="1936512"/>
            <a:ext cx="94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r"/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现状二</a:t>
            </a:r>
            <a:endParaRPr lang="zh-CN" altLang="en-US" sz="2000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椭圆 34"/>
          <p:cNvSpPr/>
          <p:nvPr/>
        </p:nvSpPr>
        <p:spPr>
          <a:xfrm rot="5400000">
            <a:off x="6812360" y="1596019"/>
            <a:ext cx="1221731" cy="1571217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p>
            <a:pPr algn="ctr"/>
            <a:endParaRPr lang="zh-CN" altLang="en-US" sz="1465" ker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 rot="16200000">
            <a:off x="4359374" y="1564409"/>
            <a:ext cx="1203627" cy="1563792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4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algn="ctr"/>
              <a:endParaRPr lang="zh-CN" altLang="en-US" sz="1465" ker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algn="ctr"/>
              <a:endParaRPr lang="zh-CN" altLang="en-US" sz="1465" ker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8010079" y="2320555"/>
            <a:ext cx="3543300" cy="5422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defRPr/>
            </a:pPr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单击此处添加简短说明，添加简短文字，</a:t>
            </a:r>
            <a:endParaRPr lang="zh-CN" altLang="en-US" sz="14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defRPr/>
            </a:pPr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具体文字添加此处。</a:t>
            </a:r>
            <a:endParaRPr lang="zh-CN" altLang="en-US" sz="14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4883" y="2324899"/>
            <a:ext cx="3543300" cy="5422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r">
              <a:defRPr/>
            </a:pPr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单击此处添加简短说明，添加简短文字，</a:t>
            </a:r>
            <a:endParaRPr lang="zh-CN" altLang="en-US" sz="14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r">
              <a:defRPr/>
            </a:pPr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具体文字添加此处。</a:t>
            </a:r>
            <a:endParaRPr lang="zh-CN" altLang="en-US" sz="14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KSO_Shape"/>
          <p:cNvSpPr/>
          <p:nvPr/>
        </p:nvSpPr>
        <p:spPr bwMode="auto">
          <a:xfrm>
            <a:off x="4786712" y="2053752"/>
            <a:ext cx="737995" cy="627293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p>
            <a:pPr algn="ctr">
              <a:defRPr/>
            </a:pPr>
            <a:endParaRPr lang="zh-CN" altLang="en-US" sz="2400" dirty="0">
              <a:solidFill>
                <a:schemeClr val="tx1"/>
              </a:solidFill>
              <a:ea typeface="微软雅黑" panose="020B0503020204020204" charset="-122"/>
            </a:endParaRPr>
          </a:p>
        </p:txBody>
      </p:sp>
      <p:sp>
        <p:nvSpPr>
          <p:cNvPr id="33" name="KSO_Shape"/>
          <p:cNvSpPr/>
          <p:nvPr/>
        </p:nvSpPr>
        <p:spPr bwMode="auto">
          <a:xfrm>
            <a:off x="4782555" y="3454349"/>
            <a:ext cx="694339" cy="695497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p>
            <a:pPr algn="ctr">
              <a:defRPr/>
            </a:pPr>
            <a:endParaRPr lang="zh-CN" altLang="en-US" sz="2400" kern="0" dirty="0">
              <a:solidFill>
                <a:schemeClr val="tx1"/>
              </a:solidFill>
              <a:ea typeface="微软雅黑" panose="020B0503020204020204" charset="-122"/>
            </a:endParaRPr>
          </a:p>
        </p:txBody>
      </p:sp>
      <p:sp>
        <p:nvSpPr>
          <p:cNvPr id="34" name="KSO_Shape"/>
          <p:cNvSpPr/>
          <p:nvPr/>
        </p:nvSpPr>
        <p:spPr bwMode="auto">
          <a:xfrm>
            <a:off x="4779951" y="4933537"/>
            <a:ext cx="689723" cy="594311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p>
            <a:pPr algn="ctr">
              <a:defRPr/>
            </a:pPr>
            <a:endParaRPr lang="zh-CN" altLang="en-US" sz="2400" dirty="0">
              <a:solidFill>
                <a:schemeClr val="tx1"/>
              </a:solidFill>
              <a:ea typeface="微软雅黑" panose="020B0503020204020204" charset="-122"/>
            </a:endParaRPr>
          </a:p>
        </p:txBody>
      </p:sp>
      <p:sp>
        <p:nvSpPr>
          <p:cNvPr id="35" name="KSO_Shape"/>
          <p:cNvSpPr/>
          <p:nvPr/>
        </p:nvSpPr>
        <p:spPr bwMode="auto">
          <a:xfrm>
            <a:off x="6867163" y="2106997"/>
            <a:ext cx="796196" cy="546721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p>
            <a:pPr algn="ctr">
              <a:defRPr/>
            </a:pPr>
            <a:endParaRPr lang="zh-CN" altLang="en-US" sz="2400" kern="0" dirty="0">
              <a:solidFill>
                <a:schemeClr val="tx1"/>
              </a:solidFill>
              <a:ea typeface="微软雅黑" panose="020B0503020204020204" charset="-122"/>
            </a:endParaRPr>
          </a:p>
        </p:txBody>
      </p:sp>
      <p:sp>
        <p:nvSpPr>
          <p:cNvPr id="36" name="KSO_Shape"/>
          <p:cNvSpPr/>
          <p:nvPr/>
        </p:nvSpPr>
        <p:spPr bwMode="auto">
          <a:xfrm>
            <a:off x="6888952" y="3494316"/>
            <a:ext cx="697277" cy="690304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p>
            <a:pPr algn="ctr">
              <a:defRPr/>
            </a:pPr>
            <a:endParaRPr lang="zh-CN" altLang="en-US" sz="2400" dirty="0">
              <a:solidFill>
                <a:schemeClr val="tx1"/>
              </a:solidFill>
              <a:ea typeface="微软雅黑" panose="020B0503020204020204" charset="-122"/>
            </a:endParaRPr>
          </a:p>
        </p:txBody>
      </p:sp>
      <p:sp>
        <p:nvSpPr>
          <p:cNvPr id="37" name="KSO_Shape"/>
          <p:cNvSpPr/>
          <p:nvPr/>
        </p:nvSpPr>
        <p:spPr>
          <a:xfrm>
            <a:off x="6924762" y="4944528"/>
            <a:ext cx="640389" cy="640389"/>
          </a:xfrm>
          <a:custGeom>
            <a:avLst/>
            <a:gdLst>
              <a:gd name="connsiteX0" fmla="*/ 1063385 w 1944000"/>
              <a:gd name="connsiteY0" fmla="*/ 1082014 h 1944000"/>
              <a:gd name="connsiteX1" fmla="*/ 1093900 w 1944000"/>
              <a:gd name="connsiteY1" fmla="*/ 1089952 h 1944000"/>
              <a:gd name="connsiteX2" fmla="*/ 1121871 w 1944000"/>
              <a:gd name="connsiteY2" fmla="*/ 1097572 h 1944000"/>
              <a:gd name="connsiteX3" fmla="*/ 1146982 w 1944000"/>
              <a:gd name="connsiteY3" fmla="*/ 1104557 h 1944000"/>
              <a:gd name="connsiteX4" fmla="*/ 1169550 w 1944000"/>
              <a:gd name="connsiteY4" fmla="*/ 1111542 h 1944000"/>
              <a:gd name="connsiteX5" fmla="*/ 1188940 w 1944000"/>
              <a:gd name="connsiteY5" fmla="*/ 1118209 h 1944000"/>
              <a:gd name="connsiteX6" fmla="*/ 1205469 w 1944000"/>
              <a:gd name="connsiteY6" fmla="*/ 1124559 h 1944000"/>
              <a:gd name="connsiteX7" fmla="*/ 1212779 w 1944000"/>
              <a:gd name="connsiteY7" fmla="*/ 1127734 h 1944000"/>
              <a:gd name="connsiteX8" fmla="*/ 1219137 w 1944000"/>
              <a:gd name="connsiteY8" fmla="*/ 1130592 h 1944000"/>
              <a:gd name="connsiteX9" fmla="*/ 1225176 w 1944000"/>
              <a:gd name="connsiteY9" fmla="*/ 1133449 h 1944000"/>
              <a:gd name="connsiteX10" fmla="*/ 1230262 w 1944000"/>
              <a:gd name="connsiteY10" fmla="*/ 1136307 h 1944000"/>
              <a:gd name="connsiteX11" fmla="*/ 1238526 w 1944000"/>
              <a:gd name="connsiteY11" fmla="*/ 1141704 h 1944000"/>
              <a:gd name="connsiteX12" fmla="*/ 1245837 w 1944000"/>
              <a:gd name="connsiteY12" fmla="*/ 1146784 h 1944000"/>
              <a:gd name="connsiteX13" fmla="*/ 1253148 w 1944000"/>
              <a:gd name="connsiteY13" fmla="*/ 1152499 h 1944000"/>
              <a:gd name="connsiteX14" fmla="*/ 1259823 w 1944000"/>
              <a:gd name="connsiteY14" fmla="*/ 1158532 h 1944000"/>
              <a:gd name="connsiteX15" fmla="*/ 1265862 w 1944000"/>
              <a:gd name="connsiteY15" fmla="*/ 1164564 h 1944000"/>
              <a:gd name="connsiteX16" fmla="*/ 1271266 w 1944000"/>
              <a:gd name="connsiteY16" fmla="*/ 1170914 h 1944000"/>
              <a:gd name="connsiteX17" fmla="*/ 1276351 w 1944000"/>
              <a:gd name="connsiteY17" fmla="*/ 1177582 h 1944000"/>
              <a:gd name="connsiteX18" fmla="*/ 1280801 w 1944000"/>
              <a:gd name="connsiteY18" fmla="*/ 1184567 h 1944000"/>
              <a:gd name="connsiteX19" fmla="*/ 1284934 w 1944000"/>
              <a:gd name="connsiteY19" fmla="*/ 1191234 h 1944000"/>
              <a:gd name="connsiteX20" fmla="*/ 1288112 w 1944000"/>
              <a:gd name="connsiteY20" fmla="*/ 1198537 h 1944000"/>
              <a:gd name="connsiteX21" fmla="*/ 1291291 w 1944000"/>
              <a:gd name="connsiteY21" fmla="*/ 1206157 h 1944000"/>
              <a:gd name="connsiteX22" fmla="*/ 1293516 w 1944000"/>
              <a:gd name="connsiteY22" fmla="*/ 1214094 h 1944000"/>
              <a:gd name="connsiteX23" fmla="*/ 1295423 w 1944000"/>
              <a:gd name="connsiteY23" fmla="*/ 1222032 h 1944000"/>
              <a:gd name="connsiteX24" fmla="*/ 1296694 w 1944000"/>
              <a:gd name="connsiteY24" fmla="*/ 1230287 h 1944000"/>
              <a:gd name="connsiteX25" fmla="*/ 1297330 w 1944000"/>
              <a:gd name="connsiteY25" fmla="*/ 1238859 h 1944000"/>
              <a:gd name="connsiteX26" fmla="*/ 1297648 w 1944000"/>
              <a:gd name="connsiteY26" fmla="*/ 1247432 h 1944000"/>
              <a:gd name="connsiteX27" fmla="*/ 1297330 w 1944000"/>
              <a:gd name="connsiteY27" fmla="*/ 1257275 h 1944000"/>
              <a:gd name="connsiteX28" fmla="*/ 1296377 w 1944000"/>
              <a:gd name="connsiteY28" fmla="*/ 1266800 h 1944000"/>
              <a:gd name="connsiteX29" fmla="*/ 1295105 w 1944000"/>
              <a:gd name="connsiteY29" fmla="*/ 1276007 h 1944000"/>
              <a:gd name="connsiteX30" fmla="*/ 1292880 w 1944000"/>
              <a:gd name="connsiteY30" fmla="*/ 1285215 h 1944000"/>
              <a:gd name="connsiteX31" fmla="*/ 1290019 w 1944000"/>
              <a:gd name="connsiteY31" fmla="*/ 1294422 h 1944000"/>
              <a:gd name="connsiteX32" fmla="*/ 1286841 w 1944000"/>
              <a:gd name="connsiteY32" fmla="*/ 1303312 h 1944000"/>
              <a:gd name="connsiteX33" fmla="*/ 1283344 w 1944000"/>
              <a:gd name="connsiteY33" fmla="*/ 1312202 h 1944000"/>
              <a:gd name="connsiteX34" fmla="*/ 1278576 w 1944000"/>
              <a:gd name="connsiteY34" fmla="*/ 1320775 h 1944000"/>
              <a:gd name="connsiteX35" fmla="*/ 1273808 w 1944000"/>
              <a:gd name="connsiteY35" fmla="*/ 1329347 h 1944000"/>
              <a:gd name="connsiteX36" fmla="*/ 1267769 w 1944000"/>
              <a:gd name="connsiteY36" fmla="*/ 1337602 h 1944000"/>
              <a:gd name="connsiteX37" fmla="*/ 1261412 w 1944000"/>
              <a:gd name="connsiteY37" fmla="*/ 1345857 h 1944000"/>
              <a:gd name="connsiteX38" fmla="*/ 1254737 w 1944000"/>
              <a:gd name="connsiteY38" fmla="*/ 1353795 h 1944000"/>
              <a:gd name="connsiteX39" fmla="*/ 1247426 w 1944000"/>
              <a:gd name="connsiteY39" fmla="*/ 1361732 h 1944000"/>
              <a:gd name="connsiteX40" fmla="*/ 1239162 w 1944000"/>
              <a:gd name="connsiteY40" fmla="*/ 1369670 h 1944000"/>
              <a:gd name="connsiteX41" fmla="*/ 1230580 w 1944000"/>
              <a:gd name="connsiteY41" fmla="*/ 1376655 h 1944000"/>
              <a:gd name="connsiteX42" fmla="*/ 1221362 w 1944000"/>
              <a:gd name="connsiteY42" fmla="*/ 1384275 h 1944000"/>
              <a:gd name="connsiteX43" fmla="*/ 1214051 w 1944000"/>
              <a:gd name="connsiteY43" fmla="*/ 1389672 h 1944000"/>
              <a:gd name="connsiteX44" fmla="*/ 1206422 w 1944000"/>
              <a:gd name="connsiteY44" fmla="*/ 1394435 h 1944000"/>
              <a:gd name="connsiteX45" fmla="*/ 1198476 w 1944000"/>
              <a:gd name="connsiteY45" fmla="*/ 1399515 h 1944000"/>
              <a:gd name="connsiteX46" fmla="*/ 1190211 w 1944000"/>
              <a:gd name="connsiteY46" fmla="*/ 1403960 h 1944000"/>
              <a:gd name="connsiteX47" fmla="*/ 1181311 w 1944000"/>
              <a:gd name="connsiteY47" fmla="*/ 1408087 h 1944000"/>
              <a:gd name="connsiteX48" fmla="*/ 1172411 w 1944000"/>
              <a:gd name="connsiteY48" fmla="*/ 1411897 h 1944000"/>
              <a:gd name="connsiteX49" fmla="*/ 1163193 w 1944000"/>
              <a:gd name="connsiteY49" fmla="*/ 1416025 h 1944000"/>
              <a:gd name="connsiteX50" fmla="*/ 1153340 w 1944000"/>
              <a:gd name="connsiteY50" fmla="*/ 1419517 h 1944000"/>
              <a:gd name="connsiteX51" fmla="*/ 1143486 w 1944000"/>
              <a:gd name="connsiteY51" fmla="*/ 1422692 h 1944000"/>
              <a:gd name="connsiteX52" fmla="*/ 1132997 w 1944000"/>
              <a:gd name="connsiteY52" fmla="*/ 1425867 h 1944000"/>
              <a:gd name="connsiteX53" fmla="*/ 1122189 w 1944000"/>
              <a:gd name="connsiteY53" fmla="*/ 1428407 h 1944000"/>
              <a:gd name="connsiteX54" fmla="*/ 1111064 w 1944000"/>
              <a:gd name="connsiteY54" fmla="*/ 1431265 h 1944000"/>
              <a:gd name="connsiteX55" fmla="*/ 1099621 w 1944000"/>
              <a:gd name="connsiteY55" fmla="*/ 1433487 h 1944000"/>
              <a:gd name="connsiteX56" fmla="*/ 1087860 w 1944000"/>
              <a:gd name="connsiteY56" fmla="*/ 1435392 h 1944000"/>
              <a:gd name="connsiteX57" fmla="*/ 1075782 w 1944000"/>
              <a:gd name="connsiteY57" fmla="*/ 1436980 h 1944000"/>
              <a:gd name="connsiteX58" fmla="*/ 1063385 w 1944000"/>
              <a:gd name="connsiteY58" fmla="*/ 1438567 h 1944000"/>
              <a:gd name="connsiteX59" fmla="*/ 880616 w 1944000"/>
              <a:gd name="connsiteY59" fmla="*/ 505752 h 1944000"/>
              <a:gd name="connsiteX60" fmla="*/ 880616 w 1944000"/>
              <a:gd name="connsiteY60" fmla="*/ 814362 h 1944000"/>
              <a:gd name="connsiteX61" fmla="*/ 847241 w 1944000"/>
              <a:gd name="connsiteY61" fmla="*/ 805789 h 1944000"/>
              <a:gd name="connsiteX62" fmla="*/ 820223 w 1944000"/>
              <a:gd name="connsiteY62" fmla="*/ 798804 h 1944000"/>
              <a:gd name="connsiteX63" fmla="*/ 799879 w 1944000"/>
              <a:gd name="connsiteY63" fmla="*/ 793089 h 1944000"/>
              <a:gd name="connsiteX64" fmla="*/ 785894 w 1944000"/>
              <a:gd name="connsiteY64" fmla="*/ 788327 h 1944000"/>
              <a:gd name="connsiteX65" fmla="*/ 771590 w 1944000"/>
              <a:gd name="connsiteY65" fmla="*/ 782929 h 1944000"/>
              <a:gd name="connsiteX66" fmla="*/ 757922 w 1944000"/>
              <a:gd name="connsiteY66" fmla="*/ 776897 h 1944000"/>
              <a:gd name="connsiteX67" fmla="*/ 745843 w 1944000"/>
              <a:gd name="connsiteY67" fmla="*/ 770229 h 1944000"/>
              <a:gd name="connsiteX68" fmla="*/ 739804 w 1944000"/>
              <a:gd name="connsiteY68" fmla="*/ 767054 h 1944000"/>
              <a:gd name="connsiteX69" fmla="*/ 734400 w 1944000"/>
              <a:gd name="connsiteY69" fmla="*/ 763879 h 1944000"/>
              <a:gd name="connsiteX70" fmla="*/ 728679 w 1944000"/>
              <a:gd name="connsiteY70" fmla="*/ 760069 h 1944000"/>
              <a:gd name="connsiteX71" fmla="*/ 723593 w 1944000"/>
              <a:gd name="connsiteY71" fmla="*/ 756577 h 1944000"/>
              <a:gd name="connsiteX72" fmla="*/ 718825 w 1944000"/>
              <a:gd name="connsiteY72" fmla="*/ 752767 h 1944000"/>
              <a:gd name="connsiteX73" fmla="*/ 714057 w 1944000"/>
              <a:gd name="connsiteY73" fmla="*/ 749274 h 1944000"/>
              <a:gd name="connsiteX74" fmla="*/ 709925 w 1944000"/>
              <a:gd name="connsiteY74" fmla="*/ 745464 h 1944000"/>
              <a:gd name="connsiteX75" fmla="*/ 705475 w 1944000"/>
              <a:gd name="connsiteY75" fmla="*/ 741337 h 1944000"/>
              <a:gd name="connsiteX76" fmla="*/ 701979 w 1944000"/>
              <a:gd name="connsiteY76" fmla="*/ 737209 h 1944000"/>
              <a:gd name="connsiteX77" fmla="*/ 698164 w 1944000"/>
              <a:gd name="connsiteY77" fmla="*/ 733082 h 1944000"/>
              <a:gd name="connsiteX78" fmla="*/ 694668 w 1944000"/>
              <a:gd name="connsiteY78" fmla="*/ 728954 h 1944000"/>
              <a:gd name="connsiteX79" fmla="*/ 691807 w 1944000"/>
              <a:gd name="connsiteY79" fmla="*/ 724827 h 1944000"/>
              <a:gd name="connsiteX80" fmla="*/ 688629 w 1944000"/>
              <a:gd name="connsiteY80" fmla="*/ 720699 h 1944000"/>
              <a:gd name="connsiteX81" fmla="*/ 686086 w 1944000"/>
              <a:gd name="connsiteY81" fmla="*/ 716254 h 1944000"/>
              <a:gd name="connsiteX82" fmla="*/ 683543 w 1944000"/>
              <a:gd name="connsiteY82" fmla="*/ 712127 h 1944000"/>
              <a:gd name="connsiteX83" fmla="*/ 681000 w 1944000"/>
              <a:gd name="connsiteY83" fmla="*/ 707682 h 1944000"/>
              <a:gd name="connsiteX84" fmla="*/ 679093 w 1944000"/>
              <a:gd name="connsiteY84" fmla="*/ 703237 h 1944000"/>
              <a:gd name="connsiteX85" fmla="*/ 677186 w 1944000"/>
              <a:gd name="connsiteY85" fmla="*/ 698474 h 1944000"/>
              <a:gd name="connsiteX86" fmla="*/ 675596 w 1944000"/>
              <a:gd name="connsiteY86" fmla="*/ 694347 h 1944000"/>
              <a:gd name="connsiteX87" fmla="*/ 674325 w 1944000"/>
              <a:gd name="connsiteY87" fmla="*/ 689584 h 1944000"/>
              <a:gd name="connsiteX88" fmla="*/ 673053 w 1944000"/>
              <a:gd name="connsiteY88" fmla="*/ 684822 h 1944000"/>
              <a:gd name="connsiteX89" fmla="*/ 671782 w 1944000"/>
              <a:gd name="connsiteY89" fmla="*/ 680059 h 1944000"/>
              <a:gd name="connsiteX90" fmla="*/ 671146 w 1944000"/>
              <a:gd name="connsiteY90" fmla="*/ 675297 h 1944000"/>
              <a:gd name="connsiteX91" fmla="*/ 670511 w 1944000"/>
              <a:gd name="connsiteY91" fmla="*/ 670217 h 1944000"/>
              <a:gd name="connsiteX92" fmla="*/ 670193 w 1944000"/>
              <a:gd name="connsiteY92" fmla="*/ 665137 h 1944000"/>
              <a:gd name="connsiteX93" fmla="*/ 670193 w 1944000"/>
              <a:gd name="connsiteY93" fmla="*/ 660374 h 1944000"/>
              <a:gd name="connsiteX94" fmla="*/ 670511 w 1944000"/>
              <a:gd name="connsiteY94" fmla="*/ 652437 h 1944000"/>
              <a:gd name="connsiteX95" fmla="*/ 671146 w 1944000"/>
              <a:gd name="connsiteY95" fmla="*/ 644499 h 1944000"/>
              <a:gd name="connsiteX96" fmla="*/ 672736 w 1944000"/>
              <a:gd name="connsiteY96" fmla="*/ 636879 h 1944000"/>
              <a:gd name="connsiteX97" fmla="*/ 674643 w 1944000"/>
              <a:gd name="connsiteY97" fmla="*/ 629259 h 1944000"/>
              <a:gd name="connsiteX98" fmla="*/ 676868 w 1944000"/>
              <a:gd name="connsiteY98" fmla="*/ 622274 h 1944000"/>
              <a:gd name="connsiteX99" fmla="*/ 679728 w 1944000"/>
              <a:gd name="connsiteY99" fmla="*/ 614972 h 1944000"/>
              <a:gd name="connsiteX100" fmla="*/ 683225 w 1944000"/>
              <a:gd name="connsiteY100" fmla="*/ 607669 h 1944000"/>
              <a:gd name="connsiteX101" fmla="*/ 687039 w 1944000"/>
              <a:gd name="connsiteY101" fmla="*/ 600684 h 1944000"/>
              <a:gd name="connsiteX102" fmla="*/ 691807 w 1944000"/>
              <a:gd name="connsiteY102" fmla="*/ 593699 h 1944000"/>
              <a:gd name="connsiteX103" fmla="*/ 696575 w 1944000"/>
              <a:gd name="connsiteY103" fmla="*/ 587349 h 1944000"/>
              <a:gd name="connsiteX104" fmla="*/ 702297 w 1944000"/>
              <a:gd name="connsiteY104" fmla="*/ 580682 h 1944000"/>
              <a:gd name="connsiteX105" fmla="*/ 708336 w 1944000"/>
              <a:gd name="connsiteY105" fmla="*/ 574014 h 1944000"/>
              <a:gd name="connsiteX106" fmla="*/ 714693 w 1944000"/>
              <a:gd name="connsiteY106" fmla="*/ 567664 h 1944000"/>
              <a:gd name="connsiteX107" fmla="*/ 722004 w 1944000"/>
              <a:gd name="connsiteY107" fmla="*/ 561632 h 1944000"/>
              <a:gd name="connsiteX108" fmla="*/ 729632 w 1944000"/>
              <a:gd name="connsiteY108" fmla="*/ 555282 h 1944000"/>
              <a:gd name="connsiteX109" fmla="*/ 737897 w 1944000"/>
              <a:gd name="connsiteY109" fmla="*/ 549249 h 1944000"/>
              <a:gd name="connsiteX110" fmla="*/ 743936 w 1944000"/>
              <a:gd name="connsiteY110" fmla="*/ 545122 h 1944000"/>
              <a:gd name="connsiteX111" fmla="*/ 750293 w 1944000"/>
              <a:gd name="connsiteY111" fmla="*/ 540994 h 1944000"/>
              <a:gd name="connsiteX112" fmla="*/ 757286 w 1944000"/>
              <a:gd name="connsiteY112" fmla="*/ 537502 h 1944000"/>
              <a:gd name="connsiteX113" fmla="*/ 764597 w 1944000"/>
              <a:gd name="connsiteY113" fmla="*/ 533692 h 1944000"/>
              <a:gd name="connsiteX114" fmla="*/ 772544 w 1944000"/>
              <a:gd name="connsiteY114" fmla="*/ 530517 h 1944000"/>
              <a:gd name="connsiteX115" fmla="*/ 780490 w 1944000"/>
              <a:gd name="connsiteY115" fmla="*/ 527342 h 1944000"/>
              <a:gd name="connsiteX116" fmla="*/ 789072 w 1944000"/>
              <a:gd name="connsiteY116" fmla="*/ 524167 h 1944000"/>
              <a:gd name="connsiteX117" fmla="*/ 797654 w 1944000"/>
              <a:gd name="connsiteY117" fmla="*/ 521627 h 1944000"/>
              <a:gd name="connsiteX118" fmla="*/ 806872 w 1944000"/>
              <a:gd name="connsiteY118" fmla="*/ 519087 h 1944000"/>
              <a:gd name="connsiteX119" fmla="*/ 816408 w 1944000"/>
              <a:gd name="connsiteY119" fmla="*/ 516229 h 1944000"/>
              <a:gd name="connsiteX120" fmla="*/ 825944 w 1944000"/>
              <a:gd name="connsiteY120" fmla="*/ 514324 h 1944000"/>
              <a:gd name="connsiteX121" fmla="*/ 836116 w 1944000"/>
              <a:gd name="connsiteY121" fmla="*/ 512102 h 1944000"/>
              <a:gd name="connsiteX122" fmla="*/ 846923 w 1944000"/>
              <a:gd name="connsiteY122" fmla="*/ 510514 h 1944000"/>
              <a:gd name="connsiteX123" fmla="*/ 858048 w 1944000"/>
              <a:gd name="connsiteY123" fmla="*/ 508927 h 1944000"/>
              <a:gd name="connsiteX124" fmla="*/ 869173 w 1944000"/>
              <a:gd name="connsiteY124" fmla="*/ 507022 h 1944000"/>
              <a:gd name="connsiteX125" fmla="*/ 880616 w 1944000"/>
              <a:gd name="connsiteY125" fmla="*/ 217144 h 1944000"/>
              <a:gd name="connsiteX126" fmla="*/ 880616 w 1944000"/>
              <a:gd name="connsiteY126" fmla="*/ 333984 h 1944000"/>
              <a:gd name="connsiteX127" fmla="*/ 863451 w 1944000"/>
              <a:gd name="connsiteY127" fmla="*/ 335254 h 1944000"/>
              <a:gd name="connsiteX128" fmla="*/ 846287 w 1944000"/>
              <a:gd name="connsiteY128" fmla="*/ 337159 h 1944000"/>
              <a:gd name="connsiteX129" fmla="*/ 829440 w 1944000"/>
              <a:gd name="connsiteY129" fmla="*/ 339382 h 1944000"/>
              <a:gd name="connsiteX130" fmla="*/ 812912 w 1944000"/>
              <a:gd name="connsiteY130" fmla="*/ 341922 h 1944000"/>
              <a:gd name="connsiteX131" fmla="*/ 796701 w 1944000"/>
              <a:gd name="connsiteY131" fmla="*/ 344779 h 1944000"/>
              <a:gd name="connsiteX132" fmla="*/ 780490 w 1944000"/>
              <a:gd name="connsiteY132" fmla="*/ 347954 h 1944000"/>
              <a:gd name="connsiteX133" fmla="*/ 764279 w 1944000"/>
              <a:gd name="connsiteY133" fmla="*/ 351764 h 1944000"/>
              <a:gd name="connsiteX134" fmla="*/ 748386 w 1944000"/>
              <a:gd name="connsiteY134" fmla="*/ 355892 h 1944000"/>
              <a:gd name="connsiteX135" fmla="*/ 726136 w 1944000"/>
              <a:gd name="connsiteY135" fmla="*/ 362242 h 1944000"/>
              <a:gd name="connsiteX136" fmla="*/ 704839 w 1944000"/>
              <a:gd name="connsiteY136" fmla="*/ 368909 h 1944000"/>
              <a:gd name="connsiteX137" fmla="*/ 684814 w 1944000"/>
              <a:gd name="connsiteY137" fmla="*/ 375894 h 1944000"/>
              <a:gd name="connsiteX138" fmla="*/ 666061 w 1944000"/>
              <a:gd name="connsiteY138" fmla="*/ 383197 h 1944000"/>
              <a:gd name="connsiteX139" fmla="*/ 657160 w 1944000"/>
              <a:gd name="connsiteY139" fmla="*/ 387324 h 1944000"/>
              <a:gd name="connsiteX140" fmla="*/ 648260 w 1944000"/>
              <a:gd name="connsiteY140" fmla="*/ 391134 h 1944000"/>
              <a:gd name="connsiteX141" fmla="*/ 639996 w 1944000"/>
              <a:gd name="connsiteY141" fmla="*/ 395262 h 1944000"/>
              <a:gd name="connsiteX142" fmla="*/ 632050 w 1944000"/>
              <a:gd name="connsiteY142" fmla="*/ 399072 h 1944000"/>
              <a:gd name="connsiteX143" fmla="*/ 624103 w 1944000"/>
              <a:gd name="connsiteY143" fmla="*/ 403517 h 1944000"/>
              <a:gd name="connsiteX144" fmla="*/ 616792 w 1944000"/>
              <a:gd name="connsiteY144" fmla="*/ 407644 h 1944000"/>
              <a:gd name="connsiteX145" fmla="*/ 609481 w 1944000"/>
              <a:gd name="connsiteY145" fmla="*/ 412089 h 1944000"/>
              <a:gd name="connsiteX146" fmla="*/ 602806 w 1944000"/>
              <a:gd name="connsiteY146" fmla="*/ 416534 h 1944000"/>
              <a:gd name="connsiteX147" fmla="*/ 593906 w 1944000"/>
              <a:gd name="connsiteY147" fmla="*/ 422567 h 1944000"/>
              <a:gd name="connsiteX148" fmla="*/ 585642 w 1944000"/>
              <a:gd name="connsiteY148" fmla="*/ 428282 h 1944000"/>
              <a:gd name="connsiteX149" fmla="*/ 577060 w 1944000"/>
              <a:gd name="connsiteY149" fmla="*/ 434632 h 1944000"/>
              <a:gd name="connsiteX150" fmla="*/ 569113 w 1944000"/>
              <a:gd name="connsiteY150" fmla="*/ 440982 h 1944000"/>
              <a:gd name="connsiteX151" fmla="*/ 561167 w 1944000"/>
              <a:gd name="connsiteY151" fmla="*/ 447967 h 1944000"/>
              <a:gd name="connsiteX152" fmla="*/ 553538 w 1944000"/>
              <a:gd name="connsiteY152" fmla="*/ 454317 h 1944000"/>
              <a:gd name="connsiteX153" fmla="*/ 545910 w 1944000"/>
              <a:gd name="connsiteY153" fmla="*/ 461302 h 1944000"/>
              <a:gd name="connsiteX154" fmla="*/ 538917 w 1944000"/>
              <a:gd name="connsiteY154" fmla="*/ 468604 h 1944000"/>
              <a:gd name="connsiteX155" fmla="*/ 532241 w 1944000"/>
              <a:gd name="connsiteY155" fmla="*/ 475907 h 1944000"/>
              <a:gd name="connsiteX156" fmla="*/ 525249 w 1944000"/>
              <a:gd name="connsiteY156" fmla="*/ 483527 h 1944000"/>
              <a:gd name="connsiteX157" fmla="*/ 518891 w 1944000"/>
              <a:gd name="connsiteY157" fmla="*/ 491464 h 1944000"/>
              <a:gd name="connsiteX158" fmla="*/ 512534 w 1944000"/>
              <a:gd name="connsiteY158" fmla="*/ 499402 h 1944000"/>
              <a:gd name="connsiteX159" fmla="*/ 506813 w 1944000"/>
              <a:gd name="connsiteY159" fmla="*/ 507022 h 1944000"/>
              <a:gd name="connsiteX160" fmla="*/ 501091 w 1944000"/>
              <a:gd name="connsiteY160" fmla="*/ 515277 h 1944000"/>
              <a:gd name="connsiteX161" fmla="*/ 495370 w 1944000"/>
              <a:gd name="connsiteY161" fmla="*/ 523849 h 1944000"/>
              <a:gd name="connsiteX162" fmla="*/ 490284 w 1944000"/>
              <a:gd name="connsiteY162" fmla="*/ 532422 h 1944000"/>
              <a:gd name="connsiteX163" fmla="*/ 485198 w 1944000"/>
              <a:gd name="connsiteY163" fmla="*/ 541312 h 1944000"/>
              <a:gd name="connsiteX164" fmla="*/ 480430 w 1944000"/>
              <a:gd name="connsiteY164" fmla="*/ 550202 h 1944000"/>
              <a:gd name="connsiteX165" fmla="*/ 475980 w 1944000"/>
              <a:gd name="connsiteY165" fmla="*/ 559092 h 1944000"/>
              <a:gd name="connsiteX166" fmla="*/ 472166 w 1944000"/>
              <a:gd name="connsiteY166" fmla="*/ 568299 h 1944000"/>
              <a:gd name="connsiteX167" fmla="*/ 468352 w 1944000"/>
              <a:gd name="connsiteY167" fmla="*/ 577507 h 1944000"/>
              <a:gd name="connsiteX168" fmla="*/ 464855 w 1944000"/>
              <a:gd name="connsiteY168" fmla="*/ 586714 h 1944000"/>
              <a:gd name="connsiteX169" fmla="*/ 461994 w 1944000"/>
              <a:gd name="connsiteY169" fmla="*/ 596239 h 1944000"/>
              <a:gd name="connsiteX170" fmla="*/ 459134 w 1944000"/>
              <a:gd name="connsiteY170" fmla="*/ 605764 h 1944000"/>
              <a:gd name="connsiteX171" fmla="*/ 456591 w 1944000"/>
              <a:gd name="connsiteY171" fmla="*/ 615289 h 1944000"/>
              <a:gd name="connsiteX172" fmla="*/ 454684 w 1944000"/>
              <a:gd name="connsiteY172" fmla="*/ 624814 h 1944000"/>
              <a:gd name="connsiteX173" fmla="*/ 453094 w 1944000"/>
              <a:gd name="connsiteY173" fmla="*/ 634657 h 1944000"/>
              <a:gd name="connsiteX174" fmla="*/ 451187 w 1944000"/>
              <a:gd name="connsiteY174" fmla="*/ 644182 h 1944000"/>
              <a:gd name="connsiteX175" fmla="*/ 450234 w 1944000"/>
              <a:gd name="connsiteY175" fmla="*/ 654024 h 1944000"/>
              <a:gd name="connsiteX176" fmla="*/ 449280 w 1944000"/>
              <a:gd name="connsiteY176" fmla="*/ 664184 h 1944000"/>
              <a:gd name="connsiteX177" fmla="*/ 448962 w 1944000"/>
              <a:gd name="connsiteY177" fmla="*/ 674344 h 1944000"/>
              <a:gd name="connsiteX178" fmla="*/ 448644 w 1944000"/>
              <a:gd name="connsiteY178" fmla="*/ 684822 h 1944000"/>
              <a:gd name="connsiteX179" fmla="*/ 448962 w 1944000"/>
              <a:gd name="connsiteY179" fmla="*/ 695934 h 1944000"/>
              <a:gd name="connsiteX180" fmla="*/ 449598 w 1944000"/>
              <a:gd name="connsiteY180" fmla="*/ 706729 h 1944000"/>
              <a:gd name="connsiteX181" fmla="*/ 450552 w 1944000"/>
              <a:gd name="connsiteY181" fmla="*/ 717842 h 1944000"/>
              <a:gd name="connsiteX182" fmla="*/ 452141 w 1944000"/>
              <a:gd name="connsiteY182" fmla="*/ 728637 h 1944000"/>
              <a:gd name="connsiteX183" fmla="*/ 453730 w 1944000"/>
              <a:gd name="connsiteY183" fmla="*/ 739432 h 1944000"/>
              <a:gd name="connsiteX184" fmla="*/ 455955 w 1944000"/>
              <a:gd name="connsiteY184" fmla="*/ 749909 h 1944000"/>
              <a:gd name="connsiteX185" fmla="*/ 458180 w 1944000"/>
              <a:gd name="connsiteY185" fmla="*/ 760387 h 1944000"/>
              <a:gd name="connsiteX186" fmla="*/ 461359 w 1944000"/>
              <a:gd name="connsiteY186" fmla="*/ 770547 h 1944000"/>
              <a:gd name="connsiteX187" fmla="*/ 464537 w 1944000"/>
              <a:gd name="connsiteY187" fmla="*/ 781024 h 1944000"/>
              <a:gd name="connsiteX188" fmla="*/ 468352 w 1944000"/>
              <a:gd name="connsiteY188" fmla="*/ 791184 h 1944000"/>
              <a:gd name="connsiteX189" fmla="*/ 472484 w 1944000"/>
              <a:gd name="connsiteY189" fmla="*/ 801027 h 1944000"/>
              <a:gd name="connsiteX190" fmla="*/ 476934 w 1944000"/>
              <a:gd name="connsiteY190" fmla="*/ 810869 h 1944000"/>
              <a:gd name="connsiteX191" fmla="*/ 482020 w 1944000"/>
              <a:gd name="connsiteY191" fmla="*/ 820712 h 1944000"/>
              <a:gd name="connsiteX192" fmla="*/ 487423 w 1944000"/>
              <a:gd name="connsiteY192" fmla="*/ 830237 h 1944000"/>
              <a:gd name="connsiteX193" fmla="*/ 492827 w 1944000"/>
              <a:gd name="connsiteY193" fmla="*/ 839762 h 1944000"/>
              <a:gd name="connsiteX194" fmla="*/ 498866 w 1944000"/>
              <a:gd name="connsiteY194" fmla="*/ 848969 h 1944000"/>
              <a:gd name="connsiteX195" fmla="*/ 505541 w 1944000"/>
              <a:gd name="connsiteY195" fmla="*/ 858177 h 1944000"/>
              <a:gd name="connsiteX196" fmla="*/ 512216 w 1944000"/>
              <a:gd name="connsiteY196" fmla="*/ 867067 h 1944000"/>
              <a:gd name="connsiteX197" fmla="*/ 519527 w 1944000"/>
              <a:gd name="connsiteY197" fmla="*/ 875957 h 1944000"/>
              <a:gd name="connsiteX198" fmla="*/ 527156 w 1944000"/>
              <a:gd name="connsiteY198" fmla="*/ 884212 h 1944000"/>
              <a:gd name="connsiteX199" fmla="*/ 535102 w 1944000"/>
              <a:gd name="connsiteY199" fmla="*/ 892467 h 1944000"/>
              <a:gd name="connsiteX200" fmla="*/ 543367 w 1944000"/>
              <a:gd name="connsiteY200" fmla="*/ 900404 h 1944000"/>
              <a:gd name="connsiteX201" fmla="*/ 551949 w 1944000"/>
              <a:gd name="connsiteY201" fmla="*/ 908024 h 1944000"/>
              <a:gd name="connsiteX202" fmla="*/ 561167 w 1944000"/>
              <a:gd name="connsiteY202" fmla="*/ 915644 h 1944000"/>
              <a:gd name="connsiteX203" fmla="*/ 570385 w 1944000"/>
              <a:gd name="connsiteY203" fmla="*/ 922947 h 1944000"/>
              <a:gd name="connsiteX204" fmla="*/ 580238 w 1944000"/>
              <a:gd name="connsiteY204" fmla="*/ 929932 h 1944000"/>
              <a:gd name="connsiteX205" fmla="*/ 590410 w 1944000"/>
              <a:gd name="connsiteY205" fmla="*/ 936282 h 1944000"/>
              <a:gd name="connsiteX206" fmla="*/ 600899 w 1944000"/>
              <a:gd name="connsiteY206" fmla="*/ 942632 h 1944000"/>
              <a:gd name="connsiteX207" fmla="*/ 611706 w 1944000"/>
              <a:gd name="connsiteY207" fmla="*/ 948982 h 1944000"/>
              <a:gd name="connsiteX208" fmla="*/ 623149 w 1944000"/>
              <a:gd name="connsiteY208" fmla="*/ 954697 h 1944000"/>
              <a:gd name="connsiteX209" fmla="*/ 634592 w 1944000"/>
              <a:gd name="connsiteY209" fmla="*/ 960412 h 1944000"/>
              <a:gd name="connsiteX210" fmla="*/ 646671 w 1944000"/>
              <a:gd name="connsiteY210" fmla="*/ 966127 h 1944000"/>
              <a:gd name="connsiteX211" fmla="*/ 666378 w 1944000"/>
              <a:gd name="connsiteY211" fmla="*/ 974064 h 1944000"/>
              <a:gd name="connsiteX212" fmla="*/ 688629 w 1944000"/>
              <a:gd name="connsiteY212" fmla="*/ 982637 h 1944000"/>
              <a:gd name="connsiteX213" fmla="*/ 713739 w 1944000"/>
              <a:gd name="connsiteY213" fmla="*/ 991209 h 1944000"/>
              <a:gd name="connsiteX214" fmla="*/ 741711 w 1944000"/>
              <a:gd name="connsiteY214" fmla="*/ 1000099 h 1944000"/>
              <a:gd name="connsiteX215" fmla="*/ 772544 w 1944000"/>
              <a:gd name="connsiteY215" fmla="*/ 1009307 h 1944000"/>
              <a:gd name="connsiteX216" fmla="*/ 805919 w 1944000"/>
              <a:gd name="connsiteY216" fmla="*/ 1018514 h 1944000"/>
              <a:gd name="connsiteX217" fmla="*/ 841837 w 1944000"/>
              <a:gd name="connsiteY217" fmla="*/ 1028357 h 1944000"/>
              <a:gd name="connsiteX218" fmla="*/ 880616 w 1944000"/>
              <a:gd name="connsiteY218" fmla="*/ 1038199 h 1944000"/>
              <a:gd name="connsiteX219" fmla="*/ 880616 w 1944000"/>
              <a:gd name="connsiteY219" fmla="*/ 1433487 h 1944000"/>
              <a:gd name="connsiteX220" fmla="*/ 870444 w 1944000"/>
              <a:gd name="connsiteY220" fmla="*/ 1431582 h 1944000"/>
              <a:gd name="connsiteX221" fmla="*/ 860591 w 1944000"/>
              <a:gd name="connsiteY221" fmla="*/ 1429042 h 1944000"/>
              <a:gd name="connsiteX222" fmla="*/ 850737 w 1944000"/>
              <a:gd name="connsiteY222" fmla="*/ 1426820 h 1944000"/>
              <a:gd name="connsiteX223" fmla="*/ 841519 w 1944000"/>
              <a:gd name="connsiteY223" fmla="*/ 1424280 h 1944000"/>
              <a:gd name="connsiteX224" fmla="*/ 831983 w 1944000"/>
              <a:gd name="connsiteY224" fmla="*/ 1421422 h 1944000"/>
              <a:gd name="connsiteX225" fmla="*/ 823083 w 1944000"/>
              <a:gd name="connsiteY225" fmla="*/ 1418247 h 1944000"/>
              <a:gd name="connsiteX226" fmla="*/ 814183 w 1944000"/>
              <a:gd name="connsiteY226" fmla="*/ 1415072 h 1944000"/>
              <a:gd name="connsiteX227" fmla="*/ 805283 w 1944000"/>
              <a:gd name="connsiteY227" fmla="*/ 1411580 h 1944000"/>
              <a:gd name="connsiteX228" fmla="*/ 796701 w 1944000"/>
              <a:gd name="connsiteY228" fmla="*/ 1408087 h 1944000"/>
              <a:gd name="connsiteX229" fmla="*/ 788437 w 1944000"/>
              <a:gd name="connsiteY229" fmla="*/ 1404277 h 1944000"/>
              <a:gd name="connsiteX230" fmla="*/ 780490 w 1944000"/>
              <a:gd name="connsiteY230" fmla="*/ 1400150 h 1944000"/>
              <a:gd name="connsiteX231" fmla="*/ 772544 w 1944000"/>
              <a:gd name="connsiteY231" fmla="*/ 1396022 h 1944000"/>
              <a:gd name="connsiteX232" fmla="*/ 764915 w 1944000"/>
              <a:gd name="connsiteY232" fmla="*/ 1391260 h 1944000"/>
              <a:gd name="connsiteX233" fmla="*/ 757604 w 1944000"/>
              <a:gd name="connsiteY233" fmla="*/ 1386815 h 1944000"/>
              <a:gd name="connsiteX234" fmla="*/ 750293 w 1944000"/>
              <a:gd name="connsiteY234" fmla="*/ 1381735 h 1944000"/>
              <a:gd name="connsiteX235" fmla="*/ 743618 w 1944000"/>
              <a:gd name="connsiteY235" fmla="*/ 1376655 h 1944000"/>
              <a:gd name="connsiteX236" fmla="*/ 732811 w 1944000"/>
              <a:gd name="connsiteY236" fmla="*/ 1368082 h 1944000"/>
              <a:gd name="connsiteX237" fmla="*/ 722640 w 1944000"/>
              <a:gd name="connsiteY237" fmla="*/ 1359192 h 1944000"/>
              <a:gd name="connsiteX238" fmla="*/ 713104 w 1944000"/>
              <a:gd name="connsiteY238" fmla="*/ 1349985 h 1944000"/>
              <a:gd name="connsiteX239" fmla="*/ 704204 w 1944000"/>
              <a:gd name="connsiteY239" fmla="*/ 1340142 h 1944000"/>
              <a:gd name="connsiteX240" fmla="*/ 695621 w 1944000"/>
              <a:gd name="connsiteY240" fmla="*/ 1329982 h 1944000"/>
              <a:gd name="connsiteX241" fmla="*/ 687675 w 1944000"/>
              <a:gd name="connsiteY241" fmla="*/ 1319187 h 1944000"/>
              <a:gd name="connsiteX242" fmla="*/ 680046 w 1944000"/>
              <a:gd name="connsiteY242" fmla="*/ 1308075 h 1944000"/>
              <a:gd name="connsiteX243" fmla="*/ 673371 w 1944000"/>
              <a:gd name="connsiteY243" fmla="*/ 1296327 h 1944000"/>
              <a:gd name="connsiteX244" fmla="*/ 667014 w 1944000"/>
              <a:gd name="connsiteY244" fmla="*/ 1284262 h 1944000"/>
              <a:gd name="connsiteX245" fmla="*/ 660975 w 1944000"/>
              <a:gd name="connsiteY245" fmla="*/ 1271562 h 1944000"/>
              <a:gd name="connsiteX246" fmla="*/ 655889 w 1944000"/>
              <a:gd name="connsiteY246" fmla="*/ 1258862 h 1944000"/>
              <a:gd name="connsiteX247" fmla="*/ 651121 w 1944000"/>
              <a:gd name="connsiteY247" fmla="*/ 1245209 h 1944000"/>
              <a:gd name="connsiteX248" fmla="*/ 646989 w 1944000"/>
              <a:gd name="connsiteY248" fmla="*/ 1231557 h 1944000"/>
              <a:gd name="connsiteX249" fmla="*/ 642857 w 1944000"/>
              <a:gd name="connsiteY249" fmla="*/ 1217269 h 1944000"/>
              <a:gd name="connsiteX250" fmla="*/ 639996 w 1944000"/>
              <a:gd name="connsiteY250" fmla="*/ 1202664 h 1944000"/>
              <a:gd name="connsiteX251" fmla="*/ 637453 w 1944000"/>
              <a:gd name="connsiteY251" fmla="*/ 1187424 h 1944000"/>
              <a:gd name="connsiteX252" fmla="*/ 410819 w 1944000"/>
              <a:gd name="connsiteY252" fmla="*/ 1219492 h 1944000"/>
              <a:gd name="connsiteX253" fmla="*/ 413044 w 1944000"/>
              <a:gd name="connsiteY253" fmla="*/ 1231557 h 1944000"/>
              <a:gd name="connsiteX254" fmla="*/ 415587 w 1944000"/>
              <a:gd name="connsiteY254" fmla="*/ 1243304 h 1944000"/>
              <a:gd name="connsiteX255" fmla="*/ 418766 w 1944000"/>
              <a:gd name="connsiteY255" fmla="*/ 1255370 h 1944000"/>
              <a:gd name="connsiteX256" fmla="*/ 421626 w 1944000"/>
              <a:gd name="connsiteY256" fmla="*/ 1266800 h 1944000"/>
              <a:gd name="connsiteX257" fmla="*/ 424805 w 1944000"/>
              <a:gd name="connsiteY257" fmla="*/ 1278230 h 1944000"/>
              <a:gd name="connsiteX258" fmla="*/ 428619 w 1944000"/>
              <a:gd name="connsiteY258" fmla="*/ 1289660 h 1944000"/>
              <a:gd name="connsiteX259" fmla="*/ 432116 w 1944000"/>
              <a:gd name="connsiteY259" fmla="*/ 1300455 h 1944000"/>
              <a:gd name="connsiteX260" fmla="*/ 435930 w 1944000"/>
              <a:gd name="connsiteY260" fmla="*/ 1311250 h 1944000"/>
              <a:gd name="connsiteX261" fmla="*/ 440062 w 1944000"/>
              <a:gd name="connsiteY261" fmla="*/ 1321727 h 1944000"/>
              <a:gd name="connsiteX262" fmla="*/ 444512 w 1944000"/>
              <a:gd name="connsiteY262" fmla="*/ 1332205 h 1944000"/>
              <a:gd name="connsiteX263" fmla="*/ 448644 w 1944000"/>
              <a:gd name="connsiteY263" fmla="*/ 1342682 h 1944000"/>
              <a:gd name="connsiteX264" fmla="*/ 453412 w 1944000"/>
              <a:gd name="connsiteY264" fmla="*/ 1352525 h 1944000"/>
              <a:gd name="connsiteX265" fmla="*/ 458180 w 1944000"/>
              <a:gd name="connsiteY265" fmla="*/ 1362367 h 1944000"/>
              <a:gd name="connsiteX266" fmla="*/ 463266 w 1944000"/>
              <a:gd name="connsiteY266" fmla="*/ 1372210 h 1944000"/>
              <a:gd name="connsiteX267" fmla="*/ 468352 w 1944000"/>
              <a:gd name="connsiteY267" fmla="*/ 1381735 h 1944000"/>
              <a:gd name="connsiteX268" fmla="*/ 473755 w 1944000"/>
              <a:gd name="connsiteY268" fmla="*/ 1390942 h 1944000"/>
              <a:gd name="connsiteX269" fmla="*/ 479477 w 1944000"/>
              <a:gd name="connsiteY269" fmla="*/ 1399832 h 1944000"/>
              <a:gd name="connsiteX270" fmla="*/ 485198 w 1944000"/>
              <a:gd name="connsiteY270" fmla="*/ 1409040 h 1944000"/>
              <a:gd name="connsiteX271" fmla="*/ 491238 w 1944000"/>
              <a:gd name="connsiteY271" fmla="*/ 1417612 h 1944000"/>
              <a:gd name="connsiteX272" fmla="*/ 497595 w 1944000"/>
              <a:gd name="connsiteY272" fmla="*/ 1426185 h 1944000"/>
              <a:gd name="connsiteX273" fmla="*/ 503634 w 1944000"/>
              <a:gd name="connsiteY273" fmla="*/ 1434757 h 1944000"/>
              <a:gd name="connsiteX274" fmla="*/ 510309 w 1944000"/>
              <a:gd name="connsiteY274" fmla="*/ 1442695 h 1944000"/>
              <a:gd name="connsiteX275" fmla="*/ 517302 w 1944000"/>
              <a:gd name="connsiteY275" fmla="*/ 1450950 h 1944000"/>
              <a:gd name="connsiteX276" fmla="*/ 524295 w 1944000"/>
              <a:gd name="connsiteY276" fmla="*/ 1458570 h 1944000"/>
              <a:gd name="connsiteX277" fmla="*/ 531288 w 1944000"/>
              <a:gd name="connsiteY277" fmla="*/ 1466190 h 1944000"/>
              <a:gd name="connsiteX278" fmla="*/ 538599 w 1944000"/>
              <a:gd name="connsiteY278" fmla="*/ 1473492 h 1944000"/>
              <a:gd name="connsiteX279" fmla="*/ 546227 w 1944000"/>
              <a:gd name="connsiteY279" fmla="*/ 1480795 h 1944000"/>
              <a:gd name="connsiteX280" fmla="*/ 553856 w 1944000"/>
              <a:gd name="connsiteY280" fmla="*/ 1487780 h 1944000"/>
              <a:gd name="connsiteX281" fmla="*/ 561802 w 1944000"/>
              <a:gd name="connsiteY281" fmla="*/ 1494765 h 1944000"/>
              <a:gd name="connsiteX282" fmla="*/ 570067 w 1944000"/>
              <a:gd name="connsiteY282" fmla="*/ 1501750 h 1944000"/>
              <a:gd name="connsiteX283" fmla="*/ 578331 w 1944000"/>
              <a:gd name="connsiteY283" fmla="*/ 1507782 h 1944000"/>
              <a:gd name="connsiteX284" fmla="*/ 586913 w 1944000"/>
              <a:gd name="connsiteY284" fmla="*/ 1514132 h 1944000"/>
              <a:gd name="connsiteX285" fmla="*/ 600581 w 1944000"/>
              <a:gd name="connsiteY285" fmla="*/ 1523657 h 1944000"/>
              <a:gd name="connsiteX286" fmla="*/ 615203 w 1944000"/>
              <a:gd name="connsiteY286" fmla="*/ 1532865 h 1944000"/>
              <a:gd name="connsiteX287" fmla="*/ 630142 w 1944000"/>
              <a:gd name="connsiteY287" fmla="*/ 1541437 h 1944000"/>
              <a:gd name="connsiteX288" fmla="*/ 645717 w 1944000"/>
              <a:gd name="connsiteY288" fmla="*/ 1549375 h 1944000"/>
              <a:gd name="connsiteX289" fmla="*/ 661928 w 1944000"/>
              <a:gd name="connsiteY289" fmla="*/ 1556995 h 1944000"/>
              <a:gd name="connsiteX290" fmla="*/ 678775 w 1944000"/>
              <a:gd name="connsiteY290" fmla="*/ 1563980 h 1944000"/>
              <a:gd name="connsiteX291" fmla="*/ 696257 w 1944000"/>
              <a:gd name="connsiteY291" fmla="*/ 1570647 h 1944000"/>
              <a:gd name="connsiteX292" fmla="*/ 714375 w 1944000"/>
              <a:gd name="connsiteY292" fmla="*/ 1576680 h 1944000"/>
              <a:gd name="connsiteX293" fmla="*/ 733129 w 1944000"/>
              <a:gd name="connsiteY293" fmla="*/ 1582395 h 1944000"/>
              <a:gd name="connsiteX294" fmla="*/ 752518 w 1944000"/>
              <a:gd name="connsiteY294" fmla="*/ 1587475 h 1944000"/>
              <a:gd name="connsiteX295" fmla="*/ 772544 w 1944000"/>
              <a:gd name="connsiteY295" fmla="*/ 1592237 h 1944000"/>
              <a:gd name="connsiteX296" fmla="*/ 792887 w 1944000"/>
              <a:gd name="connsiteY296" fmla="*/ 1596365 h 1944000"/>
              <a:gd name="connsiteX297" fmla="*/ 814183 w 1944000"/>
              <a:gd name="connsiteY297" fmla="*/ 1600175 h 1944000"/>
              <a:gd name="connsiteX298" fmla="*/ 835480 w 1944000"/>
              <a:gd name="connsiteY298" fmla="*/ 1603350 h 1944000"/>
              <a:gd name="connsiteX299" fmla="*/ 858048 w 1944000"/>
              <a:gd name="connsiteY299" fmla="*/ 1606525 h 1944000"/>
              <a:gd name="connsiteX300" fmla="*/ 880616 w 1944000"/>
              <a:gd name="connsiteY300" fmla="*/ 1608747 h 1944000"/>
              <a:gd name="connsiteX301" fmla="*/ 880616 w 1944000"/>
              <a:gd name="connsiteY301" fmla="*/ 1726857 h 1944000"/>
              <a:gd name="connsiteX302" fmla="*/ 1063385 w 1944000"/>
              <a:gd name="connsiteY302" fmla="*/ 1726857 h 1944000"/>
              <a:gd name="connsiteX303" fmla="*/ 1063385 w 1944000"/>
              <a:gd name="connsiteY303" fmla="*/ 1610652 h 1944000"/>
              <a:gd name="connsiteX304" fmla="*/ 1077371 w 1944000"/>
              <a:gd name="connsiteY304" fmla="*/ 1609382 h 1944000"/>
              <a:gd name="connsiteX305" fmla="*/ 1091675 w 1944000"/>
              <a:gd name="connsiteY305" fmla="*/ 1607795 h 1944000"/>
              <a:gd name="connsiteX306" fmla="*/ 1105661 w 1944000"/>
              <a:gd name="connsiteY306" fmla="*/ 1606207 h 1944000"/>
              <a:gd name="connsiteX307" fmla="*/ 1119329 w 1944000"/>
              <a:gd name="connsiteY307" fmla="*/ 1603985 h 1944000"/>
              <a:gd name="connsiteX308" fmla="*/ 1133314 w 1944000"/>
              <a:gd name="connsiteY308" fmla="*/ 1602080 h 1944000"/>
              <a:gd name="connsiteX309" fmla="*/ 1146665 w 1944000"/>
              <a:gd name="connsiteY309" fmla="*/ 1599857 h 1944000"/>
              <a:gd name="connsiteX310" fmla="*/ 1160015 w 1944000"/>
              <a:gd name="connsiteY310" fmla="*/ 1597317 h 1944000"/>
              <a:gd name="connsiteX311" fmla="*/ 1173047 w 1944000"/>
              <a:gd name="connsiteY311" fmla="*/ 1594142 h 1944000"/>
              <a:gd name="connsiteX312" fmla="*/ 1186397 w 1944000"/>
              <a:gd name="connsiteY312" fmla="*/ 1591285 h 1944000"/>
              <a:gd name="connsiteX313" fmla="*/ 1199111 w 1944000"/>
              <a:gd name="connsiteY313" fmla="*/ 1587792 h 1944000"/>
              <a:gd name="connsiteX314" fmla="*/ 1212144 w 1944000"/>
              <a:gd name="connsiteY314" fmla="*/ 1584300 h 1944000"/>
              <a:gd name="connsiteX315" fmla="*/ 1224540 w 1944000"/>
              <a:gd name="connsiteY315" fmla="*/ 1580807 h 1944000"/>
              <a:gd name="connsiteX316" fmla="*/ 1236937 w 1944000"/>
              <a:gd name="connsiteY316" fmla="*/ 1576680 h 1944000"/>
              <a:gd name="connsiteX317" fmla="*/ 1249333 w 1944000"/>
              <a:gd name="connsiteY317" fmla="*/ 1572552 h 1944000"/>
              <a:gd name="connsiteX318" fmla="*/ 1261412 w 1944000"/>
              <a:gd name="connsiteY318" fmla="*/ 1567790 h 1944000"/>
              <a:gd name="connsiteX319" fmla="*/ 1273491 w 1944000"/>
              <a:gd name="connsiteY319" fmla="*/ 1563345 h 1944000"/>
              <a:gd name="connsiteX320" fmla="*/ 1288748 w 1944000"/>
              <a:gd name="connsiteY320" fmla="*/ 1556995 h 1944000"/>
              <a:gd name="connsiteX321" fmla="*/ 1304005 w 1944000"/>
              <a:gd name="connsiteY321" fmla="*/ 1550010 h 1944000"/>
              <a:gd name="connsiteX322" fmla="*/ 1318627 w 1944000"/>
              <a:gd name="connsiteY322" fmla="*/ 1543025 h 1944000"/>
              <a:gd name="connsiteX323" fmla="*/ 1332613 w 1944000"/>
              <a:gd name="connsiteY323" fmla="*/ 1535722 h 1944000"/>
              <a:gd name="connsiteX324" fmla="*/ 1346598 w 1944000"/>
              <a:gd name="connsiteY324" fmla="*/ 1528102 h 1944000"/>
              <a:gd name="connsiteX325" fmla="*/ 1359631 w 1944000"/>
              <a:gd name="connsiteY325" fmla="*/ 1519847 h 1944000"/>
              <a:gd name="connsiteX326" fmla="*/ 1372345 w 1944000"/>
              <a:gd name="connsiteY326" fmla="*/ 1511592 h 1944000"/>
              <a:gd name="connsiteX327" fmla="*/ 1384742 w 1944000"/>
              <a:gd name="connsiteY327" fmla="*/ 1502702 h 1944000"/>
              <a:gd name="connsiteX328" fmla="*/ 1396185 w 1944000"/>
              <a:gd name="connsiteY328" fmla="*/ 1493812 h 1944000"/>
              <a:gd name="connsiteX329" fmla="*/ 1407945 w 1944000"/>
              <a:gd name="connsiteY329" fmla="*/ 1484287 h 1944000"/>
              <a:gd name="connsiteX330" fmla="*/ 1418753 w 1944000"/>
              <a:gd name="connsiteY330" fmla="*/ 1474762 h 1944000"/>
              <a:gd name="connsiteX331" fmla="*/ 1429242 w 1944000"/>
              <a:gd name="connsiteY331" fmla="*/ 1464602 h 1944000"/>
              <a:gd name="connsiteX332" fmla="*/ 1439096 w 1944000"/>
              <a:gd name="connsiteY332" fmla="*/ 1454125 h 1944000"/>
              <a:gd name="connsiteX333" fmla="*/ 1448631 w 1944000"/>
              <a:gd name="connsiteY333" fmla="*/ 1443647 h 1944000"/>
              <a:gd name="connsiteX334" fmla="*/ 1457531 w 1944000"/>
              <a:gd name="connsiteY334" fmla="*/ 1432535 h 1944000"/>
              <a:gd name="connsiteX335" fmla="*/ 1466114 w 1944000"/>
              <a:gd name="connsiteY335" fmla="*/ 1421422 h 1944000"/>
              <a:gd name="connsiteX336" fmla="*/ 1474378 w 1944000"/>
              <a:gd name="connsiteY336" fmla="*/ 1409675 h 1944000"/>
              <a:gd name="connsiteX337" fmla="*/ 1482007 w 1944000"/>
              <a:gd name="connsiteY337" fmla="*/ 1398245 h 1944000"/>
              <a:gd name="connsiteX338" fmla="*/ 1489000 w 1944000"/>
              <a:gd name="connsiteY338" fmla="*/ 1386497 h 1944000"/>
              <a:gd name="connsiteX339" fmla="*/ 1495675 w 1944000"/>
              <a:gd name="connsiteY339" fmla="*/ 1374432 h 1944000"/>
              <a:gd name="connsiteX340" fmla="*/ 1501396 w 1944000"/>
              <a:gd name="connsiteY340" fmla="*/ 1362685 h 1944000"/>
              <a:gd name="connsiteX341" fmla="*/ 1507118 w 1944000"/>
              <a:gd name="connsiteY341" fmla="*/ 1350620 h 1944000"/>
              <a:gd name="connsiteX342" fmla="*/ 1512203 w 1944000"/>
              <a:gd name="connsiteY342" fmla="*/ 1338555 h 1944000"/>
              <a:gd name="connsiteX343" fmla="*/ 1516335 w 1944000"/>
              <a:gd name="connsiteY343" fmla="*/ 1326490 h 1944000"/>
              <a:gd name="connsiteX344" fmla="*/ 1520468 w 1944000"/>
              <a:gd name="connsiteY344" fmla="*/ 1314107 h 1944000"/>
              <a:gd name="connsiteX345" fmla="*/ 1523964 w 1944000"/>
              <a:gd name="connsiteY345" fmla="*/ 1301725 h 1944000"/>
              <a:gd name="connsiteX346" fmla="*/ 1526507 w 1944000"/>
              <a:gd name="connsiteY346" fmla="*/ 1289025 h 1944000"/>
              <a:gd name="connsiteX347" fmla="*/ 1528732 w 1944000"/>
              <a:gd name="connsiteY347" fmla="*/ 1276642 h 1944000"/>
              <a:gd name="connsiteX348" fmla="*/ 1530957 w 1944000"/>
              <a:gd name="connsiteY348" fmla="*/ 1263942 h 1944000"/>
              <a:gd name="connsiteX349" fmla="*/ 1532228 w 1944000"/>
              <a:gd name="connsiteY349" fmla="*/ 1251242 h 1944000"/>
              <a:gd name="connsiteX350" fmla="*/ 1532864 w 1944000"/>
              <a:gd name="connsiteY350" fmla="*/ 1238542 h 1944000"/>
              <a:gd name="connsiteX351" fmla="*/ 1533182 w 1944000"/>
              <a:gd name="connsiteY351" fmla="*/ 1225207 h 1944000"/>
              <a:gd name="connsiteX352" fmla="*/ 1533182 w 1944000"/>
              <a:gd name="connsiteY352" fmla="*/ 1212189 h 1944000"/>
              <a:gd name="connsiteX353" fmla="*/ 1532546 w 1944000"/>
              <a:gd name="connsiteY353" fmla="*/ 1199172 h 1944000"/>
              <a:gd name="connsiteX354" fmla="*/ 1531275 w 1944000"/>
              <a:gd name="connsiteY354" fmla="*/ 1186789 h 1944000"/>
              <a:gd name="connsiteX355" fmla="*/ 1530003 w 1944000"/>
              <a:gd name="connsiteY355" fmla="*/ 1174407 h 1944000"/>
              <a:gd name="connsiteX356" fmla="*/ 1527778 w 1944000"/>
              <a:gd name="connsiteY356" fmla="*/ 1162342 h 1944000"/>
              <a:gd name="connsiteX357" fmla="*/ 1525553 w 1944000"/>
              <a:gd name="connsiteY357" fmla="*/ 1150594 h 1944000"/>
              <a:gd name="connsiteX358" fmla="*/ 1522693 w 1944000"/>
              <a:gd name="connsiteY358" fmla="*/ 1138847 h 1944000"/>
              <a:gd name="connsiteX359" fmla="*/ 1519514 w 1944000"/>
              <a:gd name="connsiteY359" fmla="*/ 1127734 h 1944000"/>
              <a:gd name="connsiteX360" fmla="*/ 1516018 w 1944000"/>
              <a:gd name="connsiteY360" fmla="*/ 1116939 h 1944000"/>
              <a:gd name="connsiteX361" fmla="*/ 1511885 w 1944000"/>
              <a:gd name="connsiteY361" fmla="*/ 1106144 h 1944000"/>
              <a:gd name="connsiteX362" fmla="*/ 1507435 w 1944000"/>
              <a:gd name="connsiteY362" fmla="*/ 1095349 h 1944000"/>
              <a:gd name="connsiteX363" fmla="*/ 1502350 w 1944000"/>
              <a:gd name="connsiteY363" fmla="*/ 1085189 h 1944000"/>
              <a:gd name="connsiteX364" fmla="*/ 1496946 w 1944000"/>
              <a:gd name="connsiteY364" fmla="*/ 1075347 h 1944000"/>
              <a:gd name="connsiteX365" fmla="*/ 1491225 w 1944000"/>
              <a:gd name="connsiteY365" fmla="*/ 1065822 h 1944000"/>
              <a:gd name="connsiteX366" fmla="*/ 1485185 w 1944000"/>
              <a:gd name="connsiteY366" fmla="*/ 1056614 h 1944000"/>
              <a:gd name="connsiteX367" fmla="*/ 1478510 w 1944000"/>
              <a:gd name="connsiteY367" fmla="*/ 1047407 h 1944000"/>
              <a:gd name="connsiteX368" fmla="*/ 1471517 w 1944000"/>
              <a:gd name="connsiteY368" fmla="*/ 1038517 h 1944000"/>
              <a:gd name="connsiteX369" fmla="*/ 1463889 w 1944000"/>
              <a:gd name="connsiteY369" fmla="*/ 1029944 h 1944000"/>
              <a:gd name="connsiteX370" fmla="*/ 1456260 w 1944000"/>
              <a:gd name="connsiteY370" fmla="*/ 1021689 h 1944000"/>
              <a:gd name="connsiteX371" fmla="*/ 1448314 w 1944000"/>
              <a:gd name="connsiteY371" fmla="*/ 1013752 h 1944000"/>
              <a:gd name="connsiteX372" fmla="*/ 1440049 w 1944000"/>
              <a:gd name="connsiteY372" fmla="*/ 1005814 h 1944000"/>
              <a:gd name="connsiteX373" fmla="*/ 1431467 w 1944000"/>
              <a:gd name="connsiteY373" fmla="*/ 998512 h 1944000"/>
              <a:gd name="connsiteX374" fmla="*/ 1422567 w 1944000"/>
              <a:gd name="connsiteY374" fmla="*/ 991527 h 1944000"/>
              <a:gd name="connsiteX375" fmla="*/ 1413349 w 1944000"/>
              <a:gd name="connsiteY375" fmla="*/ 984542 h 1944000"/>
              <a:gd name="connsiteX376" fmla="*/ 1403813 w 1944000"/>
              <a:gd name="connsiteY376" fmla="*/ 977557 h 1944000"/>
              <a:gd name="connsiteX377" fmla="*/ 1393959 w 1944000"/>
              <a:gd name="connsiteY377" fmla="*/ 971207 h 1944000"/>
              <a:gd name="connsiteX378" fmla="*/ 1383788 w 1944000"/>
              <a:gd name="connsiteY378" fmla="*/ 965174 h 1944000"/>
              <a:gd name="connsiteX379" fmla="*/ 1373299 w 1944000"/>
              <a:gd name="connsiteY379" fmla="*/ 959142 h 1944000"/>
              <a:gd name="connsiteX380" fmla="*/ 1362491 w 1944000"/>
              <a:gd name="connsiteY380" fmla="*/ 953427 h 1944000"/>
              <a:gd name="connsiteX381" fmla="*/ 1351048 w 1944000"/>
              <a:gd name="connsiteY381" fmla="*/ 948347 h 1944000"/>
              <a:gd name="connsiteX382" fmla="*/ 1339605 w 1944000"/>
              <a:gd name="connsiteY382" fmla="*/ 942949 h 1944000"/>
              <a:gd name="connsiteX383" fmla="*/ 1327845 w 1944000"/>
              <a:gd name="connsiteY383" fmla="*/ 937869 h 1944000"/>
              <a:gd name="connsiteX384" fmla="*/ 1305912 w 1944000"/>
              <a:gd name="connsiteY384" fmla="*/ 930249 h 1944000"/>
              <a:gd name="connsiteX385" fmla="*/ 1280801 w 1944000"/>
              <a:gd name="connsiteY385" fmla="*/ 921677 h 1944000"/>
              <a:gd name="connsiteX386" fmla="*/ 1252512 w 1944000"/>
              <a:gd name="connsiteY386" fmla="*/ 912469 h 1944000"/>
              <a:gd name="connsiteX387" fmla="*/ 1221362 w 1944000"/>
              <a:gd name="connsiteY387" fmla="*/ 902627 h 1944000"/>
              <a:gd name="connsiteX388" fmla="*/ 1186397 w 1944000"/>
              <a:gd name="connsiteY388" fmla="*/ 892784 h 1944000"/>
              <a:gd name="connsiteX389" fmla="*/ 1148572 w 1944000"/>
              <a:gd name="connsiteY389" fmla="*/ 882307 h 1944000"/>
              <a:gd name="connsiteX390" fmla="*/ 1107568 w 1944000"/>
              <a:gd name="connsiteY390" fmla="*/ 871512 h 1944000"/>
              <a:gd name="connsiteX391" fmla="*/ 1063385 w 1944000"/>
              <a:gd name="connsiteY391" fmla="*/ 860399 h 1944000"/>
              <a:gd name="connsiteX392" fmla="*/ 1063385 w 1944000"/>
              <a:gd name="connsiteY392" fmla="*/ 511149 h 1944000"/>
              <a:gd name="connsiteX393" fmla="*/ 1078960 w 1944000"/>
              <a:gd name="connsiteY393" fmla="*/ 514642 h 1944000"/>
              <a:gd name="connsiteX394" fmla="*/ 1093582 w 1944000"/>
              <a:gd name="connsiteY394" fmla="*/ 518769 h 1944000"/>
              <a:gd name="connsiteX395" fmla="*/ 1108204 w 1944000"/>
              <a:gd name="connsiteY395" fmla="*/ 523214 h 1944000"/>
              <a:gd name="connsiteX396" fmla="*/ 1121554 w 1944000"/>
              <a:gd name="connsiteY396" fmla="*/ 528612 h 1944000"/>
              <a:gd name="connsiteX397" fmla="*/ 1128229 w 1944000"/>
              <a:gd name="connsiteY397" fmla="*/ 531469 h 1944000"/>
              <a:gd name="connsiteX398" fmla="*/ 1134904 w 1944000"/>
              <a:gd name="connsiteY398" fmla="*/ 534644 h 1944000"/>
              <a:gd name="connsiteX399" fmla="*/ 1141261 w 1944000"/>
              <a:gd name="connsiteY399" fmla="*/ 537502 h 1944000"/>
              <a:gd name="connsiteX400" fmla="*/ 1146982 w 1944000"/>
              <a:gd name="connsiteY400" fmla="*/ 540677 h 1944000"/>
              <a:gd name="connsiteX401" fmla="*/ 1153022 w 1944000"/>
              <a:gd name="connsiteY401" fmla="*/ 544169 h 1944000"/>
              <a:gd name="connsiteX402" fmla="*/ 1159061 w 1944000"/>
              <a:gd name="connsiteY402" fmla="*/ 547662 h 1944000"/>
              <a:gd name="connsiteX403" fmla="*/ 1164465 w 1944000"/>
              <a:gd name="connsiteY403" fmla="*/ 551154 h 1944000"/>
              <a:gd name="connsiteX404" fmla="*/ 1169868 w 1944000"/>
              <a:gd name="connsiteY404" fmla="*/ 555282 h 1944000"/>
              <a:gd name="connsiteX405" fmla="*/ 1178768 w 1944000"/>
              <a:gd name="connsiteY405" fmla="*/ 561949 h 1944000"/>
              <a:gd name="connsiteX406" fmla="*/ 1187351 w 1944000"/>
              <a:gd name="connsiteY406" fmla="*/ 568934 h 1944000"/>
              <a:gd name="connsiteX407" fmla="*/ 1195297 w 1944000"/>
              <a:gd name="connsiteY407" fmla="*/ 576554 h 1944000"/>
              <a:gd name="connsiteX408" fmla="*/ 1202926 w 1944000"/>
              <a:gd name="connsiteY408" fmla="*/ 584174 h 1944000"/>
              <a:gd name="connsiteX409" fmla="*/ 1209919 w 1944000"/>
              <a:gd name="connsiteY409" fmla="*/ 592429 h 1944000"/>
              <a:gd name="connsiteX410" fmla="*/ 1216594 w 1944000"/>
              <a:gd name="connsiteY410" fmla="*/ 601002 h 1944000"/>
              <a:gd name="connsiteX411" fmla="*/ 1222633 w 1944000"/>
              <a:gd name="connsiteY411" fmla="*/ 609574 h 1944000"/>
              <a:gd name="connsiteX412" fmla="*/ 1228355 w 1944000"/>
              <a:gd name="connsiteY412" fmla="*/ 618782 h 1944000"/>
              <a:gd name="connsiteX413" fmla="*/ 1233758 w 1944000"/>
              <a:gd name="connsiteY413" fmla="*/ 627989 h 1944000"/>
              <a:gd name="connsiteX414" fmla="*/ 1238844 w 1944000"/>
              <a:gd name="connsiteY414" fmla="*/ 637832 h 1944000"/>
              <a:gd name="connsiteX415" fmla="*/ 1242976 w 1944000"/>
              <a:gd name="connsiteY415" fmla="*/ 647674 h 1944000"/>
              <a:gd name="connsiteX416" fmla="*/ 1247108 w 1944000"/>
              <a:gd name="connsiteY416" fmla="*/ 658469 h 1944000"/>
              <a:gd name="connsiteX417" fmla="*/ 1250287 w 1944000"/>
              <a:gd name="connsiteY417" fmla="*/ 668947 h 1944000"/>
              <a:gd name="connsiteX418" fmla="*/ 1253465 w 1944000"/>
              <a:gd name="connsiteY418" fmla="*/ 680059 h 1944000"/>
              <a:gd name="connsiteX419" fmla="*/ 1256326 w 1944000"/>
              <a:gd name="connsiteY419" fmla="*/ 691172 h 1944000"/>
              <a:gd name="connsiteX420" fmla="*/ 1258233 w 1944000"/>
              <a:gd name="connsiteY420" fmla="*/ 702919 h 1944000"/>
              <a:gd name="connsiteX421" fmla="*/ 1482324 w 1944000"/>
              <a:gd name="connsiteY421" fmla="*/ 675297 h 1944000"/>
              <a:gd name="connsiteX422" fmla="*/ 1479464 w 1944000"/>
              <a:gd name="connsiteY422" fmla="*/ 660692 h 1944000"/>
              <a:gd name="connsiteX423" fmla="*/ 1475967 w 1944000"/>
              <a:gd name="connsiteY423" fmla="*/ 646087 h 1944000"/>
              <a:gd name="connsiteX424" fmla="*/ 1472789 w 1944000"/>
              <a:gd name="connsiteY424" fmla="*/ 632434 h 1944000"/>
              <a:gd name="connsiteX425" fmla="*/ 1469292 w 1944000"/>
              <a:gd name="connsiteY425" fmla="*/ 618782 h 1944000"/>
              <a:gd name="connsiteX426" fmla="*/ 1465160 w 1944000"/>
              <a:gd name="connsiteY426" fmla="*/ 605764 h 1944000"/>
              <a:gd name="connsiteX427" fmla="*/ 1461028 w 1944000"/>
              <a:gd name="connsiteY427" fmla="*/ 592747 h 1944000"/>
              <a:gd name="connsiteX428" fmla="*/ 1456260 w 1944000"/>
              <a:gd name="connsiteY428" fmla="*/ 580364 h 1944000"/>
              <a:gd name="connsiteX429" fmla="*/ 1451810 w 1944000"/>
              <a:gd name="connsiteY429" fmla="*/ 568299 h 1944000"/>
              <a:gd name="connsiteX430" fmla="*/ 1446406 w 1944000"/>
              <a:gd name="connsiteY430" fmla="*/ 556552 h 1944000"/>
              <a:gd name="connsiteX431" fmla="*/ 1441321 w 1944000"/>
              <a:gd name="connsiteY431" fmla="*/ 545439 h 1944000"/>
              <a:gd name="connsiteX432" fmla="*/ 1435599 w 1944000"/>
              <a:gd name="connsiteY432" fmla="*/ 534644 h 1944000"/>
              <a:gd name="connsiteX433" fmla="*/ 1429560 w 1944000"/>
              <a:gd name="connsiteY433" fmla="*/ 523532 h 1944000"/>
              <a:gd name="connsiteX434" fmla="*/ 1423838 w 1944000"/>
              <a:gd name="connsiteY434" fmla="*/ 513689 h 1944000"/>
              <a:gd name="connsiteX435" fmla="*/ 1417163 w 1944000"/>
              <a:gd name="connsiteY435" fmla="*/ 503847 h 1944000"/>
              <a:gd name="connsiteX436" fmla="*/ 1410488 w 1944000"/>
              <a:gd name="connsiteY436" fmla="*/ 494322 h 1944000"/>
              <a:gd name="connsiteX437" fmla="*/ 1403177 w 1944000"/>
              <a:gd name="connsiteY437" fmla="*/ 485432 h 1944000"/>
              <a:gd name="connsiteX438" fmla="*/ 1395867 w 1944000"/>
              <a:gd name="connsiteY438" fmla="*/ 476542 h 1944000"/>
              <a:gd name="connsiteX439" fmla="*/ 1388238 w 1944000"/>
              <a:gd name="connsiteY439" fmla="*/ 467969 h 1944000"/>
              <a:gd name="connsiteX440" fmla="*/ 1379974 w 1944000"/>
              <a:gd name="connsiteY440" fmla="*/ 459714 h 1944000"/>
              <a:gd name="connsiteX441" fmla="*/ 1371074 w 1944000"/>
              <a:gd name="connsiteY441" fmla="*/ 451459 h 1944000"/>
              <a:gd name="connsiteX442" fmla="*/ 1361538 w 1944000"/>
              <a:gd name="connsiteY442" fmla="*/ 443522 h 1944000"/>
              <a:gd name="connsiteX443" fmla="*/ 1351366 w 1944000"/>
              <a:gd name="connsiteY443" fmla="*/ 435902 h 1944000"/>
              <a:gd name="connsiteX444" fmla="*/ 1341195 w 1944000"/>
              <a:gd name="connsiteY444" fmla="*/ 428599 h 1944000"/>
              <a:gd name="connsiteX445" fmla="*/ 1330388 w 1944000"/>
              <a:gd name="connsiteY445" fmla="*/ 421614 h 1944000"/>
              <a:gd name="connsiteX446" fmla="*/ 1319262 w 1944000"/>
              <a:gd name="connsiteY446" fmla="*/ 414629 h 1944000"/>
              <a:gd name="connsiteX447" fmla="*/ 1307184 w 1944000"/>
              <a:gd name="connsiteY447" fmla="*/ 407962 h 1944000"/>
              <a:gd name="connsiteX448" fmla="*/ 1294787 w 1944000"/>
              <a:gd name="connsiteY448" fmla="*/ 401294 h 1944000"/>
              <a:gd name="connsiteX449" fmla="*/ 1282073 w 1944000"/>
              <a:gd name="connsiteY449" fmla="*/ 395262 h 1944000"/>
              <a:gd name="connsiteX450" fmla="*/ 1268723 w 1944000"/>
              <a:gd name="connsiteY450" fmla="*/ 389229 h 1944000"/>
              <a:gd name="connsiteX451" fmla="*/ 1254737 w 1944000"/>
              <a:gd name="connsiteY451" fmla="*/ 383197 h 1944000"/>
              <a:gd name="connsiteX452" fmla="*/ 1240751 w 1944000"/>
              <a:gd name="connsiteY452" fmla="*/ 378117 h 1944000"/>
              <a:gd name="connsiteX453" fmla="*/ 1225812 w 1944000"/>
              <a:gd name="connsiteY453" fmla="*/ 372402 h 1944000"/>
              <a:gd name="connsiteX454" fmla="*/ 1207058 w 1944000"/>
              <a:gd name="connsiteY454" fmla="*/ 366369 h 1944000"/>
              <a:gd name="connsiteX455" fmla="*/ 1187986 w 1944000"/>
              <a:gd name="connsiteY455" fmla="*/ 360972 h 1944000"/>
              <a:gd name="connsiteX456" fmla="*/ 1168279 w 1944000"/>
              <a:gd name="connsiteY456" fmla="*/ 355574 h 1944000"/>
              <a:gd name="connsiteX457" fmla="*/ 1147936 w 1944000"/>
              <a:gd name="connsiteY457" fmla="*/ 351129 h 1944000"/>
              <a:gd name="connsiteX458" fmla="*/ 1127593 w 1944000"/>
              <a:gd name="connsiteY458" fmla="*/ 346684 h 1944000"/>
              <a:gd name="connsiteX459" fmla="*/ 1106614 w 1944000"/>
              <a:gd name="connsiteY459" fmla="*/ 343192 h 1944000"/>
              <a:gd name="connsiteX460" fmla="*/ 1085000 w 1944000"/>
              <a:gd name="connsiteY460" fmla="*/ 339699 h 1944000"/>
              <a:gd name="connsiteX461" fmla="*/ 1063385 w 1944000"/>
              <a:gd name="connsiteY461" fmla="*/ 337159 h 1944000"/>
              <a:gd name="connsiteX462" fmla="*/ 1063385 w 1944000"/>
              <a:gd name="connsiteY462" fmla="*/ 217144 h 1944000"/>
              <a:gd name="connsiteX463" fmla="*/ 972000 w 1944000"/>
              <a:gd name="connsiteY463" fmla="*/ 0 h 1944000"/>
              <a:gd name="connsiteX464" fmla="*/ 1944000 w 1944000"/>
              <a:gd name="connsiteY464" fmla="*/ 972000 h 1944000"/>
              <a:gd name="connsiteX465" fmla="*/ 972000 w 1944000"/>
              <a:gd name="connsiteY465" fmla="*/ 1944000 h 1944000"/>
              <a:gd name="connsiteX466" fmla="*/ 0 w 1944000"/>
              <a:gd name="connsiteY466" fmla="*/ 972000 h 1944000"/>
              <a:gd name="connsiteX467" fmla="*/ 972000 w 1944000"/>
              <a:gd name="connsiteY467" fmla="*/ 0 h 19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</a:cxnLst>
            <a:rect l="l" t="t" r="r" b="b"/>
            <a:pathLst>
              <a:path w="1944000" h="1944000">
                <a:moveTo>
                  <a:pt x="1063385" y="1082014"/>
                </a:moveTo>
                <a:lnTo>
                  <a:pt x="1093900" y="1089952"/>
                </a:lnTo>
                <a:lnTo>
                  <a:pt x="1121871" y="1097572"/>
                </a:lnTo>
                <a:lnTo>
                  <a:pt x="1146982" y="1104557"/>
                </a:lnTo>
                <a:lnTo>
                  <a:pt x="1169550" y="1111542"/>
                </a:lnTo>
                <a:lnTo>
                  <a:pt x="1188940" y="1118209"/>
                </a:lnTo>
                <a:lnTo>
                  <a:pt x="1205469" y="1124559"/>
                </a:lnTo>
                <a:lnTo>
                  <a:pt x="1212779" y="1127734"/>
                </a:lnTo>
                <a:lnTo>
                  <a:pt x="1219137" y="1130592"/>
                </a:lnTo>
                <a:lnTo>
                  <a:pt x="1225176" y="1133449"/>
                </a:lnTo>
                <a:lnTo>
                  <a:pt x="1230262" y="1136307"/>
                </a:lnTo>
                <a:lnTo>
                  <a:pt x="1238526" y="1141704"/>
                </a:lnTo>
                <a:lnTo>
                  <a:pt x="1245837" y="1146784"/>
                </a:lnTo>
                <a:lnTo>
                  <a:pt x="1253148" y="1152499"/>
                </a:lnTo>
                <a:lnTo>
                  <a:pt x="1259823" y="1158532"/>
                </a:lnTo>
                <a:lnTo>
                  <a:pt x="1265862" y="1164564"/>
                </a:lnTo>
                <a:lnTo>
                  <a:pt x="1271266" y="1170914"/>
                </a:lnTo>
                <a:lnTo>
                  <a:pt x="1276351" y="1177582"/>
                </a:lnTo>
                <a:lnTo>
                  <a:pt x="1280801" y="1184567"/>
                </a:lnTo>
                <a:lnTo>
                  <a:pt x="1284934" y="1191234"/>
                </a:lnTo>
                <a:lnTo>
                  <a:pt x="1288112" y="1198537"/>
                </a:lnTo>
                <a:lnTo>
                  <a:pt x="1291291" y="1206157"/>
                </a:lnTo>
                <a:lnTo>
                  <a:pt x="1293516" y="1214094"/>
                </a:lnTo>
                <a:lnTo>
                  <a:pt x="1295423" y="1222032"/>
                </a:lnTo>
                <a:lnTo>
                  <a:pt x="1296694" y="1230287"/>
                </a:lnTo>
                <a:lnTo>
                  <a:pt x="1297330" y="1238859"/>
                </a:lnTo>
                <a:lnTo>
                  <a:pt x="1297648" y="1247432"/>
                </a:lnTo>
                <a:lnTo>
                  <a:pt x="1297330" y="1257275"/>
                </a:lnTo>
                <a:lnTo>
                  <a:pt x="1296377" y="1266800"/>
                </a:lnTo>
                <a:lnTo>
                  <a:pt x="1295105" y="1276007"/>
                </a:lnTo>
                <a:lnTo>
                  <a:pt x="1292880" y="1285215"/>
                </a:lnTo>
                <a:lnTo>
                  <a:pt x="1290019" y="1294422"/>
                </a:lnTo>
                <a:lnTo>
                  <a:pt x="1286841" y="1303312"/>
                </a:lnTo>
                <a:lnTo>
                  <a:pt x="1283344" y="1312202"/>
                </a:lnTo>
                <a:lnTo>
                  <a:pt x="1278576" y="1320775"/>
                </a:lnTo>
                <a:lnTo>
                  <a:pt x="1273808" y="1329347"/>
                </a:lnTo>
                <a:lnTo>
                  <a:pt x="1267769" y="1337602"/>
                </a:lnTo>
                <a:lnTo>
                  <a:pt x="1261412" y="1345857"/>
                </a:lnTo>
                <a:lnTo>
                  <a:pt x="1254737" y="1353795"/>
                </a:lnTo>
                <a:lnTo>
                  <a:pt x="1247426" y="1361732"/>
                </a:lnTo>
                <a:lnTo>
                  <a:pt x="1239162" y="1369670"/>
                </a:lnTo>
                <a:lnTo>
                  <a:pt x="1230580" y="1376655"/>
                </a:lnTo>
                <a:lnTo>
                  <a:pt x="1221362" y="1384275"/>
                </a:lnTo>
                <a:lnTo>
                  <a:pt x="1214051" y="1389672"/>
                </a:lnTo>
                <a:lnTo>
                  <a:pt x="1206422" y="1394435"/>
                </a:lnTo>
                <a:lnTo>
                  <a:pt x="1198476" y="1399515"/>
                </a:lnTo>
                <a:lnTo>
                  <a:pt x="1190211" y="1403960"/>
                </a:lnTo>
                <a:lnTo>
                  <a:pt x="1181311" y="1408087"/>
                </a:lnTo>
                <a:lnTo>
                  <a:pt x="1172411" y="1411897"/>
                </a:lnTo>
                <a:lnTo>
                  <a:pt x="1163193" y="1416025"/>
                </a:lnTo>
                <a:lnTo>
                  <a:pt x="1153340" y="1419517"/>
                </a:lnTo>
                <a:lnTo>
                  <a:pt x="1143486" y="1422692"/>
                </a:lnTo>
                <a:lnTo>
                  <a:pt x="1132997" y="1425867"/>
                </a:lnTo>
                <a:lnTo>
                  <a:pt x="1122189" y="1428407"/>
                </a:lnTo>
                <a:lnTo>
                  <a:pt x="1111064" y="1431265"/>
                </a:lnTo>
                <a:lnTo>
                  <a:pt x="1099621" y="1433487"/>
                </a:lnTo>
                <a:lnTo>
                  <a:pt x="1087860" y="1435392"/>
                </a:lnTo>
                <a:lnTo>
                  <a:pt x="1075782" y="1436980"/>
                </a:lnTo>
                <a:lnTo>
                  <a:pt x="1063385" y="1438567"/>
                </a:lnTo>
                <a:close/>
                <a:moveTo>
                  <a:pt x="880616" y="505752"/>
                </a:moveTo>
                <a:lnTo>
                  <a:pt x="880616" y="814362"/>
                </a:lnTo>
                <a:lnTo>
                  <a:pt x="847241" y="805789"/>
                </a:lnTo>
                <a:lnTo>
                  <a:pt x="820223" y="798804"/>
                </a:lnTo>
                <a:lnTo>
                  <a:pt x="799879" y="793089"/>
                </a:lnTo>
                <a:lnTo>
                  <a:pt x="785894" y="788327"/>
                </a:lnTo>
                <a:lnTo>
                  <a:pt x="771590" y="782929"/>
                </a:lnTo>
                <a:lnTo>
                  <a:pt x="757922" y="776897"/>
                </a:lnTo>
                <a:lnTo>
                  <a:pt x="745843" y="770229"/>
                </a:lnTo>
                <a:lnTo>
                  <a:pt x="739804" y="767054"/>
                </a:lnTo>
                <a:lnTo>
                  <a:pt x="734400" y="763879"/>
                </a:lnTo>
                <a:lnTo>
                  <a:pt x="728679" y="760069"/>
                </a:lnTo>
                <a:lnTo>
                  <a:pt x="723593" y="756577"/>
                </a:lnTo>
                <a:lnTo>
                  <a:pt x="718825" y="752767"/>
                </a:lnTo>
                <a:lnTo>
                  <a:pt x="714057" y="749274"/>
                </a:lnTo>
                <a:lnTo>
                  <a:pt x="709925" y="745464"/>
                </a:lnTo>
                <a:lnTo>
                  <a:pt x="705475" y="741337"/>
                </a:lnTo>
                <a:lnTo>
                  <a:pt x="701979" y="737209"/>
                </a:lnTo>
                <a:lnTo>
                  <a:pt x="698164" y="733082"/>
                </a:lnTo>
                <a:lnTo>
                  <a:pt x="694668" y="728954"/>
                </a:lnTo>
                <a:lnTo>
                  <a:pt x="691807" y="724827"/>
                </a:lnTo>
                <a:lnTo>
                  <a:pt x="688629" y="720699"/>
                </a:lnTo>
                <a:lnTo>
                  <a:pt x="686086" y="716254"/>
                </a:lnTo>
                <a:lnTo>
                  <a:pt x="683543" y="712127"/>
                </a:lnTo>
                <a:lnTo>
                  <a:pt x="681000" y="707682"/>
                </a:lnTo>
                <a:lnTo>
                  <a:pt x="679093" y="703237"/>
                </a:lnTo>
                <a:lnTo>
                  <a:pt x="677186" y="698474"/>
                </a:lnTo>
                <a:lnTo>
                  <a:pt x="675596" y="694347"/>
                </a:lnTo>
                <a:lnTo>
                  <a:pt x="674325" y="689584"/>
                </a:lnTo>
                <a:lnTo>
                  <a:pt x="673053" y="684822"/>
                </a:lnTo>
                <a:lnTo>
                  <a:pt x="671782" y="680059"/>
                </a:lnTo>
                <a:lnTo>
                  <a:pt x="671146" y="675297"/>
                </a:lnTo>
                <a:lnTo>
                  <a:pt x="670511" y="670217"/>
                </a:lnTo>
                <a:lnTo>
                  <a:pt x="670193" y="665137"/>
                </a:lnTo>
                <a:lnTo>
                  <a:pt x="670193" y="660374"/>
                </a:lnTo>
                <a:lnTo>
                  <a:pt x="670511" y="652437"/>
                </a:lnTo>
                <a:lnTo>
                  <a:pt x="671146" y="644499"/>
                </a:lnTo>
                <a:lnTo>
                  <a:pt x="672736" y="636879"/>
                </a:lnTo>
                <a:lnTo>
                  <a:pt x="674643" y="629259"/>
                </a:lnTo>
                <a:lnTo>
                  <a:pt x="676868" y="622274"/>
                </a:lnTo>
                <a:lnTo>
                  <a:pt x="679728" y="614972"/>
                </a:lnTo>
                <a:lnTo>
                  <a:pt x="683225" y="607669"/>
                </a:lnTo>
                <a:lnTo>
                  <a:pt x="687039" y="600684"/>
                </a:lnTo>
                <a:lnTo>
                  <a:pt x="691807" y="593699"/>
                </a:lnTo>
                <a:lnTo>
                  <a:pt x="696575" y="587349"/>
                </a:lnTo>
                <a:lnTo>
                  <a:pt x="702297" y="580682"/>
                </a:lnTo>
                <a:lnTo>
                  <a:pt x="708336" y="574014"/>
                </a:lnTo>
                <a:lnTo>
                  <a:pt x="714693" y="567664"/>
                </a:lnTo>
                <a:lnTo>
                  <a:pt x="722004" y="561632"/>
                </a:lnTo>
                <a:lnTo>
                  <a:pt x="729632" y="555282"/>
                </a:lnTo>
                <a:lnTo>
                  <a:pt x="737897" y="549249"/>
                </a:lnTo>
                <a:lnTo>
                  <a:pt x="743936" y="545122"/>
                </a:lnTo>
                <a:lnTo>
                  <a:pt x="750293" y="540994"/>
                </a:lnTo>
                <a:lnTo>
                  <a:pt x="757286" y="537502"/>
                </a:lnTo>
                <a:lnTo>
                  <a:pt x="764597" y="533692"/>
                </a:lnTo>
                <a:lnTo>
                  <a:pt x="772544" y="530517"/>
                </a:lnTo>
                <a:lnTo>
                  <a:pt x="780490" y="527342"/>
                </a:lnTo>
                <a:lnTo>
                  <a:pt x="789072" y="524167"/>
                </a:lnTo>
                <a:lnTo>
                  <a:pt x="797654" y="521627"/>
                </a:lnTo>
                <a:lnTo>
                  <a:pt x="806872" y="519087"/>
                </a:lnTo>
                <a:lnTo>
                  <a:pt x="816408" y="516229"/>
                </a:lnTo>
                <a:lnTo>
                  <a:pt x="825944" y="514324"/>
                </a:lnTo>
                <a:lnTo>
                  <a:pt x="836116" y="512102"/>
                </a:lnTo>
                <a:lnTo>
                  <a:pt x="846923" y="510514"/>
                </a:lnTo>
                <a:lnTo>
                  <a:pt x="858048" y="508927"/>
                </a:lnTo>
                <a:lnTo>
                  <a:pt x="869173" y="507022"/>
                </a:lnTo>
                <a:close/>
                <a:moveTo>
                  <a:pt x="880616" y="217144"/>
                </a:moveTo>
                <a:lnTo>
                  <a:pt x="880616" y="333984"/>
                </a:lnTo>
                <a:lnTo>
                  <a:pt x="863451" y="335254"/>
                </a:lnTo>
                <a:lnTo>
                  <a:pt x="846287" y="337159"/>
                </a:lnTo>
                <a:lnTo>
                  <a:pt x="829440" y="339382"/>
                </a:lnTo>
                <a:lnTo>
                  <a:pt x="812912" y="341922"/>
                </a:lnTo>
                <a:lnTo>
                  <a:pt x="796701" y="344779"/>
                </a:lnTo>
                <a:lnTo>
                  <a:pt x="780490" y="347954"/>
                </a:lnTo>
                <a:lnTo>
                  <a:pt x="764279" y="351764"/>
                </a:lnTo>
                <a:lnTo>
                  <a:pt x="748386" y="355892"/>
                </a:lnTo>
                <a:lnTo>
                  <a:pt x="726136" y="362242"/>
                </a:lnTo>
                <a:lnTo>
                  <a:pt x="704839" y="368909"/>
                </a:lnTo>
                <a:lnTo>
                  <a:pt x="684814" y="375894"/>
                </a:lnTo>
                <a:lnTo>
                  <a:pt x="666061" y="383197"/>
                </a:lnTo>
                <a:lnTo>
                  <a:pt x="657160" y="387324"/>
                </a:lnTo>
                <a:lnTo>
                  <a:pt x="648260" y="391134"/>
                </a:lnTo>
                <a:lnTo>
                  <a:pt x="639996" y="395262"/>
                </a:lnTo>
                <a:lnTo>
                  <a:pt x="632050" y="399072"/>
                </a:lnTo>
                <a:lnTo>
                  <a:pt x="624103" y="403517"/>
                </a:lnTo>
                <a:lnTo>
                  <a:pt x="616792" y="407644"/>
                </a:lnTo>
                <a:lnTo>
                  <a:pt x="609481" y="412089"/>
                </a:lnTo>
                <a:lnTo>
                  <a:pt x="602806" y="416534"/>
                </a:lnTo>
                <a:lnTo>
                  <a:pt x="593906" y="422567"/>
                </a:lnTo>
                <a:lnTo>
                  <a:pt x="585642" y="428282"/>
                </a:lnTo>
                <a:lnTo>
                  <a:pt x="577060" y="434632"/>
                </a:lnTo>
                <a:lnTo>
                  <a:pt x="569113" y="440982"/>
                </a:lnTo>
                <a:lnTo>
                  <a:pt x="561167" y="447967"/>
                </a:lnTo>
                <a:lnTo>
                  <a:pt x="553538" y="454317"/>
                </a:lnTo>
                <a:lnTo>
                  <a:pt x="545910" y="461302"/>
                </a:lnTo>
                <a:lnTo>
                  <a:pt x="538917" y="468604"/>
                </a:lnTo>
                <a:lnTo>
                  <a:pt x="532241" y="475907"/>
                </a:lnTo>
                <a:lnTo>
                  <a:pt x="525249" y="483527"/>
                </a:lnTo>
                <a:lnTo>
                  <a:pt x="518891" y="491464"/>
                </a:lnTo>
                <a:lnTo>
                  <a:pt x="512534" y="499402"/>
                </a:lnTo>
                <a:lnTo>
                  <a:pt x="506813" y="507022"/>
                </a:lnTo>
                <a:lnTo>
                  <a:pt x="501091" y="515277"/>
                </a:lnTo>
                <a:lnTo>
                  <a:pt x="495370" y="523849"/>
                </a:lnTo>
                <a:lnTo>
                  <a:pt x="490284" y="532422"/>
                </a:lnTo>
                <a:lnTo>
                  <a:pt x="485198" y="541312"/>
                </a:lnTo>
                <a:lnTo>
                  <a:pt x="480430" y="550202"/>
                </a:lnTo>
                <a:lnTo>
                  <a:pt x="475980" y="559092"/>
                </a:lnTo>
                <a:lnTo>
                  <a:pt x="472166" y="568299"/>
                </a:lnTo>
                <a:lnTo>
                  <a:pt x="468352" y="577507"/>
                </a:lnTo>
                <a:lnTo>
                  <a:pt x="464855" y="586714"/>
                </a:lnTo>
                <a:lnTo>
                  <a:pt x="461994" y="596239"/>
                </a:lnTo>
                <a:lnTo>
                  <a:pt x="459134" y="605764"/>
                </a:lnTo>
                <a:lnTo>
                  <a:pt x="456591" y="615289"/>
                </a:lnTo>
                <a:lnTo>
                  <a:pt x="454684" y="624814"/>
                </a:lnTo>
                <a:lnTo>
                  <a:pt x="453094" y="634657"/>
                </a:lnTo>
                <a:lnTo>
                  <a:pt x="451187" y="644182"/>
                </a:lnTo>
                <a:lnTo>
                  <a:pt x="450234" y="654024"/>
                </a:lnTo>
                <a:lnTo>
                  <a:pt x="449280" y="664184"/>
                </a:lnTo>
                <a:lnTo>
                  <a:pt x="448962" y="674344"/>
                </a:lnTo>
                <a:lnTo>
                  <a:pt x="448644" y="684822"/>
                </a:lnTo>
                <a:lnTo>
                  <a:pt x="448962" y="695934"/>
                </a:lnTo>
                <a:lnTo>
                  <a:pt x="449598" y="706729"/>
                </a:lnTo>
                <a:lnTo>
                  <a:pt x="450552" y="717842"/>
                </a:lnTo>
                <a:lnTo>
                  <a:pt x="452141" y="728637"/>
                </a:lnTo>
                <a:lnTo>
                  <a:pt x="453730" y="739432"/>
                </a:lnTo>
                <a:lnTo>
                  <a:pt x="455955" y="749909"/>
                </a:lnTo>
                <a:lnTo>
                  <a:pt x="458180" y="760387"/>
                </a:lnTo>
                <a:lnTo>
                  <a:pt x="461359" y="770547"/>
                </a:lnTo>
                <a:lnTo>
                  <a:pt x="464537" y="781024"/>
                </a:lnTo>
                <a:lnTo>
                  <a:pt x="468352" y="791184"/>
                </a:lnTo>
                <a:lnTo>
                  <a:pt x="472484" y="801027"/>
                </a:lnTo>
                <a:lnTo>
                  <a:pt x="476934" y="810869"/>
                </a:lnTo>
                <a:lnTo>
                  <a:pt x="482020" y="820712"/>
                </a:lnTo>
                <a:lnTo>
                  <a:pt x="487423" y="830237"/>
                </a:lnTo>
                <a:lnTo>
                  <a:pt x="492827" y="839762"/>
                </a:lnTo>
                <a:lnTo>
                  <a:pt x="498866" y="848969"/>
                </a:lnTo>
                <a:lnTo>
                  <a:pt x="505541" y="858177"/>
                </a:lnTo>
                <a:lnTo>
                  <a:pt x="512216" y="867067"/>
                </a:lnTo>
                <a:lnTo>
                  <a:pt x="519527" y="875957"/>
                </a:lnTo>
                <a:lnTo>
                  <a:pt x="527156" y="884212"/>
                </a:lnTo>
                <a:lnTo>
                  <a:pt x="535102" y="892467"/>
                </a:lnTo>
                <a:lnTo>
                  <a:pt x="543367" y="900404"/>
                </a:lnTo>
                <a:lnTo>
                  <a:pt x="551949" y="908024"/>
                </a:lnTo>
                <a:lnTo>
                  <a:pt x="561167" y="915644"/>
                </a:lnTo>
                <a:lnTo>
                  <a:pt x="570385" y="922947"/>
                </a:lnTo>
                <a:lnTo>
                  <a:pt x="580238" y="929932"/>
                </a:lnTo>
                <a:lnTo>
                  <a:pt x="590410" y="936282"/>
                </a:lnTo>
                <a:lnTo>
                  <a:pt x="600899" y="942632"/>
                </a:lnTo>
                <a:lnTo>
                  <a:pt x="611706" y="948982"/>
                </a:lnTo>
                <a:lnTo>
                  <a:pt x="623149" y="954697"/>
                </a:lnTo>
                <a:lnTo>
                  <a:pt x="634592" y="960412"/>
                </a:lnTo>
                <a:lnTo>
                  <a:pt x="646671" y="966127"/>
                </a:lnTo>
                <a:lnTo>
                  <a:pt x="666378" y="974064"/>
                </a:lnTo>
                <a:lnTo>
                  <a:pt x="688629" y="982637"/>
                </a:lnTo>
                <a:lnTo>
                  <a:pt x="713739" y="991209"/>
                </a:lnTo>
                <a:lnTo>
                  <a:pt x="741711" y="1000099"/>
                </a:lnTo>
                <a:lnTo>
                  <a:pt x="772544" y="1009307"/>
                </a:lnTo>
                <a:lnTo>
                  <a:pt x="805919" y="1018514"/>
                </a:lnTo>
                <a:lnTo>
                  <a:pt x="841837" y="1028357"/>
                </a:lnTo>
                <a:lnTo>
                  <a:pt x="880616" y="1038199"/>
                </a:lnTo>
                <a:lnTo>
                  <a:pt x="880616" y="1433487"/>
                </a:lnTo>
                <a:lnTo>
                  <a:pt x="870444" y="1431582"/>
                </a:lnTo>
                <a:lnTo>
                  <a:pt x="860591" y="1429042"/>
                </a:lnTo>
                <a:lnTo>
                  <a:pt x="850737" y="1426820"/>
                </a:lnTo>
                <a:lnTo>
                  <a:pt x="841519" y="1424280"/>
                </a:lnTo>
                <a:lnTo>
                  <a:pt x="831983" y="1421422"/>
                </a:lnTo>
                <a:lnTo>
                  <a:pt x="823083" y="1418247"/>
                </a:lnTo>
                <a:lnTo>
                  <a:pt x="814183" y="1415072"/>
                </a:lnTo>
                <a:lnTo>
                  <a:pt x="805283" y="1411580"/>
                </a:lnTo>
                <a:lnTo>
                  <a:pt x="796701" y="1408087"/>
                </a:lnTo>
                <a:lnTo>
                  <a:pt x="788437" y="1404277"/>
                </a:lnTo>
                <a:lnTo>
                  <a:pt x="780490" y="1400150"/>
                </a:lnTo>
                <a:lnTo>
                  <a:pt x="772544" y="1396022"/>
                </a:lnTo>
                <a:lnTo>
                  <a:pt x="764915" y="1391260"/>
                </a:lnTo>
                <a:lnTo>
                  <a:pt x="757604" y="1386815"/>
                </a:lnTo>
                <a:lnTo>
                  <a:pt x="750293" y="1381735"/>
                </a:lnTo>
                <a:lnTo>
                  <a:pt x="743618" y="1376655"/>
                </a:lnTo>
                <a:lnTo>
                  <a:pt x="732811" y="1368082"/>
                </a:lnTo>
                <a:lnTo>
                  <a:pt x="722640" y="1359192"/>
                </a:lnTo>
                <a:lnTo>
                  <a:pt x="713104" y="1349985"/>
                </a:lnTo>
                <a:lnTo>
                  <a:pt x="704204" y="1340142"/>
                </a:lnTo>
                <a:lnTo>
                  <a:pt x="695621" y="1329982"/>
                </a:lnTo>
                <a:lnTo>
                  <a:pt x="687675" y="1319187"/>
                </a:lnTo>
                <a:lnTo>
                  <a:pt x="680046" y="1308075"/>
                </a:lnTo>
                <a:lnTo>
                  <a:pt x="673371" y="1296327"/>
                </a:lnTo>
                <a:lnTo>
                  <a:pt x="667014" y="1284262"/>
                </a:lnTo>
                <a:lnTo>
                  <a:pt x="660975" y="1271562"/>
                </a:lnTo>
                <a:lnTo>
                  <a:pt x="655889" y="1258862"/>
                </a:lnTo>
                <a:lnTo>
                  <a:pt x="651121" y="1245209"/>
                </a:lnTo>
                <a:lnTo>
                  <a:pt x="646989" y="1231557"/>
                </a:lnTo>
                <a:lnTo>
                  <a:pt x="642857" y="1217269"/>
                </a:lnTo>
                <a:lnTo>
                  <a:pt x="639996" y="1202664"/>
                </a:lnTo>
                <a:lnTo>
                  <a:pt x="637453" y="1187424"/>
                </a:lnTo>
                <a:lnTo>
                  <a:pt x="410819" y="1219492"/>
                </a:lnTo>
                <a:lnTo>
                  <a:pt x="413044" y="1231557"/>
                </a:lnTo>
                <a:lnTo>
                  <a:pt x="415587" y="1243304"/>
                </a:lnTo>
                <a:lnTo>
                  <a:pt x="418766" y="1255370"/>
                </a:lnTo>
                <a:lnTo>
                  <a:pt x="421626" y="1266800"/>
                </a:lnTo>
                <a:lnTo>
                  <a:pt x="424805" y="1278230"/>
                </a:lnTo>
                <a:lnTo>
                  <a:pt x="428619" y="1289660"/>
                </a:lnTo>
                <a:lnTo>
                  <a:pt x="432116" y="1300455"/>
                </a:lnTo>
                <a:lnTo>
                  <a:pt x="435930" y="1311250"/>
                </a:lnTo>
                <a:lnTo>
                  <a:pt x="440062" y="1321727"/>
                </a:lnTo>
                <a:lnTo>
                  <a:pt x="444512" y="1332205"/>
                </a:lnTo>
                <a:lnTo>
                  <a:pt x="448644" y="1342682"/>
                </a:lnTo>
                <a:lnTo>
                  <a:pt x="453412" y="1352525"/>
                </a:lnTo>
                <a:lnTo>
                  <a:pt x="458180" y="1362367"/>
                </a:lnTo>
                <a:lnTo>
                  <a:pt x="463266" y="1372210"/>
                </a:lnTo>
                <a:lnTo>
                  <a:pt x="468352" y="1381735"/>
                </a:lnTo>
                <a:lnTo>
                  <a:pt x="473755" y="1390942"/>
                </a:lnTo>
                <a:lnTo>
                  <a:pt x="479477" y="1399832"/>
                </a:lnTo>
                <a:lnTo>
                  <a:pt x="485198" y="1409040"/>
                </a:lnTo>
                <a:lnTo>
                  <a:pt x="491238" y="1417612"/>
                </a:lnTo>
                <a:lnTo>
                  <a:pt x="497595" y="1426185"/>
                </a:lnTo>
                <a:lnTo>
                  <a:pt x="503634" y="1434757"/>
                </a:lnTo>
                <a:lnTo>
                  <a:pt x="510309" y="1442695"/>
                </a:lnTo>
                <a:lnTo>
                  <a:pt x="517302" y="1450950"/>
                </a:lnTo>
                <a:lnTo>
                  <a:pt x="524295" y="1458570"/>
                </a:lnTo>
                <a:lnTo>
                  <a:pt x="531288" y="1466190"/>
                </a:lnTo>
                <a:lnTo>
                  <a:pt x="538599" y="1473492"/>
                </a:lnTo>
                <a:lnTo>
                  <a:pt x="546227" y="1480795"/>
                </a:lnTo>
                <a:lnTo>
                  <a:pt x="553856" y="1487780"/>
                </a:lnTo>
                <a:lnTo>
                  <a:pt x="561802" y="1494765"/>
                </a:lnTo>
                <a:lnTo>
                  <a:pt x="570067" y="1501750"/>
                </a:lnTo>
                <a:lnTo>
                  <a:pt x="578331" y="1507782"/>
                </a:lnTo>
                <a:lnTo>
                  <a:pt x="586913" y="1514132"/>
                </a:lnTo>
                <a:lnTo>
                  <a:pt x="600581" y="1523657"/>
                </a:lnTo>
                <a:lnTo>
                  <a:pt x="615203" y="1532865"/>
                </a:lnTo>
                <a:lnTo>
                  <a:pt x="630142" y="1541437"/>
                </a:lnTo>
                <a:lnTo>
                  <a:pt x="645717" y="1549375"/>
                </a:lnTo>
                <a:lnTo>
                  <a:pt x="661928" y="1556995"/>
                </a:lnTo>
                <a:lnTo>
                  <a:pt x="678775" y="1563980"/>
                </a:lnTo>
                <a:lnTo>
                  <a:pt x="696257" y="1570647"/>
                </a:lnTo>
                <a:lnTo>
                  <a:pt x="714375" y="1576680"/>
                </a:lnTo>
                <a:lnTo>
                  <a:pt x="733129" y="1582395"/>
                </a:lnTo>
                <a:lnTo>
                  <a:pt x="752518" y="1587475"/>
                </a:lnTo>
                <a:lnTo>
                  <a:pt x="772544" y="1592237"/>
                </a:lnTo>
                <a:lnTo>
                  <a:pt x="792887" y="1596365"/>
                </a:lnTo>
                <a:lnTo>
                  <a:pt x="814183" y="1600175"/>
                </a:lnTo>
                <a:lnTo>
                  <a:pt x="835480" y="1603350"/>
                </a:lnTo>
                <a:lnTo>
                  <a:pt x="858048" y="1606525"/>
                </a:lnTo>
                <a:lnTo>
                  <a:pt x="880616" y="1608747"/>
                </a:lnTo>
                <a:lnTo>
                  <a:pt x="880616" y="1726857"/>
                </a:lnTo>
                <a:lnTo>
                  <a:pt x="1063385" y="1726857"/>
                </a:lnTo>
                <a:lnTo>
                  <a:pt x="1063385" y="1610652"/>
                </a:lnTo>
                <a:lnTo>
                  <a:pt x="1077371" y="1609382"/>
                </a:lnTo>
                <a:lnTo>
                  <a:pt x="1091675" y="1607795"/>
                </a:lnTo>
                <a:lnTo>
                  <a:pt x="1105661" y="1606207"/>
                </a:lnTo>
                <a:lnTo>
                  <a:pt x="1119329" y="1603985"/>
                </a:lnTo>
                <a:lnTo>
                  <a:pt x="1133314" y="1602080"/>
                </a:lnTo>
                <a:lnTo>
                  <a:pt x="1146665" y="1599857"/>
                </a:lnTo>
                <a:lnTo>
                  <a:pt x="1160015" y="1597317"/>
                </a:lnTo>
                <a:lnTo>
                  <a:pt x="1173047" y="1594142"/>
                </a:lnTo>
                <a:lnTo>
                  <a:pt x="1186397" y="1591285"/>
                </a:lnTo>
                <a:lnTo>
                  <a:pt x="1199111" y="1587792"/>
                </a:lnTo>
                <a:lnTo>
                  <a:pt x="1212144" y="1584300"/>
                </a:lnTo>
                <a:lnTo>
                  <a:pt x="1224540" y="1580807"/>
                </a:lnTo>
                <a:lnTo>
                  <a:pt x="1236937" y="1576680"/>
                </a:lnTo>
                <a:lnTo>
                  <a:pt x="1249333" y="1572552"/>
                </a:lnTo>
                <a:lnTo>
                  <a:pt x="1261412" y="1567790"/>
                </a:lnTo>
                <a:lnTo>
                  <a:pt x="1273491" y="1563345"/>
                </a:lnTo>
                <a:lnTo>
                  <a:pt x="1288748" y="1556995"/>
                </a:lnTo>
                <a:lnTo>
                  <a:pt x="1304005" y="1550010"/>
                </a:lnTo>
                <a:lnTo>
                  <a:pt x="1318627" y="1543025"/>
                </a:lnTo>
                <a:lnTo>
                  <a:pt x="1332613" y="1535722"/>
                </a:lnTo>
                <a:lnTo>
                  <a:pt x="1346598" y="1528102"/>
                </a:lnTo>
                <a:lnTo>
                  <a:pt x="1359631" y="1519847"/>
                </a:lnTo>
                <a:lnTo>
                  <a:pt x="1372345" y="1511592"/>
                </a:lnTo>
                <a:lnTo>
                  <a:pt x="1384742" y="1502702"/>
                </a:lnTo>
                <a:lnTo>
                  <a:pt x="1396185" y="1493812"/>
                </a:lnTo>
                <a:lnTo>
                  <a:pt x="1407945" y="1484287"/>
                </a:lnTo>
                <a:lnTo>
                  <a:pt x="1418753" y="1474762"/>
                </a:lnTo>
                <a:lnTo>
                  <a:pt x="1429242" y="1464602"/>
                </a:lnTo>
                <a:lnTo>
                  <a:pt x="1439096" y="1454125"/>
                </a:lnTo>
                <a:lnTo>
                  <a:pt x="1448631" y="1443647"/>
                </a:lnTo>
                <a:lnTo>
                  <a:pt x="1457531" y="1432535"/>
                </a:lnTo>
                <a:lnTo>
                  <a:pt x="1466114" y="1421422"/>
                </a:lnTo>
                <a:lnTo>
                  <a:pt x="1474378" y="1409675"/>
                </a:lnTo>
                <a:lnTo>
                  <a:pt x="1482007" y="1398245"/>
                </a:lnTo>
                <a:lnTo>
                  <a:pt x="1489000" y="1386497"/>
                </a:lnTo>
                <a:lnTo>
                  <a:pt x="1495675" y="1374432"/>
                </a:lnTo>
                <a:lnTo>
                  <a:pt x="1501396" y="1362685"/>
                </a:lnTo>
                <a:lnTo>
                  <a:pt x="1507118" y="1350620"/>
                </a:lnTo>
                <a:lnTo>
                  <a:pt x="1512203" y="1338555"/>
                </a:lnTo>
                <a:lnTo>
                  <a:pt x="1516335" y="1326490"/>
                </a:lnTo>
                <a:lnTo>
                  <a:pt x="1520468" y="1314107"/>
                </a:lnTo>
                <a:lnTo>
                  <a:pt x="1523964" y="1301725"/>
                </a:lnTo>
                <a:lnTo>
                  <a:pt x="1526507" y="1289025"/>
                </a:lnTo>
                <a:lnTo>
                  <a:pt x="1528732" y="1276642"/>
                </a:lnTo>
                <a:lnTo>
                  <a:pt x="1530957" y="1263942"/>
                </a:lnTo>
                <a:lnTo>
                  <a:pt x="1532228" y="1251242"/>
                </a:lnTo>
                <a:lnTo>
                  <a:pt x="1532864" y="1238542"/>
                </a:lnTo>
                <a:lnTo>
                  <a:pt x="1533182" y="1225207"/>
                </a:lnTo>
                <a:lnTo>
                  <a:pt x="1533182" y="1212189"/>
                </a:lnTo>
                <a:lnTo>
                  <a:pt x="1532546" y="1199172"/>
                </a:lnTo>
                <a:lnTo>
                  <a:pt x="1531275" y="1186789"/>
                </a:lnTo>
                <a:lnTo>
                  <a:pt x="1530003" y="1174407"/>
                </a:lnTo>
                <a:lnTo>
                  <a:pt x="1527778" y="1162342"/>
                </a:lnTo>
                <a:lnTo>
                  <a:pt x="1525553" y="1150594"/>
                </a:lnTo>
                <a:lnTo>
                  <a:pt x="1522693" y="1138847"/>
                </a:lnTo>
                <a:lnTo>
                  <a:pt x="1519514" y="1127734"/>
                </a:lnTo>
                <a:lnTo>
                  <a:pt x="1516018" y="1116939"/>
                </a:lnTo>
                <a:lnTo>
                  <a:pt x="1511885" y="1106144"/>
                </a:lnTo>
                <a:lnTo>
                  <a:pt x="1507435" y="1095349"/>
                </a:lnTo>
                <a:lnTo>
                  <a:pt x="1502350" y="1085189"/>
                </a:lnTo>
                <a:lnTo>
                  <a:pt x="1496946" y="1075347"/>
                </a:lnTo>
                <a:lnTo>
                  <a:pt x="1491225" y="1065822"/>
                </a:lnTo>
                <a:lnTo>
                  <a:pt x="1485185" y="1056614"/>
                </a:lnTo>
                <a:lnTo>
                  <a:pt x="1478510" y="1047407"/>
                </a:lnTo>
                <a:lnTo>
                  <a:pt x="1471517" y="1038517"/>
                </a:lnTo>
                <a:lnTo>
                  <a:pt x="1463889" y="1029944"/>
                </a:lnTo>
                <a:lnTo>
                  <a:pt x="1456260" y="1021689"/>
                </a:lnTo>
                <a:lnTo>
                  <a:pt x="1448314" y="1013752"/>
                </a:lnTo>
                <a:lnTo>
                  <a:pt x="1440049" y="1005814"/>
                </a:lnTo>
                <a:lnTo>
                  <a:pt x="1431467" y="998512"/>
                </a:lnTo>
                <a:lnTo>
                  <a:pt x="1422567" y="991527"/>
                </a:lnTo>
                <a:lnTo>
                  <a:pt x="1413349" y="984542"/>
                </a:lnTo>
                <a:lnTo>
                  <a:pt x="1403813" y="977557"/>
                </a:lnTo>
                <a:lnTo>
                  <a:pt x="1393959" y="971207"/>
                </a:lnTo>
                <a:lnTo>
                  <a:pt x="1383788" y="965174"/>
                </a:lnTo>
                <a:lnTo>
                  <a:pt x="1373299" y="959142"/>
                </a:lnTo>
                <a:lnTo>
                  <a:pt x="1362491" y="953427"/>
                </a:lnTo>
                <a:lnTo>
                  <a:pt x="1351048" y="948347"/>
                </a:lnTo>
                <a:lnTo>
                  <a:pt x="1339605" y="942949"/>
                </a:lnTo>
                <a:lnTo>
                  <a:pt x="1327845" y="937869"/>
                </a:lnTo>
                <a:lnTo>
                  <a:pt x="1305912" y="930249"/>
                </a:lnTo>
                <a:lnTo>
                  <a:pt x="1280801" y="921677"/>
                </a:lnTo>
                <a:lnTo>
                  <a:pt x="1252512" y="912469"/>
                </a:lnTo>
                <a:lnTo>
                  <a:pt x="1221362" y="902627"/>
                </a:lnTo>
                <a:lnTo>
                  <a:pt x="1186397" y="892784"/>
                </a:lnTo>
                <a:lnTo>
                  <a:pt x="1148572" y="882307"/>
                </a:lnTo>
                <a:lnTo>
                  <a:pt x="1107568" y="871512"/>
                </a:lnTo>
                <a:lnTo>
                  <a:pt x="1063385" y="860399"/>
                </a:lnTo>
                <a:lnTo>
                  <a:pt x="1063385" y="511149"/>
                </a:lnTo>
                <a:lnTo>
                  <a:pt x="1078960" y="514642"/>
                </a:lnTo>
                <a:lnTo>
                  <a:pt x="1093582" y="518769"/>
                </a:lnTo>
                <a:lnTo>
                  <a:pt x="1108204" y="523214"/>
                </a:lnTo>
                <a:lnTo>
                  <a:pt x="1121554" y="528612"/>
                </a:lnTo>
                <a:lnTo>
                  <a:pt x="1128229" y="531469"/>
                </a:lnTo>
                <a:lnTo>
                  <a:pt x="1134904" y="534644"/>
                </a:lnTo>
                <a:lnTo>
                  <a:pt x="1141261" y="537502"/>
                </a:lnTo>
                <a:lnTo>
                  <a:pt x="1146982" y="540677"/>
                </a:lnTo>
                <a:lnTo>
                  <a:pt x="1153022" y="544169"/>
                </a:lnTo>
                <a:lnTo>
                  <a:pt x="1159061" y="547662"/>
                </a:lnTo>
                <a:lnTo>
                  <a:pt x="1164465" y="551154"/>
                </a:lnTo>
                <a:lnTo>
                  <a:pt x="1169868" y="555282"/>
                </a:lnTo>
                <a:lnTo>
                  <a:pt x="1178768" y="561949"/>
                </a:lnTo>
                <a:lnTo>
                  <a:pt x="1187351" y="568934"/>
                </a:lnTo>
                <a:lnTo>
                  <a:pt x="1195297" y="576554"/>
                </a:lnTo>
                <a:lnTo>
                  <a:pt x="1202926" y="584174"/>
                </a:lnTo>
                <a:lnTo>
                  <a:pt x="1209919" y="592429"/>
                </a:lnTo>
                <a:lnTo>
                  <a:pt x="1216594" y="601002"/>
                </a:lnTo>
                <a:lnTo>
                  <a:pt x="1222633" y="609574"/>
                </a:lnTo>
                <a:lnTo>
                  <a:pt x="1228355" y="618782"/>
                </a:lnTo>
                <a:lnTo>
                  <a:pt x="1233758" y="627989"/>
                </a:lnTo>
                <a:lnTo>
                  <a:pt x="1238844" y="637832"/>
                </a:lnTo>
                <a:lnTo>
                  <a:pt x="1242976" y="647674"/>
                </a:lnTo>
                <a:lnTo>
                  <a:pt x="1247108" y="658469"/>
                </a:lnTo>
                <a:lnTo>
                  <a:pt x="1250287" y="668947"/>
                </a:lnTo>
                <a:lnTo>
                  <a:pt x="1253465" y="680059"/>
                </a:lnTo>
                <a:lnTo>
                  <a:pt x="1256326" y="691172"/>
                </a:lnTo>
                <a:lnTo>
                  <a:pt x="1258233" y="702919"/>
                </a:lnTo>
                <a:lnTo>
                  <a:pt x="1482324" y="675297"/>
                </a:lnTo>
                <a:lnTo>
                  <a:pt x="1479464" y="660692"/>
                </a:lnTo>
                <a:lnTo>
                  <a:pt x="1475967" y="646087"/>
                </a:lnTo>
                <a:lnTo>
                  <a:pt x="1472789" y="632434"/>
                </a:lnTo>
                <a:lnTo>
                  <a:pt x="1469292" y="618782"/>
                </a:lnTo>
                <a:lnTo>
                  <a:pt x="1465160" y="605764"/>
                </a:lnTo>
                <a:lnTo>
                  <a:pt x="1461028" y="592747"/>
                </a:lnTo>
                <a:lnTo>
                  <a:pt x="1456260" y="580364"/>
                </a:lnTo>
                <a:lnTo>
                  <a:pt x="1451810" y="568299"/>
                </a:lnTo>
                <a:lnTo>
                  <a:pt x="1446406" y="556552"/>
                </a:lnTo>
                <a:lnTo>
                  <a:pt x="1441321" y="545439"/>
                </a:lnTo>
                <a:lnTo>
                  <a:pt x="1435599" y="534644"/>
                </a:lnTo>
                <a:lnTo>
                  <a:pt x="1429560" y="523532"/>
                </a:lnTo>
                <a:lnTo>
                  <a:pt x="1423838" y="513689"/>
                </a:lnTo>
                <a:lnTo>
                  <a:pt x="1417163" y="503847"/>
                </a:lnTo>
                <a:lnTo>
                  <a:pt x="1410488" y="494322"/>
                </a:lnTo>
                <a:lnTo>
                  <a:pt x="1403177" y="485432"/>
                </a:lnTo>
                <a:lnTo>
                  <a:pt x="1395867" y="476542"/>
                </a:lnTo>
                <a:lnTo>
                  <a:pt x="1388238" y="467969"/>
                </a:lnTo>
                <a:lnTo>
                  <a:pt x="1379974" y="459714"/>
                </a:lnTo>
                <a:lnTo>
                  <a:pt x="1371074" y="451459"/>
                </a:lnTo>
                <a:lnTo>
                  <a:pt x="1361538" y="443522"/>
                </a:lnTo>
                <a:lnTo>
                  <a:pt x="1351366" y="435902"/>
                </a:lnTo>
                <a:lnTo>
                  <a:pt x="1341195" y="428599"/>
                </a:lnTo>
                <a:lnTo>
                  <a:pt x="1330388" y="421614"/>
                </a:lnTo>
                <a:lnTo>
                  <a:pt x="1319262" y="414629"/>
                </a:lnTo>
                <a:lnTo>
                  <a:pt x="1307184" y="407962"/>
                </a:lnTo>
                <a:lnTo>
                  <a:pt x="1294787" y="401294"/>
                </a:lnTo>
                <a:lnTo>
                  <a:pt x="1282073" y="395262"/>
                </a:lnTo>
                <a:lnTo>
                  <a:pt x="1268723" y="389229"/>
                </a:lnTo>
                <a:lnTo>
                  <a:pt x="1254737" y="383197"/>
                </a:lnTo>
                <a:lnTo>
                  <a:pt x="1240751" y="378117"/>
                </a:lnTo>
                <a:lnTo>
                  <a:pt x="1225812" y="372402"/>
                </a:lnTo>
                <a:lnTo>
                  <a:pt x="1207058" y="366369"/>
                </a:lnTo>
                <a:lnTo>
                  <a:pt x="1187986" y="360972"/>
                </a:lnTo>
                <a:lnTo>
                  <a:pt x="1168279" y="355574"/>
                </a:lnTo>
                <a:lnTo>
                  <a:pt x="1147936" y="351129"/>
                </a:lnTo>
                <a:lnTo>
                  <a:pt x="1127593" y="346684"/>
                </a:lnTo>
                <a:lnTo>
                  <a:pt x="1106614" y="343192"/>
                </a:lnTo>
                <a:lnTo>
                  <a:pt x="1085000" y="339699"/>
                </a:lnTo>
                <a:lnTo>
                  <a:pt x="1063385" y="337159"/>
                </a:lnTo>
                <a:lnTo>
                  <a:pt x="1063385" y="217144"/>
                </a:lnTo>
                <a:close/>
                <a:moveTo>
                  <a:pt x="972000" y="0"/>
                </a:moveTo>
                <a:cubicBezTo>
                  <a:pt x="1508821" y="0"/>
                  <a:pt x="1944000" y="435179"/>
                  <a:pt x="1944000" y="972000"/>
                </a:cubicBezTo>
                <a:cubicBezTo>
                  <a:pt x="1944000" y="1508821"/>
                  <a:pt x="1508821" y="1944000"/>
                  <a:pt x="972000" y="1944000"/>
                </a:cubicBezTo>
                <a:cubicBezTo>
                  <a:pt x="435179" y="1944000"/>
                  <a:pt x="0" y="1508821"/>
                  <a:pt x="0" y="972000"/>
                </a:cubicBezTo>
                <a:cubicBezTo>
                  <a:pt x="0" y="435179"/>
                  <a:pt x="435179" y="0"/>
                  <a:pt x="972000" y="0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p>
            <a:pPr algn="ctr">
              <a:defRPr/>
            </a:pPr>
            <a:endParaRPr lang="zh-CN" altLang="en-US" sz="2400" kern="0" dirty="0">
              <a:solidFill>
                <a:schemeClr val="tx1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ransition advTm="515">
    <p:blinds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-331266" y="-186611"/>
            <a:ext cx="12856190" cy="10285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31268" y="-186611"/>
            <a:ext cx="516898" cy="102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5780" y="93345"/>
            <a:ext cx="2475230" cy="36893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5505" y="505971"/>
            <a:ext cx="3138682" cy="2152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  <a:endParaRPr lang="zh-CN" altLang="en-US" sz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92078" y="3168177"/>
            <a:ext cx="1781261" cy="178126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同心圆 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163A5A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未完成的项目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4174424" y="1892829"/>
            <a:ext cx="969388" cy="969388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202071" y="3462628"/>
            <a:ext cx="1081867" cy="108186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" name="同心圆 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</a:endParaRPr>
            </a:p>
          </p:txBody>
        </p:sp>
      </p:grpSp>
      <p:sp>
        <p:nvSpPr>
          <p:cNvPr id="5" name="左大括号 4"/>
          <p:cNvSpPr/>
          <p:nvPr/>
        </p:nvSpPr>
        <p:spPr>
          <a:xfrm>
            <a:off x="3326354" y="2109079"/>
            <a:ext cx="494276" cy="3912209"/>
          </a:xfrm>
          <a:prstGeom prst="leftBrace">
            <a:avLst/>
          </a:prstGeom>
          <a:noFill/>
          <a:ln w="38100" cap="flat" cmpd="sng" algn="ctr">
            <a:solidFill>
              <a:schemeClr val="bg1"/>
            </a:solidFill>
            <a:prstDash val="solid"/>
          </a:ln>
          <a:effectLst>
            <a:outerShdw blurRad="139700" dist="63500" dir="8100000" sx="98000" sy="98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287851" y="5250205"/>
            <a:ext cx="969388" cy="969388"/>
          </a:xfrm>
          <a:prstGeom prst="ellipse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04904" y="2151621"/>
            <a:ext cx="1371600" cy="4203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35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项目一</a:t>
            </a:r>
            <a:endParaRPr kumimoji="0" lang="zh-CN" altLang="en-US" sz="2135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91822" y="3777859"/>
            <a:ext cx="1371600" cy="4203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35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项目二</a:t>
            </a:r>
            <a:endParaRPr kumimoji="0" lang="zh-CN" altLang="en-US" sz="2135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62582" y="5476945"/>
            <a:ext cx="1371600" cy="4203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135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项目三</a:t>
            </a:r>
            <a:endParaRPr kumimoji="0" lang="zh-CN" altLang="en-US" sz="2135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76504" y="2014171"/>
            <a:ext cx="5394959" cy="11372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65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kumimoji="0" lang="zh-CN" altLang="en-US" sz="1465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65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76504" y="3418785"/>
            <a:ext cx="5394959" cy="11372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65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kumimoji="0" lang="zh-CN" altLang="en-US" sz="1465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65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63422" y="5117872"/>
            <a:ext cx="5394959" cy="11372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65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kumimoji="0" lang="zh-CN" altLang="en-US" sz="1465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65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</p:spTree>
  </p:cSld>
  <p:clrMapOvr>
    <a:masterClrMapping/>
  </p:clrMapOvr>
  <p:transition advTm="468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5" grpId="0" bldLvl="0" animBg="1"/>
      <p:bldP spid="15" grpId="0" bldLvl="0" animBg="1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-331266" y="-186611"/>
            <a:ext cx="12856190" cy="10285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31268" y="-186611"/>
            <a:ext cx="516898" cy="102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5780" y="93345"/>
            <a:ext cx="2475230" cy="36893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5505" y="505971"/>
            <a:ext cx="3138682" cy="2152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  <a:endParaRPr lang="zh-CN" altLang="en-US" sz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4100" name="Picture 4" descr="C:\Users\Administrator\Desktop\企业\图片3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948" y="1598148"/>
            <a:ext cx="5882013" cy="25554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4" name="TextBox 33"/>
          <p:cNvSpPr txBox="1"/>
          <p:nvPr/>
        </p:nvSpPr>
        <p:spPr>
          <a:xfrm>
            <a:off x="8112824" y="2090248"/>
            <a:ext cx="2976331" cy="420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添加相关项目名称</a:t>
            </a:r>
            <a:endParaRPr lang="zh-CN" altLang="en-US" sz="2135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TextBox 22"/>
          <p:cNvSpPr txBox="1"/>
          <p:nvPr/>
        </p:nvSpPr>
        <p:spPr>
          <a:xfrm>
            <a:off x="7290680" y="2679190"/>
            <a:ext cx="4278528" cy="2131060"/>
          </a:xfrm>
          <a:prstGeom prst="rect">
            <a:avLst/>
          </a:prstGeom>
          <a:noFill/>
        </p:spPr>
        <p:txBody>
          <a:bodyPr wrap="square" lIns="87770" tIns="43885" rIns="87770" bIns="43885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l" fontAlgn="auto">
              <a:spcBef>
                <a:spcPts val="0"/>
              </a:spcBef>
              <a:defRPr/>
            </a:pPr>
            <a:r>
              <a:rPr kumimoji="0" lang="zh-CN" altLang="en-US" b="0" i="0" u="none" strike="noStrike" kern="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       您</a:t>
            </a:r>
            <a:r>
              <a:rPr kumimoji="0" lang="zh-CN" altLang="en-US" b="0" i="0" u="none" strike="noStrike" kern="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的内容打在这里，或者通过复制您的文本后，在此框中选择粘贴</a:t>
            </a:r>
            <a:r>
              <a:rPr kumimoji="0" lang="zh-CN" altLang="en-US" b="0" i="0" u="none" strike="noStrike" kern="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，</a:t>
            </a:r>
            <a:r>
              <a:rPr lang="zh-CN" altLang="en-US" b="0" kern="0" noProof="1" smtClean="0">
                <a:solidFill>
                  <a:schemeClr val="tx1"/>
                </a:solidFill>
              </a:rPr>
              <a:t>在此</a:t>
            </a:r>
            <a:r>
              <a:rPr lang="zh-CN" altLang="en-US" b="0" kern="0" noProof="1">
                <a:solidFill>
                  <a:schemeClr val="tx1"/>
                </a:solidFill>
              </a:rPr>
              <a:t>框中选择粘贴，并选择只保留文字</a:t>
            </a:r>
            <a:r>
              <a:rPr lang="zh-CN" altLang="en-US" b="0" kern="0" noProof="1" smtClean="0">
                <a:solidFill>
                  <a:schemeClr val="tx1"/>
                </a:solidFill>
              </a:rPr>
              <a:t>。</a:t>
            </a:r>
            <a:endParaRPr lang="zh-CN" altLang="en-US" b="0" kern="0" noProof="1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zh-CN" altLang="en-US" kern="0" noProof="1" smtClean="0">
                <a:solidFill>
                  <a:schemeClr val="tx1"/>
                </a:solidFill>
              </a:rPr>
              <a:t>        您</a:t>
            </a:r>
            <a:r>
              <a:rPr lang="zh-CN" altLang="en-US" kern="0" noProof="1">
                <a:solidFill>
                  <a:schemeClr val="tx1"/>
                </a:solidFill>
              </a:rPr>
              <a:t>的内容打在这里，或者通过复制您的文本后，在此框中选择粘贴，并选择只保留文字您的内容打在这里，或者通过复制您的文本</a:t>
            </a:r>
            <a:r>
              <a:rPr lang="zh-CN" altLang="en-US" kern="0" noProof="1" smtClean="0">
                <a:solidFill>
                  <a:schemeClr val="tx1"/>
                </a:solidFill>
              </a:rPr>
              <a:t>后。</a:t>
            </a:r>
            <a:endParaRPr lang="zh-CN" altLang="en-US" kern="0" noProof="1" smtClean="0">
              <a:solidFill>
                <a:schemeClr val="tx1"/>
              </a:solidFill>
            </a:endParaRPr>
          </a:p>
          <a:p>
            <a:pPr algn="l" fontAlgn="auto">
              <a:spcBef>
                <a:spcPts val="0"/>
              </a:spcBef>
              <a:defRPr/>
            </a:pPr>
            <a:endParaRPr lang="zh-CN" altLang="en-US" b="0" kern="0" noProof="1" smtClean="0">
              <a:solidFill>
                <a:schemeClr val="tx1"/>
              </a:solidFill>
            </a:endParaRPr>
          </a:p>
        </p:txBody>
      </p:sp>
      <p:grpSp>
        <p:nvGrpSpPr>
          <p:cNvPr id="26" name="Group 30"/>
          <p:cNvGrpSpPr/>
          <p:nvPr/>
        </p:nvGrpSpPr>
        <p:grpSpPr>
          <a:xfrm>
            <a:off x="7471974" y="2020227"/>
            <a:ext cx="524548" cy="521427"/>
            <a:chOff x="3563938" y="1050925"/>
            <a:chExt cx="266700" cy="265113"/>
          </a:xfrm>
          <a:solidFill>
            <a:schemeClr val="accent1"/>
          </a:solidFill>
        </p:grpSpPr>
        <p:sp>
          <p:nvSpPr>
            <p:cNvPr id="27" name="Freeform 8"/>
            <p:cNvSpPr/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Freeform 10"/>
            <p:cNvSpPr/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1"/>
            <p:cNvSpPr/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"/>
            <p:cNvSpPr/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897134" y="5383366"/>
            <a:ext cx="438199" cy="438197"/>
            <a:chOff x="304800" y="673100"/>
            <a:chExt cx="4000500" cy="4000500"/>
          </a:xfrm>
          <a:solidFill>
            <a:schemeClr val="accent3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905922" y="5309388"/>
            <a:ext cx="592639" cy="592639"/>
            <a:chOff x="5252030" y="2008764"/>
            <a:chExt cx="809336" cy="809336"/>
          </a:xfrm>
          <a:solidFill>
            <a:schemeClr val="accent5"/>
          </a:solidFill>
        </p:grpSpPr>
        <p:sp>
          <p:nvSpPr>
            <p:cNvPr id="43" name="椭圆 4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152099" y="4935874"/>
            <a:ext cx="295775" cy="295775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46" name="椭圆 4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0203699" y="5078158"/>
            <a:ext cx="219900" cy="219900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55" name="椭圆 5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5123" name="Picture 3" descr="C:\Users\Administrator\Desktop\企业\图片4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58" y="2555691"/>
            <a:ext cx="5873596" cy="28372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5429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849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1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-331620" y="1704650"/>
            <a:ext cx="5681008" cy="2278416"/>
          </a:xfrm>
          <a:prstGeom prst="rect">
            <a:avLst/>
          </a:prstGeom>
          <a:blipFill rotWithShape="1"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0"/>
          </a:p>
        </p:txBody>
      </p:sp>
      <p:sp>
        <p:nvSpPr>
          <p:cNvPr id="4" name="TextBox 69"/>
          <p:cNvSpPr>
            <a:spLocks noChangeArrowheads="1"/>
          </p:cNvSpPr>
          <p:nvPr/>
        </p:nvSpPr>
        <p:spPr bwMode="auto">
          <a:xfrm>
            <a:off x="6528494" y="1704150"/>
            <a:ext cx="3338830" cy="676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p>
            <a:pPr algn="l"/>
            <a:r>
              <a:rPr lang="en-US" altLang="zh-CN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01.</a:t>
            </a:r>
            <a:r>
              <a:rPr lang="zh-CN" alt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algn="l"/>
            <a:r>
              <a:rPr lang="en-US" altLang="zh-CN" sz="16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</a:t>
            </a:r>
            <a:r>
              <a:rPr lang="en-US" altLang="zh-CN" sz="16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TO ADD CAPTION TEXT</a:t>
            </a:r>
            <a:endParaRPr lang="zh-CN" altLang="en-US" sz="16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TextBox 72"/>
          <p:cNvSpPr>
            <a:spLocks noChangeArrowheads="1"/>
          </p:cNvSpPr>
          <p:nvPr/>
        </p:nvSpPr>
        <p:spPr bwMode="auto">
          <a:xfrm>
            <a:off x="2655543" y="3124643"/>
            <a:ext cx="2305050" cy="73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p>
            <a:pPr algn="ctr"/>
            <a:r>
              <a:rPr 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contents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" name="TextBox 73"/>
          <p:cNvSpPr>
            <a:spLocks noChangeArrowheads="1"/>
          </p:cNvSpPr>
          <p:nvPr/>
        </p:nvSpPr>
        <p:spPr bwMode="auto">
          <a:xfrm>
            <a:off x="2690466" y="1855580"/>
            <a:ext cx="2235200" cy="1353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p>
            <a:pPr algn="ctr"/>
            <a:r>
              <a:rPr lang="zh-CN" altLang="en-US" sz="8795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目录</a:t>
            </a:r>
            <a:endParaRPr lang="zh-CN" altLang="en-US" sz="8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" name="直接连接符 74"/>
          <p:cNvSpPr>
            <a:spLocks noChangeShapeType="1"/>
          </p:cNvSpPr>
          <p:nvPr/>
        </p:nvSpPr>
        <p:spPr bwMode="auto">
          <a:xfrm>
            <a:off x="5938938" y="1699069"/>
            <a:ext cx="0" cy="3953544"/>
          </a:xfrm>
          <a:prstGeom prst="line">
            <a:avLst/>
          </a:prstGeom>
          <a:noFill/>
          <a:ln w="12700" cap="flat" cmpd="sng">
            <a:solidFill>
              <a:srgbClr val="7F7F7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p>
            <a:endParaRPr lang="zh-CN" altLang="en-US" sz="2000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9" name="TextBox 69"/>
          <p:cNvSpPr>
            <a:spLocks noChangeArrowheads="1"/>
          </p:cNvSpPr>
          <p:nvPr/>
        </p:nvSpPr>
        <p:spPr bwMode="auto">
          <a:xfrm>
            <a:off x="6528494" y="2822021"/>
            <a:ext cx="3338830" cy="676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p>
            <a:pPr algn="l"/>
            <a:r>
              <a:rPr lang="en-US" altLang="zh-CN" sz="28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02.</a:t>
            </a:r>
            <a:r>
              <a:rPr lang="zh-CN" altLang="en-US" sz="28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8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algn="l"/>
            <a:r>
              <a:rPr lang="en-US" altLang="zh-CN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</a:t>
            </a: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TO ADD CAPTION TEXT</a:t>
            </a:r>
            <a:endParaRPr lang="zh-CN" altLang="en-US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0" name="TextBox 69"/>
          <p:cNvSpPr>
            <a:spLocks noChangeArrowheads="1"/>
          </p:cNvSpPr>
          <p:nvPr/>
        </p:nvSpPr>
        <p:spPr bwMode="auto">
          <a:xfrm>
            <a:off x="6528494" y="3944972"/>
            <a:ext cx="3338830" cy="676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p>
            <a:pPr algn="l"/>
            <a:r>
              <a:rPr lang="en-US" altLang="zh-CN" sz="28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03.</a:t>
            </a:r>
            <a:r>
              <a:rPr lang="zh-CN" altLang="en-US" sz="28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8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algn="l"/>
            <a:r>
              <a:rPr lang="en-US" altLang="zh-CN" sz="16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</a:t>
            </a:r>
            <a:r>
              <a:rPr lang="en-US" altLang="zh-CN" sz="16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TO ADD CAPTION TEXT</a:t>
            </a:r>
            <a:endParaRPr lang="zh-CN" altLang="en-US" sz="16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1" name="TextBox 69"/>
          <p:cNvSpPr>
            <a:spLocks noChangeArrowheads="1"/>
          </p:cNvSpPr>
          <p:nvPr/>
        </p:nvSpPr>
        <p:spPr bwMode="auto">
          <a:xfrm>
            <a:off x="6528494" y="5067923"/>
            <a:ext cx="3338830" cy="676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p>
            <a:pPr algn="l"/>
            <a:r>
              <a:rPr lang="en-US" altLang="zh-CN" sz="28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04.</a:t>
            </a:r>
            <a:r>
              <a:rPr lang="zh-CN" altLang="en-US" sz="28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8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  <a:p>
            <a:pPr algn="l"/>
            <a:r>
              <a:rPr lang="en-US" altLang="zh-CN" sz="16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</a:t>
            </a:r>
            <a:r>
              <a:rPr lang="en-US" altLang="zh-CN" sz="16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TO ADD CAPTION TEXT</a:t>
            </a:r>
            <a:endParaRPr lang="zh-CN" altLang="en-US" sz="16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Tm="1638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/>
      <p:bldP spid="7" grpId="0"/>
      <p:bldP spid="8" grpId="0"/>
      <p:bldP spid="9" grpId="0" bldLvl="0" animBg="1"/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-331266" y="-186611"/>
            <a:ext cx="12856190" cy="10285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31268" y="-186611"/>
            <a:ext cx="516898" cy="102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5780" y="93345"/>
            <a:ext cx="2475230" cy="36893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5505" y="505971"/>
            <a:ext cx="3138682" cy="2152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  <a:endParaRPr lang="zh-CN" altLang="en-US" sz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1330" y="5781900"/>
            <a:ext cx="1172113" cy="333375"/>
          </a:xfrm>
          <a:prstGeom prst="rect">
            <a:avLst/>
          </a:prstGeom>
          <a:noFill/>
        </p:spPr>
        <p:txBody>
          <a:bodyPr wrap="square" lIns="108636" tIns="54317" rIns="108636" bIns="54317" rtlCol="0">
            <a:spAutoFit/>
          </a:bodyPr>
          <a:lstStyle/>
          <a:p>
            <a:pPr algn="ctr"/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收入来源一</a:t>
            </a:r>
            <a:endParaRPr lang="zh-CN" altLang="en-US" sz="14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39978" y="5175628"/>
            <a:ext cx="256693" cy="1638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0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100</a:t>
            </a:r>
            <a:endParaRPr lang="en-US" altLang="zh-CN" sz="10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99258" y="5781900"/>
            <a:ext cx="1172113" cy="333375"/>
          </a:xfrm>
          <a:prstGeom prst="rect">
            <a:avLst/>
          </a:prstGeom>
          <a:noFill/>
        </p:spPr>
        <p:txBody>
          <a:bodyPr wrap="square" lIns="108636" tIns="54317" rIns="108636" bIns="54317" rtlCol="0">
            <a:spAutoFit/>
          </a:bodyPr>
          <a:lstStyle/>
          <a:p>
            <a:pPr algn="ctr"/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收入来源二</a:t>
            </a:r>
            <a:endParaRPr lang="zh-CN" altLang="en-US" sz="14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19076" y="5781900"/>
            <a:ext cx="1172113" cy="333375"/>
          </a:xfrm>
          <a:prstGeom prst="rect">
            <a:avLst/>
          </a:prstGeom>
          <a:noFill/>
        </p:spPr>
        <p:txBody>
          <a:bodyPr wrap="square" lIns="108636" tIns="54317" rIns="108636" bIns="54317" rtlCol="0">
            <a:spAutoFit/>
          </a:bodyPr>
          <a:lstStyle/>
          <a:p>
            <a:pPr algn="ctr"/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收入来源三</a:t>
            </a:r>
            <a:endParaRPr lang="zh-CN" altLang="en-US" sz="14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TextBox 9"/>
          <p:cNvSpPr txBox="1"/>
          <p:nvPr/>
        </p:nvSpPr>
        <p:spPr>
          <a:xfrm>
            <a:off x="6338896" y="5781900"/>
            <a:ext cx="1172113" cy="333375"/>
          </a:xfrm>
          <a:prstGeom prst="rect">
            <a:avLst/>
          </a:prstGeom>
          <a:noFill/>
        </p:spPr>
        <p:txBody>
          <a:bodyPr wrap="square" lIns="108636" tIns="54317" rIns="108636" bIns="54317" rtlCol="0">
            <a:spAutoFit/>
          </a:bodyPr>
          <a:lstStyle/>
          <a:p>
            <a:pPr algn="ctr"/>
            <a:r>
              <a:rPr lang="zh-CN" altLang="en-US" sz="14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收入来源四</a:t>
            </a:r>
            <a:endParaRPr lang="zh-CN" altLang="en-US" sz="14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1939978" y="4737181"/>
            <a:ext cx="256693" cy="1638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0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200</a:t>
            </a:r>
            <a:endParaRPr lang="en-US" altLang="zh-CN" sz="10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TextBox 11"/>
          <p:cNvSpPr txBox="1"/>
          <p:nvPr/>
        </p:nvSpPr>
        <p:spPr>
          <a:xfrm>
            <a:off x="1939978" y="4298733"/>
            <a:ext cx="256693" cy="1638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0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300</a:t>
            </a:r>
            <a:endParaRPr lang="en-US" altLang="zh-CN" sz="10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Box 13"/>
          <p:cNvSpPr txBox="1"/>
          <p:nvPr/>
        </p:nvSpPr>
        <p:spPr>
          <a:xfrm>
            <a:off x="1939978" y="3860285"/>
            <a:ext cx="256693" cy="1638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0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400</a:t>
            </a:r>
            <a:endParaRPr lang="en-US" altLang="zh-CN" sz="10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39978" y="3421837"/>
            <a:ext cx="256693" cy="1638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0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500</a:t>
            </a:r>
            <a:endParaRPr lang="en-US" altLang="zh-CN" sz="10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39978" y="2983391"/>
            <a:ext cx="256693" cy="1638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0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600</a:t>
            </a:r>
            <a:endParaRPr lang="en-US" altLang="zh-CN" sz="10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39978" y="2537525"/>
            <a:ext cx="256693" cy="1638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0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700</a:t>
            </a:r>
            <a:endParaRPr lang="en-US" altLang="zh-CN" sz="10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282235" y="2188768"/>
            <a:ext cx="5304992" cy="3507581"/>
            <a:chOff x="1126939" y="1350372"/>
            <a:chExt cx="4464496" cy="2952328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126939" y="4302700"/>
              <a:ext cx="4464496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cxnSp>
          <p:nvCxnSpPr>
            <p:cNvPr id="20" name="直接连接符 19"/>
            <p:cNvCxnSpPr/>
            <p:nvPr/>
          </p:nvCxnSpPr>
          <p:spPr>
            <a:xfrm>
              <a:off x="1126939" y="3933659"/>
              <a:ext cx="4464496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cxnSp>
          <p:nvCxnSpPr>
            <p:cNvPr id="21" name="直接连接符 20"/>
            <p:cNvCxnSpPr/>
            <p:nvPr/>
          </p:nvCxnSpPr>
          <p:spPr>
            <a:xfrm>
              <a:off x="1126939" y="3564618"/>
              <a:ext cx="4464496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cxnSp>
          <p:nvCxnSpPr>
            <p:cNvPr id="22" name="直接连接符 21"/>
            <p:cNvCxnSpPr/>
            <p:nvPr/>
          </p:nvCxnSpPr>
          <p:spPr>
            <a:xfrm>
              <a:off x="1126939" y="3195577"/>
              <a:ext cx="4464496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cxnSp>
          <p:nvCxnSpPr>
            <p:cNvPr id="23" name="直接连接符 22"/>
            <p:cNvCxnSpPr/>
            <p:nvPr/>
          </p:nvCxnSpPr>
          <p:spPr>
            <a:xfrm>
              <a:off x="1126939" y="2826536"/>
              <a:ext cx="4464496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cxnSp>
          <p:nvCxnSpPr>
            <p:cNvPr id="25" name="直接连接符 24"/>
            <p:cNvCxnSpPr/>
            <p:nvPr/>
          </p:nvCxnSpPr>
          <p:spPr>
            <a:xfrm>
              <a:off x="1126939" y="2457495"/>
              <a:ext cx="4464496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cxnSp>
          <p:nvCxnSpPr>
            <p:cNvPr id="26" name="直接连接符 25"/>
            <p:cNvCxnSpPr/>
            <p:nvPr/>
          </p:nvCxnSpPr>
          <p:spPr>
            <a:xfrm>
              <a:off x="1126939" y="2088454"/>
              <a:ext cx="4464496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cxnSp>
          <p:nvCxnSpPr>
            <p:cNvPr id="27" name="直接连接符 26"/>
            <p:cNvCxnSpPr/>
            <p:nvPr/>
          </p:nvCxnSpPr>
          <p:spPr>
            <a:xfrm>
              <a:off x="1126939" y="1719413"/>
              <a:ext cx="4464496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  <p:cxnSp>
          <p:nvCxnSpPr>
            <p:cNvPr id="28" name="直接连接符 27"/>
            <p:cNvCxnSpPr/>
            <p:nvPr/>
          </p:nvCxnSpPr>
          <p:spPr>
            <a:xfrm>
              <a:off x="1126939" y="1350372"/>
              <a:ext cx="4464496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</p:cxnSp>
      </p:grpSp>
      <p:sp>
        <p:nvSpPr>
          <p:cNvPr id="29" name="TextBox 28"/>
          <p:cNvSpPr txBox="1"/>
          <p:nvPr/>
        </p:nvSpPr>
        <p:spPr>
          <a:xfrm>
            <a:off x="1939978" y="2106495"/>
            <a:ext cx="256693" cy="1638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0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800</a:t>
            </a:r>
            <a:endParaRPr lang="en-US" altLang="zh-CN" sz="10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939978" y="5614076"/>
            <a:ext cx="256693" cy="1638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10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0</a:t>
            </a:r>
            <a:endParaRPr lang="en-US" altLang="zh-CN" sz="10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592174" y="2627216"/>
            <a:ext cx="770080" cy="3069136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08636" tIns="54317" rIns="108636" bIns="5431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592174" y="2841963"/>
            <a:ext cx="770080" cy="2854391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>
            <a:outerShdw blurRad="228600" dist="101600" dir="8400000" sx="105000" sy="105000" algn="tr" rotWithShape="0">
              <a:prstClr val="black">
                <a:alpha val="40000"/>
              </a:prstClr>
            </a:outerShdw>
          </a:effectLst>
        </p:spPr>
        <p:txBody>
          <a:bodyPr lIns="108636" tIns="54317" rIns="108636" bIns="5431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900275" y="3504112"/>
            <a:ext cx="770080" cy="2192239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08636" tIns="54317" rIns="108636" bIns="5431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900275" y="3860287"/>
            <a:ext cx="770080" cy="1836067"/>
          </a:xfrm>
          <a:prstGeom prst="rect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>
            <a:outerShdw blurRad="228600" dist="101600" dir="8400000" sx="105000" sy="105000" algn="tr" rotWithShape="0">
              <a:prstClr val="black">
                <a:alpha val="40000"/>
              </a:prstClr>
            </a:outerShdw>
          </a:effectLst>
        </p:spPr>
        <p:txBody>
          <a:bodyPr lIns="108636" tIns="54317" rIns="108636" bIns="5431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220094" y="4161783"/>
            <a:ext cx="770080" cy="1534568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08636" tIns="54317" rIns="108636" bIns="5431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220094" y="4737181"/>
            <a:ext cx="770080" cy="959171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>
            <a:outerShdw blurRad="228600" dist="101600" dir="8400000" sx="105000" sy="105000" algn="tr" rotWithShape="0">
              <a:prstClr val="black">
                <a:alpha val="40000"/>
              </a:prstClr>
            </a:outerShdw>
          </a:effectLst>
        </p:spPr>
        <p:txBody>
          <a:bodyPr lIns="108636" tIns="54317" rIns="108636" bIns="5431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546999" y="4381008"/>
            <a:ext cx="770080" cy="1315344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08636" tIns="54317" rIns="108636" bIns="5431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546999" y="4666464"/>
            <a:ext cx="770080" cy="1029887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>
            <a:outerShdw blurRad="228600" dist="101600" dir="8400000" sx="105000" sy="105000" algn="tr" rotWithShape="0">
              <a:prstClr val="black">
                <a:alpha val="40000"/>
              </a:prstClr>
            </a:outerShdw>
          </a:effectLst>
        </p:spPr>
        <p:txBody>
          <a:bodyPr lIns="108636" tIns="54317" rIns="108636" bIns="5431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114323" y="2613245"/>
            <a:ext cx="2909189" cy="1233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       点击输入简要文字解说，解说文字尽量概括精炼，不用多余的文字修饰，简洁精准的 解说所提炼的核心概念。 点击输入简要文字解说，解说文字尽量概括精炼，不用多余的文字修饰。</a:t>
            </a:r>
            <a:endParaRPr kumimoji="0" lang="zh-CN" altLang="en-US" sz="1335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114323" y="2037917"/>
            <a:ext cx="2447040" cy="368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点击输入标题文本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087159" y="4289073"/>
            <a:ext cx="2703733" cy="553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18,500,000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114323" y="4007305"/>
            <a:ext cx="1711288" cy="2673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735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全年总额：</a:t>
            </a:r>
            <a:endParaRPr kumimoji="0" lang="zh-CN" altLang="en-US" sz="1735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127276" y="5370261"/>
            <a:ext cx="754460" cy="2673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735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毛利润</a:t>
            </a:r>
            <a:endParaRPr kumimoji="0" lang="zh-CN" altLang="en-US" sz="1735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127276" y="5779312"/>
            <a:ext cx="754460" cy="2673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735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纯利润</a:t>
            </a:r>
            <a:endParaRPr kumimoji="0" lang="zh-CN" altLang="en-US" sz="1735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TextBox 9"/>
          <p:cNvSpPr txBox="1">
            <a:spLocks noChangeArrowheads="1"/>
          </p:cNvSpPr>
          <p:nvPr/>
        </p:nvSpPr>
        <p:spPr bwMode="auto">
          <a:xfrm>
            <a:off x="5299555" y="3830356"/>
            <a:ext cx="630555" cy="267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735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350</a:t>
            </a:r>
            <a:r>
              <a:rPr kumimoji="0" lang="zh-CN" altLang="en-US" sz="1735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万</a:t>
            </a:r>
            <a:endParaRPr kumimoji="0" lang="zh-CN" altLang="en-US" sz="1735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TextBox 9"/>
          <p:cNvSpPr txBox="1">
            <a:spLocks noChangeArrowheads="1"/>
          </p:cNvSpPr>
          <p:nvPr/>
        </p:nvSpPr>
        <p:spPr bwMode="auto">
          <a:xfrm>
            <a:off x="3970037" y="3194508"/>
            <a:ext cx="630555" cy="267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735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500</a:t>
            </a:r>
            <a:r>
              <a:rPr kumimoji="0" lang="zh-CN" altLang="en-US" sz="1735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万</a:t>
            </a:r>
            <a:endParaRPr kumimoji="0" lang="zh-CN" altLang="en-US" sz="1735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TextBox 9"/>
          <p:cNvSpPr txBox="1">
            <a:spLocks noChangeArrowheads="1"/>
          </p:cNvSpPr>
          <p:nvPr/>
        </p:nvSpPr>
        <p:spPr bwMode="auto">
          <a:xfrm>
            <a:off x="6612990" y="4079115"/>
            <a:ext cx="630555" cy="267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735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300</a:t>
            </a:r>
            <a:r>
              <a:rPr kumimoji="0" lang="zh-CN" altLang="en-US" sz="1735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万</a:t>
            </a:r>
            <a:endParaRPr kumimoji="0" lang="zh-CN" altLang="en-US" sz="1735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733307" y="5809324"/>
            <a:ext cx="628024" cy="271780"/>
          </a:xfrm>
          <a:prstGeom prst="rect">
            <a:avLst/>
          </a:prstGeom>
          <a:noFill/>
        </p:spPr>
        <p:txBody>
          <a:bodyPr wrap="square" lIns="108636" tIns="54317" rIns="108636" bIns="54317" rtlCol="0">
            <a:spAutoFit/>
          </a:bodyPr>
          <a:lstStyle/>
          <a:p>
            <a:pPr algn="ctr"/>
            <a:r>
              <a:rPr lang="zh-CN" altLang="en-US" sz="106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（万元）</a:t>
            </a:r>
            <a:endParaRPr lang="zh-CN" altLang="en-US" sz="106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" name="TextBox 9"/>
          <p:cNvSpPr txBox="1">
            <a:spLocks noChangeArrowheads="1"/>
          </p:cNvSpPr>
          <p:nvPr/>
        </p:nvSpPr>
        <p:spPr bwMode="auto">
          <a:xfrm>
            <a:off x="2720041" y="2955449"/>
            <a:ext cx="514350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65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650</a:t>
            </a:r>
            <a:r>
              <a:rPr kumimoji="0" lang="zh-CN" altLang="en-US" sz="1465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万</a:t>
            </a:r>
            <a:endParaRPr kumimoji="0" lang="zh-CN" altLang="en-US" sz="1465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0" name="TextBox 9"/>
          <p:cNvSpPr txBox="1">
            <a:spLocks noChangeArrowheads="1"/>
          </p:cNvSpPr>
          <p:nvPr/>
        </p:nvSpPr>
        <p:spPr bwMode="auto">
          <a:xfrm>
            <a:off x="4028140" y="3954152"/>
            <a:ext cx="514350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65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420</a:t>
            </a:r>
            <a:r>
              <a:rPr kumimoji="0" lang="zh-CN" altLang="en-US" sz="1465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万</a:t>
            </a:r>
            <a:endParaRPr kumimoji="0" lang="zh-CN" altLang="en-US" sz="1465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TextBox 9"/>
          <p:cNvSpPr txBox="1">
            <a:spLocks noChangeArrowheads="1"/>
          </p:cNvSpPr>
          <p:nvPr/>
        </p:nvSpPr>
        <p:spPr bwMode="auto">
          <a:xfrm>
            <a:off x="5347959" y="4819455"/>
            <a:ext cx="514350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65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220</a:t>
            </a:r>
            <a:r>
              <a:rPr kumimoji="0" lang="zh-CN" altLang="en-US" sz="1465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万</a:t>
            </a:r>
            <a:endParaRPr kumimoji="0" lang="zh-CN" altLang="en-US" sz="1465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TextBox 9"/>
          <p:cNvSpPr txBox="1">
            <a:spLocks noChangeArrowheads="1"/>
          </p:cNvSpPr>
          <p:nvPr/>
        </p:nvSpPr>
        <p:spPr bwMode="auto">
          <a:xfrm>
            <a:off x="6647177" y="4819455"/>
            <a:ext cx="514350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65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240</a:t>
            </a:r>
            <a:r>
              <a:rPr kumimoji="0" lang="zh-CN" altLang="en-US" sz="1465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万</a:t>
            </a:r>
            <a:endParaRPr kumimoji="0" lang="zh-CN" altLang="en-US" sz="1465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8881736" y="5401145"/>
            <a:ext cx="456105" cy="219049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08636" tIns="54317" rIns="108636" bIns="5431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8881736" y="5797769"/>
            <a:ext cx="456105" cy="219049"/>
          </a:xfrm>
          <a:prstGeom prst="rect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108636" tIns="54317" rIns="108636" bIns="5431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微软雅黑" panose="020B0503020204020204" charset="-122"/>
            </a:endParaRPr>
          </a:p>
        </p:txBody>
      </p:sp>
      <p:sp>
        <p:nvSpPr>
          <p:cNvPr id="55" name="TextBox 9"/>
          <p:cNvSpPr txBox="1">
            <a:spLocks noChangeArrowheads="1"/>
          </p:cNvSpPr>
          <p:nvPr/>
        </p:nvSpPr>
        <p:spPr bwMode="auto">
          <a:xfrm>
            <a:off x="2676959" y="2339000"/>
            <a:ext cx="630555" cy="267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735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700</a:t>
            </a:r>
            <a:r>
              <a:rPr kumimoji="0" lang="zh-CN" altLang="en-US" sz="1735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万</a:t>
            </a:r>
            <a:endParaRPr kumimoji="0" lang="zh-CN" altLang="en-US" sz="1735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advTm="4446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4500"/>
                            </p:stCondLst>
                            <p:childTnLst>
                              <p:par>
                                <p:cTn id="1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6000"/>
                            </p:stCondLst>
                            <p:childTnLst>
                              <p:par>
                                <p:cTn id="1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75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8500"/>
                            </p:stCondLst>
                            <p:childTnLst>
                              <p:par>
                                <p:cTn id="1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9000"/>
                            </p:stCondLst>
                            <p:childTnLst>
                              <p:par>
                                <p:cTn id="1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2" grpId="0"/>
      <p:bldP spid="3" grpId="0"/>
      <p:bldP spid="4" grpId="0"/>
      <p:bldP spid="5" grpId="0"/>
      <p:bldP spid="15" grpId="0"/>
      <p:bldP spid="16" grpId="0"/>
      <p:bldP spid="17" grpId="0"/>
      <p:bldP spid="29" grpId="0"/>
      <p:bldP spid="30" grpId="0"/>
      <p:bldP spid="31" grpId="0" bldLvl="0" animBg="1"/>
      <p:bldP spid="32" grpId="0" bldLvl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38" grpId="0" bldLvl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 bldLvl="0" animBg="1"/>
      <p:bldP spid="54" grpId="0" bldLvl="0" animBg="1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extBox 22"/>
          <p:cNvSpPr txBox="1"/>
          <p:nvPr/>
        </p:nvSpPr>
        <p:spPr>
          <a:xfrm>
            <a:off x="1128114" y="1325388"/>
            <a:ext cx="4472940" cy="376936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p>
            <a:r>
              <a:rPr lang="en-US" altLang="zh-CN" sz="72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PART</a:t>
            </a:r>
            <a:r>
              <a:rPr lang="en-US" altLang="zh-CN" sz="23895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4</a:t>
            </a:r>
            <a:endParaRPr lang="en-US" altLang="zh-CN" sz="23895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83133" y="2579405"/>
            <a:ext cx="4955232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0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此处添加名称</a:t>
            </a:r>
            <a:endParaRPr lang="zh-CN" altLang="en-US" sz="6000" b="1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483387" y="3685190"/>
            <a:ext cx="2038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484505" indent="-484505" algn="l"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此处添加名称</a:t>
            </a: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154607" y="3685190"/>
            <a:ext cx="2038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484505" indent="-484505" algn="l"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此处添加名称</a:t>
            </a: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83383" y="4072384"/>
            <a:ext cx="2038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484505" indent="-484505" algn="l"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此处添加名称</a:t>
            </a: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54607" y="4072384"/>
            <a:ext cx="2038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484505" indent="-484505" algn="l"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此处添加名称</a:t>
            </a: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Tm="2481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39" grpId="0"/>
      <p:bldP spid="40" grpId="0"/>
      <p:bldP spid="41" grpId="0"/>
      <p:bldP spid="12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-331266" y="-186611"/>
            <a:ext cx="12856190" cy="10285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31268" y="-186611"/>
            <a:ext cx="516898" cy="102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5780" y="93345"/>
            <a:ext cx="2475230" cy="36893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5505" y="505971"/>
            <a:ext cx="3138682" cy="2152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  <a:endParaRPr lang="zh-CN" altLang="en-US" sz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1714867" y="4429005"/>
            <a:ext cx="1286219" cy="128621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/>
          </a:p>
        </p:txBody>
      </p:sp>
      <p:sp>
        <p:nvSpPr>
          <p:cNvPr id="4" name="椭圆 3"/>
          <p:cNvSpPr/>
          <p:nvPr/>
        </p:nvSpPr>
        <p:spPr>
          <a:xfrm>
            <a:off x="8863930" y="2136657"/>
            <a:ext cx="1218027" cy="12180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/>
          </a:p>
        </p:txBody>
      </p:sp>
      <p:sp>
        <p:nvSpPr>
          <p:cNvPr id="7" name="Line 134"/>
          <p:cNvSpPr>
            <a:spLocks noChangeShapeType="1"/>
          </p:cNvSpPr>
          <p:nvPr/>
        </p:nvSpPr>
        <p:spPr bwMode="auto">
          <a:xfrm flipV="1">
            <a:off x="3778952" y="2825697"/>
            <a:ext cx="669251" cy="439495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30942" tIns="65472" rIns="130942" bIns="65472" numCol="1" anchor="t" anchorCtr="0" compatLnSpc="1"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935" ker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cxnSp>
        <p:nvCxnSpPr>
          <p:cNvPr id="8" name="Straight Connector 48"/>
          <p:cNvCxnSpPr/>
          <p:nvPr/>
        </p:nvCxnSpPr>
        <p:spPr>
          <a:xfrm flipH="1" flipV="1">
            <a:off x="3774611" y="2348383"/>
            <a:ext cx="688631" cy="463256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/>
        </p:spPr>
      </p:cxnSp>
      <p:grpSp>
        <p:nvGrpSpPr>
          <p:cNvPr id="3" name="组合 2"/>
          <p:cNvGrpSpPr/>
          <p:nvPr/>
        </p:nvGrpSpPr>
        <p:grpSpPr>
          <a:xfrm flipH="1">
            <a:off x="7096648" y="4581128"/>
            <a:ext cx="650731" cy="1018563"/>
            <a:chOff x="2611776" y="3608028"/>
            <a:chExt cx="462620" cy="763922"/>
          </a:xfrm>
        </p:grpSpPr>
        <p:sp>
          <p:nvSpPr>
            <p:cNvPr id="9" name="Line 134"/>
            <p:cNvSpPr>
              <a:spLocks noChangeShapeType="1"/>
            </p:cNvSpPr>
            <p:nvPr/>
          </p:nvSpPr>
          <p:spPr bwMode="auto">
            <a:xfrm flipV="1">
              <a:off x="2611776" y="4005477"/>
              <a:ext cx="462619" cy="36647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0942" tIns="65472" rIns="130942" bIns="65472" numCol="1" anchor="t" anchorCtr="0" compatLnSpc="1"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935" ker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cxnSp>
          <p:nvCxnSpPr>
            <p:cNvPr id="2" name="Straight Connector 40"/>
            <p:cNvCxnSpPr/>
            <p:nvPr/>
          </p:nvCxnSpPr>
          <p:spPr>
            <a:xfrm flipH="1" flipV="1">
              <a:off x="2623616" y="3608028"/>
              <a:ext cx="450780" cy="259866"/>
            </a:xfrm>
            <a:prstGeom prst="lin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</p:cxnSp>
      </p:grpSp>
      <p:sp>
        <p:nvSpPr>
          <p:cNvPr id="17" name="文本框 46"/>
          <p:cNvSpPr txBox="1"/>
          <p:nvPr/>
        </p:nvSpPr>
        <p:spPr>
          <a:xfrm>
            <a:off x="844838" y="1922827"/>
            <a:ext cx="571500" cy="82994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p>
            <a:pPr algn="ctr"/>
            <a:r>
              <a:rPr lang="en-US" altLang="zh-CN" sz="4800" dirty="0" smtClean="0">
                <a:solidFill>
                  <a:schemeClr val="tx1"/>
                </a:solidFill>
                <a:latin typeface="Agency FB" panose="020B0503020202020204" pitchFamily="34" charset="0"/>
                <a:cs typeface="Aharoni" panose="02010803020104030203" pitchFamily="2" charset="-79"/>
              </a:rPr>
              <a:t>01</a:t>
            </a:r>
            <a:endParaRPr lang="en-US" altLang="zh-CN" sz="4800" dirty="0" smtClean="0">
              <a:solidFill>
                <a:schemeClr val="tx1"/>
              </a:solidFill>
              <a:latin typeface="Agency FB" panose="020B0503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504372" y="2493268"/>
            <a:ext cx="699469" cy="699467"/>
          </a:xfrm>
          <a:prstGeom prst="ellipse">
            <a:avLst/>
          </a:prstGeom>
          <a:solidFill>
            <a:schemeClr val="accent3"/>
          </a:solidFill>
          <a:ln w="28575" cap="flat" cmpd="sng" algn="ctr">
            <a:noFill/>
            <a:prstDash val="solid"/>
          </a:ln>
          <a:effectLst>
            <a:innerShdw blurRad="368300" dist="254000">
              <a:prstClr val="black">
                <a:alpha val="22000"/>
              </a:prstClr>
            </a:innerShdw>
          </a:effectLst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Palatino Linotype" panose="02040502050505030304"/>
              <a:ea typeface="宋体" panose="02010600030101010101" pitchFamily="2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6367067" y="4687827"/>
            <a:ext cx="699469" cy="699467"/>
          </a:xfrm>
          <a:prstGeom prst="ellipse">
            <a:avLst/>
          </a:prstGeom>
          <a:solidFill>
            <a:schemeClr val="accent6"/>
          </a:solidFill>
          <a:ln w="28575" cap="flat" cmpd="sng" algn="ctr">
            <a:noFill/>
            <a:prstDash val="solid"/>
          </a:ln>
          <a:effectLst>
            <a:innerShdw blurRad="368300" dist="254000">
              <a:prstClr val="black">
                <a:alpha val="22000"/>
              </a:prstClr>
            </a:innerShdw>
          </a:effectLst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Palatino Linotype" panose="02040502050505030304"/>
              <a:ea typeface="宋体" panose="02010600030101010101" pitchFamily="2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408302" y="2192669"/>
            <a:ext cx="326092" cy="326089"/>
            <a:chOff x="304800" y="673100"/>
            <a:chExt cx="4000500" cy="4000500"/>
          </a:xfrm>
          <a:effectLst>
            <a:outerShdw blurRad="139700" dist="152400" dir="8100000" sx="70000" sy="70000" algn="tr" rotWithShape="0">
              <a:prstClr val="black">
                <a:alpha val="66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408302" y="3073203"/>
            <a:ext cx="326092" cy="326089"/>
            <a:chOff x="304800" y="673100"/>
            <a:chExt cx="4000500" cy="4000500"/>
          </a:xfrm>
          <a:effectLst>
            <a:outerShdw blurRad="139700" dist="152400" dir="8100000" sx="70000" sy="70000" algn="tr" rotWithShape="0">
              <a:prstClr val="black">
                <a:alpha val="66000"/>
              </a:prstClr>
            </a:outerShdw>
          </a:effectLst>
        </p:grpSpPr>
        <p:sp>
          <p:nvSpPr>
            <p:cNvPr id="46" name="同心圆 4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824792" y="4467656"/>
            <a:ext cx="326092" cy="326089"/>
            <a:chOff x="304800" y="673100"/>
            <a:chExt cx="4000500" cy="4000500"/>
          </a:xfrm>
          <a:effectLst>
            <a:outerShdw blurRad="139700" dist="152400" dir="8100000" sx="70000" sy="70000" algn="tr" rotWithShape="0">
              <a:prstClr val="black">
                <a:alpha val="66000"/>
              </a:prstClr>
            </a:outerShdw>
          </a:effectLst>
        </p:grpSpPr>
        <p:sp>
          <p:nvSpPr>
            <p:cNvPr id="49" name="同心圆 4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824792" y="5331256"/>
            <a:ext cx="326092" cy="326089"/>
            <a:chOff x="304800" y="673100"/>
            <a:chExt cx="4000500" cy="4000500"/>
          </a:xfrm>
          <a:effectLst>
            <a:outerShdw blurRad="139700" dist="152400" dir="8100000" sx="70000" sy="70000" algn="tr" rotWithShape="0">
              <a:prstClr val="black">
                <a:alpha val="66000"/>
              </a:prstClr>
            </a:outerShdw>
          </a:effectLst>
        </p:grpSpPr>
        <p:sp>
          <p:nvSpPr>
            <p:cNvPr id="52" name="同心圆 5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1411679" y="2050072"/>
            <a:ext cx="1907081" cy="570865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p>
            <a:pPr marL="0" marR="0" lvl="0" indent="0" algn="l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后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7" name="文本框 46"/>
          <p:cNvSpPr txBox="1"/>
          <p:nvPr/>
        </p:nvSpPr>
        <p:spPr>
          <a:xfrm>
            <a:off x="787688" y="2837227"/>
            <a:ext cx="685800" cy="82994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p>
            <a:pPr algn="ctr"/>
            <a:r>
              <a:rPr lang="en-US" altLang="zh-CN" sz="4800" dirty="0" smtClean="0">
                <a:solidFill>
                  <a:schemeClr val="tx1"/>
                </a:solidFill>
                <a:latin typeface="Agency FB" panose="020B0503020202020204" pitchFamily="34" charset="0"/>
                <a:cs typeface="Aharoni" panose="02010803020104030203" pitchFamily="2" charset="-79"/>
              </a:rPr>
              <a:t>02</a:t>
            </a:r>
            <a:endParaRPr lang="en-US" altLang="zh-CN" sz="4800" dirty="0" smtClean="0">
              <a:solidFill>
                <a:schemeClr val="tx1"/>
              </a:solidFill>
              <a:latin typeface="Agency FB" panose="020B0503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411679" y="2974632"/>
            <a:ext cx="1907081" cy="570865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p>
            <a:pPr marL="0" marR="0" lvl="0" indent="0" algn="l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后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9" name="文本框 46"/>
          <p:cNvSpPr txBox="1"/>
          <p:nvPr/>
        </p:nvSpPr>
        <p:spPr>
          <a:xfrm>
            <a:off x="8230414" y="4231680"/>
            <a:ext cx="704850" cy="82994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p>
            <a:pPr algn="ctr"/>
            <a:r>
              <a:rPr lang="en-US" altLang="zh-CN" sz="4800" dirty="0" smtClean="0">
                <a:solidFill>
                  <a:schemeClr val="tx1"/>
                </a:solidFill>
                <a:latin typeface="Agency FB" panose="020B0503020202020204" pitchFamily="34" charset="0"/>
                <a:cs typeface="Aharoni" panose="02010803020104030203" pitchFamily="2" charset="-79"/>
              </a:rPr>
              <a:t>03</a:t>
            </a:r>
            <a:endParaRPr lang="en-US" altLang="zh-CN" sz="4800" dirty="0" smtClean="0">
              <a:solidFill>
                <a:schemeClr val="tx1"/>
              </a:solidFill>
              <a:latin typeface="Agency FB" panose="020B0503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863930" y="4348765"/>
            <a:ext cx="1907081" cy="570865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p>
            <a:pPr marL="0" marR="0" lvl="0" indent="0" algn="l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后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1" name="文本框 46"/>
          <p:cNvSpPr txBox="1"/>
          <p:nvPr/>
        </p:nvSpPr>
        <p:spPr>
          <a:xfrm>
            <a:off x="8242161" y="5146080"/>
            <a:ext cx="681355" cy="82994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p>
            <a:pPr algn="ctr"/>
            <a:r>
              <a:rPr lang="en-US" altLang="zh-CN" sz="4800" dirty="0" smtClean="0">
                <a:solidFill>
                  <a:schemeClr val="tx1"/>
                </a:solidFill>
                <a:latin typeface="Agency FB" panose="020B0503020202020204" pitchFamily="34" charset="0"/>
                <a:cs typeface="Aharoni" panose="02010803020104030203" pitchFamily="2" charset="-79"/>
              </a:rPr>
              <a:t>04</a:t>
            </a:r>
            <a:endParaRPr lang="en-US" altLang="zh-CN" sz="4800" dirty="0" smtClean="0">
              <a:solidFill>
                <a:schemeClr val="tx1"/>
              </a:solidFill>
              <a:latin typeface="Agency FB" panose="020B0503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863930" y="5273325"/>
            <a:ext cx="1907081" cy="570865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p>
            <a:pPr marL="0" marR="0" lvl="0" indent="0" algn="l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后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2" name="矩形 3"/>
          <p:cNvSpPr>
            <a:spLocks noChangeArrowheads="1"/>
          </p:cNvSpPr>
          <p:nvPr/>
        </p:nvSpPr>
        <p:spPr bwMode="auto">
          <a:xfrm>
            <a:off x="4556586" y="2622560"/>
            <a:ext cx="6400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42" tIns="45722" rIns="91442" bIns="45722">
            <a:spAutoFit/>
          </a:bodyPr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关键词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设问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83" name="矩形 3"/>
          <p:cNvSpPr>
            <a:spLocks noChangeArrowheads="1"/>
          </p:cNvSpPr>
          <p:nvPr/>
        </p:nvSpPr>
        <p:spPr bwMode="auto">
          <a:xfrm>
            <a:off x="6419280" y="4841280"/>
            <a:ext cx="6400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42" tIns="45722" rIns="91442" bIns="45722">
            <a:spAutoFit/>
          </a:bodyPr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关键词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设问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430583" y="2180861"/>
            <a:ext cx="1411648" cy="1411648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</a:ln>
          <a:effectLst>
            <a:innerShdw blurRad="368300" dist="254000">
              <a:prstClr val="black">
                <a:alpha val="22000"/>
              </a:prstClr>
            </a:innerShdw>
          </a:effectLst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Palatino Linotype" panose="02040502050505030304"/>
              <a:ea typeface="宋体" panose="02010600030101010101" pitchFamily="2" charset="-122"/>
            </a:endParaRPr>
          </a:p>
        </p:txBody>
      </p:sp>
      <p:sp>
        <p:nvSpPr>
          <p:cNvPr id="81" name="矩形 3"/>
          <p:cNvSpPr>
            <a:spLocks noChangeArrowheads="1"/>
          </p:cNvSpPr>
          <p:nvPr/>
        </p:nvSpPr>
        <p:spPr bwMode="auto">
          <a:xfrm>
            <a:off x="5725690" y="2468893"/>
            <a:ext cx="861060" cy="911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42" tIns="45722" rIns="91442" bIns="45722">
            <a:spAutoFit/>
          </a:bodyPr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65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现实</a:t>
            </a:r>
            <a:endParaRPr kumimoji="0" lang="en-US" altLang="zh-CN" sz="2665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65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需求</a:t>
            </a:r>
            <a:endParaRPr kumimoji="0" lang="zh-CN" altLang="en-US" sz="2665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8200" name="Picture 8" descr="C:\Users\Administrator\Desktop\企业\图片3777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808" y="1892829"/>
            <a:ext cx="1835151" cy="1835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C:\Users\Administrator\Desktop\企业\图片3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086" y="4101075"/>
            <a:ext cx="1835149" cy="1835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" name="椭圆 114"/>
          <p:cNvSpPr/>
          <p:nvPr/>
        </p:nvSpPr>
        <p:spPr>
          <a:xfrm>
            <a:off x="4859408" y="4321608"/>
            <a:ext cx="1411648" cy="1411648"/>
          </a:xfrm>
          <a:prstGeom prst="ellipse">
            <a:avLst/>
          </a:prstGeom>
          <a:solidFill>
            <a:schemeClr val="accent5"/>
          </a:solidFill>
          <a:ln w="28575" cap="flat" cmpd="sng" algn="ctr">
            <a:noFill/>
            <a:prstDash val="solid"/>
          </a:ln>
          <a:effectLst>
            <a:innerShdw blurRad="368300" dist="254000">
              <a:prstClr val="black">
                <a:alpha val="22000"/>
              </a:prstClr>
            </a:innerShdw>
          </a:effectLst>
        </p:spPr>
        <p:txBody>
          <a:bodyPr rtlCol="0" anchor="ctr"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Palatino Linotype" panose="02040502050505030304"/>
              <a:ea typeface="宋体" panose="02010600030101010101" pitchFamily="2" charset="-122"/>
            </a:endParaRPr>
          </a:p>
        </p:txBody>
      </p:sp>
      <p:sp>
        <p:nvSpPr>
          <p:cNvPr id="116" name="矩形 3"/>
          <p:cNvSpPr>
            <a:spLocks noChangeArrowheads="1"/>
          </p:cNvSpPr>
          <p:nvPr/>
        </p:nvSpPr>
        <p:spPr bwMode="auto">
          <a:xfrm>
            <a:off x="5154515" y="4609640"/>
            <a:ext cx="861060" cy="911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42" tIns="45722" rIns="91442" bIns="45722">
            <a:spAutoFit/>
          </a:bodyPr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65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线下</a:t>
            </a:r>
            <a:endParaRPr kumimoji="0" lang="en-US" altLang="zh-CN" sz="2665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665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需求</a:t>
            </a:r>
            <a:endParaRPr kumimoji="0" lang="zh-CN" altLang="en-US" sz="2665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Tm="10858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 bldLvl="0" animBg="1"/>
      <p:bldP spid="4" grpId="0" bldLvl="0" animBg="1"/>
      <p:bldP spid="7" grpId="0" bldLvl="0" animBg="1"/>
      <p:bldP spid="17" grpId="0"/>
      <p:bldP spid="32" grpId="0" bldLvl="0" animBg="1"/>
      <p:bldP spid="35" grpId="0" bldLvl="0" animBg="1"/>
      <p:bldP spid="66" grpId="0"/>
      <p:bldP spid="67" grpId="0"/>
      <p:bldP spid="68" grpId="0"/>
      <p:bldP spid="69" grpId="0"/>
      <p:bldP spid="70" grpId="0"/>
      <p:bldP spid="71" grpId="0"/>
      <p:bldP spid="72" grpId="0"/>
      <p:bldP spid="82" grpId="0"/>
      <p:bldP spid="83" grpId="0"/>
      <p:bldP spid="29" grpId="0" bldLvl="0" animBg="1"/>
      <p:bldP spid="81" grpId="0"/>
      <p:bldP spid="115" grpId="0" bldLvl="0" animBg="1"/>
      <p:bldP spid="1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-331266" y="-186611"/>
            <a:ext cx="12856190" cy="10285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31268" y="-186611"/>
            <a:ext cx="516898" cy="102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5780" y="93345"/>
            <a:ext cx="2475230" cy="36893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5505" y="505971"/>
            <a:ext cx="3138682" cy="2152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  <a:endParaRPr lang="zh-CN" altLang="en-US" sz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773512" y="4408885"/>
            <a:ext cx="8787093" cy="252077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95000"/>
            </a:sysClr>
          </a:solidFill>
          <a:ln w="28575" cap="flat" cmpd="sng" algn="ctr">
            <a:noFill/>
            <a:prstDash val="solid"/>
          </a:ln>
          <a:effectLst>
            <a:innerShdw blurRad="190500" dist="50800" dir="13500000">
              <a:prstClr val="black">
                <a:alpha val="42000"/>
              </a:prstClr>
            </a:innerShdw>
          </a:effectLst>
        </p:spPr>
        <p:txBody>
          <a:bodyPr lIns="91452" tIns="45726" rIns="91452" bIns="45726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108159" y="1892829"/>
            <a:ext cx="1935571" cy="2476213"/>
            <a:chOff x="6080669" y="1209196"/>
            <a:chExt cx="1451678" cy="1857160"/>
          </a:xfrm>
        </p:grpSpPr>
        <p:sp>
          <p:nvSpPr>
            <p:cNvPr id="3" name="椭圆 14"/>
            <p:cNvSpPr/>
            <p:nvPr/>
          </p:nvSpPr>
          <p:spPr bwMode="auto">
            <a:xfrm>
              <a:off x="6080669" y="1209196"/>
              <a:ext cx="1451678" cy="1857160"/>
            </a:xfrm>
            <a:custGeom>
              <a:avLst/>
              <a:gdLst>
                <a:gd name="connsiteX0" fmla="*/ 341785 w 683568"/>
                <a:gd name="connsiteY0" fmla="*/ 75471 h 864094"/>
                <a:gd name="connsiteX1" fmla="*/ 117720 w 683568"/>
                <a:gd name="connsiteY1" fmla="*/ 299536 h 864094"/>
                <a:gd name="connsiteX2" fmla="*/ 341785 w 683568"/>
                <a:gd name="connsiteY2" fmla="*/ 523601 h 864094"/>
                <a:gd name="connsiteX3" fmla="*/ 341785 w 683568"/>
                <a:gd name="connsiteY3" fmla="*/ 75471 h 864094"/>
                <a:gd name="connsiteX4" fmla="*/ 341784 w 683568"/>
                <a:gd name="connsiteY4" fmla="*/ 0 h 864094"/>
                <a:gd name="connsiteX5" fmla="*/ 683568 w 683568"/>
                <a:gd name="connsiteY5" fmla="*/ 341784 h 864094"/>
                <a:gd name="connsiteX6" fmla="*/ 577183 w 683568"/>
                <a:gd name="connsiteY6" fmla="*/ 588642 h 864094"/>
                <a:gd name="connsiteX7" fmla="*/ 341597 w 683568"/>
                <a:gd name="connsiteY7" fmla="*/ 864094 h 864094"/>
                <a:gd name="connsiteX8" fmla="*/ 105111 w 683568"/>
                <a:gd name="connsiteY8" fmla="*/ 587591 h 864094"/>
                <a:gd name="connsiteX9" fmla="*/ 59857 w 683568"/>
                <a:gd name="connsiteY9" fmla="*/ 534679 h 864094"/>
                <a:gd name="connsiteX10" fmla="*/ 59306 w 683568"/>
                <a:gd name="connsiteY10" fmla="*/ 534035 h 864094"/>
                <a:gd name="connsiteX11" fmla="*/ 59325 w 683568"/>
                <a:gd name="connsiteY11" fmla="*/ 534035 h 864094"/>
                <a:gd name="connsiteX12" fmla="*/ 0 w 683568"/>
                <a:gd name="connsiteY12" fmla="*/ 341784 h 864094"/>
                <a:gd name="connsiteX13" fmla="*/ 341784 w 683568"/>
                <a:gd name="connsiteY13" fmla="*/ 0 h 864094"/>
                <a:gd name="connsiteX0-1" fmla="*/ 341785 w 683568"/>
                <a:gd name="connsiteY0-2" fmla="*/ 523601 h 864094"/>
                <a:gd name="connsiteX1-3" fmla="*/ 117720 w 683568"/>
                <a:gd name="connsiteY1-4" fmla="*/ 299536 h 864094"/>
                <a:gd name="connsiteX2-5" fmla="*/ 341785 w 683568"/>
                <a:gd name="connsiteY2-6" fmla="*/ 523601 h 864094"/>
                <a:gd name="connsiteX3-7" fmla="*/ 341784 w 683568"/>
                <a:gd name="connsiteY3-8" fmla="*/ 0 h 864094"/>
                <a:gd name="connsiteX4-9" fmla="*/ 683568 w 683568"/>
                <a:gd name="connsiteY4-10" fmla="*/ 341784 h 864094"/>
                <a:gd name="connsiteX5-11" fmla="*/ 577183 w 683568"/>
                <a:gd name="connsiteY5-12" fmla="*/ 588642 h 864094"/>
                <a:gd name="connsiteX6-13" fmla="*/ 341597 w 683568"/>
                <a:gd name="connsiteY6-14" fmla="*/ 864094 h 864094"/>
                <a:gd name="connsiteX7-15" fmla="*/ 105111 w 683568"/>
                <a:gd name="connsiteY7-16" fmla="*/ 587591 h 864094"/>
                <a:gd name="connsiteX8-17" fmla="*/ 59857 w 683568"/>
                <a:gd name="connsiteY8-18" fmla="*/ 534679 h 864094"/>
                <a:gd name="connsiteX9-19" fmla="*/ 59306 w 683568"/>
                <a:gd name="connsiteY9-20" fmla="*/ 534035 h 864094"/>
                <a:gd name="connsiteX10-21" fmla="*/ 59325 w 683568"/>
                <a:gd name="connsiteY10-22" fmla="*/ 534035 h 864094"/>
                <a:gd name="connsiteX11-23" fmla="*/ 0 w 683568"/>
                <a:gd name="connsiteY11-24" fmla="*/ 341784 h 864094"/>
                <a:gd name="connsiteX12-25" fmla="*/ 341784 w 683568"/>
                <a:gd name="connsiteY12-26" fmla="*/ 0 h 864094"/>
                <a:gd name="connsiteX0-27" fmla="*/ 341784 w 683568"/>
                <a:gd name="connsiteY0-28" fmla="*/ 0 h 864094"/>
                <a:gd name="connsiteX1-29" fmla="*/ 683568 w 683568"/>
                <a:gd name="connsiteY1-30" fmla="*/ 341784 h 864094"/>
                <a:gd name="connsiteX2-31" fmla="*/ 577183 w 683568"/>
                <a:gd name="connsiteY2-32" fmla="*/ 588642 h 864094"/>
                <a:gd name="connsiteX3-33" fmla="*/ 341597 w 683568"/>
                <a:gd name="connsiteY3-34" fmla="*/ 864094 h 864094"/>
                <a:gd name="connsiteX4-35" fmla="*/ 105111 w 683568"/>
                <a:gd name="connsiteY4-36" fmla="*/ 587591 h 864094"/>
                <a:gd name="connsiteX5-37" fmla="*/ 59857 w 683568"/>
                <a:gd name="connsiteY5-38" fmla="*/ 534679 h 864094"/>
                <a:gd name="connsiteX6-39" fmla="*/ 59306 w 683568"/>
                <a:gd name="connsiteY6-40" fmla="*/ 534035 h 864094"/>
                <a:gd name="connsiteX7-41" fmla="*/ 59325 w 683568"/>
                <a:gd name="connsiteY7-42" fmla="*/ 534035 h 864094"/>
                <a:gd name="connsiteX8-43" fmla="*/ 0 w 683568"/>
                <a:gd name="connsiteY8-44" fmla="*/ 341784 h 864094"/>
                <a:gd name="connsiteX9-45" fmla="*/ 341784 w 683568"/>
                <a:gd name="connsiteY9-46" fmla="*/ 0 h 86409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683568" h="864094">
                  <a:moveTo>
                    <a:pt x="341784" y="0"/>
                  </a:moveTo>
                  <a:cubicBezTo>
                    <a:pt x="530546" y="0"/>
                    <a:pt x="683568" y="153022"/>
                    <a:pt x="683568" y="341784"/>
                  </a:cubicBezTo>
                  <a:cubicBezTo>
                    <a:pt x="683568" y="439085"/>
                    <a:pt x="642909" y="526890"/>
                    <a:pt x="577183" y="588642"/>
                  </a:cubicBezTo>
                  <a:lnTo>
                    <a:pt x="341597" y="864094"/>
                  </a:lnTo>
                  <a:lnTo>
                    <a:pt x="105111" y="587591"/>
                  </a:lnTo>
                  <a:cubicBezTo>
                    <a:pt x="87976" y="571864"/>
                    <a:pt x="72869" y="554041"/>
                    <a:pt x="59857" y="534679"/>
                  </a:cubicBezTo>
                  <a:lnTo>
                    <a:pt x="59306" y="534035"/>
                  </a:lnTo>
                  <a:lnTo>
                    <a:pt x="59325" y="534035"/>
                  </a:lnTo>
                  <a:cubicBezTo>
                    <a:pt x="21845" y="479324"/>
                    <a:pt x="0" y="413105"/>
                    <a:pt x="0" y="341784"/>
                  </a:cubicBezTo>
                  <a:cubicBezTo>
                    <a:pt x="0" y="153022"/>
                    <a:pt x="153022" y="0"/>
                    <a:pt x="34178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1452" tIns="45726" rIns="91452" bIns="45726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 panose="02040502050505030304"/>
                <a:ea typeface="宋体" panose="02010600030101010101" pitchFamily="2" charset="-122"/>
              </a:endParaRPr>
            </a:p>
          </p:txBody>
        </p:sp>
        <p:sp>
          <p:nvSpPr>
            <p:cNvPr id="4" name="椭圆 14"/>
            <p:cNvSpPr/>
            <p:nvPr/>
          </p:nvSpPr>
          <p:spPr bwMode="auto">
            <a:xfrm>
              <a:off x="6141686" y="1265580"/>
              <a:ext cx="1347577" cy="1723982"/>
            </a:xfrm>
            <a:custGeom>
              <a:avLst/>
              <a:gdLst>
                <a:gd name="connsiteX0" fmla="*/ 341785 w 683568"/>
                <a:gd name="connsiteY0" fmla="*/ 75471 h 864094"/>
                <a:gd name="connsiteX1" fmla="*/ 117720 w 683568"/>
                <a:gd name="connsiteY1" fmla="*/ 299536 h 864094"/>
                <a:gd name="connsiteX2" fmla="*/ 341785 w 683568"/>
                <a:gd name="connsiteY2" fmla="*/ 523601 h 864094"/>
                <a:gd name="connsiteX3" fmla="*/ 341785 w 683568"/>
                <a:gd name="connsiteY3" fmla="*/ 75471 h 864094"/>
                <a:gd name="connsiteX4" fmla="*/ 341784 w 683568"/>
                <a:gd name="connsiteY4" fmla="*/ 0 h 864094"/>
                <a:gd name="connsiteX5" fmla="*/ 683568 w 683568"/>
                <a:gd name="connsiteY5" fmla="*/ 341784 h 864094"/>
                <a:gd name="connsiteX6" fmla="*/ 577183 w 683568"/>
                <a:gd name="connsiteY6" fmla="*/ 588642 h 864094"/>
                <a:gd name="connsiteX7" fmla="*/ 341597 w 683568"/>
                <a:gd name="connsiteY7" fmla="*/ 864094 h 864094"/>
                <a:gd name="connsiteX8" fmla="*/ 105111 w 683568"/>
                <a:gd name="connsiteY8" fmla="*/ 587591 h 864094"/>
                <a:gd name="connsiteX9" fmla="*/ 59857 w 683568"/>
                <a:gd name="connsiteY9" fmla="*/ 534679 h 864094"/>
                <a:gd name="connsiteX10" fmla="*/ 59306 w 683568"/>
                <a:gd name="connsiteY10" fmla="*/ 534035 h 864094"/>
                <a:gd name="connsiteX11" fmla="*/ 59325 w 683568"/>
                <a:gd name="connsiteY11" fmla="*/ 534035 h 864094"/>
                <a:gd name="connsiteX12" fmla="*/ 0 w 683568"/>
                <a:gd name="connsiteY12" fmla="*/ 341784 h 864094"/>
                <a:gd name="connsiteX13" fmla="*/ 341784 w 683568"/>
                <a:gd name="connsiteY13" fmla="*/ 0 h 864094"/>
                <a:gd name="connsiteX0-1" fmla="*/ 341785 w 683568"/>
                <a:gd name="connsiteY0-2" fmla="*/ 523601 h 864094"/>
                <a:gd name="connsiteX1-3" fmla="*/ 117720 w 683568"/>
                <a:gd name="connsiteY1-4" fmla="*/ 299536 h 864094"/>
                <a:gd name="connsiteX2-5" fmla="*/ 341785 w 683568"/>
                <a:gd name="connsiteY2-6" fmla="*/ 523601 h 864094"/>
                <a:gd name="connsiteX3-7" fmla="*/ 341784 w 683568"/>
                <a:gd name="connsiteY3-8" fmla="*/ 0 h 864094"/>
                <a:gd name="connsiteX4-9" fmla="*/ 683568 w 683568"/>
                <a:gd name="connsiteY4-10" fmla="*/ 341784 h 864094"/>
                <a:gd name="connsiteX5-11" fmla="*/ 577183 w 683568"/>
                <a:gd name="connsiteY5-12" fmla="*/ 588642 h 864094"/>
                <a:gd name="connsiteX6-13" fmla="*/ 341597 w 683568"/>
                <a:gd name="connsiteY6-14" fmla="*/ 864094 h 864094"/>
                <a:gd name="connsiteX7-15" fmla="*/ 105111 w 683568"/>
                <a:gd name="connsiteY7-16" fmla="*/ 587591 h 864094"/>
                <a:gd name="connsiteX8-17" fmla="*/ 59857 w 683568"/>
                <a:gd name="connsiteY8-18" fmla="*/ 534679 h 864094"/>
                <a:gd name="connsiteX9-19" fmla="*/ 59306 w 683568"/>
                <a:gd name="connsiteY9-20" fmla="*/ 534035 h 864094"/>
                <a:gd name="connsiteX10-21" fmla="*/ 59325 w 683568"/>
                <a:gd name="connsiteY10-22" fmla="*/ 534035 h 864094"/>
                <a:gd name="connsiteX11-23" fmla="*/ 0 w 683568"/>
                <a:gd name="connsiteY11-24" fmla="*/ 341784 h 864094"/>
                <a:gd name="connsiteX12-25" fmla="*/ 341784 w 683568"/>
                <a:gd name="connsiteY12-26" fmla="*/ 0 h 864094"/>
                <a:gd name="connsiteX0-27" fmla="*/ 341784 w 683568"/>
                <a:gd name="connsiteY0-28" fmla="*/ 0 h 864094"/>
                <a:gd name="connsiteX1-29" fmla="*/ 683568 w 683568"/>
                <a:gd name="connsiteY1-30" fmla="*/ 341784 h 864094"/>
                <a:gd name="connsiteX2-31" fmla="*/ 577183 w 683568"/>
                <a:gd name="connsiteY2-32" fmla="*/ 588642 h 864094"/>
                <a:gd name="connsiteX3-33" fmla="*/ 341597 w 683568"/>
                <a:gd name="connsiteY3-34" fmla="*/ 864094 h 864094"/>
                <a:gd name="connsiteX4-35" fmla="*/ 105111 w 683568"/>
                <a:gd name="connsiteY4-36" fmla="*/ 587591 h 864094"/>
                <a:gd name="connsiteX5-37" fmla="*/ 59857 w 683568"/>
                <a:gd name="connsiteY5-38" fmla="*/ 534679 h 864094"/>
                <a:gd name="connsiteX6-39" fmla="*/ 59306 w 683568"/>
                <a:gd name="connsiteY6-40" fmla="*/ 534035 h 864094"/>
                <a:gd name="connsiteX7-41" fmla="*/ 59325 w 683568"/>
                <a:gd name="connsiteY7-42" fmla="*/ 534035 h 864094"/>
                <a:gd name="connsiteX8-43" fmla="*/ 0 w 683568"/>
                <a:gd name="connsiteY8-44" fmla="*/ 341784 h 864094"/>
                <a:gd name="connsiteX9-45" fmla="*/ 341784 w 683568"/>
                <a:gd name="connsiteY9-46" fmla="*/ 0 h 86409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683568" h="864094">
                  <a:moveTo>
                    <a:pt x="341784" y="0"/>
                  </a:moveTo>
                  <a:cubicBezTo>
                    <a:pt x="530546" y="0"/>
                    <a:pt x="683568" y="153022"/>
                    <a:pt x="683568" y="341784"/>
                  </a:cubicBezTo>
                  <a:cubicBezTo>
                    <a:pt x="683568" y="439085"/>
                    <a:pt x="642909" y="526890"/>
                    <a:pt x="577183" y="588642"/>
                  </a:cubicBezTo>
                  <a:lnTo>
                    <a:pt x="341597" y="864094"/>
                  </a:lnTo>
                  <a:lnTo>
                    <a:pt x="105111" y="587591"/>
                  </a:lnTo>
                  <a:cubicBezTo>
                    <a:pt x="87976" y="571864"/>
                    <a:pt x="72869" y="554041"/>
                    <a:pt x="59857" y="534679"/>
                  </a:cubicBezTo>
                  <a:lnTo>
                    <a:pt x="59306" y="534035"/>
                  </a:lnTo>
                  <a:lnTo>
                    <a:pt x="59325" y="534035"/>
                  </a:lnTo>
                  <a:cubicBezTo>
                    <a:pt x="21845" y="479324"/>
                    <a:pt x="0" y="413105"/>
                    <a:pt x="0" y="341784"/>
                  </a:cubicBezTo>
                  <a:cubicBezTo>
                    <a:pt x="0" y="153022"/>
                    <a:pt x="153022" y="0"/>
                    <a:pt x="341784" y="0"/>
                  </a:cubicBezTo>
                  <a:close/>
                </a:path>
              </a:pathLst>
            </a:custGeom>
            <a:solidFill>
              <a:schemeClr val="accent3"/>
            </a:solidFill>
            <a:ln w="14288" cap="flat">
              <a:noFill/>
              <a:prstDash val="solid"/>
              <a:miter lim="800000"/>
            </a:ln>
            <a:effectLst/>
          </p:spPr>
          <p:txBody>
            <a:bodyPr vert="horz" wrap="square" lIns="91452" tIns="45726" rIns="91452" bIns="45726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129872" y="1892829"/>
            <a:ext cx="1935571" cy="2476213"/>
            <a:chOff x="3846954" y="1209196"/>
            <a:chExt cx="1451678" cy="1857160"/>
          </a:xfrm>
        </p:grpSpPr>
        <p:sp>
          <p:nvSpPr>
            <p:cNvPr id="15" name="椭圆 14"/>
            <p:cNvSpPr/>
            <p:nvPr/>
          </p:nvSpPr>
          <p:spPr bwMode="auto">
            <a:xfrm>
              <a:off x="3846954" y="1209196"/>
              <a:ext cx="1451678" cy="1857160"/>
            </a:xfrm>
            <a:custGeom>
              <a:avLst/>
              <a:gdLst>
                <a:gd name="connsiteX0" fmla="*/ 341785 w 683568"/>
                <a:gd name="connsiteY0" fmla="*/ 75471 h 864094"/>
                <a:gd name="connsiteX1" fmla="*/ 117720 w 683568"/>
                <a:gd name="connsiteY1" fmla="*/ 299536 h 864094"/>
                <a:gd name="connsiteX2" fmla="*/ 341785 w 683568"/>
                <a:gd name="connsiteY2" fmla="*/ 523601 h 864094"/>
                <a:gd name="connsiteX3" fmla="*/ 341785 w 683568"/>
                <a:gd name="connsiteY3" fmla="*/ 75471 h 864094"/>
                <a:gd name="connsiteX4" fmla="*/ 341784 w 683568"/>
                <a:gd name="connsiteY4" fmla="*/ 0 h 864094"/>
                <a:gd name="connsiteX5" fmla="*/ 683568 w 683568"/>
                <a:gd name="connsiteY5" fmla="*/ 341784 h 864094"/>
                <a:gd name="connsiteX6" fmla="*/ 577183 w 683568"/>
                <a:gd name="connsiteY6" fmla="*/ 588642 h 864094"/>
                <a:gd name="connsiteX7" fmla="*/ 341597 w 683568"/>
                <a:gd name="connsiteY7" fmla="*/ 864094 h 864094"/>
                <a:gd name="connsiteX8" fmla="*/ 105111 w 683568"/>
                <a:gd name="connsiteY8" fmla="*/ 587591 h 864094"/>
                <a:gd name="connsiteX9" fmla="*/ 59857 w 683568"/>
                <a:gd name="connsiteY9" fmla="*/ 534679 h 864094"/>
                <a:gd name="connsiteX10" fmla="*/ 59306 w 683568"/>
                <a:gd name="connsiteY10" fmla="*/ 534035 h 864094"/>
                <a:gd name="connsiteX11" fmla="*/ 59325 w 683568"/>
                <a:gd name="connsiteY11" fmla="*/ 534035 h 864094"/>
                <a:gd name="connsiteX12" fmla="*/ 0 w 683568"/>
                <a:gd name="connsiteY12" fmla="*/ 341784 h 864094"/>
                <a:gd name="connsiteX13" fmla="*/ 341784 w 683568"/>
                <a:gd name="connsiteY13" fmla="*/ 0 h 864094"/>
                <a:gd name="connsiteX0-1" fmla="*/ 341785 w 683568"/>
                <a:gd name="connsiteY0-2" fmla="*/ 523601 h 864094"/>
                <a:gd name="connsiteX1-3" fmla="*/ 117720 w 683568"/>
                <a:gd name="connsiteY1-4" fmla="*/ 299536 h 864094"/>
                <a:gd name="connsiteX2-5" fmla="*/ 341785 w 683568"/>
                <a:gd name="connsiteY2-6" fmla="*/ 523601 h 864094"/>
                <a:gd name="connsiteX3-7" fmla="*/ 341784 w 683568"/>
                <a:gd name="connsiteY3-8" fmla="*/ 0 h 864094"/>
                <a:gd name="connsiteX4-9" fmla="*/ 683568 w 683568"/>
                <a:gd name="connsiteY4-10" fmla="*/ 341784 h 864094"/>
                <a:gd name="connsiteX5-11" fmla="*/ 577183 w 683568"/>
                <a:gd name="connsiteY5-12" fmla="*/ 588642 h 864094"/>
                <a:gd name="connsiteX6-13" fmla="*/ 341597 w 683568"/>
                <a:gd name="connsiteY6-14" fmla="*/ 864094 h 864094"/>
                <a:gd name="connsiteX7-15" fmla="*/ 105111 w 683568"/>
                <a:gd name="connsiteY7-16" fmla="*/ 587591 h 864094"/>
                <a:gd name="connsiteX8-17" fmla="*/ 59857 w 683568"/>
                <a:gd name="connsiteY8-18" fmla="*/ 534679 h 864094"/>
                <a:gd name="connsiteX9-19" fmla="*/ 59306 w 683568"/>
                <a:gd name="connsiteY9-20" fmla="*/ 534035 h 864094"/>
                <a:gd name="connsiteX10-21" fmla="*/ 59325 w 683568"/>
                <a:gd name="connsiteY10-22" fmla="*/ 534035 h 864094"/>
                <a:gd name="connsiteX11-23" fmla="*/ 0 w 683568"/>
                <a:gd name="connsiteY11-24" fmla="*/ 341784 h 864094"/>
                <a:gd name="connsiteX12-25" fmla="*/ 341784 w 683568"/>
                <a:gd name="connsiteY12-26" fmla="*/ 0 h 864094"/>
                <a:gd name="connsiteX0-27" fmla="*/ 341784 w 683568"/>
                <a:gd name="connsiteY0-28" fmla="*/ 0 h 864094"/>
                <a:gd name="connsiteX1-29" fmla="*/ 683568 w 683568"/>
                <a:gd name="connsiteY1-30" fmla="*/ 341784 h 864094"/>
                <a:gd name="connsiteX2-31" fmla="*/ 577183 w 683568"/>
                <a:gd name="connsiteY2-32" fmla="*/ 588642 h 864094"/>
                <a:gd name="connsiteX3-33" fmla="*/ 341597 w 683568"/>
                <a:gd name="connsiteY3-34" fmla="*/ 864094 h 864094"/>
                <a:gd name="connsiteX4-35" fmla="*/ 105111 w 683568"/>
                <a:gd name="connsiteY4-36" fmla="*/ 587591 h 864094"/>
                <a:gd name="connsiteX5-37" fmla="*/ 59857 w 683568"/>
                <a:gd name="connsiteY5-38" fmla="*/ 534679 h 864094"/>
                <a:gd name="connsiteX6-39" fmla="*/ 59306 w 683568"/>
                <a:gd name="connsiteY6-40" fmla="*/ 534035 h 864094"/>
                <a:gd name="connsiteX7-41" fmla="*/ 59325 w 683568"/>
                <a:gd name="connsiteY7-42" fmla="*/ 534035 h 864094"/>
                <a:gd name="connsiteX8-43" fmla="*/ 0 w 683568"/>
                <a:gd name="connsiteY8-44" fmla="*/ 341784 h 864094"/>
                <a:gd name="connsiteX9-45" fmla="*/ 341784 w 683568"/>
                <a:gd name="connsiteY9-46" fmla="*/ 0 h 86409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683568" h="864094">
                  <a:moveTo>
                    <a:pt x="341784" y="0"/>
                  </a:moveTo>
                  <a:cubicBezTo>
                    <a:pt x="530546" y="0"/>
                    <a:pt x="683568" y="153022"/>
                    <a:pt x="683568" y="341784"/>
                  </a:cubicBezTo>
                  <a:cubicBezTo>
                    <a:pt x="683568" y="439085"/>
                    <a:pt x="642909" y="526890"/>
                    <a:pt x="577183" y="588642"/>
                  </a:cubicBezTo>
                  <a:lnTo>
                    <a:pt x="341597" y="864094"/>
                  </a:lnTo>
                  <a:lnTo>
                    <a:pt x="105111" y="587591"/>
                  </a:lnTo>
                  <a:cubicBezTo>
                    <a:pt x="87976" y="571864"/>
                    <a:pt x="72869" y="554041"/>
                    <a:pt x="59857" y="534679"/>
                  </a:cubicBezTo>
                  <a:lnTo>
                    <a:pt x="59306" y="534035"/>
                  </a:lnTo>
                  <a:lnTo>
                    <a:pt x="59325" y="534035"/>
                  </a:lnTo>
                  <a:cubicBezTo>
                    <a:pt x="21845" y="479324"/>
                    <a:pt x="0" y="413105"/>
                    <a:pt x="0" y="341784"/>
                  </a:cubicBezTo>
                  <a:cubicBezTo>
                    <a:pt x="0" y="153022"/>
                    <a:pt x="153022" y="0"/>
                    <a:pt x="34178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1452" tIns="45726" rIns="91452" bIns="45726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 panose="02040502050505030304"/>
                <a:ea typeface="宋体" panose="02010600030101010101" pitchFamily="2" charset="-122"/>
              </a:endParaRPr>
            </a:p>
          </p:txBody>
        </p:sp>
        <p:sp>
          <p:nvSpPr>
            <p:cNvPr id="16" name="椭圆 14"/>
            <p:cNvSpPr/>
            <p:nvPr/>
          </p:nvSpPr>
          <p:spPr bwMode="auto">
            <a:xfrm>
              <a:off x="3899005" y="1257483"/>
              <a:ext cx="1347577" cy="1723982"/>
            </a:xfrm>
            <a:custGeom>
              <a:avLst/>
              <a:gdLst>
                <a:gd name="connsiteX0" fmla="*/ 341785 w 683568"/>
                <a:gd name="connsiteY0" fmla="*/ 75471 h 864094"/>
                <a:gd name="connsiteX1" fmla="*/ 117720 w 683568"/>
                <a:gd name="connsiteY1" fmla="*/ 299536 h 864094"/>
                <a:gd name="connsiteX2" fmla="*/ 341785 w 683568"/>
                <a:gd name="connsiteY2" fmla="*/ 523601 h 864094"/>
                <a:gd name="connsiteX3" fmla="*/ 341785 w 683568"/>
                <a:gd name="connsiteY3" fmla="*/ 75471 h 864094"/>
                <a:gd name="connsiteX4" fmla="*/ 341784 w 683568"/>
                <a:gd name="connsiteY4" fmla="*/ 0 h 864094"/>
                <a:gd name="connsiteX5" fmla="*/ 683568 w 683568"/>
                <a:gd name="connsiteY5" fmla="*/ 341784 h 864094"/>
                <a:gd name="connsiteX6" fmla="*/ 577183 w 683568"/>
                <a:gd name="connsiteY6" fmla="*/ 588642 h 864094"/>
                <a:gd name="connsiteX7" fmla="*/ 341597 w 683568"/>
                <a:gd name="connsiteY7" fmla="*/ 864094 h 864094"/>
                <a:gd name="connsiteX8" fmla="*/ 105111 w 683568"/>
                <a:gd name="connsiteY8" fmla="*/ 587591 h 864094"/>
                <a:gd name="connsiteX9" fmla="*/ 59857 w 683568"/>
                <a:gd name="connsiteY9" fmla="*/ 534679 h 864094"/>
                <a:gd name="connsiteX10" fmla="*/ 59306 w 683568"/>
                <a:gd name="connsiteY10" fmla="*/ 534035 h 864094"/>
                <a:gd name="connsiteX11" fmla="*/ 59325 w 683568"/>
                <a:gd name="connsiteY11" fmla="*/ 534035 h 864094"/>
                <a:gd name="connsiteX12" fmla="*/ 0 w 683568"/>
                <a:gd name="connsiteY12" fmla="*/ 341784 h 864094"/>
                <a:gd name="connsiteX13" fmla="*/ 341784 w 683568"/>
                <a:gd name="connsiteY13" fmla="*/ 0 h 864094"/>
                <a:gd name="connsiteX0-1" fmla="*/ 341785 w 683568"/>
                <a:gd name="connsiteY0-2" fmla="*/ 523601 h 864094"/>
                <a:gd name="connsiteX1-3" fmla="*/ 117720 w 683568"/>
                <a:gd name="connsiteY1-4" fmla="*/ 299536 h 864094"/>
                <a:gd name="connsiteX2-5" fmla="*/ 341785 w 683568"/>
                <a:gd name="connsiteY2-6" fmla="*/ 523601 h 864094"/>
                <a:gd name="connsiteX3-7" fmla="*/ 341784 w 683568"/>
                <a:gd name="connsiteY3-8" fmla="*/ 0 h 864094"/>
                <a:gd name="connsiteX4-9" fmla="*/ 683568 w 683568"/>
                <a:gd name="connsiteY4-10" fmla="*/ 341784 h 864094"/>
                <a:gd name="connsiteX5-11" fmla="*/ 577183 w 683568"/>
                <a:gd name="connsiteY5-12" fmla="*/ 588642 h 864094"/>
                <a:gd name="connsiteX6-13" fmla="*/ 341597 w 683568"/>
                <a:gd name="connsiteY6-14" fmla="*/ 864094 h 864094"/>
                <a:gd name="connsiteX7-15" fmla="*/ 105111 w 683568"/>
                <a:gd name="connsiteY7-16" fmla="*/ 587591 h 864094"/>
                <a:gd name="connsiteX8-17" fmla="*/ 59857 w 683568"/>
                <a:gd name="connsiteY8-18" fmla="*/ 534679 h 864094"/>
                <a:gd name="connsiteX9-19" fmla="*/ 59306 w 683568"/>
                <a:gd name="connsiteY9-20" fmla="*/ 534035 h 864094"/>
                <a:gd name="connsiteX10-21" fmla="*/ 59325 w 683568"/>
                <a:gd name="connsiteY10-22" fmla="*/ 534035 h 864094"/>
                <a:gd name="connsiteX11-23" fmla="*/ 0 w 683568"/>
                <a:gd name="connsiteY11-24" fmla="*/ 341784 h 864094"/>
                <a:gd name="connsiteX12-25" fmla="*/ 341784 w 683568"/>
                <a:gd name="connsiteY12-26" fmla="*/ 0 h 864094"/>
                <a:gd name="connsiteX0-27" fmla="*/ 341784 w 683568"/>
                <a:gd name="connsiteY0-28" fmla="*/ 0 h 864094"/>
                <a:gd name="connsiteX1-29" fmla="*/ 683568 w 683568"/>
                <a:gd name="connsiteY1-30" fmla="*/ 341784 h 864094"/>
                <a:gd name="connsiteX2-31" fmla="*/ 577183 w 683568"/>
                <a:gd name="connsiteY2-32" fmla="*/ 588642 h 864094"/>
                <a:gd name="connsiteX3-33" fmla="*/ 341597 w 683568"/>
                <a:gd name="connsiteY3-34" fmla="*/ 864094 h 864094"/>
                <a:gd name="connsiteX4-35" fmla="*/ 105111 w 683568"/>
                <a:gd name="connsiteY4-36" fmla="*/ 587591 h 864094"/>
                <a:gd name="connsiteX5-37" fmla="*/ 59857 w 683568"/>
                <a:gd name="connsiteY5-38" fmla="*/ 534679 h 864094"/>
                <a:gd name="connsiteX6-39" fmla="*/ 59306 w 683568"/>
                <a:gd name="connsiteY6-40" fmla="*/ 534035 h 864094"/>
                <a:gd name="connsiteX7-41" fmla="*/ 59325 w 683568"/>
                <a:gd name="connsiteY7-42" fmla="*/ 534035 h 864094"/>
                <a:gd name="connsiteX8-43" fmla="*/ 0 w 683568"/>
                <a:gd name="connsiteY8-44" fmla="*/ 341784 h 864094"/>
                <a:gd name="connsiteX9-45" fmla="*/ 341784 w 683568"/>
                <a:gd name="connsiteY9-46" fmla="*/ 0 h 86409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683568" h="864094">
                  <a:moveTo>
                    <a:pt x="341784" y="0"/>
                  </a:moveTo>
                  <a:cubicBezTo>
                    <a:pt x="530546" y="0"/>
                    <a:pt x="683568" y="153022"/>
                    <a:pt x="683568" y="341784"/>
                  </a:cubicBezTo>
                  <a:cubicBezTo>
                    <a:pt x="683568" y="439085"/>
                    <a:pt x="642909" y="526890"/>
                    <a:pt x="577183" y="588642"/>
                  </a:cubicBezTo>
                  <a:lnTo>
                    <a:pt x="341597" y="864094"/>
                  </a:lnTo>
                  <a:lnTo>
                    <a:pt x="105111" y="587591"/>
                  </a:lnTo>
                  <a:cubicBezTo>
                    <a:pt x="87976" y="571864"/>
                    <a:pt x="72869" y="554041"/>
                    <a:pt x="59857" y="534679"/>
                  </a:cubicBezTo>
                  <a:lnTo>
                    <a:pt x="59306" y="534035"/>
                  </a:lnTo>
                  <a:lnTo>
                    <a:pt x="59325" y="534035"/>
                  </a:lnTo>
                  <a:cubicBezTo>
                    <a:pt x="21845" y="479324"/>
                    <a:pt x="0" y="413105"/>
                    <a:pt x="0" y="341784"/>
                  </a:cubicBezTo>
                  <a:cubicBezTo>
                    <a:pt x="0" y="153022"/>
                    <a:pt x="153022" y="0"/>
                    <a:pt x="341784" y="0"/>
                  </a:cubicBezTo>
                  <a:close/>
                </a:path>
              </a:pathLst>
            </a:custGeom>
            <a:solidFill>
              <a:schemeClr val="accent2"/>
            </a:solidFill>
            <a:ln w="14288" cap="flat">
              <a:noFill/>
              <a:prstDash val="solid"/>
              <a:miter lim="800000"/>
            </a:ln>
            <a:effectLst/>
          </p:spPr>
          <p:txBody>
            <a:bodyPr vert="horz" wrap="square" lIns="91452" tIns="45726" rIns="91452" bIns="45726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151587" y="1892829"/>
            <a:ext cx="1935571" cy="2476213"/>
            <a:chOff x="1613240" y="1209196"/>
            <a:chExt cx="1451678" cy="1857160"/>
          </a:xfrm>
        </p:grpSpPr>
        <p:sp>
          <p:nvSpPr>
            <p:cNvPr id="18" name="椭圆 14"/>
            <p:cNvSpPr/>
            <p:nvPr/>
          </p:nvSpPr>
          <p:spPr bwMode="auto">
            <a:xfrm>
              <a:off x="1613240" y="1209196"/>
              <a:ext cx="1451678" cy="1857160"/>
            </a:xfrm>
            <a:custGeom>
              <a:avLst/>
              <a:gdLst>
                <a:gd name="connsiteX0" fmla="*/ 341785 w 683568"/>
                <a:gd name="connsiteY0" fmla="*/ 75471 h 864094"/>
                <a:gd name="connsiteX1" fmla="*/ 117720 w 683568"/>
                <a:gd name="connsiteY1" fmla="*/ 299536 h 864094"/>
                <a:gd name="connsiteX2" fmla="*/ 341785 w 683568"/>
                <a:gd name="connsiteY2" fmla="*/ 523601 h 864094"/>
                <a:gd name="connsiteX3" fmla="*/ 341785 w 683568"/>
                <a:gd name="connsiteY3" fmla="*/ 75471 h 864094"/>
                <a:gd name="connsiteX4" fmla="*/ 341784 w 683568"/>
                <a:gd name="connsiteY4" fmla="*/ 0 h 864094"/>
                <a:gd name="connsiteX5" fmla="*/ 683568 w 683568"/>
                <a:gd name="connsiteY5" fmla="*/ 341784 h 864094"/>
                <a:gd name="connsiteX6" fmla="*/ 577183 w 683568"/>
                <a:gd name="connsiteY6" fmla="*/ 588642 h 864094"/>
                <a:gd name="connsiteX7" fmla="*/ 341597 w 683568"/>
                <a:gd name="connsiteY7" fmla="*/ 864094 h 864094"/>
                <a:gd name="connsiteX8" fmla="*/ 105111 w 683568"/>
                <a:gd name="connsiteY8" fmla="*/ 587591 h 864094"/>
                <a:gd name="connsiteX9" fmla="*/ 59857 w 683568"/>
                <a:gd name="connsiteY9" fmla="*/ 534679 h 864094"/>
                <a:gd name="connsiteX10" fmla="*/ 59306 w 683568"/>
                <a:gd name="connsiteY10" fmla="*/ 534035 h 864094"/>
                <a:gd name="connsiteX11" fmla="*/ 59325 w 683568"/>
                <a:gd name="connsiteY11" fmla="*/ 534035 h 864094"/>
                <a:gd name="connsiteX12" fmla="*/ 0 w 683568"/>
                <a:gd name="connsiteY12" fmla="*/ 341784 h 864094"/>
                <a:gd name="connsiteX13" fmla="*/ 341784 w 683568"/>
                <a:gd name="connsiteY13" fmla="*/ 0 h 864094"/>
                <a:gd name="connsiteX0-1" fmla="*/ 341785 w 683568"/>
                <a:gd name="connsiteY0-2" fmla="*/ 523601 h 864094"/>
                <a:gd name="connsiteX1-3" fmla="*/ 117720 w 683568"/>
                <a:gd name="connsiteY1-4" fmla="*/ 299536 h 864094"/>
                <a:gd name="connsiteX2-5" fmla="*/ 341785 w 683568"/>
                <a:gd name="connsiteY2-6" fmla="*/ 523601 h 864094"/>
                <a:gd name="connsiteX3-7" fmla="*/ 341784 w 683568"/>
                <a:gd name="connsiteY3-8" fmla="*/ 0 h 864094"/>
                <a:gd name="connsiteX4-9" fmla="*/ 683568 w 683568"/>
                <a:gd name="connsiteY4-10" fmla="*/ 341784 h 864094"/>
                <a:gd name="connsiteX5-11" fmla="*/ 577183 w 683568"/>
                <a:gd name="connsiteY5-12" fmla="*/ 588642 h 864094"/>
                <a:gd name="connsiteX6-13" fmla="*/ 341597 w 683568"/>
                <a:gd name="connsiteY6-14" fmla="*/ 864094 h 864094"/>
                <a:gd name="connsiteX7-15" fmla="*/ 105111 w 683568"/>
                <a:gd name="connsiteY7-16" fmla="*/ 587591 h 864094"/>
                <a:gd name="connsiteX8-17" fmla="*/ 59857 w 683568"/>
                <a:gd name="connsiteY8-18" fmla="*/ 534679 h 864094"/>
                <a:gd name="connsiteX9-19" fmla="*/ 59306 w 683568"/>
                <a:gd name="connsiteY9-20" fmla="*/ 534035 h 864094"/>
                <a:gd name="connsiteX10-21" fmla="*/ 59325 w 683568"/>
                <a:gd name="connsiteY10-22" fmla="*/ 534035 h 864094"/>
                <a:gd name="connsiteX11-23" fmla="*/ 0 w 683568"/>
                <a:gd name="connsiteY11-24" fmla="*/ 341784 h 864094"/>
                <a:gd name="connsiteX12-25" fmla="*/ 341784 w 683568"/>
                <a:gd name="connsiteY12-26" fmla="*/ 0 h 864094"/>
                <a:gd name="connsiteX0-27" fmla="*/ 341784 w 683568"/>
                <a:gd name="connsiteY0-28" fmla="*/ 0 h 864094"/>
                <a:gd name="connsiteX1-29" fmla="*/ 683568 w 683568"/>
                <a:gd name="connsiteY1-30" fmla="*/ 341784 h 864094"/>
                <a:gd name="connsiteX2-31" fmla="*/ 577183 w 683568"/>
                <a:gd name="connsiteY2-32" fmla="*/ 588642 h 864094"/>
                <a:gd name="connsiteX3-33" fmla="*/ 341597 w 683568"/>
                <a:gd name="connsiteY3-34" fmla="*/ 864094 h 864094"/>
                <a:gd name="connsiteX4-35" fmla="*/ 105111 w 683568"/>
                <a:gd name="connsiteY4-36" fmla="*/ 587591 h 864094"/>
                <a:gd name="connsiteX5-37" fmla="*/ 59857 w 683568"/>
                <a:gd name="connsiteY5-38" fmla="*/ 534679 h 864094"/>
                <a:gd name="connsiteX6-39" fmla="*/ 59306 w 683568"/>
                <a:gd name="connsiteY6-40" fmla="*/ 534035 h 864094"/>
                <a:gd name="connsiteX7-41" fmla="*/ 59325 w 683568"/>
                <a:gd name="connsiteY7-42" fmla="*/ 534035 h 864094"/>
                <a:gd name="connsiteX8-43" fmla="*/ 0 w 683568"/>
                <a:gd name="connsiteY8-44" fmla="*/ 341784 h 864094"/>
                <a:gd name="connsiteX9-45" fmla="*/ 341784 w 683568"/>
                <a:gd name="connsiteY9-46" fmla="*/ 0 h 86409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683568" h="864094">
                  <a:moveTo>
                    <a:pt x="341784" y="0"/>
                  </a:moveTo>
                  <a:cubicBezTo>
                    <a:pt x="530546" y="0"/>
                    <a:pt x="683568" y="153022"/>
                    <a:pt x="683568" y="341784"/>
                  </a:cubicBezTo>
                  <a:cubicBezTo>
                    <a:pt x="683568" y="439085"/>
                    <a:pt x="642909" y="526890"/>
                    <a:pt x="577183" y="588642"/>
                  </a:cubicBezTo>
                  <a:lnTo>
                    <a:pt x="341597" y="864094"/>
                  </a:lnTo>
                  <a:lnTo>
                    <a:pt x="105111" y="587591"/>
                  </a:lnTo>
                  <a:cubicBezTo>
                    <a:pt x="87976" y="571864"/>
                    <a:pt x="72869" y="554041"/>
                    <a:pt x="59857" y="534679"/>
                  </a:cubicBezTo>
                  <a:lnTo>
                    <a:pt x="59306" y="534035"/>
                  </a:lnTo>
                  <a:lnTo>
                    <a:pt x="59325" y="534035"/>
                  </a:lnTo>
                  <a:cubicBezTo>
                    <a:pt x="21845" y="479324"/>
                    <a:pt x="0" y="413105"/>
                    <a:pt x="0" y="341784"/>
                  </a:cubicBezTo>
                  <a:cubicBezTo>
                    <a:pt x="0" y="153022"/>
                    <a:pt x="153022" y="0"/>
                    <a:pt x="34178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285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1452" tIns="45726" rIns="91452" bIns="45726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Palatino Linotype" panose="02040502050505030304"/>
                <a:ea typeface="宋体" panose="02010600030101010101" pitchFamily="2" charset="-122"/>
              </a:endParaRPr>
            </a:p>
          </p:txBody>
        </p:sp>
        <p:sp>
          <p:nvSpPr>
            <p:cNvPr id="19" name="椭圆 14"/>
            <p:cNvSpPr/>
            <p:nvPr/>
          </p:nvSpPr>
          <p:spPr bwMode="auto">
            <a:xfrm>
              <a:off x="1665290" y="1249344"/>
              <a:ext cx="1347577" cy="1723982"/>
            </a:xfrm>
            <a:custGeom>
              <a:avLst/>
              <a:gdLst>
                <a:gd name="connsiteX0" fmla="*/ 341785 w 683568"/>
                <a:gd name="connsiteY0" fmla="*/ 75471 h 864094"/>
                <a:gd name="connsiteX1" fmla="*/ 117720 w 683568"/>
                <a:gd name="connsiteY1" fmla="*/ 299536 h 864094"/>
                <a:gd name="connsiteX2" fmla="*/ 341785 w 683568"/>
                <a:gd name="connsiteY2" fmla="*/ 523601 h 864094"/>
                <a:gd name="connsiteX3" fmla="*/ 341785 w 683568"/>
                <a:gd name="connsiteY3" fmla="*/ 75471 h 864094"/>
                <a:gd name="connsiteX4" fmla="*/ 341784 w 683568"/>
                <a:gd name="connsiteY4" fmla="*/ 0 h 864094"/>
                <a:gd name="connsiteX5" fmla="*/ 683568 w 683568"/>
                <a:gd name="connsiteY5" fmla="*/ 341784 h 864094"/>
                <a:gd name="connsiteX6" fmla="*/ 577183 w 683568"/>
                <a:gd name="connsiteY6" fmla="*/ 588642 h 864094"/>
                <a:gd name="connsiteX7" fmla="*/ 341597 w 683568"/>
                <a:gd name="connsiteY7" fmla="*/ 864094 h 864094"/>
                <a:gd name="connsiteX8" fmla="*/ 105111 w 683568"/>
                <a:gd name="connsiteY8" fmla="*/ 587591 h 864094"/>
                <a:gd name="connsiteX9" fmla="*/ 59857 w 683568"/>
                <a:gd name="connsiteY9" fmla="*/ 534679 h 864094"/>
                <a:gd name="connsiteX10" fmla="*/ 59306 w 683568"/>
                <a:gd name="connsiteY10" fmla="*/ 534035 h 864094"/>
                <a:gd name="connsiteX11" fmla="*/ 59325 w 683568"/>
                <a:gd name="connsiteY11" fmla="*/ 534035 h 864094"/>
                <a:gd name="connsiteX12" fmla="*/ 0 w 683568"/>
                <a:gd name="connsiteY12" fmla="*/ 341784 h 864094"/>
                <a:gd name="connsiteX13" fmla="*/ 341784 w 683568"/>
                <a:gd name="connsiteY13" fmla="*/ 0 h 864094"/>
                <a:gd name="connsiteX0-1" fmla="*/ 341785 w 683568"/>
                <a:gd name="connsiteY0-2" fmla="*/ 523601 h 864094"/>
                <a:gd name="connsiteX1-3" fmla="*/ 117720 w 683568"/>
                <a:gd name="connsiteY1-4" fmla="*/ 299536 h 864094"/>
                <a:gd name="connsiteX2-5" fmla="*/ 341785 w 683568"/>
                <a:gd name="connsiteY2-6" fmla="*/ 523601 h 864094"/>
                <a:gd name="connsiteX3-7" fmla="*/ 341784 w 683568"/>
                <a:gd name="connsiteY3-8" fmla="*/ 0 h 864094"/>
                <a:gd name="connsiteX4-9" fmla="*/ 683568 w 683568"/>
                <a:gd name="connsiteY4-10" fmla="*/ 341784 h 864094"/>
                <a:gd name="connsiteX5-11" fmla="*/ 577183 w 683568"/>
                <a:gd name="connsiteY5-12" fmla="*/ 588642 h 864094"/>
                <a:gd name="connsiteX6-13" fmla="*/ 341597 w 683568"/>
                <a:gd name="connsiteY6-14" fmla="*/ 864094 h 864094"/>
                <a:gd name="connsiteX7-15" fmla="*/ 105111 w 683568"/>
                <a:gd name="connsiteY7-16" fmla="*/ 587591 h 864094"/>
                <a:gd name="connsiteX8-17" fmla="*/ 59857 w 683568"/>
                <a:gd name="connsiteY8-18" fmla="*/ 534679 h 864094"/>
                <a:gd name="connsiteX9-19" fmla="*/ 59306 w 683568"/>
                <a:gd name="connsiteY9-20" fmla="*/ 534035 h 864094"/>
                <a:gd name="connsiteX10-21" fmla="*/ 59325 w 683568"/>
                <a:gd name="connsiteY10-22" fmla="*/ 534035 h 864094"/>
                <a:gd name="connsiteX11-23" fmla="*/ 0 w 683568"/>
                <a:gd name="connsiteY11-24" fmla="*/ 341784 h 864094"/>
                <a:gd name="connsiteX12-25" fmla="*/ 341784 w 683568"/>
                <a:gd name="connsiteY12-26" fmla="*/ 0 h 864094"/>
                <a:gd name="connsiteX0-27" fmla="*/ 341784 w 683568"/>
                <a:gd name="connsiteY0-28" fmla="*/ 0 h 864094"/>
                <a:gd name="connsiteX1-29" fmla="*/ 683568 w 683568"/>
                <a:gd name="connsiteY1-30" fmla="*/ 341784 h 864094"/>
                <a:gd name="connsiteX2-31" fmla="*/ 577183 w 683568"/>
                <a:gd name="connsiteY2-32" fmla="*/ 588642 h 864094"/>
                <a:gd name="connsiteX3-33" fmla="*/ 341597 w 683568"/>
                <a:gd name="connsiteY3-34" fmla="*/ 864094 h 864094"/>
                <a:gd name="connsiteX4-35" fmla="*/ 105111 w 683568"/>
                <a:gd name="connsiteY4-36" fmla="*/ 587591 h 864094"/>
                <a:gd name="connsiteX5-37" fmla="*/ 59857 w 683568"/>
                <a:gd name="connsiteY5-38" fmla="*/ 534679 h 864094"/>
                <a:gd name="connsiteX6-39" fmla="*/ 59306 w 683568"/>
                <a:gd name="connsiteY6-40" fmla="*/ 534035 h 864094"/>
                <a:gd name="connsiteX7-41" fmla="*/ 59325 w 683568"/>
                <a:gd name="connsiteY7-42" fmla="*/ 534035 h 864094"/>
                <a:gd name="connsiteX8-43" fmla="*/ 0 w 683568"/>
                <a:gd name="connsiteY8-44" fmla="*/ 341784 h 864094"/>
                <a:gd name="connsiteX9-45" fmla="*/ 341784 w 683568"/>
                <a:gd name="connsiteY9-46" fmla="*/ 0 h 86409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683568" h="864094">
                  <a:moveTo>
                    <a:pt x="341784" y="0"/>
                  </a:moveTo>
                  <a:cubicBezTo>
                    <a:pt x="530546" y="0"/>
                    <a:pt x="683568" y="153022"/>
                    <a:pt x="683568" y="341784"/>
                  </a:cubicBezTo>
                  <a:cubicBezTo>
                    <a:pt x="683568" y="439085"/>
                    <a:pt x="642909" y="526890"/>
                    <a:pt x="577183" y="588642"/>
                  </a:cubicBezTo>
                  <a:lnTo>
                    <a:pt x="341597" y="864094"/>
                  </a:lnTo>
                  <a:lnTo>
                    <a:pt x="105111" y="587591"/>
                  </a:lnTo>
                  <a:cubicBezTo>
                    <a:pt x="87976" y="571864"/>
                    <a:pt x="72869" y="554041"/>
                    <a:pt x="59857" y="534679"/>
                  </a:cubicBezTo>
                  <a:lnTo>
                    <a:pt x="59306" y="534035"/>
                  </a:lnTo>
                  <a:lnTo>
                    <a:pt x="59325" y="534035"/>
                  </a:lnTo>
                  <a:cubicBezTo>
                    <a:pt x="21845" y="479324"/>
                    <a:pt x="0" y="413105"/>
                    <a:pt x="0" y="341784"/>
                  </a:cubicBezTo>
                  <a:cubicBezTo>
                    <a:pt x="0" y="153022"/>
                    <a:pt x="153022" y="0"/>
                    <a:pt x="341784" y="0"/>
                  </a:cubicBezTo>
                  <a:close/>
                </a:path>
              </a:pathLst>
            </a:custGeom>
            <a:solidFill>
              <a:schemeClr val="accent1"/>
            </a:solidFill>
            <a:ln w="14288" cap="flat">
              <a:noFill/>
              <a:prstDash val="solid"/>
              <a:miter lim="800000"/>
            </a:ln>
            <a:effectLst/>
          </p:spPr>
          <p:txBody>
            <a:bodyPr vert="horz" wrap="square" lIns="91452" tIns="45726" rIns="91452" bIns="45726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0" name="文本框 33"/>
          <p:cNvSpPr txBox="1"/>
          <p:nvPr/>
        </p:nvSpPr>
        <p:spPr>
          <a:xfrm>
            <a:off x="2358884" y="2257251"/>
            <a:ext cx="1480119" cy="1241425"/>
          </a:xfrm>
          <a:prstGeom prst="rect">
            <a:avLst/>
          </a:prstGeom>
          <a:noFill/>
        </p:spPr>
        <p:txBody>
          <a:bodyPr wrap="square" lIns="91452" tIns="45726" rIns="91452" bIns="45726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发展趋势</a:t>
            </a:r>
            <a:endParaRPr kumimoji="0" lang="zh-CN" altLang="en-US" sz="3735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TextBox 10"/>
          <p:cNvSpPr>
            <a:spLocks noChangeArrowheads="1"/>
          </p:cNvSpPr>
          <p:nvPr/>
        </p:nvSpPr>
        <p:spPr bwMode="auto">
          <a:xfrm>
            <a:off x="1910648" y="4766747"/>
            <a:ext cx="2561409" cy="144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52" tIns="45726" rIns="91452" bIns="45726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65" b="0" kern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详</a:t>
            </a:r>
            <a:r>
              <a:rPr lang="zh-CN" altLang="en-US" sz="1465" b="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写内容</a:t>
            </a:r>
            <a:r>
              <a:rPr lang="en-US" altLang="zh-CN" sz="1465" b="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endParaRPr lang="en-US" altLang="zh-CN" sz="1465" b="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1465" b="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65" b="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点击输入本栏的具体文字，简明扼要的说明分项内容，此为概念图解，请根据您的具体内容酌情修改</a:t>
            </a:r>
            <a:endParaRPr lang="zh-CN" altLang="en-US" sz="1465" b="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文本框 33"/>
          <p:cNvSpPr txBox="1"/>
          <p:nvPr/>
        </p:nvSpPr>
        <p:spPr>
          <a:xfrm>
            <a:off x="5357598" y="2287231"/>
            <a:ext cx="1480119" cy="1241425"/>
          </a:xfrm>
          <a:prstGeom prst="rect">
            <a:avLst/>
          </a:prstGeom>
          <a:noFill/>
        </p:spPr>
        <p:txBody>
          <a:bodyPr wrap="square" lIns="91452" tIns="45726" rIns="91452" bIns="45726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消费习惯</a:t>
            </a:r>
            <a:endParaRPr kumimoji="0" lang="zh-CN" altLang="en-US" sz="3735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文本框 33"/>
          <p:cNvSpPr txBox="1"/>
          <p:nvPr/>
        </p:nvSpPr>
        <p:spPr>
          <a:xfrm>
            <a:off x="8347839" y="2257251"/>
            <a:ext cx="1480119" cy="1241425"/>
          </a:xfrm>
          <a:prstGeom prst="rect">
            <a:avLst/>
          </a:prstGeom>
          <a:noFill/>
        </p:spPr>
        <p:txBody>
          <a:bodyPr wrap="square" lIns="91452" tIns="45726" rIns="91452" bIns="45726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FB85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政策扶持</a:t>
            </a:r>
            <a:endParaRPr kumimoji="0" lang="zh-CN" altLang="en-US" sz="3735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TextBox 10"/>
          <p:cNvSpPr>
            <a:spLocks noChangeArrowheads="1"/>
          </p:cNvSpPr>
          <p:nvPr/>
        </p:nvSpPr>
        <p:spPr bwMode="auto">
          <a:xfrm>
            <a:off x="4857050" y="4759933"/>
            <a:ext cx="2561409" cy="144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52" tIns="45726" rIns="91452" bIns="45726">
            <a:spAutoFit/>
          </a:bodyPr>
          <a:lstStyle/>
          <a:p>
            <a:pPr lvl="0">
              <a:defRPr/>
            </a:pPr>
            <a:r>
              <a:rPr lang="zh-CN" altLang="en-US" sz="1465" b="0" kern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详</a:t>
            </a:r>
            <a:r>
              <a:rPr lang="zh-CN" altLang="en-US" sz="1465" b="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写内容</a:t>
            </a:r>
            <a:r>
              <a:rPr lang="en-US" altLang="zh-CN" sz="1465" b="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endParaRPr lang="en-US" altLang="zh-CN" sz="1465" b="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1465" b="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65" b="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点击输入本栏的具体文字，简明扼要的说明分项内容，此为概念图解，请根据您的具体内容酌情修改</a:t>
            </a:r>
            <a:endParaRPr lang="zh-CN" altLang="en-US" sz="1465" b="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TextBox 10"/>
          <p:cNvSpPr>
            <a:spLocks noChangeArrowheads="1"/>
          </p:cNvSpPr>
          <p:nvPr/>
        </p:nvSpPr>
        <p:spPr bwMode="auto">
          <a:xfrm>
            <a:off x="7926459" y="4735771"/>
            <a:ext cx="2561409" cy="144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52" tIns="45726" rIns="91452" bIns="45726">
            <a:spAutoFit/>
          </a:bodyPr>
          <a:lstStyle/>
          <a:p>
            <a:pPr lvl="0">
              <a:defRPr/>
            </a:pPr>
            <a:r>
              <a:rPr lang="zh-CN" altLang="en-US" sz="1465" b="0" kern="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详</a:t>
            </a:r>
            <a:r>
              <a:rPr lang="zh-CN" altLang="en-US" sz="1465" b="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写内容</a:t>
            </a:r>
            <a:r>
              <a:rPr lang="en-US" altLang="zh-CN" sz="1465" b="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endParaRPr lang="en-US" altLang="zh-CN" sz="1465" b="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sz="1465" b="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65" b="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点击输入本栏的具体文字，简明扼要的说明分项内容，此为概念图解，请根据您的具体内容酌情修改</a:t>
            </a:r>
            <a:endParaRPr lang="zh-CN" altLang="en-US" sz="1465" b="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020407" y="4389107"/>
            <a:ext cx="197932" cy="198061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</a:ln>
          <a:effectLst/>
        </p:spPr>
        <p:txBody>
          <a:bodyPr lIns="91452" tIns="45726" rIns="91452" bIns="45726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998694" y="4389107"/>
            <a:ext cx="197932" cy="198061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</a:ln>
          <a:effectLst/>
        </p:spPr>
        <p:txBody>
          <a:bodyPr lIns="91452" tIns="45726" rIns="91452" bIns="45726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976980" y="4389107"/>
            <a:ext cx="197932" cy="198061"/>
          </a:xfrm>
          <a:prstGeom prst="ellipse">
            <a:avLst/>
          </a:prstGeom>
          <a:solidFill>
            <a:schemeClr val="accent1"/>
          </a:solidFill>
          <a:ln w="28575" cap="flat" cmpd="sng" algn="ctr">
            <a:noFill/>
            <a:prstDash val="solid"/>
          </a:ln>
          <a:effectLst/>
        </p:spPr>
        <p:txBody>
          <a:bodyPr lIns="91452" tIns="45726" rIns="91452" bIns="45726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65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advTm="5101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4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9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9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4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20" grpId="0"/>
      <p:bldP spid="21" grpId="0"/>
      <p:bldP spid="22" grpId="0"/>
      <p:bldP spid="23" grpId="0"/>
      <p:bldP spid="25" grpId="0"/>
      <p:bldP spid="26" grpId="0"/>
      <p:bldP spid="7" grpId="0" bldLvl="0" animBg="1"/>
      <p:bldP spid="8" grpId="0" bldLvl="0" animBg="1"/>
      <p:bldP spid="9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8" name="Picture 3" descr="E:\素材\科技\QQ截图20170612134228.jpgQQ截图2017061213422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116060" y="512445"/>
            <a:ext cx="2270760" cy="348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E:\素材\科技\QQ截图20170612134238.jpgQQ截图201706121342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41745" y="557530"/>
            <a:ext cx="2305050" cy="3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E:\素材\科技\QQ截图20170612134304.jpgQQ截图201706121343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90290" y="492125"/>
            <a:ext cx="2270760" cy="350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E:\素材\科技\QQ截图20170612133852.jpgQQ截图2017061213385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5975" y="552450"/>
            <a:ext cx="2305050" cy="3442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1109282" y="3585793"/>
            <a:ext cx="1285212" cy="1231052"/>
            <a:chOff x="1664154" y="1934950"/>
            <a:chExt cx="963741" cy="897257"/>
          </a:xfrm>
        </p:grpSpPr>
        <p:grpSp>
          <p:nvGrpSpPr>
            <p:cNvPr id="7" name="组合 6"/>
            <p:cNvGrpSpPr/>
            <p:nvPr/>
          </p:nvGrpSpPr>
          <p:grpSpPr>
            <a:xfrm rot="18900000">
              <a:off x="1664154" y="1934950"/>
              <a:ext cx="897259" cy="897257"/>
              <a:chOff x="304800" y="673100"/>
              <a:chExt cx="4000500" cy="4000500"/>
            </a:xfrm>
            <a:effectLst>
              <a:outerShdw blurRad="444500" dist="254000" dir="48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" name="同心圆 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charset="-122"/>
                </a:endParaRPr>
              </a:p>
            </p:txBody>
          </p:sp>
          <p:sp>
            <p:nvSpPr>
              <p:cNvPr id="2" name="椭圆 1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charset="-122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807549" y="2188595"/>
              <a:ext cx="820346" cy="380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45%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086783" y="3764364"/>
            <a:ext cx="1196553" cy="1231052"/>
            <a:chOff x="3293884" y="1912625"/>
            <a:chExt cx="897259" cy="897258"/>
          </a:xfrm>
        </p:grpSpPr>
        <p:grpSp>
          <p:nvGrpSpPr>
            <p:cNvPr id="4" name="组合 3"/>
            <p:cNvGrpSpPr/>
            <p:nvPr/>
          </p:nvGrpSpPr>
          <p:grpSpPr>
            <a:xfrm rot="18900000">
              <a:off x="3293884" y="1912625"/>
              <a:ext cx="897259" cy="897258"/>
              <a:chOff x="304800" y="673100"/>
              <a:chExt cx="4000500" cy="4000500"/>
            </a:xfrm>
            <a:effectLst>
              <a:outerShdw blurRad="444500" dist="254000" dir="528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5" name="同心圆 1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charset="-122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366204" y="734505"/>
                <a:ext cx="3877703" cy="3877691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charset="-122"/>
                </a:endParaRPr>
              </a:p>
            </p:txBody>
          </p:sp>
        </p:grpSp>
        <p:sp>
          <p:nvSpPr>
            <p:cNvPr id="5" name="TextBox 13"/>
            <p:cNvSpPr txBox="1"/>
            <p:nvPr/>
          </p:nvSpPr>
          <p:spPr>
            <a:xfrm>
              <a:off x="3404406" y="2201081"/>
              <a:ext cx="753231" cy="365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665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68%</a:t>
              </a:r>
              <a:endParaRPr kumimoji="0" lang="zh-CN" altLang="en-US" sz="2665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932998" y="3757012"/>
            <a:ext cx="1256113" cy="1231052"/>
            <a:chOff x="4849324" y="1995712"/>
            <a:chExt cx="941921" cy="897257"/>
          </a:xfrm>
        </p:grpSpPr>
        <p:grpSp>
          <p:nvGrpSpPr>
            <p:cNvPr id="18" name="组合 17"/>
            <p:cNvGrpSpPr/>
            <p:nvPr/>
          </p:nvGrpSpPr>
          <p:grpSpPr>
            <a:xfrm rot="18900000">
              <a:off x="4849324" y="1995712"/>
              <a:ext cx="897259" cy="897257"/>
              <a:chOff x="304800" y="673100"/>
              <a:chExt cx="4000500" cy="4000500"/>
            </a:xfrm>
            <a:effectLst>
              <a:outerShdw blurRad="444500" dist="254000" dir="564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0" name="同心圆 1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charset="-122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963049" y="2222298"/>
              <a:ext cx="828196" cy="380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79%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590747" y="3748987"/>
            <a:ext cx="1268273" cy="1231052"/>
            <a:chOff x="6380261" y="2029113"/>
            <a:chExt cx="951040" cy="897257"/>
          </a:xfrm>
        </p:grpSpPr>
        <p:grpSp>
          <p:nvGrpSpPr>
            <p:cNvPr id="23" name="组合 22"/>
            <p:cNvGrpSpPr/>
            <p:nvPr/>
          </p:nvGrpSpPr>
          <p:grpSpPr>
            <a:xfrm rot="18900000">
              <a:off x="6380261" y="2029113"/>
              <a:ext cx="897259" cy="897257"/>
              <a:chOff x="304800" y="673100"/>
              <a:chExt cx="4000500" cy="4000500"/>
            </a:xfrm>
            <a:effectLst>
              <a:outerShdw blurRad="444500" dist="254000" dir="5700000" sx="104000" sy="104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6" name="同心圆 2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charset="-122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charset="-122"/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6501314" y="2303662"/>
              <a:ext cx="829987" cy="380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92%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8" name="Freeform 8"/>
          <p:cNvSpPr/>
          <p:nvPr/>
        </p:nvSpPr>
        <p:spPr bwMode="auto">
          <a:xfrm rot="18900000">
            <a:off x="1167622" y="4042265"/>
            <a:ext cx="1620740" cy="880972"/>
          </a:xfrm>
          <a:custGeom>
            <a:avLst/>
            <a:gdLst>
              <a:gd name="T0" fmla="*/ 8098 w 8105"/>
              <a:gd name="T1" fmla="*/ 0 h 4285"/>
              <a:gd name="T2" fmla="*/ 8105 w 8105"/>
              <a:gd name="T3" fmla="*/ 233 h 4285"/>
              <a:gd name="T4" fmla="*/ 4053 w 8105"/>
              <a:gd name="T5" fmla="*/ 4285 h 4285"/>
              <a:gd name="T6" fmla="*/ 0 w 8105"/>
              <a:gd name="T7" fmla="*/ 233 h 4285"/>
              <a:gd name="T8" fmla="*/ 7 w 8105"/>
              <a:gd name="T9" fmla="*/ 0 h 4285"/>
              <a:gd name="T10" fmla="*/ 1080 w 8105"/>
              <a:gd name="T11" fmla="*/ 0 h 4285"/>
              <a:gd name="T12" fmla="*/ 1071 w 8105"/>
              <a:gd name="T13" fmla="*/ 233 h 4285"/>
              <a:gd name="T14" fmla="*/ 4053 w 8105"/>
              <a:gd name="T15" fmla="*/ 3214 h 4285"/>
              <a:gd name="T16" fmla="*/ 7034 w 8105"/>
              <a:gd name="T17" fmla="*/ 233 h 4285"/>
              <a:gd name="T18" fmla="*/ 7025 w 8105"/>
              <a:gd name="T19" fmla="*/ 0 h 4285"/>
              <a:gd name="T20" fmla="*/ 8098 w 8105"/>
              <a:gd name="T21" fmla="*/ 0 h 4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4285">
                <a:moveTo>
                  <a:pt x="8098" y="0"/>
                </a:moveTo>
                <a:cubicBezTo>
                  <a:pt x="8103" y="77"/>
                  <a:pt x="8105" y="155"/>
                  <a:pt x="8105" y="233"/>
                </a:cubicBezTo>
                <a:cubicBezTo>
                  <a:pt x="8105" y="2471"/>
                  <a:pt x="6291" y="4285"/>
                  <a:pt x="4053" y="4285"/>
                </a:cubicBezTo>
                <a:cubicBezTo>
                  <a:pt x="1814" y="4285"/>
                  <a:pt x="0" y="2471"/>
                  <a:pt x="0" y="233"/>
                </a:cubicBezTo>
                <a:cubicBezTo>
                  <a:pt x="0" y="155"/>
                  <a:pt x="2" y="77"/>
                  <a:pt x="7" y="0"/>
                </a:cubicBezTo>
                <a:lnTo>
                  <a:pt x="1080" y="0"/>
                </a:lnTo>
                <a:cubicBezTo>
                  <a:pt x="1074" y="77"/>
                  <a:pt x="1071" y="154"/>
                  <a:pt x="1071" y="233"/>
                </a:cubicBezTo>
                <a:cubicBezTo>
                  <a:pt x="1071" y="1879"/>
                  <a:pt x="2406" y="3214"/>
                  <a:pt x="4053" y="3214"/>
                </a:cubicBezTo>
                <a:cubicBezTo>
                  <a:pt x="5699" y="3214"/>
                  <a:pt x="7034" y="1879"/>
                  <a:pt x="7034" y="233"/>
                </a:cubicBezTo>
                <a:cubicBezTo>
                  <a:pt x="7034" y="154"/>
                  <a:pt x="7031" y="77"/>
                  <a:pt x="7025" y="0"/>
                </a:cubicBezTo>
                <a:lnTo>
                  <a:pt x="8098" y="0"/>
                </a:ln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 lim="800000"/>
          </a:ln>
        </p:spPr>
        <p:txBody>
          <a:bodyPr vert="horz" wrap="square" lIns="123138" tIns="61569" rIns="123138" bIns="61569" numCol="1" anchor="t" anchorCtr="0" compatLnSpc="1"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Freeform 7"/>
          <p:cNvSpPr/>
          <p:nvPr/>
        </p:nvSpPr>
        <p:spPr bwMode="auto">
          <a:xfrm rot="19087048">
            <a:off x="4084870" y="4070047"/>
            <a:ext cx="1583837" cy="1070361"/>
          </a:xfrm>
          <a:custGeom>
            <a:avLst/>
            <a:gdLst>
              <a:gd name="T0" fmla="*/ 7997 w 8105"/>
              <a:gd name="T1" fmla="*/ 0 h 4984"/>
              <a:gd name="T2" fmla="*/ 8105 w 8105"/>
              <a:gd name="T3" fmla="*/ 932 h 4984"/>
              <a:gd name="T4" fmla="*/ 4053 w 8105"/>
              <a:gd name="T5" fmla="*/ 4984 h 4984"/>
              <a:gd name="T6" fmla="*/ 0 w 8105"/>
              <a:gd name="T7" fmla="*/ 932 h 4984"/>
              <a:gd name="T8" fmla="*/ 108 w 8105"/>
              <a:gd name="T9" fmla="*/ 0 h 4984"/>
              <a:gd name="T10" fmla="*/ 1212 w 8105"/>
              <a:gd name="T11" fmla="*/ 0 h 4984"/>
              <a:gd name="T12" fmla="*/ 1218 w 8105"/>
              <a:gd name="T13" fmla="*/ 6 h 4984"/>
              <a:gd name="T14" fmla="*/ 1071 w 8105"/>
              <a:gd name="T15" fmla="*/ 932 h 4984"/>
              <a:gd name="T16" fmla="*/ 4053 w 8105"/>
              <a:gd name="T17" fmla="*/ 3913 h 4984"/>
              <a:gd name="T18" fmla="*/ 7034 w 8105"/>
              <a:gd name="T19" fmla="*/ 932 h 4984"/>
              <a:gd name="T20" fmla="*/ 6887 w 8105"/>
              <a:gd name="T21" fmla="*/ 6 h 4984"/>
              <a:gd name="T22" fmla="*/ 6893 w 8105"/>
              <a:gd name="T23" fmla="*/ 0 h 4984"/>
              <a:gd name="T24" fmla="*/ 7997 w 8105"/>
              <a:gd name="T25" fmla="*/ 0 h 4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4984">
                <a:moveTo>
                  <a:pt x="7997" y="0"/>
                </a:moveTo>
                <a:cubicBezTo>
                  <a:pt x="8068" y="299"/>
                  <a:pt x="8105" y="611"/>
                  <a:pt x="8105" y="932"/>
                </a:cubicBezTo>
                <a:cubicBezTo>
                  <a:pt x="8105" y="3170"/>
                  <a:pt x="6291" y="4984"/>
                  <a:pt x="4053" y="4984"/>
                </a:cubicBezTo>
                <a:cubicBezTo>
                  <a:pt x="1814" y="4984"/>
                  <a:pt x="0" y="3170"/>
                  <a:pt x="0" y="932"/>
                </a:cubicBezTo>
                <a:cubicBezTo>
                  <a:pt x="0" y="611"/>
                  <a:pt x="37" y="299"/>
                  <a:pt x="108" y="0"/>
                </a:cubicBezTo>
                <a:lnTo>
                  <a:pt x="1212" y="0"/>
                </a:lnTo>
                <a:lnTo>
                  <a:pt x="1218" y="6"/>
                </a:lnTo>
                <a:cubicBezTo>
                  <a:pt x="1123" y="297"/>
                  <a:pt x="1071" y="609"/>
                  <a:pt x="1071" y="932"/>
                </a:cubicBezTo>
                <a:cubicBezTo>
                  <a:pt x="1071" y="2578"/>
                  <a:pt x="2406" y="3913"/>
                  <a:pt x="4053" y="3913"/>
                </a:cubicBezTo>
                <a:cubicBezTo>
                  <a:pt x="5699" y="3913"/>
                  <a:pt x="7034" y="2578"/>
                  <a:pt x="7034" y="932"/>
                </a:cubicBezTo>
                <a:cubicBezTo>
                  <a:pt x="7034" y="609"/>
                  <a:pt x="6982" y="297"/>
                  <a:pt x="6887" y="6"/>
                </a:cubicBezTo>
                <a:lnTo>
                  <a:pt x="6893" y="0"/>
                </a:lnTo>
                <a:lnTo>
                  <a:pt x="7997" y="0"/>
                </a:lnTo>
                <a:close/>
              </a:path>
            </a:pathLst>
          </a:custGeom>
          <a:solidFill>
            <a:schemeClr val="accent2"/>
          </a:solidFill>
          <a:ln w="3175" cap="flat">
            <a:noFill/>
            <a:prstDash val="solid"/>
            <a:miter lim="800000"/>
          </a:ln>
        </p:spPr>
        <p:txBody>
          <a:bodyPr vert="horz" wrap="square" lIns="123138" tIns="61569" rIns="123138" bIns="61569" numCol="1" anchor="t" anchorCtr="0" compatLnSpc="1"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Freeform 6"/>
          <p:cNvSpPr/>
          <p:nvPr/>
        </p:nvSpPr>
        <p:spPr bwMode="auto">
          <a:xfrm rot="19290703">
            <a:off x="6843896" y="3881611"/>
            <a:ext cx="1619319" cy="1260987"/>
          </a:xfrm>
          <a:custGeom>
            <a:avLst/>
            <a:gdLst>
              <a:gd name="T0" fmla="*/ 7492 w 8105"/>
              <a:gd name="T1" fmla="*/ 0 h 6195"/>
              <a:gd name="T2" fmla="*/ 8105 w 8105"/>
              <a:gd name="T3" fmla="*/ 2143 h 6195"/>
              <a:gd name="T4" fmla="*/ 4052 w 8105"/>
              <a:gd name="T5" fmla="*/ 6195 h 6195"/>
              <a:gd name="T6" fmla="*/ 0 w 8105"/>
              <a:gd name="T7" fmla="*/ 2143 h 6195"/>
              <a:gd name="T8" fmla="*/ 612 w 8105"/>
              <a:gd name="T9" fmla="*/ 0 h 6195"/>
              <a:gd name="T10" fmla="*/ 1957 w 8105"/>
              <a:gd name="T11" fmla="*/ 0 h 6195"/>
              <a:gd name="T12" fmla="*/ 1968 w 8105"/>
              <a:gd name="T13" fmla="*/ 11 h 6195"/>
              <a:gd name="T14" fmla="*/ 1071 w 8105"/>
              <a:gd name="T15" fmla="*/ 2143 h 6195"/>
              <a:gd name="T16" fmla="*/ 4052 w 8105"/>
              <a:gd name="T17" fmla="*/ 5124 h 6195"/>
              <a:gd name="T18" fmla="*/ 7033 w 8105"/>
              <a:gd name="T19" fmla="*/ 2143 h 6195"/>
              <a:gd name="T20" fmla="*/ 6136 w 8105"/>
              <a:gd name="T21" fmla="*/ 11 h 6195"/>
              <a:gd name="T22" fmla="*/ 6147 w 8105"/>
              <a:gd name="T23" fmla="*/ 0 h 6195"/>
              <a:gd name="T24" fmla="*/ 7492 w 8105"/>
              <a:gd name="T25" fmla="*/ 0 h 6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6195">
                <a:moveTo>
                  <a:pt x="7492" y="0"/>
                </a:moveTo>
                <a:cubicBezTo>
                  <a:pt x="7880" y="622"/>
                  <a:pt x="8105" y="1356"/>
                  <a:pt x="8105" y="2143"/>
                </a:cubicBezTo>
                <a:cubicBezTo>
                  <a:pt x="8105" y="4381"/>
                  <a:pt x="6290" y="6195"/>
                  <a:pt x="4052" y="6195"/>
                </a:cubicBezTo>
                <a:cubicBezTo>
                  <a:pt x="1814" y="6195"/>
                  <a:pt x="0" y="4381"/>
                  <a:pt x="0" y="2143"/>
                </a:cubicBezTo>
                <a:cubicBezTo>
                  <a:pt x="0" y="1356"/>
                  <a:pt x="224" y="622"/>
                  <a:pt x="612" y="0"/>
                </a:cubicBezTo>
                <a:lnTo>
                  <a:pt x="1957" y="0"/>
                </a:lnTo>
                <a:lnTo>
                  <a:pt x="1968" y="11"/>
                </a:lnTo>
                <a:cubicBezTo>
                  <a:pt x="1415" y="552"/>
                  <a:pt x="1071" y="1307"/>
                  <a:pt x="1071" y="2143"/>
                </a:cubicBezTo>
                <a:cubicBezTo>
                  <a:pt x="1071" y="3789"/>
                  <a:pt x="2406" y="5124"/>
                  <a:pt x="4052" y="5124"/>
                </a:cubicBezTo>
                <a:cubicBezTo>
                  <a:pt x="5699" y="5124"/>
                  <a:pt x="7033" y="3789"/>
                  <a:pt x="7033" y="2143"/>
                </a:cubicBezTo>
                <a:cubicBezTo>
                  <a:pt x="7033" y="1307"/>
                  <a:pt x="6690" y="552"/>
                  <a:pt x="6136" y="11"/>
                </a:cubicBezTo>
                <a:lnTo>
                  <a:pt x="6147" y="0"/>
                </a:lnTo>
                <a:lnTo>
                  <a:pt x="7492" y="0"/>
                </a:lnTo>
                <a:close/>
              </a:path>
            </a:pathLst>
          </a:custGeom>
          <a:solidFill>
            <a:schemeClr val="accent3"/>
          </a:solidFill>
          <a:ln w="3175" cap="flat">
            <a:noFill/>
            <a:prstDash val="solid"/>
            <a:miter lim="800000"/>
          </a:ln>
        </p:spPr>
        <p:txBody>
          <a:bodyPr vert="horz" wrap="square" lIns="123138" tIns="61569" rIns="123138" bIns="61569" numCol="1" anchor="t" anchorCtr="0" compatLnSpc="1"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Freeform 5"/>
          <p:cNvSpPr/>
          <p:nvPr/>
        </p:nvSpPr>
        <p:spPr bwMode="auto">
          <a:xfrm rot="19810786">
            <a:off x="9434895" y="3620080"/>
            <a:ext cx="1559879" cy="1521925"/>
          </a:xfrm>
          <a:custGeom>
            <a:avLst/>
            <a:gdLst>
              <a:gd name="T0" fmla="*/ 5799 w 8105"/>
              <a:gd name="T1" fmla="*/ 0 h 7710"/>
              <a:gd name="T2" fmla="*/ 8105 w 8105"/>
              <a:gd name="T3" fmla="*/ 3658 h 7710"/>
              <a:gd name="T4" fmla="*/ 4052 w 8105"/>
              <a:gd name="T5" fmla="*/ 7710 h 7710"/>
              <a:gd name="T6" fmla="*/ 0 w 8105"/>
              <a:gd name="T7" fmla="*/ 3658 h 7710"/>
              <a:gd name="T8" fmla="*/ 2306 w 8105"/>
              <a:gd name="T9" fmla="*/ 0 h 7710"/>
              <a:gd name="T10" fmla="*/ 3128 w 8105"/>
              <a:gd name="T11" fmla="*/ 823 h 7710"/>
              <a:gd name="T12" fmla="*/ 1071 w 8105"/>
              <a:gd name="T13" fmla="*/ 3658 h 7710"/>
              <a:gd name="T14" fmla="*/ 4052 w 8105"/>
              <a:gd name="T15" fmla="*/ 6639 h 7710"/>
              <a:gd name="T16" fmla="*/ 7034 w 8105"/>
              <a:gd name="T17" fmla="*/ 3658 h 7710"/>
              <a:gd name="T18" fmla="*/ 4976 w 8105"/>
              <a:gd name="T19" fmla="*/ 823 h 7710"/>
              <a:gd name="T20" fmla="*/ 5799 w 8105"/>
              <a:gd name="T21" fmla="*/ 0 h 7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7710">
                <a:moveTo>
                  <a:pt x="5799" y="0"/>
                </a:moveTo>
                <a:cubicBezTo>
                  <a:pt x="7163" y="653"/>
                  <a:pt x="8105" y="2045"/>
                  <a:pt x="8105" y="3658"/>
                </a:cubicBezTo>
                <a:cubicBezTo>
                  <a:pt x="8105" y="5896"/>
                  <a:pt x="6291" y="7710"/>
                  <a:pt x="4052" y="7710"/>
                </a:cubicBezTo>
                <a:cubicBezTo>
                  <a:pt x="1814" y="7710"/>
                  <a:pt x="0" y="5896"/>
                  <a:pt x="0" y="3658"/>
                </a:cubicBezTo>
                <a:cubicBezTo>
                  <a:pt x="0" y="2045"/>
                  <a:pt x="942" y="653"/>
                  <a:pt x="2306" y="0"/>
                </a:cubicBezTo>
                <a:lnTo>
                  <a:pt x="3128" y="823"/>
                </a:lnTo>
                <a:cubicBezTo>
                  <a:pt x="1934" y="1212"/>
                  <a:pt x="1071" y="2334"/>
                  <a:pt x="1071" y="3658"/>
                </a:cubicBezTo>
                <a:cubicBezTo>
                  <a:pt x="1071" y="5304"/>
                  <a:pt x="2406" y="6639"/>
                  <a:pt x="4052" y="6639"/>
                </a:cubicBezTo>
                <a:cubicBezTo>
                  <a:pt x="5699" y="6639"/>
                  <a:pt x="7034" y="5304"/>
                  <a:pt x="7034" y="3658"/>
                </a:cubicBezTo>
                <a:cubicBezTo>
                  <a:pt x="7034" y="2334"/>
                  <a:pt x="6171" y="1212"/>
                  <a:pt x="4976" y="823"/>
                </a:cubicBezTo>
                <a:lnTo>
                  <a:pt x="5799" y="0"/>
                </a:lnTo>
                <a:close/>
              </a:path>
            </a:pathLst>
          </a:custGeom>
          <a:solidFill>
            <a:schemeClr val="accent4"/>
          </a:solidFill>
          <a:ln w="3175" cap="flat">
            <a:noFill/>
            <a:prstDash val="solid"/>
            <a:miter lim="800000"/>
          </a:ln>
        </p:spPr>
        <p:txBody>
          <a:bodyPr vert="horz" wrap="square" lIns="123138" tIns="61569" rIns="123138" bIns="61569" numCol="1" anchor="t" anchorCtr="0" compatLnSpc="1"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138703" y="4955120"/>
            <a:ext cx="1281109" cy="316865"/>
            <a:chOff x="3477359" y="8005745"/>
            <a:chExt cx="2534423" cy="614293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3" name="流程图: 可选过程 32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81553" y="8005745"/>
              <a:ext cx="1839110" cy="614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65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  <a:endParaRPr kumimoji="0" lang="zh-CN" altLang="en-US" sz="146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070831" y="5120247"/>
            <a:ext cx="1281109" cy="316865"/>
            <a:chOff x="3477359" y="8005745"/>
            <a:chExt cx="2534423" cy="614293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6" name="流程图: 可选过程 35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781553" y="8005745"/>
              <a:ext cx="1839110" cy="614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65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  <a:endParaRPr kumimoji="0" lang="zh-CN" altLang="en-US" sz="146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896579" y="5120247"/>
            <a:ext cx="1281109" cy="316865"/>
            <a:chOff x="3477359" y="8005745"/>
            <a:chExt cx="2534423" cy="614293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9" name="流程图: 可选过程 38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781553" y="8005745"/>
              <a:ext cx="1839110" cy="614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65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  <a:endParaRPr kumimoji="0" lang="zh-CN" altLang="en-US" sz="146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9552984" y="5101773"/>
            <a:ext cx="1281109" cy="316865"/>
            <a:chOff x="3477359" y="8005745"/>
            <a:chExt cx="2534423" cy="614293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42" name="流程图: 可选过程 41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微软雅黑" panose="020B0503020204020204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781553" y="8005745"/>
              <a:ext cx="1839110" cy="614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65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  <a:endParaRPr kumimoji="0" lang="zh-CN" altLang="en-US" sz="146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868866" y="5469060"/>
            <a:ext cx="2196941" cy="929640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粘贴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61154" y="5469060"/>
            <a:ext cx="2196941" cy="929640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粘贴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491947" y="5469060"/>
            <a:ext cx="2196941" cy="929640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粘贴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276256" y="5450587"/>
            <a:ext cx="2196941" cy="929640"/>
          </a:xfrm>
          <a:prstGeom prst="rect">
            <a:avLst/>
          </a:prstGeom>
          <a:noFill/>
        </p:spPr>
        <p:txBody>
          <a:bodyPr wrap="square" lIns="91464" tIns="45732" rIns="91464" bIns="45732" rtlCol="0">
            <a:spAutoFit/>
          </a:bodyPr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粘贴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-331266" y="-186611"/>
            <a:ext cx="12856190" cy="10285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31268" y="-186611"/>
            <a:ext cx="516898" cy="102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5780" y="93345"/>
            <a:ext cx="2475230" cy="36893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5505" y="505971"/>
            <a:ext cx="3138682" cy="2152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  <a:endParaRPr lang="zh-CN" altLang="en-US" sz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Tm="8096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29" grpId="0" bldLvl="0" animBg="1"/>
      <p:bldP spid="30" grpId="0" bldLvl="0" animBg="1"/>
      <p:bldP spid="31" grpId="0" bldLvl="0" animBg="1"/>
      <p:bldP spid="44" grpId="0"/>
      <p:bldP spid="45" grpId="0"/>
      <p:bldP spid="46" grpId="0"/>
      <p:bldP spid="4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-331266" y="-186611"/>
            <a:ext cx="12856190" cy="10285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31268" y="-186611"/>
            <a:ext cx="516898" cy="102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5780" y="93345"/>
            <a:ext cx="2475230" cy="36893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5505" y="505971"/>
            <a:ext cx="3138682" cy="2152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  <a:endParaRPr lang="zh-CN" altLang="en-US" sz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文本框 2"/>
          <p:cNvSpPr txBox="1">
            <a:spLocks noChangeArrowheads="1"/>
          </p:cNvSpPr>
          <p:nvPr/>
        </p:nvSpPr>
        <p:spPr bwMode="auto">
          <a:xfrm>
            <a:off x="981531" y="1733543"/>
            <a:ext cx="2369676" cy="378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65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工作项目展示</a:t>
            </a:r>
            <a:endParaRPr lang="zh-CN" altLang="en-US" sz="1865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22055" y="1126523"/>
            <a:ext cx="7116316" cy="748030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4265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单击此处添加名称</a:t>
            </a:r>
            <a:endParaRPr lang="en-US" altLang="zh-CN" sz="4265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9" name="Picture 3" descr="C:\Users\Administrator\Desktop\企业\image 3824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158" y="4834632"/>
            <a:ext cx="12954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C:\Users\Administrator\Desktop\企业\image 383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939" y="4834632"/>
            <a:ext cx="12954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5" descr="C:\Users\Administrator\Desktop\企业\image 385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35" y="4817587"/>
            <a:ext cx="12954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 descr="C:\Users\Administrator\Desktop\企业\image 383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551" y="3682504"/>
            <a:ext cx="12954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" descr="C:\Users\Administrator\Desktop\企业\image 383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574" y="3699987"/>
            <a:ext cx="12954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5" descr="C:\Users\Administrator\Desktop\企业\image 385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2747" y="2564904"/>
            <a:ext cx="12954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矩形 45"/>
          <p:cNvSpPr/>
          <p:nvPr/>
        </p:nvSpPr>
        <p:spPr>
          <a:xfrm>
            <a:off x="7408252" y="2084851"/>
            <a:ext cx="1258570" cy="427990"/>
          </a:xfrm>
          <a:prstGeom prst="rect">
            <a:avLst/>
          </a:prstGeom>
        </p:spPr>
        <p:txBody>
          <a:bodyPr wrap="none" lIns="121908" tIns="60954" rIns="121908" bIns="60954">
            <a:spAutoFit/>
          </a:bodyPr>
          <a:p>
            <a:r>
              <a:rPr lang="zh-CN" altLang="en-US" sz="20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zh-CN" altLang="en-US" sz="2000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7408252" y="2395155"/>
            <a:ext cx="4057651" cy="738505"/>
          </a:xfrm>
          <a:prstGeom prst="rect">
            <a:avLst/>
          </a:prstGeom>
          <a:noFill/>
          <a:ln>
            <a:noFill/>
          </a:ln>
        </p:spPr>
        <p:txBody>
          <a:bodyPr lIns="121908" tIns="60954" rIns="121908" bIns="60954">
            <a:spAutoFit/>
          </a:bodyPr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点击输入简要文字内容，文字内容需概括精炼，不用多余的文字修饰，言简意赅的说明该项内容。</a:t>
            </a:r>
            <a:endParaRPr kumimoji="0" lang="zh-CN" altLang="en-US" sz="1335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" panose="020F0502020204030204" charset="0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6159000" y="1988840"/>
            <a:ext cx="1145275" cy="1145275"/>
            <a:chOff x="3989630" y="984316"/>
            <a:chExt cx="858956" cy="858956"/>
          </a:xfrm>
        </p:grpSpPr>
        <p:grpSp>
          <p:nvGrpSpPr>
            <p:cNvPr id="88" name="组合 87"/>
            <p:cNvGrpSpPr/>
            <p:nvPr/>
          </p:nvGrpSpPr>
          <p:grpSpPr>
            <a:xfrm>
              <a:off x="3989630" y="98431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9" name="同心圆 8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90" name="椭圆 89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91" name="组合 54"/>
            <p:cNvGrpSpPr>
              <a:grpSpLocks noChangeAspect="1"/>
            </p:cNvGrpSpPr>
            <p:nvPr/>
          </p:nvGrpSpPr>
          <p:grpSpPr bwMode="auto">
            <a:xfrm>
              <a:off x="4230408" y="1145668"/>
              <a:ext cx="389996" cy="469766"/>
              <a:chOff x="3452849" y="2667439"/>
              <a:chExt cx="239345" cy="288607"/>
            </a:xfrm>
          </p:grpSpPr>
          <p:sp>
            <p:nvSpPr>
              <p:cNvPr id="92" name="Freeform 846"/>
              <p:cNvSpPr/>
              <p:nvPr/>
            </p:nvSpPr>
            <p:spPr bwMode="auto">
              <a:xfrm>
                <a:off x="3452849" y="2721892"/>
                <a:ext cx="239345" cy="234154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62560" tIns="81280" rIns="162560" bIns="81280"/>
              <a:p>
                <a:pPr marL="0" marR="0" lvl="0" indent="0" defTabSz="9137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32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847"/>
              <p:cNvSpPr/>
              <p:nvPr/>
            </p:nvSpPr>
            <p:spPr bwMode="auto">
              <a:xfrm>
                <a:off x="3547138" y="2667439"/>
                <a:ext cx="44424" cy="138859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162560" tIns="81280" rIns="162560" bIns="81280"/>
              <a:p>
                <a:pPr marL="0" marR="0" lvl="0" indent="0" defTabSz="9137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32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6111652" y="3429000"/>
            <a:ext cx="1145275" cy="1145275"/>
            <a:chOff x="4716016" y="2993953"/>
            <a:chExt cx="858956" cy="858956"/>
          </a:xfrm>
        </p:grpSpPr>
        <p:grpSp>
          <p:nvGrpSpPr>
            <p:cNvPr id="95" name="组合 94"/>
            <p:cNvGrpSpPr/>
            <p:nvPr/>
          </p:nvGrpSpPr>
          <p:grpSpPr>
            <a:xfrm>
              <a:off x="4716016" y="2993953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6" name="同心圆 9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98" name="Freeform 203"/>
            <p:cNvSpPr>
              <a:spLocks noChangeAspect="1" noEditPoints="1"/>
            </p:cNvSpPr>
            <p:nvPr/>
          </p:nvSpPr>
          <p:spPr bwMode="auto">
            <a:xfrm>
              <a:off x="4972990" y="3242045"/>
              <a:ext cx="370870" cy="356606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162560" tIns="81280" rIns="162560" bIns="81280"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32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6097814" y="4857963"/>
            <a:ext cx="1145275" cy="1145275"/>
            <a:chOff x="3996846" y="3864636"/>
            <a:chExt cx="858956" cy="858956"/>
          </a:xfrm>
        </p:grpSpPr>
        <p:grpSp>
          <p:nvGrpSpPr>
            <p:cNvPr id="100" name="组合 99"/>
            <p:cNvGrpSpPr/>
            <p:nvPr/>
          </p:nvGrpSpPr>
          <p:grpSpPr>
            <a:xfrm>
              <a:off x="3996846" y="386463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1" name="同心圆 10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solidFill>
                <a:schemeClr val="accent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03" name="Freeform 110"/>
            <p:cNvSpPr>
              <a:spLocks noChangeAspect="1" noEditPoints="1"/>
            </p:cNvSpPr>
            <p:nvPr/>
          </p:nvSpPr>
          <p:spPr bwMode="auto">
            <a:xfrm>
              <a:off x="4211960" y="4064356"/>
              <a:ext cx="424516" cy="376344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162560" tIns="81280" rIns="162560" bIns="81280"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32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04" name="矩形 103"/>
          <p:cNvSpPr/>
          <p:nvPr/>
        </p:nvSpPr>
        <p:spPr>
          <a:xfrm>
            <a:off x="7408252" y="3474449"/>
            <a:ext cx="1258570" cy="427990"/>
          </a:xfrm>
          <a:prstGeom prst="rect">
            <a:avLst/>
          </a:prstGeom>
        </p:spPr>
        <p:txBody>
          <a:bodyPr wrap="none" lIns="121908" tIns="60954" rIns="121908" bIns="60954">
            <a:spAutoFit/>
          </a:bodyPr>
          <a:p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5" name="矩形 47"/>
          <p:cNvSpPr>
            <a:spLocks noChangeArrowheads="1"/>
          </p:cNvSpPr>
          <p:nvPr/>
        </p:nvSpPr>
        <p:spPr bwMode="auto">
          <a:xfrm>
            <a:off x="7408252" y="3784753"/>
            <a:ext cx="4057651" cy="738505"/>
          </a:xfrm>
          <a:prstGeom prst="rect">
            <a:avLst/>
          </a:prstGeom>
          <a:noFill/>
          <a:ln>
            <a:noFill/>
          </a:ln>
        </p:spPr>
        <p:txBody>
          <a:bodyPr lIns="121908" tIns="60954" rIns="121908" bIns="60954">
            <a:spAutoFit/>
          </a:bodyPr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点击输入简要文字内容，文字内容需概括精炼，不用多余的文字修饰，言简意赅的说明该项内容。</a:t>
            </a:r>
            <a:endParaRPr kumimoji="0" lang="zh-CN" altLang="en-US" sz="1335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" panose="020F0502020204030204" charset="0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7408252" y="5001727"/>
            <a:ext cx="1258570" cy="427990"/>
          </a:xfrm>
          <a:prstGeom prst="rect">
            <a:avLst/>
          </a:prstGeom>
        </p:spPr>
        <p:txBody>
          <a:bodyPr wrap="none" lIns="121908" tIns="60954" rIns="121908" bIns="60954">
            <a:spAutoFit/>
          </a:bodyPr>
          <a:p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7" name="矩形 47"/>
          <p:cNvSpPr>
            <a:spLocks noChangeArrowheads="1"/>
          </p:cNvSpPr>
          <p:nvPr/>
        </p:nvSpPr>
        <p:spPr bwMode="auto">
          <a:xfrm>
            <a:off x="7408252" y="5312031"/>
            <a:ext cx="4057651" cy="738505"/>
          </a:xfrm>
          <a:prstGeom prst="rect">
            <a:avLst/>
          </a:prstGeom>
          <a:noFill/>
          <a:ln>
            <a:noFill/>
          </a:ln>
        </p:spPr>
        <p:txBody>
          <a:bodyPr lIns="121908" tIns="60954" rIns="121908" bIns="60954">
            <a:spAutoFit/>
          </a:bodyPr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点击输入简要文字内容，文字内容需概括精炼，不用多余的文字修饰，言简意赅的说明该项内容。</a:t>
            </a:r>
            <a:endParaRPr kumimoji="0" lang="zh-CN" altLang="en-US" sz="1335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Calibri" panose="020F0502020204030204" charset="0"/>
            </a:endParaRPr>
          </a:p>
        </p:txBody>
      </p:sp>
    </p:spTree>
  </p:cSld>
  <p:clrMapOvr>
    <a:masterClrMapping/>
  </p:clrMapOvr>
  <p:transition advTm="702">
    <p:blind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-331266" y="-186611"/>
            <a:ext cx="12856190" cy="10285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31268" y="-186611"/>
            <a:ext cx="516898" cy="102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5780" y="93345"/>
            <a:ext cx="2475230" cy="36893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5505" y="505971"/>
            <a:ext cx="3138682" cy="2152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  <a:endParaRPr lang="zh-CN" altLang="en-US" sz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838691" y="3106421"/>
            <a:ext cx="3264363" cy="3167591"/>
          </a:xfrm>
          <a:prstGeom prst="roundRect">
            <a:avLst/>
          </a:prstGeom>
          <a:noFill/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478379" y="1597245"/>
            <a:ext cx="1929923" cy="192992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同心圆 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" name="椭圆 1"/>
          <p:cNvSpPr/>
          <p:nvPr/>
        </p:nvSpPr>
        <p:spPr>
          <a:xfrm>
            <a:off x="2950495" y="2857547"/>
            <a:ext cx="497747" cy="497747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rPr>
              <a:t>1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12452" y="2256777"/>
            <a:ext cx="7924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成绩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7440750" y="3065605"/>
            <a:ext cx="3264363" cy="3167591"/>
          </a:xfrm>
          <a:prstGeom prst="roundRect">
            <a:avLst/>
          </a:prstGeom>
          <a:noFill/>
          <a:ln w="12700" cap="flat" cmpd="sng" algn="ctr">
            <a:solidFill>
              <a:srgbClr val="1B4C98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107970" y="1614975"/>
            <a:ext cx="1929923" cy="192992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17" name="椭圆 16"/>
          <p:cNvSpPr/>
          <p:nvPr/>
        </p:nvSpPr>
        <p:spPr>
          <a:xfrm>
            <a:off x="9650963" y="2816733"/>
            <a:ext cx="497747" cy="497747"/>
          </a:xfrm>
          <a:prstGeom prst="ellipse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rPr>
              <a:t>2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642043" y="2308993"/>
            <a:ext cx="7924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经验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90890" y="3833729"/>
            <a:ext cx="2592288" cy="21437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       点击</a:t>
            </a:r>
            <a:r>
              <a:rPr kumimoji="0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33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kumimoji="0" lang="zh-CN" altLang="en-US" sz="1335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       点击</a:t>
            </a:r>
            <a:r>
              <a:rPr kumimoji="0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输入简要文字内容，文字内容需概括精炼，不用多余的文字</a:t>
            </a:r>
            <a:r>
              <a:rPr kumimoji="0" lang="zh-CN" altLang="en-US" sz="133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修饰。</a:t>
            </a:r>
            <a:endParaRPr kumimoji="0" lang="zh-CN" altLang="en-US" sz="1335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76787" y="3785389"/>
            <a:ext cx="2592288" cy="21437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       点击</a:t>
            </a:r>
            <a:r>
              <a:rPr kumimoji="0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33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kumimoji="0" lang="zh-CN" altLang="en-US" sz="1335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       点击</a:t>
            </a:r>
            <a:r>
              <a:rPr kumimoji="0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输入简要文字内容，文字内容需概括精炼，不用多余的文字</a:t>
            </a:r>
            <a:r>
              <a:rPr kumimoji="0" lang="zh-CN" altLang="en-US" sz="1335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修饰。</a:t>
            </a:r>
            <a:endParaRPr kumimoji="0" lang="zh-CN" altLang="en-US" sz="1335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Freeform 27"/>
          <p:cNvSpPr>
            <a:spLocks noChangeAspect="1"/>
          </p:cNvSpPr>
          <p:nvPr/>
        </p:nvSpPr>
        <p:spPr bwMode="auto">
          <a:xfrm>
            <a:off x="6007462" y="1739751"/>
            <a:ext cx="1288425" cy="3936437"/>
          </a:xfrm>
          <a:custGeom>
            <a:avLst/>
            <a:gdLst>
              <a:gd name="T0" fmla="*/ 88 w 1065"/>
              <a:gd name="T1" fmla="*/ 1758 h 3258"/>
              <a:gd name="T2" fmla="*/ 201 w 1065"/>
              <a:gd name="T3" fmla="*/ 1774 h 3258"/>
              <a:gd name="T4" fmla="*/ 186 w 1065"/>
              <a:gd name="T5" fmla="*/ 2117 h 3258"/>
              <a:gd name="T6" fmla="*/ 174 w 1065"/>
              <a:gd name="T7" fmla="*/ 2406 h 3258"/>
              <a:gd name="T8" fmla="*/ 167 w 1065"/>
              <a:gd name="T9" fmla="*/ 3007 h 3258"/>
              <a:gd name="T10" fmla="*/ 221 w 1065"/>
              <a:gd name="T11" fmla="*/ 3116 h 3258"/>
              <a:gd name="T12" fmla="*/ 216 w 1065"/>
              <a:gd name="T13" fmla="*/ 3183 h 3258"/>
              <a:gd name="T14" fmla="*/ 380 w 1065"/>
              <a:gd name="T15" fmla="*/ 3099 h 3258"/>
              <a:gd name="T16" fmla="*/ 422 w 1065"/>
              <a:gd name="T17" fmla="*/ 2957 h 3258"/>
              <a:gd name="T18" fmla="*/ 392 w 1065"/>
              <a:gd name="T19" fmla="*/ 2738 h 3258"/>
              <a:gd name="T20" fmla="*/ 377 w 1065"/>
              <a:gd name="T21" fmla="*/ 2375 h 3258"/>
              <a:gd name="T22" fmla="*/ 498 w 1065"/>
              <a:gd name="T23" fmla="*/ 1950 h 3258"/>
              <a:gd name="T24" fmla="*/ 569 w 1065"/>
              <a:gd name="T25" fmla="*/ 2566 h 3258"/>
              <a:gd name="T26" fmla="*/ 558 w 1065"/>
              <a:gd name="T27" fmla="*/ 2921 h 3258"/>
              <a:gd name="T28" fmla="*/ 584 w 1065"/>
              <a:gd name="T29" fmla="*/ 3105 h 3258"/>
              <a:gd name="T30" fmla="*/ 712 w 1065"/>
              <a:gd name="T31" fmla="*/ 3113 h 3258"/>
              <a:gd name="T32" fmla="*/ 1062 w 1065"/>
              <a:gd name="T33" fmla="*/ 3113 h 3258"/>
              <a:gd name="T34" fmla="*/ 832 w 1065"/>
              <a:gd name="T35" fmla="*/ 2941 h 3258"/>
              <a:gd name="T36" fmla="*/ 855 w 1065"/>
              <a:gd name="T37" fmla="*/ 1626 h 3258"/>
              <a:gd name="T38" fmla="*/ 889 w 1065"/>
              <a:gd name="T39" fmla="*/ 1305 h 3258"/>
              <a:gd name="T40" fmla="*/ 866 w 1065"/>
              <a:gd name="T41" fmla="*/ 1161 h 3258"/>
              <a:gd name="T42" fmla="*/ 847 w 1065"/>
              <a:gd name="T43" fmla="*/ 1063 h 3258"/>
              <a:gd name="T44" fmla="*/ 859 w 1065"/>
              <a:gd name="T45" fmla="*/ 853 h 3258"/>
              <a:gd name="T46" fmla="*/ 626 w 1065"/>
              <a:gd name="T47" fmla="*/ 505 h 3258"/>
              <a:gd name="T48" fmla="*/ 651 w 1065"/>
              <a:gd name="T49" fmla="*/ 352 h 3258"/>
              <a:gd name="T50" fmla="*/ 684 w 1065"/>
              <a:gd name="T51" fmla="*/ 264 h 3258"/>
              <a:gd name="T52" fmla="*/ 668 w 1065"/>
              <a:gd name="T53" fmla="*/ 115 h 3258"/>
              <a:gd name="T54" fmla="*/ 595 w 1065"/>
              <a:gd name="T55" fmla="*/ 41 h 3258"/>
              <a:gd name="T56" fmla="*/ 385 w 1065"/>
              <a:gd name="T57" fmla="*/ 105 h 3258"/>
              <a:gd name="T58" fmla="*/ 383 w 1065"/>
              <a:gd name="T59" fmla="*/ 110 h 3258"/>
              <a:gd name="T60" fmla="*/ 380 w 1065"/>
              <a:gd name="T61" fmla="*/ 219 h 3258"/>
              <a:gd name="T62" fmla="*/ 381 w 1065"/>
              <a:gd name="T63" fmla="*/ 245 h 3258"/>
              <a:gd name="T64" fmla="*/ 385 w 1065"/>
              <a:gd name="T65" fmla="*/ 334 h 3258"/>
              <a:gd name="T66" fmla="*/ 407 w 1065"/>
              <a:gd name="T67" fmla="*/ 334 h 3258"/>
              <a:gd name="T68" fmla="*/ 332 w 1065"/>
              <a:gd name="T69" fmla="*/ 497 h 3258"/>
              <a:gd name="T70" fmla="*/ 62 w 1065"/>
              <a:gd name="T71" fmla="*/ 689 h 3258"/>
              <a:gd name="T72" fmla="*/ 24 w 1065"/>
              <a:gd name="T73" fmla="*/ 1060 h 3258"/>
              <a:gd name="T74" fmla="*/ 24 w 1065"/>
              <a:gd name="T75" fmla="*/ 1305 h 3258"/>
              <a:gd name="T76" fmla="*/ 99 w 1065"/>
              <a:gd name="T77" fmla="*/ 1493 h 3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65" h="3258">
                <a:moveTo>
                  <a:pt x="9" y="1727"/>
                </a:moveTo>
                <a:cubicBezTo>
                  <a:pt x="17" y="1764"/>
                  <a:pt x="57" y="1749"/>
                  <a:pt x="88" y="1758"/>
                </a:cubicBezTo>
                <a:cubicBezTo>
                  <a:pt x="121" y="1768"/>
                  <a:pt x="139" y="1805"/>
                  <a:pt x="178" y="1793"/>
                </a:cubicBezTo>
                <a:cubicBezTo>
                  <a:pt x="190" y="1790"/>
                  <a:pt x="189" y="1782"/>
                  <a:pt x="201" y="1774"/>
                </a:cubicBezTo>
                <a:cubicBezTo>
                  <a:pt x="191" y="1841"/>
                  <a:pt x="206" y="1913"/>
                  <a:pt x="204" y="1989"/>
                </a:cubicBezTo>
                <a:cubicBezTo>
                  <a:pt x="204" y="2030"/>
                  <a:pt x="188" y="2074"/>
                  <a:pt x="186" y="2117"/>
                </a:cubicBezTo>
                <a:cubicBezTo>
                  <a:pt x="183" y="2162"/>
                  <a:pt x="191" y="2214"/>
                  <a:pt x="189" y="2254"/>
                </a:cubicBezTo>
                <a:cubicBezTo>
                  <a:pt x="187" y="2304"/>
                  <a:pt x="177" y="2355"/>
                  <a:pt x="174" y="2406"/>
                </a:cubicBezTo>
                <a:cubicBezTo>
                  <a:pt x="166" y="2599"/>
                  <a:pt x="159" y="2789"/>
                  <a:pt x="201" y="2960"/>
                </a:cubicBezTo>
                <a:cubicBezTo>
                  <a:pt x="195" y="2985"/>
                  <a:pt x="167" y="2985"/>
                  <a:pt x="167" y="3007"/>
                </a:cubicBezTo>
                <a:cubicBezTo>
                  <a:pt x="166" y="3035"/>
                  <a:pt x="205" y="3047"/>
                  <a:pt x="224" y="3070"/>
                </a:cubicBezTo>
                <a:cubicBezTo>
                  <a:pt x="220" y="3084"/>
                  <a:pt x="221" y="3098"/>
                  <a:pt x="221" y="3116"/>
                </a:cubicBezTo>
                <a:cubicBezTo>
                  <a:pt x="221" y="3131"/>
                  <a:pt x="219" y="3147"/>
                  <a:pt x="223" y="3160"/>
                </a:cubicBezTo>
                <a:cubicBezTo>
                  <a:pt x="220" y="3165"/>
                  <a:pt x="216" y="3169"/>
                  <a:pt x="216" y="3183"/>
                </a:cubicBezTo>
                <a:cubicBezTo>
                  <a:pt x="235" y="3223"/>
                  <a:pt x="350" y="3258"/>
                  <a:pt x="385" y="3216"/>
                </a:cubicBezTo>
                <a:cubicBezTo>
                  <a:pt x="420" y="3187"/>
                  <a:pt x="380" y="3137"/>
                  <a:pt x="380" y="3099"/>
                </a:cubicBezTo>
                <a:cubicBezTo>
                  <a:pt x="380" y="3061"/>
                  <a:pt x="372" y="3054"/>
                  <a:pt x="385" y="3036"/>
                </a:cubicBezTo>
                <a:cubicBezTo>
                  <a:pt x="396" y="3011"/>
                  <a:pt x="412" y="2987"/>
                  <a:pt x="422" y="2957"/>
                </a:cubicBezTo>
                <a:cubicBezTo>
                  <a:pt x="418" y="2939"/>
                  <a:pt x="405" y="2930"/>
                  <a:pt x="396" y="2918"/>
                </a:cubicBezTo>
                <a:cubicBezTo>
                  <a:pt x="389" y="2855"/>
                  <a:pt x="407" y="2799"/>
                  <a:pt x="392" y="2738"/>
                </a:cubicBezTo>
                <a:cubicBezTo>
                  <a:pt x="382" y="2694"/>
                  <a:pt x="351" y="2653"/>
                  <a:pt x="347" y="2613"/>
                </a:cubicBezTo>
                <a:cubicBezTo>
                  <a:pt x="341" y="2539"/>
                  <a:pt x="365" y="2439"/>
                  <a:pt x="377" y="2375"/>
                </a:cubicBezTo>
                <a:cubicBezTo>
                  <a:pt x="396" y="2278"/>
                  <a:pt x="417" y="2187"/>
                  <a:pt x="441" y="2102"/>
                </a:cubicBezTo>
                <a:cubicBezTo>
                  <a:pt x="457" y="2048"/>
                  <a:pt x="474" y="1997"/>
                  <a:pt x="498" y="1950"/>
                </a:cubicBezTo>
                <a:cubicBezTo>
                  <a:pt x="547" y="2048"/>
                  <a:pt x="524" y="2221"/>
                  <a:pt x="577" y="2316"/>
                </a:cubicBezTo>
                <a:cubicBezTo>
                  <a:pt x="567" y="2398"/>
                  <a:pt x="568" y="2480"/>
                  <a:pt x="569" y="2566"/>
                </a:cubicBezTo>
                <a:cubicBezTo>
                  <a:pt x="570" y="2648"/>
                  <a:pt x="598" y="2732"/>
                  <a:pt x="592" y="2804"/>
                </a:cubicBezTo>
                <a:cubicBezTo>
                  <a:pt x="588" y="2847"/>
                  <a:pt x="555" y="2880"/>
                  <a:pt x="558" y="2921"/>
                </a:cubicBezTo>
                <a:cubicBezTo>
                  <a:pt x="571" y="2937"/>
                  <a:pt x="583" y="2955"/>
                  <a:pt x="599" y="2968"/>
                </a:cubicBezTo>
                <a:cubicBezTo>
                  <a:pt x="583" y="3009"/>
                  <a:pt x="585" y="3055"/>
                  <a:pt x="584" y="3105"/>
                </a:cubicBezTo>
                <a:cubicBezTo>
                  <a:pt x="613" y="3122"/>
                  <a:pt x="660" y="3120"/>
                  <a:pt x="701" y="3124"/>
                </a:cubicBezTo>
                <a:cubicBezTo>
                  <a:pt x="711" y="3127"/>
                  <a:pt x="708" y="3116"/>
                  <a:pt x="712" y="3113"/>
                </a:cubicBezTo>
                <a:cubicBezTo>
                  <a:pt x="800" y="3134"/>
                  <a:pt x="987" y="3200"/>
                  <a:pt x="1065" y="3132"/>
                </a:cubicBezTo>
                <a:cubicBezTo>
                  <a:pt x="1062" y="3128"/>
                  <a:pt x="1061" y="3122"/>
                  <a:pt x="1062" y="3113"/>
                </a:cubicBezTo>
                <a:cubicBezTo>
                  <a:pt x="945" y="3089"/>
                  <a:pt x="866" y="3046"/>
                  <a:pt x="810" y="2957"/>
                </a:cubicBezTo>
                <a:cubicBezTo>
                  <a:pt x="816" y="2950"/>
                  <a:pt x="824" y="2945"/>
                  <a:pt x="832" y="2941"/>
                </a:cubicBezTo>
                <a:cubicBezTo>
                  <a:pt x="850" y="2772"/>
                  <a:pt x="806" y="2560"/>
                  <a:pt x="817" y="2383"/>
                </a:cubicBezTo>
                <a:cubicBezTo>
                  <a:pt x="832" y="2134"/>
                  <a:pt x="874" y="1888"/>
                  <a:pt x="855" y="1626"/>
                </a:cubicBezTo>
                <a:cubicBezTo>
                  <a:pt x="858" y="1616"/>
                  <a:pt x="870" y="1616"/>
                  <a:pt x="877" y="1610"/>
                </a:cubicBezTo>
                <a:cubicBezTo>
                  <a:pt x="895" y="1499"/>
                  <a:pt x="873" y="1405"/>
                  <a:pt x="889" y="1305"/>
                </a:cubicBezTo>
                <a:cubicBezTo>
                  <a:pt x="887" y="1290"/>
                  <a:pt x="873" y="1287"/>
                  <a:pt x="866" y="1278"/>
                </a:cubicBezTo>
                <a:cubicBezTo>
                  <a:pt x="877" y="1239"/>
                  <a:pt x="866" y="1200"/>
                  <a:pt x="866" y="1161"/>
                </a:cubicBezTo>
                <a:cubicBezTo>
                  <a:pt x="866" y="1142"/>
                  <a:pt x="878" y="1126"/>
                  <a:pt x="874" y="1106"/>
                </a:cubicBezTo>
                <a:cubicBezTo>
                  <a:pt x="871" y="1090"/>
                  <a:pt x="850" y="1079"/>
                  <a:pt x="847" y="1063"/>
                </a:cubicBezTo>
                <a:cubicBezTo>
                  <a:pt x="843" y="1038"/>
                  <a:pt x="858" y="943"/>
                  <a:pt x="862" y="903"/>
                </a:cubicBezTo>
                <a:cubicBezTo>
                  <a:pt x="864" y="887"/>
                  <a:pt x="860" y="871"/>
                  <a:pt x="859" y="853"/>
                </a:cubicBezTo>
                <a:cubicBezTo>
                  <a:pt x="851" y="747"/>
                  <a:pt x="844" y="633"/>
                  <a:pt x="806" y="579"/>
                </a:cubicBezTo>
                <a:cubicBezTo>
                  <a:pt x="726" y="532"/>
                  <a:pt x="627" y="515"/>
                  <a:pt x="626" y="505"/>
                </a:cubicBezTo>
                <a:cubicBezTo>
                  <a:pt x="621" y="486"/>
                  <a:pt x="621" y="462"/>
                  <a:pt x="621" y="425"/>
                </a:cubicBezTo>
                <a:cubicBezTo>
                  <a:pt x="621" y="405"/>
                  <a:pt x="641" y="405"/>
                  <a:pt x="651" y="352"/>
                </a:cubicBezTo>
                <a:cubicBezTo>
                  <a:pt x="654" y="344"/>
                  <a:pt x="662" y="335"/>
                  <a:pt x="666" y="324"/>
                </a:cubicBezTo>
                <a:cubicBezTo>
                  <a:pt x="674" y="303"/>
                  <a:pt x="680" y="277"/>
                  <a:pt x="684" y="264"/>
                </a:cubicBezTo>
                <a:cubicBezTo>
                  <a:pt x="699" y="207"/>
                  <a:pt x="666" y="245"/>
                  <a:pt x="673" y="199"/>
                </a:cubicBezTo>
                <a:cubicBezTo>
                  <a:pt x="673" y="160"/>
                  <a:pt x="676" y="171"/>
                  <a:pt x="668" y="115"/>
                </a:cubicBezTo>
                <a:cubicBezTo>
                  <a:pt x="649" y="104"/>
                  <a:pt x="654" y="44"/>
                  <a:pt x="595" y="44"/>
                </a:cubicBezTo>
                <a:cubicBezTo>
                  <a:pt x="594" y="44"/>
                  <a:pt x="595" y="42"/>
                  <a:pt x="595" y="41"/>
                </a:cubicBezTo>
                <a:cubicBezTo>
                  <a:pt x="525" y="0"/>
                  <a:pt x="428" y="36"/>
                  <a:pt x="392" y="93"/>
                </a:cubicBezTo>
                <a:cubicBezTo>
                  <a:pt x="389" y="97"/>
                  <a:pt x="387" y="101"/>
                  <a:pt x="385" y="105"/>
                </a:cubicBezTo>
                <a:cubicBezTo>
                  <a:pt x="385" y="106"/>
                  <a:pt x="384" y="107"/>
                  <a:pt x="384" y="108"/>
                </a:cubicBezTo>
                <a:cubicBezTo>
                  <a:pt x="383" y="109"/>
                  <a:pt x="383" y="110"/>
                  <a:pt x="383" y="110"/>
                </a:cubicBezTo>
                <a:cubicBezTo>
                  <a:pt x="379" y="121"/>
                  <a:pt x="377" y="131"/>
                  <a:pt x="377" y="142"/>
                </a:cubicBezTo>
                <a:cubicBezTo>
                  <a:pt x="377" y="183"/>
                  <a:pt x="378" y="206"/>
                  <a:pt x="380" y="219"/>
                </a:cubicBezTo>
                <a:cubicBezTo>
                  <a:pt x="380" y="225"/>
                  <a:pt x="382" y="236"/>
                  <a:pt x="382" y="238"/>
                </a:cubicBezTo>
                <a:cubicBezTo>
                  <a:pt x="381" y="240"/>
                  <a:pt x="381" y="243"/>
                  <a:pt x="381" y="245"/>
                </a:cubicBezTo>
                <a:cubicBezTo>
                  <a:pt x="375" y="242"/>
                  <a:pt x="380" y="227"/>
                  <a:pt x="366" y="232"/>
                </a:cubicBezTo>
                <a:cubicBezTo>
                  <a:pt x="352" y="235"/>
                  <a:pt x="374" y="300"/>
                  <a:pt x="385" y="334"/>
                </a:cubicBezTo>
                <a:cubicBezTo>
                  <a:pt x="396" y="337"/>
                  <a:pt x="396" y="337"/>
                  <a:pt x="407" y="334"/>
                </a:cubicBezTo>
                <a:cubicBezTo>
                  <a:pt x="407" y="334"/>
                  <a:pt x="407" y="334"/>
                  <a:pt x="407" y="334"/>
                </a:cubicBezTo>
                <a:cubicBezTo>
                  <a:pt x="407" y="366"/>
                  <a:pt x="406" y="400"/>
                  <a:pt x="415" y="423"/>
                </a:cubicBezTo>
                <a:cubicBezTo>
                  <a:pt x="392" y="438"/>
                  <a:pt x="361" y="475"/>
                  <a:pt x="332" y="497"/>
                </a:cubicBezTo>
                <a:cubicBezTo>
                  <a:pt x="247" y="508"/>
                  <a:pt x="190" y="548"/>
                  <a:pt x="110" y="564"/>
                </a:cubicBezTo>
                <a:cubicBezTo>
                  <a:pt x="79" y="591"/>
                  <a:pt x="77" y="641"/>
                  <a:pt x="62" y="689"/>
                </a:cubicBezTo>
                <a:cubicBezTo>
                  <a:pt x="57" y="701"/>
                  <a:pt x="47" y="711"/>
                  <a:pt x="43" y="724"/>
                </a:cubicBezTo>
                <a:cubicBezTo>
                  <a:pt x="16" y="814"/>
                  <a:pt x="34" y="954"/>
                  <a:pt x="24" y="1060"/>
                </a:cubicBezTo>
                <a:cubicBezTo>
                  <a:pt x="19" y="1107"/>
                  <a:pt x="0" y="1150"/>
                  <a:pt x="24" y="1192"/>
                </a:cubicBezTo>
                <a:cubicBezTo>
                  <a:pt x="19" y="1214"/>
                  <a:pt x="11" y="1279"/>
                  <a:pt x="24" y="1305"/>
                </a:cubicBezTo>
                <a:cubicBezTo>
                  <a:pt x="35" y="1328"/>
                  <a:pt x="59" y="1347"/>
                  <a:pt x="69" y="1372"/>
                </a:cubicBezTo>
                <a:cubicBezTo>
                  <a:pt x="85" y="1411"/>
                  <a:pt x="79" y="1454"/>
                  <a:pt x="99" y="1493"/>
                </a:cubicBezTo>
                <a:cubicBezTo>
                  <a:pt x="66" y="1567"/>
                  <a:pt x="38" y="1648"/>
                  <a:pt x="9" y="1727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>
            <a:innerShdw blurRad="38100" dist="25400" dir="18900000">
              <a:prstClr val="black">
                <a:alpha val="50000"/>
              </a:prstClr>
            </a:innerShdw>
          </a:effectLst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" name="Freeform 5"/>
          <p:cNvSpPr/>
          <p:nvPr/>
        </p:nvSpPr>
        <p:spPr bwMode="auto">
          <a:xfrm>
            <a:off x="4492320" y="1907026"/>
            <a:ext cx="900843" cy="3641707"/>
          </a:xfrm>
          <a:custGeom>
            <a:avLst/>
            <a:gdLst>
              <a:gd name="T0" fmla="*/ 669 w 744"/>
              <a:gd name="T1" fmla="*/ 475 h 3015"/>
              <a:gd name="T2" fmla="*/ 617 w 744"/>
              <a:gd name="T3" fmla="*/ 421 h 3015"/>
              <a:gd name="T4" fmla="*/ 557 w 744"/>
              <a:gd name="T5" fmla="*/ 410 h 3015"/>
              <a:gd name="T6" fmla="*/ 559 w 744"/>
              <a:gd name="T7" fmla="*/ 398 h 3015"/>
              <a:gd name="T8" fmla="*/ 573 w 744"/>
              <a:gd name="T9" fmla="*/ 405 h 3015"/>
              <a:gd name="T10" fmla="*/ 596 w 744"/>
              <a:gd name="T11" fmla="*/ 388 h 3015"/>
              <a:gd name="T12" fmla="*/ 617 w 744"/>
              <a:gd name="T13" fmla="*/ 375 h 3015"/>
              <a:gd name="T14" fmla="*/ 631 w 744"/>
              <a:gd name="T15" fmla="*/ 329 h 3015"/>
              <a:gd name="T16" fmla="*/ 644 w 744"/>
              <a:gd name="T17" fmla="*/ 295 h 3015"/>
              <a:gd name="T18" fmla="*/ 648 w 744"/>
              <a:gd name="T19" fmla="*/ 260 h 3015"/>
              <a:gd name="T20" fmla="*/ 643 w 744"/>
              <a:gd name="T21" fmla="*/ 258 h 3015"/>
              <a:gd name="T22" fmla="*/ 637 w 744"/>
              <a:gd name="T23" fmla="*/ 254 h 3015"/>
              <a:gd name="T24" fmla="*/ 638 w 744"/>
              <a:gd name="T25" fmla="*/ 236 h 3015"/>
              <a:gd name="T26" fmla="*/ 653 w 744"/>
              <a:gd name="T27" fmla="*/ 247 h 3015"/>
              <a:gd name="T28" fmla="*/ 660 w 744"/>
              <a:gd name="T29" fmla="*/ 255 h 3015"/>
              <a:gd name="T30" fmla="*/ 634 w 744"/>
              <a:gd name="T31" fmla="*/ 211 h 3015"/>
              <a:gd name="T32" fmla="*/ 640 w 744"/>
              <a:gd name="T33" fmla="*/ 155 h 3015"/>
              <a:gd name="T34" fmla="*/ 611 w 744"/>
              <a:gd name="T35" fmla="*/ 89 h 3015"/>
              <a:gd name="T36" fmla="*/ 569 w 744"/>
              <a:gd name="T37" fmla="*/ 44 h 3015"/>
              <a:gd name="T38" fmla="*/ 497 w 744"/>
              <a:gd name="T39" fmla="*/ 12 h 3015"/>
              <a:gd name="T40" fmla="*/ 454 w 744"/>
              <a:gd name="T41" fmla="*/ 2 h 3015"/>
              <a:gd name="T42" fmla="*/ 418 w 744"/>
              <a:gd name="T43" fmla="*/ 20 h 3015"/>
              <a:gd name="T44" fmla="*/ 374 w 744"/>
              <a:gd name="T45" fmla="*/ 24 h 3015"/>
              <a:gd name="T46" fmla="*/ 317 w 744"/>
              <a:gd name="T47" fmla="*/ 73 h 3015"/>
              <a:gd name="T48" fmla="*/ 285 w 744"/>
              <a:gd name="T49" fmla="*/ 115 h 3015"/>
              <a:gd name="T50" fmla="*/ 269 w 744"/>
              <a:gd name="T51" fmla="*/ 170 h 3015"/>
              <a:gd name="T52" fmla="*/ 285 w 744"/>
              <a:gd name="T53" fmla="*/ 250 h 3015"/>
              <a:gd name="T54" fmla="*/ 307 w 744"/>
              <a:gd name="T55" fmla="*/ 309 h 3015"/>
              <a:gd name="T56" fmla="*/ 332 w 744"/>
              <a:gd name="T57" fmla="*/ 354 h 3015"/>
              <a:gd name="T58" fmla="*/ 337 w 744"/>
              <a:gd name="T59" fmla="*/ 391 h 3015"/>
              <a:gd name="T60" fmla="*/ 349 w 744"/>
              <a:gd name="T61" fmla="*/ 369 h 3015"/>
              <a:gd name="T62" fmla="*/ 359 w 744"/>
              <a:gd name="T63" fmla="*/ 394 h 3015"/>
              <a:gd name="T64" fmla="*/ 366 w 744"/>
              <a:gd name="T65" fmla="*/ 417 h 3015"/>
              <a:gd name="T66" fmla="*/ 383 w 744"/>
              <a:gd name="T67" fmla="*/ 410 h 3015"/>
              <a:gd name="T68" fmla="*/ 400 w 744"/>
              <a:gd name="T69" fmla="*/ 405 h 3015"/>
              <a:gd name="T70" fmla="*/ 418 w 744"/>
              <a:gd name="T71" fmla="*/ 441 h 3015"/>
              <a:gd name="T72" fmla="*/ 353 w 744"/>
              <a:gd name="T73" fmla="*/ 497 h 3015"/>
              <a:gd name="T74" fmla="*/ 173 w 744"/>
              <a:gd name="T75" fmla="*/ 699 h 3015"/>
              <a:gd name="T76" fmla="*/ 94 w 744"/>
              <a:gd name="T77" fmla="*/ 1057 h 3015"/>
              <a:gd name="T78" fmla="*/ 164 w 744"/>
              <a:gd name="T79" fmla="*/ 1145 h 3015"/>
              <a:gd name="T80" fmla="*/ 152 w 744"/>
              <a:gd name="T81" fmla="*/ 1404 h 3015"/>
              <a:gd name="T82" fmla="*/ 256 w 744"/>
              <a:gd name="T83" fmla="*/ 2435 h 3015"/>
              <a:gd name="T84" fmla="*/ 139 w 744"/>
              <a:gd name="T85" fmla="*/ 2964 h 3015"/>
              <a:gd name="T86" fmla="*/ 316 w 744"/>
              <a:gd name="T87" fmla="*/ 3010 h 3015"/>
              <a:gd name="T88" fmla="*/ 377 w 744"/>
              <a:gd name="T89" fmla="*/ 2988 h 3015"/>
              <a:gd name="T90" fmla="*/ 433 w 744"/>
              <a:gd name="T91" fmla="*/ 2985 h 3015"/>
              <a:gd name="T92" fmla="*/ 438 w 744"/>
              <a:gd name="T93" fmla="*/ 2963 h 3015"/>
              <a:gd name="T94" fmla="*/ 526 w 744"/>
              <a:gd name="T95" fmla="*/ 2861 h 3015"/>
              <a:gd name="T96" fmla="*/ 552 w 744"/>
              <a:gd name="T97" fmla="*/ 2960 h 3015"/>
              <a:gd name="T98" fmla="*/ 594 w 744"/>
              <a:gd name="T99" fmla="*/ 2841 h 3015"/>
              <a:gd name="T100" fmla="*/ 566 w 744"/>
              <a:gd name="T101" fmla="*/ 2444 h 3015"/>
              <a:gd name="T102" fmla="*/ 643 w 744"/>
              <a:gd name="T103" fmla="*/ 1536 h 3015"/>
              <a:gd name="T104" fmla="*/ 605 w 744"/>
              <a:gd name="T105" fmla="*/ 1013 h 3015"/>
              <a:gd name="T106" fmla="*/ 684 w 744"/>
              <a:gd name="T107" fmla="*/ 835 h 3015"/>
              <a:gd name="T108" fmla="*/ 744 w 744"/>
              <a:gd name="T109" fmla="*/ 556 h 3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44" h="3015">
                <a:moveTo>
                  <a:pt x="744" y="556"/>
                </a:moveTo>
                <a:cubicBezTo>
                  <a:pt x="744" y="529"/>
                  <a:pt x="714" y="477"/>
                  <a:pt x="669" y="475"/>
                </a:cubicBezTo>
                <a:cubicBezTo>
                  <a:pt x="616" y="469"/>
                  <a:pt x="633" y="428"/>
                  <a:pt x="618" y="421"/>
                </a:cubicBezTo>
                <a:cubicBezTo>
                  <a:pt x="618" y="421"/>
                  <a:pt x="617" y="421"/>
                  <a:pt x="617" y="421"/>
                </a:cubicBezTo>
                <a:cubicBezTo>
                  <a:pt x="601" y="408"/>
                  <a:pt x="587" y="411"/>
                  <a:pt x="565" y="414"/>
                </a:cubicBezTo>
                <a:cubicBezTo>
                  <a:pt x="560" y="414"/>
                  <a:pt x="558" y="412"/>
                  <a:pt x="557" y="410"/>
                </a:cubicBezTo>
                <a:cubicBezTo>
                  <a:pt x="553" y="405"/>
                  <a:pt x="549" y="401"/>
                  <a:pt x="553" y="400"/>
                </a:cubicBezTo>
                <a:cubicBezTo>
                  <a:pt x="557" y="399"/>
                  <a:pt x="558" y="395"/>
                  <a:pt x="559" y="398"/>
                </a:cubicBezTo>
                <a:cubicBezTo>
                  <a:pt x="561" y="400"/>
                  <a:pt x="560" y="401"/>
                  <a:pt x="564" y="403"/>
                </a:cubicBezTo>
                <a:cubicBezTo>
                  <a:pt x="568" y="404"/>
                  <a:pt x="569" y="406"/>
                  <a:pt x="573" y="405"/>
                </a:cubicBezTo>
                <a:cubicBezTo>
                  <a:pt x="577" y="405"/>
                  <a:pt x="576" y="404"/>
                  <a:pt x="579" y="400"/>
                </a:cubicBezTo>
                <a:cubicBezTo>
                  <a:pt x="582" y="397"/>
                  <a:pt x="589" y="392"/>
                  <a:pt x="596" y="388"/>
                </a:cubicBezTo>
                <a:cubicBezTo>
                  <a:pt x="603" y="385"/>
                  <a:pt x="605" y="384"/>
                  <a:pt x="608" y="381"/>
                </a:cubicBezTo>
                <a:cubicBezTo>
                  <a:pt x="611" y="378"/>
                  <a:pt x="613" y="381"/>
                  <a:pt x="617" y="375"/>
                </a:cubicBezTo>
                <a:cubicBezTo>
                  <a:pt x="620" y="369"/>
                  <a:pt x="621" y="366"/>
                  <a:pt x="622" y="363"/>
                </a:cubicBezTo>
                <a:cubicBezTo>
                  <a:pt x="624" y="359"/>
                  <a:pt x="629" y="334"/>
                  <a:pt x="631" y="329"/>
                </a:cubicBezTo>
                <a:cubicBezTo>
                  <a:pt x="633" y="323"/>
                  <a:pt x="633" y="326"/>
                  <a:pt x="637" y="315"/>
                </a:cubicBezTo>
                <a:cubicBezTo>
                  <a:pt x="641" y="304"/>
                  <a:pt x="642" y="303"/>
                  <a:pt x="644" y="295"/>
                </a:cubicBezTo>
                <a:cubicBezTo>
                  <a:pt x="646" y="288"/>
                  <a:pt x="650" y="286"/>
                  <a:pt x="649" y="276"/>
                </a:cubicBezTo>
                <a:cubicBezTo>
                  <a:pt x="649" y="267"/>
                  <a:pt x="650" y="265"/>
                  <a:pt x="648" y="260"/>
                </a:cubicBezTo>
                <a:cubicBezTo>
                  <a:pt x="646" y="255"/>
                  <a:pt x="648" y="258"/>
                  <a:pt x="646" y="255"/>
                </a:cubicBezTo>
                <a:cubicBezTo>
                  <a:pt x="641" y="248"/>
                  <a:pt x="646" y="255"/>
                  <a:pt x="643" y="258"/>
                </a:cubicBezTo>
                <a:cubicBezTo>
                  <a:pt x="640" y="262"/>
                  <a:pt x="639" y="264"/>
                  <a:pt x="638" y="263"/>
                </a:cubicBezTo>
                <a:cubicBezTo>
                  <a:pt x="637" y="263"/>
                  <a:pt x="638" y="260"/>
                  <a:pt x="637" y="254"/>
                </a:cubicBezTo>
                <a:cubicBezTo>
                  <a:pt x="637" y="248"/>
                  <a:pt x="638" y="249"/>
                  <a:pt x="637" y="243"/>
                </a:cubicBezTo>
                <a:cubicBezTo>
                  <a:pt x="637" y="237"/>
                  <a:pt x="633" y="235"/>
                  <a:pt x="638" y="236"/>
                </a:cubicBezTo>
                <a:cubicBezTo>
                  <a:pt x="644" y="238"/>
                  <a:pt x="642" y="235"/>
                  <a:pt x="646" y="239"/>
                </a:cubicBezTo>
                <a:cubicBezTo>
                  <a:pt x="651" y="244"/>
                  <a:pt x="650" y="241"/>
                  <a:pt x="653" y="247"/>
                </a:cubicBezTo>
                <a:cubicBezTo>
                  <a:pt x="655" y="252"/>
                  <a:pt x="655" y="250"/>
                  <a:pt x="658" y="257"/>
                </a:cubicBezTo>
                <a:cubicBezTo>
                  <a:pt x="661" y="263"/>
                  <a:pt x="667" y="267"/>
                  <a:pt x="660" y="255"/>
                </a:cubicBezTo>
                <a:cubicBezTo>
                  <a:pt x="654" y="243"/>
                  <a:pt x="648" y="235"/>
                  <a:pt x="643" y="227"/>
                </a:cubicBezTo>
                <a:cubicBezTo>
                  <a:pt x="638" y="219"/>
                  <a:pt x="636" y="215"/>
                  <a:pt x="634" y="211"/>
                </a:cubicBezTo>
                <a:cubicBezTo>
                  <a:pt x="633" y="207"/>
                  <a:pt x="633" y="198"/>
                  <a:pt x="635" y="196"/>
                </a:cubicBezTo>
                <a:cubicBezTo>
                  <a:pt x="637" y="194"/>
                  <a:pt x="646" y="172"/>
                  <a:pt x="640" y="155"/>
                </a:cubicBezTo>
                <a:cubicBezTo>
                  <a:pt x="635" y="139"/>
                  <a:pt x="629" y="135"/>
                  <a:pt x="629" y="125"/>
                </a:cubicBezTo>
                <a:cubicBezTo>
                  <a:pt x="629" y="116"/>
                  <a:pt x="619" y="96"/>
                  <a:pt x="611" y="89"/>
                </a:cubicBezTo>
                <a:cubicBezTo>
                  <a:pt x="604" y="83"/>
                  <a:pt x="596" y="68"/>
                  <a:pt x="590" y="63"/>
                </a:cubicBezTo>
                <a:cubicBezTo>
                  <a:pt x="585" y="58"/>
                  <a:pt x="577" y="48"/>
                  <a:pt x="569" y="44"/>
                </a:cubicBezTo>
                <a:cubicBezTo>
                  <a:pt x="561" y="41"/>
                  <a:pt x="556" y="34"/>
                  <a:pt x="542" y="28"/>
                </a:cubicBezTo>
                <a:cubicBezTo>
                  <a:pt x="528" y="23"/>
                  <a:pt x="506" y="15"/>
                  <a:pt x="497" y="12"/>
                </a:cubicBezTo>
                <a:cubicBezTo>
                  <a:pt x="488" y="9"/>
                  <a:pt x="487" y="6"/>
                  <a:pt x="477" y="5"/>
                </a:cubicBezTo>
                <a:cubicBezTo>
                  <a:pt x="468" y="4"/>
                  <a:pt x="468" y="4"/>
                  <a:pt x="454" y="2"/>
                </a:cubicBezTo>
                <a:cubicBezTo>
                  <a:pt x="441" y="0"/>
                  <a:pt x="437" y="4"/>
                  <a:pt x="430" y="10"/>
                </a:cubicBezTo>
                <a:cubicBezTo>
                  <a:pt x="423" y="15"/>
                  <a:pt x="418" y="19"/>
                  <a:pt x="418" y="20"/>
                </a:cubicBezTo>
                <a:cubicBezTo>
                  <a:pt x="418" y="20"/>
                  <a:pt x="409" y="23"/>
                  <a:pt x="409" y="23"/>
                </a:cubicBezTo>
                <a:cubicBezTo>
                  <a:pt x="397" y="25"/>
                  <a:pt x="383" y="18"/>
                  <a:pt x="374" y="24"/>
                </a:cubicBezTo>
                <a:cubicBezTo>
                  <a:pt x="365" y="30"/>
                  <a:pt x="349" y="36"/>
                  <a:pt x="334" y="50"/>
                </a:cubicBezTo>
                <a:cubicBezTo>
                  <a:pt x="319" y="65"/>
                  <a:pt x="328" y="62"/>
                  <a:pt x="317" y="73"/>
                </a:cubicBezTo>
                <a:cubicBezTo>
                  <a:pt x="306" y="85"/>
                  <a:pt x="300" y="84"/>
                  <a:pt x="296" y="91"/>
                </a:cubicBezTo>
                <a:cubicBezTo>
                  <a:pt x="293" y="97"/>
                  <a:pt x="291" y="108"/>
                  <a:pt x="285" y="115"/>
                </a:cubicBezTo>
                <a:cubicBezTo>
                  <a:pt x="278" y="123"/>
                  <a:pt x="277" y="117"/>
                  <a:pt x="273" y="132"/>
                </a:cubicBezTo>
                <a:cubicBezTo>
                  <a:pt x="269" y="148"/>
                  <a:pt x="267" y="155"/>
                  <a:pt x="269" y="170"/>
                </a:cubicBezTo>
                <a:cubicBezTo>
                  <a:pt x="271" y="184"/>
                  <a:pt x="267" y="197"/>
                  <a:pt x="272" y="207"/>
                </a:cubicBezTo>
                <a:cubicBezTo>
                  <a:pt x="278" y="216"/>
                  <a:pt x="283" y="236"/>
                  <a:pt x="285" y="250"/>
                </a:cubicBezTo>
                <a:cubicBezTo>
                  <a:pt x="287" y="264"/>
                  <a:pt x="296" y="287"/>
                  <a:pt x="300" y="294"/>
                </a:cubicBezTo>
                <a:cubicBezTo>
                  <a:pt x="303" y="301"/>
                  <a:pt x="300" y="307"/>
                  <a:pt x="307" y="309"/>
                </a:cubicBezTo>
                <a:cubicBezTo>
                  <a:pt x="313" y="311"/>
                  <a:pt x="321" y="328"/>
                  <a:pt x="324" y="335"/>
                </a:cubicBezTo>
                <a:cubicBezTo>
                  <a:pt x="326" y="342"/>
                  <a:pt x="332" y="342"/>
                  <a:pt x="332" y="354"/>
                </a:cubicBezTo>
                <a:cubicBezTo>
                  <a:pt x="332" y="365"/>
                  <a:pt x="337" y="377"/>
                  <a:pt x="336" y="384"/>
                </a:cubicBezTo>
                <a:cubicBezTo>
                  <a:pt x="334" y="390"/>
                  <a:pt x="334" y="398"/>
                  <a:pt x="337" y="391"/>
                </a:cubicBezTo>
                <a:cubicBezTo>
                  <a:pt x="341" y="384"/>
                  <a:pt x="345" y="386"/>
                  <a:pt x="346" y="378"/>
                </a:cubicBezTo>
                <a:cubicBezTo>
                  <a:pt x="348" y="370"/>
                  <a:pt x="346" y="364"/>
                  <a:pt x="349" y="369"/>
                </a:cubicBezTo>
                <a:cubicBezTo>
                  <a:pt x="352" y="374"/>
                  <a:pt x="356" y="373"/>
                  <a:pt x="359" y="379"/>
                </a:cubicBezTo>
                <a:cubicBezTo>
                  <a:pt x="362" y="385"/>
                  <a:pt x="362" y="385"/>
                  <a:pt x="359" y="394"/>
                </a:cubicBezTo>
                <a:cubicBezTo>
                  <a:pt x="357" y="402"/>
                  <a:pt x="349" y="408"/>
                  <a:pt x="354" y="413"/>
                </a:cubicBezTo>
                <a:cubicBezTo>
                  <a:pt x="360" y="417"/>
                  <a:pt x="362" y="423"/>
                  <a:pt x="366" y="417"/>
                </a:cubicBezTo>
                <a:cubicBezTo>
                  <a:pt x="370" y="412"/>
                  <a:pt x="366" y="409"/>
                  <a:pt x="370" y="412"/>
                </a:cubicBezTo>
                <a:cubicBezTo>
                  <a:pt x="375" y="415"/>
                  <a:pt x="380" y="418"/>
                  <a:pt x="383" y="410"/>
                </a:cubicBezTo>
                <a:cubicBezTo>
                  <a:pt x="386" y="402"/>
                  <a:pt x="388" y="397"/>
                  <a:pt x="390" y="390"/>
                </a:cubicBezTo>
                <a:cubicBezTo>
                  <a:pt x="393" y="384"/>
                  <a:pt x="398" y="392"/>
                  <a:pt x="400" y="405"/>
                </a:cubicBezTo>
                <a:cubicBezTo>
                  <a:pt x="403" y="417"/>
                  <a:pt x="410" y="418"/>
                  <a:pt x="412" y="422"/>
                </a:cubicBezTo>
                <a:cubicBezTo>
                  <a:pt x="414" y="425"/>
                  <a:pt x="417" y="433"/>
                  <a:pt x="418" y="441"/>
                </a:cubicBezTo>
                <a:cubicBezTo>
                  <a:pt x="418" y="445"/>
                  <a:pt x="419" y="449"/>
                  <a:pt x="419" y="454"/>
                </a:cubicBezTo>
                <a:cubicBezTo>
                  <a:pt x="422" y="473"/>
                  <a:pt x="369" y="484"/>
                  <a:pt x="353" y="497"/>
                </a:cubicBezTo>
                <a:cubicBezTo>
                  <a:pt x="334" y="511"/>
                  <a:pt x="224" y="529"/>
                  <a:pt x="224" y="576"/>
                </a:cubicBezTo>
                <a:cubicBezTo>
                  <a:pt x="224" y="609"/>
                  <a:pt x="173" y="664"/>
                  <a:pt x="173" y="699"/>
                </a:cubicBezTo>
                <a:cubicBezTo>
                  <a:pt x="164" y="732"/>
                  <a:pt x="60" y="846"/>
                  <a:pt x="38" y="888"/>
                </a:cubicBezTo>
                <a:cubicBezTo>
                  <a:pt x="25" y="932"/>
                  <a:pt x="0" y="1029"/>
                  <a:pt x="94" y="1057"/>
                </a:cubicBezTo>
                <a:cubicBezTo>
                  <a:pt x="124" y="1057"/>
                  <a:pt x="156" y="1054"/>
                  <a:pt x="180" y="1057"/>
                </a:cubicBezTo>
                <a:cubicBezTo>
                  <a:pt x="205" y="1061"/>
                  <a:pt x="164" y="1092"/>
                  <a:pt x="164" y="1145"/>
                </a:cubicBezTo>
                <a:cubicBezTo>
                  <a:pt x="164" y="1176"/>
                  <a:pt x="124" y="1331"/>
                  <a:pt x="124" y="1363"/>
                </a:cubicBezTo>
                <a:cubicBezTo>
                  <a:pt x="119" y="1394"/>
                  <a:pt x="152" y="1374"/>
                  <a:pt x="152" y="1404"/>
                </a:cubicBezTo>
                <a:cubicBezTo>
                  <a:pt x="150" y="1544"/>
                  <a:pt x="169" y="1677"/>
                  <a:pt x="179" y="1811"/>
                </a:cubicBezTo>
                <a:cubicBezTo>
                  <a:pt x="190" y="1956"/>
                  <a:pt x="265" y="2156"/>
                  <a:pt x="256" y="2435"/>
                </a:cubicBezTo>
                <a:cubicBezTo>
                  <a:pt x="269" y="2540"/>
                  <a:pt x="286" y="2703"/>
                  <a:pt x="239" y="2806"/>
                </a:cubicBezTo>
                <a:cubicBezTo>
                  <a:pt x="202" y="2880"/>
                  <a:pt x="239" y="2938"/>
                  <a:pt x="139" y="2964"/>
                </a:cubicBezTo>
                <a:cubicBezTo>
                  <a:pt x="81" y="2977"/>
                  <a:pt x="54" y="3015"/>
                  <a:pt x="160" y="3015"/>
                </a:cubicBezTo>
                <a:cubicBezTo>
                  <a:pt x="191" y="3015"/>
                  <a:pt x="280" y="3010"/>
                  <a:pt x="316" y="3010"/>
                </a:cubicBezTo>
                <a:cubicBezTo>
                  <a:pt x="359" y="3010"/>
                  <a:pt x="326" y="2953"/>
                  <a:pt x="368" y="2949"/>
                </a:cubicBezTo>
                <a:cubicBezTo>
                  <a:pt x="383" y="2950"/>
                  <a:pt x="381" y="2972"/>
                  <a:pt x="377" y="2988"/>
                </a:cubicBezTo>
                <a:cubicBezTo>
                  <a:pt x="375" y="2992"/>
                  <a:pt x="400" y="2991"/>
                  <a:pt x="412" y="2991"/>
                </a:cubicBezTo>
                <a:cubicBezTo>
                  <a:pt x="419" y="2991"/>
                  <a:pt x="432" y="2994"/>
                  <a:pt x="433" y="2985"/>
                </a:cubicBezTo>
                <a:cubicBezTo>
                  <a:pt x="434" y="2976"/>
                  <a:pt x="435" y="2973"/>
                  <a:pt x="435" y="2966"/>
                </a:cubicBezTo>
                <a:cubicBezTo>
                  <a:pt x="435" y="2963"/>
                  <a:pt x="437" y="2963"/>
                  <a:pt x="438" y="2963"/>
                </a:cubicBezTo>
                <a:cubicBezTo>
                  <a:pt x="456" y="2960"/>
                  <a:pt x="492" y="2967"/>
                  <a:pt x="498" y="2964"/>
                </a:cubicBezTo>
                <a:cubicBezTo>
                  <a:pt x="530" y="2951"/>
                  <a:pt x="492" y="2854"/>
                  <a:pt x="526" y="2861"/>
                </a:cubicBezTo>
                <a:cubicBezTo>
                  <a:pt x="535" y="2861"/>
                  <a:pt x="528" y="2959"/>
                  <a:pt x="539" y="2960"/>
                </a:cubicBezTo>
                <a:cubicBezTo>
                  <a:pt x="544" y="2961"/>
                  <a:pt x="547" y="2961"/>
                  <a:pt x="552" y="2960"/>
                </a:cubicBezTo>
                <a:cubicBezTo>
                  <a:pt x="556" y="2958"/>
                  <a:pt x="555" y="2919"/>
                  <a:pt x="560" y="2870"/>
                </a:cubicBezTo>
                <a:cubicBezTo>
                  <a:pt x="562" y="2859"/>
                  <a:pt x="555" y="2848"/>
                  <a:pt x="594" y="2841"/>
                </a:cubicBezTo>
                <a:cubicBezTo>
                  <a:pt x="652" y="2824"/>
                  <a:pt x="637" y="2793"/>
                  <a:pt x="631" y="2778"/>
                </a:cubicBezTo>
                <a:cubicBezTo>
                  <a:pt x="607" y="2676"/>
                  <a:pt x="585" y="2564"/>
                  <a:pt x="566" y="2444"/>
                </a:cubicBezTo>
                <a:cubicBezTo>
                  <a:pt x="540" y="2269"/>
                  <a:pt x="546" y="2239"/>
                  <a:pt x="534" y="2031"/>
                </a:cubicBezTo>
                <a:cubicBezTo>
                  <a:pt x="529" y="1938"/>
                  <a:pt x="646" y="1580"/>
                  <a:pt x="643" y="1536"/>
                </a:cubicBezTo>
                <a:cubicBezTo>
                  <a:pt x="654" y="1321"/>
                  <a:pt x="622" y="1248"/>
                  <a:pt x="622" y="1211"/>
                </a:cubicBezTo>
                <a:cubicBezTo>
                  <a:pt x="622" y="1120"/>
                  <a:pt x="596" y="1059"/>
                  <a:pt x="605" y="1013"/>
                </a:cubicBezTo>
                <a:cubicBezTo>
                  <a:pt x="611" y="981"/>
                  <a:pt x="652" y="968"/>
                  <a:pt x="652" y="908"/>
                </a:cubicBezTo>
                <a:cubicBezTo>
                  <a:pt x="652" y="870"/>
                  <a:pt x="683" y="836"/>
                  <a:pt x="684" y="835"/>
                </a:cubicBezTo>
                <a:cubicBezTo>
                  <a:pt x="733" y="807"/>
                  <a:pt x="714" y="773"/>
                  <a:pt x="714" y="743"/>
                </a:cubicBezTo>
                <a:cubicBezTo>
                  <a:pt x="714" y="698"/>
                  <a:pt x="744" y="599"/>
                  <a:pt x="744" y="556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>
            <a:innerShdw blurRad="38100" dist="25400" dir="18900000">
              <a:prstClr val="black">
                <a:alpha val="50000"/>
              </a:prstClr>
            </a:innerShdw>
          </a:effectLst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3" name="任意多边形 22"/>
          <p:cNvSpPr/>
          <p:nvPr/>
        </p:nvSpPr>
        <p:spPr bwMode="auto">
          <a:xfrm>
            <a:off x="4522559" y="2754643"/>
            <a:ext cx="839833" cy="2794089"/>
          </a:xfrm>
          <a:custGeom>
            <a:avLst/>
            <a:gdLst>
              <a:gd name="connsiteX0" fmla="*/ 141193 w 667440"/>
              <a:gd name="connsiteY0" fmla="*/ 0 h 2220543"/>
              <a:gd name="connsiteX1" fmla="*/ 667440 w 667440"/>
              <a:gd name="connsiteY1" fmla="*/ 0 h 2220543"/>
              <a:gd name="connsiteX2" fmla="*/ 663026 w 667440"/>
              <a:gd name="connsiteY2" fmla="*/ 39597 h 2220543"/>
              <a:gd name="connsiteX3" fmla="*/ 634158 w 667440"/>
              <a:gd name="connsiteY3" fmla="*/ 127910 h 2220543"/>
              <a:gd name="connsiteX4" fmla="*/ 603366 w 667440"/>
              <a:gd name="connsiteY4" fmla="*/ 197985 h 2220543"/>
              <a:gd name="connsiteX5" fmla="*/ 558139 w 667440"/>
              <a:gd name="connsiteY5" fmla="*/ 298777 h 2220543"/>
              <a:gd name="connsiteX6" fmla="*/ 574498 w 667440"/>
              <a:gd name="connsiteY6" fmla="*/ 488841 h 2220543"/>
              <a:gd name="connsiteX7" fmla="*/ 594705 w 667440"/>
              <a:gd name="connsiteY7" fmla="*/ 800817 h 2220543"/>
              <a:gd name="connsiteX8" fmla="*/ 489818 w 667440"/>
              <a:gd name="connsiteY8" fmla="*/ 1275979 h 2220543"/>
              <a:gd name="connsiteX9" fmla="*/ 520611 w 667440"/>
              <a:gd name="connsiteY9" fmla="*/ 1672427 h 2220543"/>
              <a:gd name="connsiteX10" fmla="*/ 583158 w 667440"/>
              <a:gd name="connsiteY10" fmla="*/ 1993041 h 2220543"/>
              <a:gd name="connsiteX11" fmla="*/ 547554 w 667440"/>
              <a:gd name="connsiteY11" fmla="*/ 2053516 h 2220543"/>
              <a:gd name="connsiteX12" fmla="*/ 514837 w 667440"/>
              <a:gd name="connsiteY12" fmla="*/ 2081354 h 2220543"/>
              <a:gd name="connsiteX13" fmla="*/ 507139 w 667440"/>
              <a:gd name="connsiteY13" fmla="*/ 2167747 h 2220543"/>
              <a:gd name="connsiteX14" fmla="*/ 494630 w 667440"/>
              <a:gd name="connsiteY14" fmla="*/ 2167747 h 2220543"/>
              <a:gd name="connsiteX15" fmla="*/ 482120 w 667440"/>
              <a:gd name="connsiteY15" fmla="*/ 2072715 h 2220543"/>
              <a:gd name="connsiteX16" fmla="*/ 455177 w 667440"/>
              <a:gd name="connsiteY16" fmla="*/ 2171587 h 2220543"/>
              <a:gd name="connsiteX17" fmla="*/ 397441 w 667440"/>
              <a:gd name="connsiteY17" fmla="*/ 2170627 h 2220543"/>
              <a:gd name="connsiteX18" fmla="*/ 394554 w 667440"/>
              <a:gd name="connsiteY18" fmla="*/ 2173507 h 2220543"/>
              <a:gd name="connsiteX19" fmla="*/ 392629 w 667440"/>
              <a:gd name="connsiteY19" fmla="*/ 2191745 h 2220543"/>
              <a:gd name="connsiteX20" fmla="*/ 372422 w 667440"/>
              <a:gd name="connsiteY20" fmla="*/ 2197505 h 2220543"/>
              <a:gd name="connsiteX21" fmla="*/ 338742 w 667440"/>
              <a:gd name="connsiteY21" fmla="*/ 2194625 h 2220543"/>
              <a:gd name="connsiteX22" fmla="*/ 330082 w 667440"/>
              <a:gd name="connsiteY22" fmla="*/ 2157188 h 2220543"/>
              <a:gd name="connsiteX23" fmla="*/ 280044 w 667440"/>
              <a:gd name="connsiteY23" fmla="*/ 2215744 h 2220543"/>
              <a:gd name="connsiteX24" fmla="*/ 129931 w 667440"/>
              <a:gd name="connsiteY24" fmla="*/ 2220543 h 2220543"/>
              <a:gd name="connsiteX25" fmla="*/ 109723 w 667440"/>
              <a:gd name="connsiteY25" fmla="*/ 2171587 h 2220543"/>
              <a:gd name="connsiteX26" fmla="*/ 205950 w 667440"/>
              <a:gd name="connsiteY26" fmla="*/ 2019919 h 2220543"/>
              <a:gd name="connsiteX27" fmla="*/ 222308 w 667440"/>
              <a:gd name="connsiteY27" fmla="*/ 1663788 h 2220543"/>
              <a:gd name="connsiteX28" fmla="*/ 148214 w 667440"/>
              <a:gd name="connsiteY28" fmla="*/ 1064795 h 2220543"/>
              <a:gd name="connsiteX29" fmla="*/ 122233 w 667440"/>
              <a:gd name="connsiteY29" fmla="*/ 674107 h 2220543"/>
              <a:gd name="connsiteX30" fmla="*/ 95289 w 667440"/>
              <a:gd name="connsiteY30" fmla="*/ 634750 h 2220543"/>
              <a:gd name="connsiteX31" fmla="*/ 133780 w 667440"/>
              <a:gd name="connsiteY31" fmla="*/ 425486 h 2220543"/>
              <a:gd name="connsiteX32" fmla="*/ 149176 w 667440"/>
              <a:gd name="connsiteY32" fmla="*/ 341013 h 2220543"/>
              <a:gd name="connsiteX33" fmla="*/ 66421 w 667440"/>
              <a:gd name="connsiteY33" fmla="*/ 341013 h 2220543"/>
              <a:gd name="connsiteX34" fmla="*/ 12534 w 667440"/>
              <a:gd name="connsiteY34" fmla="*/ 178786 h 2220543"/>
              <a:gd name="connsiteX35" fmla="*/ 135240 w 667440"/>
              <a:gd name="connsiteY35" fmla="*/ 12598 h 2220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67440" h="2220543">
                <a:moveTo>
                  <a:pt x="141193" y="0"/>
                </a:moveTo>
                <a:lnTo>
                  <a:pt x="667440" y="0"/>
                </a:lnTo>
                <a:lnTo>
                  <a:pt x="663026" y="39597"/>
                </a:lnTo>
                <a:cubicBezTo>
                  <a:pt x="663026" y="68395"/>
                  <a:pt x="681309" y="101032"/>
                  <a:pt x="634158" y="127910"/>
                </a:cubicBezTo>
                <a:cubicBezTo>
                  <a:pt x="633196" y="128870"/>
                  <a:pt x="603366" y="161507"/>
                  <a:pt x="603366" y="197985"/>
                </a:cubicBezTo>
                <a:cubicBezTo>
                  <a:pt x="603366" y="255580"/>
                  <a:pt x="563913" y="268059"/>
                  <a:pt x="558139" y="298777"/>
                </a:cubicBezTo>
                <a:cubicBezTo>
                  <a:pt x="549479" y="342933"/>
                  <a:pt x="574498" y="401488"/>
                  <a:pt x="574498" y="488841"/>
                </a:cubicBezTo>
                <a:cubicBezTo>
                  <a:pt x="574498" y="524359"/>
                  <a:pt x="605290" y="594433"/>
                  <a:pt x="594705" y="800817"/>
                </a:cubicBezTo>
                <a:cubicBezTo>
                  <a:pt x="597592" y="843053"/>
                  <a:pt x="485007" y="1186706"/>
                  <a:pt x="489818" y="1275979"/>
                </a:cubicBezTo>
                <a:cubicBezTo>
                  <a:pt x="501365" y="1475643"/>
                  <a:pt x="495592" y="1504440"/>
                  <a:pt x="520611" y="1672427"/>
                </a:cubicBezTo>
                <a:cubicBezTo>
                  <a:pt x="538894" y="1787618"/>
                  <a:pt x="560064" y="1895129"/>
                  <a:pt x="583158" y="1993041"/>
                </a:cubicBezTo>
                <a:cubicBezTo>
                  <a:pt x="588932" y="2007440"/>
                  <a:pt x="603366" y="2037198"/>
                  <a:pt x="547554" y="2053516"/>
                </a:cubicBezTo>
                <a:cubicBezTo>
                  <a:pt x="510026" y="2060236"/>
                  <a:pt x="516762" y="2070795"/>
                  <a:pt x="514837" y="2081354"/>
                </a:cubicBezTo>
                <a:cubicBezTo>
                  <a:pt x="510026" y="2128390"/>
                  <a:pt x="510988" y="2165827"/>
                  <a:pt x="507139" y="2167747"/>
                </a:cubicBezTo>
                <a:cubicBezTo>
                  <a:pt x="502328" y="2168707"/>
                  <a:pt x="499441" y="2168707"/>
                  <a:pt x="494630" y="2167747"/>
                </a:cubicBezTo>
                <a:cubicBezTo>
                  <a:pt x="484045" y="2166787"/>
                  <a:pt x="490781" y="2072715"/>
                  <a:pt x="482120" y="2072715"/>
                </a:cubicBezTo>
                <a:cubicBezTo>
                  <a:pt x="449403" y="2065995"/>
                  <a:pt x="485969" y="2159108"/>
                  <a:pt x="455177" y="2171587"/>
                </a:cubicBezTo>
                <a:cubicBezTo>
                  <a:pt x="449403" y="2174467"/>
                  <a:pt x="414761" y="2167747"/>
                  <a:pt x="397441" y="2170627"/>
                </a:cubicBezTo>
                <a:cubicBezTo>
                  <a:pt x="396478" y="2170627"/>
                  <a:pt x="394554" y="2170627"/>
                  <a:pt x="394554" y="2173507"/>
                </a:cubicBezTo>
                <a:cubicBezTo>
                  <a:pt x="394554" y="2180226"/>
                  <a:pt x="393592" y="2183106"/>
                  <a:pt x="392629" y="2191745"/>
                </a:cubicBezTo>
                <a:cubicBezTo>
                  <a:pt x="391667" y="2200385"/>
                  <a:pt x="379158" y="2197505"/>
                  <a:pt x="372422" y="2197505"/>
                </a:cubicBezTo>
                <a:cubicBezTo>
                  <a:pt x="360875" y="2197505"/>
                  <a:pt x="336818" y="2198465"/>
                  <a:pt x="338742" y="2194625"/>
                </a:cubicBezTo>
                <a:cubicBezTo>
                  <a:pt x="342592" y="2179266"/>
                  <a:pt x="344516" y="2158148"/>
                  <a:pt x="330082" y="2157188"/>
                </a:cubicBezTo>
                <a:cubicBezTo>
                  <a:pt x="289667" y="2161028"/>
                  <a:pt x="321422" y="2215744"/>
                  <a:pt x="280044" y="2215744"/>
                </a:cubicBezTo>
                <a:cubicBezTo>
                  <a:pt x="245403" y="2215744"/>
                  <a:pt x="159761" y="2220543"/>
                  <a:pt x="129931" y="2220543"/>
                </a:cubicBezTo>
                <a:cubicBezTo>
                  <a:pt x="27930" y="2220543"/>
                  <a:pt x="53912" y="2184066"/>
                  <a:pt x="109723" y="2171587"/>
                </a:cubicBezTo>
                <a:cubicBezTo>
                  <a:pt x="205950" y="2146629"/>
                  <a:pt x="170346" y="2090953"/>
                  <a:pt x="205950" y="2019919"/>
                </a:cubicBezTo>
                <a:cubicBezTo>
                  <a:pt x="251176" y="1921047"/>
                  <a:pt x="234818" y="1764580"/>
                  <a:pt x="222308" y="1663788"/>
                </a:cubicBezTo>
                <a:cubicBezTo>
                  <a:pt x="230969" y="1395969"/>
                  <a:pt x="158799" y="1203984"/>
                  <a:pt x="148214" y="1064795"/>
                </a:cubicBezTo>
                <a:cubicBezTo>
                  <a:pt x="138591" y="936166"/>
                  <a:pt x="120308" y="808496"/>
                  <a:pt x="122233" y="674107"/>
                </a:cubicBezTo>
                <a:cubicBezTo>
                  <a:pt x="122233" y="645309"/>
                  <a:pt x="90478" y="664507"/>
                  <a:pt x="95289" y="634750"/>
                </a:cubicBezTo>
                <a:cubicBezTo>
                  <a:pt x="95289" y="604032"/>
                  <a:pt x="133780" y="455244"/>
                  <a:pt x="133780" y="425486"/>
                </a:cubicBezTo>
                <a:cubicBezTo>
                  <a:pt x="133780" y="374610"/>
                  <a:pt x="173233" y="344853"/>
                  <a:pt x="149176" y="341013"/>
                </a:cubicBezTo>
                <a:cubicBezTo>
                  <a:pt x="126082" y="338133"/>
                  <a:pt x="95289" y="341013"/>
                  <a:pt x="66421" y="341013"/>
                </a:cubicBezTo>
                <a:cubicBezTo>
                  <a:pt x="-24032" y="314135"/>
                  <a:pt x="25" y="221023"/>
                  <a:pt x="12534" y="178786"/>
                </a:cubicBezTo>
                <a:cubicBezTo>
                  <a:pt x="31058" y="143509"/>
                  <a:pt x="109994" y="55316"/>
                  <a:pt x="135240" y="1259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innerShdw blurRad="38100" dist="25400" dir="2700000">
              <a:prstClr val="black">
                <a:alpha val="40000"/>
              </a:prstClr>
            </a:innerShdw>
          </a:effectLst>
        </p:spPr>
        <p:txBody>
          <a:bodyPr vert="horz" wrap="square" lIns="121920" tIns="60960" rIns="121920" bIns="60960" numCol="1" anchor="t" anchorCtr="0" compatLnSpc="1">
            <a:no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" name="任意多边形 24"/>
          <p:cNvSpPr>
            <a:spLocks noChangeAspect="1"/>
          </p:cNvSpPr>
          <p:nvPr/>
        </p:nvSpPr>
        <p:spPr bwMode="auto">
          <a:xfrm>
            <a:off x="6007462" y="2555214"/>
            <a:ext cx="1277537" cy="3093213"/>
          </a:xfrm>
          <a:custGeom>
            <a:avLst/>
            <a:gdLst>
              <a:gd name="connsiteX0" fmla="*/ 54420 w 1015296"/>
              <a:gd name="connsiteY0" fmla="*/ 0 h 2458266"/>
              <a:gd name="connsiteX1" fmla="*/ 796726 w 1015296"/>
              <a:gd name="connsiteY1" fmla="*/ 0 h 2458266"/>
              <a:gd name="connsiteX2" fmla="*/ 807367 w 1015296"/>
              <a:gd name="connsiteY2" fmla="*/ 56693 h 2458266"/>
              <a:gd name="connsiteX3" fmla="*/ 817237 w 1015296"/>
              <a:gd name="connsiteY3" fmla="*/ 170997 h 2458266"/>
              <a:gd name="connsiteX4" fmla="*/ 820121 w 1015296"/>
              <a:gd name="connsiteY4" fmla="*/ 219008 h 2458266"/>
              <a:gd name="connsiteX5" fmla="*/ 805699 w 1015296"/>
              <a:gd name="connsiteY5" fmla="*/ 372643 h 2458266"/>
              <a:gd name="connsiteX6" fmla="*/ 831658 w 1015296"/>
              <a:gd name="connsiteY6" fmla="*/ 413933 h 2458266"/>
              <a:gd name="connsiteX7" fmla="*/ 823967 w 1015296"/>
              <a:gd name="connsiteY7" fmla="*/ 466745 h 2458266"/>
              <a:gd name="connsiteX8" fmla="*/ 823967 w 1015296"/>
              <a:gd name="connsiteY8" fmla="*/ 579091 h 2458266"/>
              <a:gd name="connsiteX9" fmla="*/ 846080 w 1015296"/>
              <a:gd name="connsiteY9" fmla="*/ 605017 h 2458266"/>
              <a:gd name="connsiteX10" fmla="*/ 834543 w 1015296"/>
              <a:gd name="connsiteY10" fmla="*/ 897884 h 2458266"/>
              <a:gd name="connsiteX11" fmla="*/ 813391 w 1015296"/>
              <a:gd name="connsiteY11" fmla="*/ 913248 h 2458266"/>
              <a:gd name="connsiteX12" fmla="*/ 776856 w 1015296"/>
              <a:gd name="connsiteY12" fmla="*/ 1640135 h 2458266"/>
              <a:gd name="connsiteX13" fmla="*/ 791277 w 1015296"/>
              <a:gd name="connsiteY13" fmla="*/ 2175938 h 2458266"/>
              <a:gd name="connsiteX14" fmla="*/ 770125 w 1015296"/>
              <a:gd name="connsiteY14" fmla="*/ 2191302 h 2458266"/>
              <a:gd name="connsiteX15" fmla="*/ 1012412 w 1015296"/>
              <a:gd name="connsiteY15" fmla="*/ 2341096 h 2458266"/>
              <a:gd name="connsiteX16" fmla="*/ 1015296 w 1015296"/>
              <a:gd name="connsiteY16" fmla="*/ 2359340 h 2458266"/>
              <a:gd name="connsiteX17" fmla="*/ 675903 w 1015296"/>
              <a:gd name="connsiteY17" fmla="*/ 2341096 h 2458266"/>
              <a:gd name="connsiteX18" fmla="*/ 665327 w 1015296"/>
              <a:gd name="connsiteY18" fmla="*/ 2351659 h 2458266"/>
              <a:gd name="connsiteX19" fmla="*/ 552837 w 1015296"/>
              <a:gd name="connsiteY19" fmla="*/ 2333414 h 2458266"/>
              <a:gd name="connsiteX20" fmla="*/ 567258 w 1015296"/>
              <a:gd name="connsiteY20" fmla="*/ 2201864 h 2458266"/>
              <a:gd name="connsiteX21" fmla="*/ 527839 w 1015296"/>
              <a:gd name="connsiteY21" fmla="*/ 2156734 h 2458266"/>
              <a:gd name="connsiteX22" fmla="*/ 560528 w 1015296"/>
              <a:gd name="connsiteY22" fmla="*/ 2044388 h 2458266"/>
              <a:gd name="connsiteX23" fmla="*/ 538415 w 1015296"/>
              <a:gd name="connsiteY23" fmla="*/ 1815855 h 2458266"/>
              <a:gd name="connsiteX24" fmla="*/ 546106 w 1015296"/>
              <a:gd name="connsiteY24" fmla="*/ 1575800 h 2458266"/>
              <a:gd name="connsiteX25" fmla="*/ 470152 w 1015296"/>
              <a:gd name="connsiteY25" fmla="*/ 1224359 h 2458266"/>
              <a:gd name="connsiteX26" fmla="*/ 415349 w 1015296"/>
              <a:gd name="connsiteY26" fmla="*/ 1370313 h 2458266"/>
              <a:gd name="connsiteX27" fmla="*/ 353816 w 1015296"/>
              <a:gd name="connsiteY27" fmla="*/ 1632453 h 2458266"/>
              <a:gd name="connsiteX28" fmla="*/ 324972 w 1015296"/>
              <a:gd name="connsiteY28" fmla="*/ 1860986 h 2458266"/>
              <a:gd name="connsiteX29" fmla="*/ 368237 w 1015296"/>
              <a:gd name="connsiteY29" fmla="*/ 1981013 h 2458266"/>
              <a:gd name="connsiteX30" fmla="*/ 372083 w 1015296"/>
              <a:gd name="connsiteY30" fmla="*/ 2153853 h 2458266"/>
              <a:gd name="connsiteX31" fmla="*/ 397081 w 1015296"/>
              <a:gd name="connsiteY31" fmla="*/ 2191302 h 2458266"/>
              <a:gd name="connsiteX32" fmla="*/ 361507 w 1015296"/>
              <a:gd name="connsiteY32" fmla="*/ 2267159 h 2458266"/>
              <a:gd name="connsiteX33" fmla="*/ 356700 w 1015296"/>
              <a:gd name="connsiteY33" fmla="*/ 2327653 h 2458266"/>
              <a:gd name="connsiteX34" fmla="*/ 361507 w 1015296"/>
              <a:gd name="connsiteY34" fmla="*/ 2439999 h 2458266"/>
              <a:gd name="connsiteX35" fmla="*/ 199021 w 1015296"/>
              <a:gd name="connsiteY35" fmla="*/ 2408312 h 2458266"/>
              <a:gd name="connsiteX36" fmla="*/ 205752 w 1015296"/>
              <a:gd name="connsiteY36" fmla="*/ 2386226 h 2458266"/>
              <a:gd name="connsiteX37" fmla="*/ 203829 w 1015296"/>
              <a:gd name="connsiteY37" fmla="*/ 2343977 h 2458266"/>
              <a:gd name="connsiteX38" fmla="*/ 206713 w 1015296"/>
              <a:gd name="connsiteY38" fmla="*/ 2299807 h 2458266"/>
              <a:gd name="connsiteX39" fmla="*/ 151910 w 1015296"/>
              <a:gd name="connsiteY39" fmla="*/ 2239313 h 2458266"/>
              <a:gd name="connsiteX40" fmla="*/ 184600 w 1015296"/>
              <a:gd name="connsiteY40" fmla="*/ 2194182 h 2458266"/>
              <a:gd name="connsiteX41" fmla="*/ 158640 w 1015296"/>
              <a:gd name="connsiteY41" fmla="*/ 1662220 h 2458266"/>
              <a:gd name="connsiteX42" fmla="*/ 173062 w 1015296"/>
              <a:gd name="connsiteY42" fmla="*/ 1516266 h 2458266"/>
              <a:gd name="connsiteX43" fmla="*/ 170178 w 1015296"/>
              <a:gd name="connsiteY43" fmla="*/ 1384716 h 2458266"/>
              <a:gd name="connsiteX44" fmla="*/ 187484 w 1015296"/>
              <a:gd name="connsiteY44" fmla="*/ 1261808 h 2458266"/>
              <a:gd name="connsiteX45" fmla="*/ 184600 w 1015296"/>
              <a:gd name="connsiteY45" fmla="*/ 1055360 h 2458266"/>
              <a:gd name="connsiteX46" fmla="*/ 162486 w 1015296"/>
              <a:gd name="connsiteY46" fmla="*/ 1073604 h 2458266"/>
              <a:gd name="connsiteX47" fmla="*/ 75955 w 1015296"/>
              <a:gd name="connsiteY47" fmla="*/ 1039997 h 2458266"/>
              <a:gd name="connsiteX48" fmla="*/ 0 w 1015296"/>
              <a:gd name="connsiteY48" fmla="*/ 1010230 h 2458266"/>
              <a:gd name="connsiteX49" fmla="*/ 86531 w 1015296"/>
              <a:gd name="connsiteY49" fmla="*/ 785538 h 2458266"/>
              <a:gd name="connsiteX50" fmla="*/ 57688 w 1015296"/>
              <a:gd name="connsiteY50" fmla="*/ 669351 h 2458266"/>
              <a:gd name="connsiteX51" fmla="*/ 14422 w 1015296"/>
              <a:gd name="connsiteY51" fmla="*/ 605017 h 2458266"/>
              <a:gd name="connsiteX52" fmla="*/ 14422 w 1015296"/>
              <a:gd name="connsiteY52" fmla="*/ 496512 h 2458266"/>
              <a:gd name="connsiteX53" fmla="*/ 14422 w 1015296"/>
              <a:gd name="connsiteY53" fmla="*/ 369762 h 2458266"/>
              <a:gd name="connsiteX54" fmla="*/ 32690 w 1015296"/>
              <a:gd name="connsiteY54" fmla="*/ 47128 h 2458266"/>
              <a:gd name="connsiteX55" fmla="*/ 50957 w 1015296"/>
              <a:gd name="connsiteY55" fmla="*/ 13520 h 2458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015296" h="2458266">
                <a:moveTo>
                  <a:pt x="54420" y="0"/>
                </a:moveTo>
                <a:lnTo>
                  <a:pt x="796726" y="0"/>
                </a:lnTo>
                <a:lnTo>
                  <a:pt x="807367" y="56693"/>
                </a:lnTo>
                <a:cubicBezTo>
                  <a:pt x="811603" y="93579"/>
                  <a:pt x="814353" y="132828"/>
                  <a:pt x="817237" y="170997"/>
                </a:cubicBezTo>
                <a:cubicBezTo>
                  <a:pt x="818198" y="188281"/>
                  <a:pt x="822044" y="203644"/>
                  <a:pt x="820121" y="219008"/>
                </a:cubicBezTo>
                <a:cubicBezTo>
                  <a:pt x="816275" y="257417"/>
                  <a:pt x="801853" y="348638"/>
                  <a:pt x="805699" y="372643"/>
                </a:cubicBezTo>
                <a:cubicBezTo>
                  <a:pt x="808584" y="388007"/>
                  <a:pt x="828774" y="398569"/>
                  <a:pt x="831658" y="413933"/>
                </a:cubicBezTo>
                <a:cubicBezTo>
                  <a:pt x="835504" y="433137"/>
                  <a:pt x="823967" y="448501"/>
                  <a:pt x="823967" y="466745"/>
                </a:cubicBezTo>
                <a:cubicBezTo>
                  <a:pt x="823967" y="504193"/>
                  <a:pt x="834543" y="541642"/>
                  <a:pt x="823967" y="579091"/>
                </a:cubicBezTo>
                <a:cubicBezTo>
                  <a:pt x="830697" y="587733"/>
                  <a:pt x="844157" y="590613"/>
                  <a:pt x="846080" y="605017"/>
                </a:cubicBezTo>
                <a:cubicBezTo>
                  <a:pt x="830697" y="701039"/>
                  <a:pt x="851849" y="791299"/>
                  <a:pt x="834543" y="897884"/>
                </a:cubicBezTo>
                <a:cubicBezTo>
                  <a:pt x="827813" y="903645"/>
                  <a:pt x="816275" y="903645"/>
                  <a:pt x="813391" y="913248"/>
                </a:cubicBezTo>
                <a:cubicBezTo>
                  <a:pt x="831658" y="1164825"/>
                  <a:pt x="791277" y="1401040"/>
                  <a:pt x="776856" y="1640135"/>
                </a:cubicBezTo>
                <a:cubicBezTo>
                  <a:pt x="766280" y="1810094"/>
                  <a:pt x="808584" y="2013661"/>
                  <a:pt x="791277" y="2175938"/>
                </a:cubicBezTo>
                <a:cubicBezTo>
                  <a:pt x="783586" y="2179779"/>
                  <a:pt x="775894" y="2184580"/>
                  <a:pt x="770125" y="2191302"/>
                </a:cubicBezTo>
                <a:cubicBezTo>
                  <a:pt x="823967" y="2276761"/>
                  <a:pt x="899922" y="2318051"/>
                  <a:pt x="1012412" y="2341096"/>
                </a:cubicBezTo>
                <a:cubicBezTo>
                  <a:pt x="1011450" y="2349738"/>
                  <a:pt x="1012412" y="2355499"/>
                  <a:pt x="1015296" y="2359340"/>
                </a:cubicBezTo>
                <a:cubicBezTo>
                  <a:pt x="940303" y="2424635"/>
                  <a:pt x="760511" y="2361261"/>
                  <a:pt x="675903" y="2341096"/>
                </a:cubicBezTo>
                <a:cubicBezTo>
                  <a:pt x="672057" y="2343977"/>
                  <a:pt x="674941" y="2354539"/>
                  <a:pt x="665327" y="2351659"/>
                </a:cubicBezTo>
                <a:cubicBezTo>
                  <a:pt x="625907" y="2347818"/>
                  <a:pt x="580719" y="2349738"/>
                  <a:pt x="552837" y="2333414"/>
                </a:cubicBezTo>
                <a:cubicBezTo>
                  <a:pt x="553798" y="2285403"/>
                  <a:pt x="551875" y="2241233"/>
                  <a:pt x="567258" y="2201864"/>
                </a:cubicBezTo>
                <a:cubicBezTo>
                  <a:pt x="551875" y="2189381"/>
                  <a:pt x="540338" y="2172097"/>
                  <a:pt x="527839" y="2156734"/>
                </a:cubicBezTo>
                <a:cubicBezTo>
                  <a:pt x="524954" y="2117365"/>
                  <a:pt x="556682" y="2085677"/>
                  <a:pt x="560528" y="2044388"/>
                </a:cubicBezTo>
                <a:cubicBezTo>
                  <a:pt x="566297" y="1975252"/>
                  <a:pt x="539376" y="1894593"/>
                  <a:pt x="538415" y="1815855"/>
                </a:cubicBezTo>
                <a:cubicBezTo>
                  <a:pt x="537453" y="1733276"/>
                  <a:pt x="536492" y="1654538"/>
                  <a:pt x="546106" y="1575800"/>
                </a:cubicBezTo>
                <a:cubicBezTo>
                  <a:pt x="495149" y="1484579"/>
                  <a:pt x="517263" y="1318461"/>
                  <a:pt x="470152" y="1224359"/>
                </a:cubicBezTo>
                <a:cubicBezTo>
                  <a:pt x="447077" y="1269490"/>
                  <a:pt x="430732" y="1318461"/>
                  <a:pt x="415349" y="1370313"/>
                </a:cubicBezTo>
                <a:cubicBezTo>
                  <a:pt x="392274" y="1451931"/>
                  <a:pt x="372083" y="1539312"/>
                  <a:pt x="353816" y="1632453"/>
                </a:cubicBezTo>
                <a:cubicBezTo>
                  <a:pt x="342278" y="1693907"/>
                  <a:pt x="319203" y="1789929"/>
                  <a:pt x="324972" y="1860986"/>
                </a:cubicBezTo>
                <a:cubicBezTo>
                  <a:pt x="328818" y="1899394"/>
                  <a:pt x="358623" y="1938763"/>
                  <a:pt x="368237" y="1981013"/>
                </a:cubicBezTo>
                <a:cubicBezTo>
                  <a:pt x="382659" y="2039587"/>
                  <a:pt x="365353" y="2093359"/>
                  <a:pt x="372083" y="2153853"/>
                </a:cubicBezTo>
                <a:cubicBezTo>
                  <a:pt x="380736" y="2165376"/>
                  <a:pt x="393235" y="2174018"/>
                  <a:pt x="397081" y="2191302"/>
                </a:cubicBezTo>
                <a:cubicBezTo>
                  <a:pt x="387466" y="2220108"/>
                  <a:pt x="372083" y="2243154"/>
                  <a:pt x="361507" y="2267159"/>
                </a:cubicBezTo>
                <a:cubicBezTo>
                  <a:pt x="349008" y="2284443"/>
                  <a:pt x="356700" y="2291165"/>
                  <a:pt x="356700" y="2327653"/>
                </a:cubicBezTo>
                <a:cubicBezTo>
                  <a:pt x="356700" y="2364141"/>
                  <a:pt x="395158" y="2412152"/>
                  <a:pt x="361507" y="2439999"/>
                </a:cubicBezTo>
                <a:cubicBezTo>
                  <a:pt x="327856" y="2480328"/>
                  <a:pt x="217289" y="2446720"/>
                  <a:pt x="199021" y="2408312"/>
                </a:cubicBezTo>
                <a:cubicBezTo>
                  <a:pt x="199021" y="2394868"/>
                  <a:pt x="202867" y="2391028"/>
                  <a:pt x="205752" y="2386226"/>
                </a:cubicBezTo>
                <a:cubicBezTo>
                  <a:pt x="201906" y="2373744"/>
                  <a:pt x="203829" y="2358380"/>
                  <a:pt x="203829" y="2343977"/>
                </a:cubicBezTo>
                <a:cubicBezTo>
                  <a:pt x="203829" y="2326693"/>
                  <a:pt x="202867" y="2313250"/>
                  <a:pt x="206713" y="2299807"/>
                </a:cubicBezTo>
                <a:cubicBezTo>
                  <a:pt x="188445" y="2277721"/>
                  <a:pt x="150949" y="2266199"/>
                  <a:pt x="151910" y="2239313"/>
                </a:cubicBezTo>
                <a:cubicBezTo>
                  <a:pt x="151910" y="2218188"/>
                  <a:pt x="178831" y="2218188"/>
                  <a:pt x="184600" y="2194182"/>
                </a:cubicBezTo>
                <a:cubicBezTo>
                  <a:pt x="144219" y="2029984"/>
                  <a:pt x="150949" y="1847542"/>
                  <a:pt x="158640" y="1662220"/>
                </a:cubicBezTo>
                <a:cubicBezTo>
                  <a:pt x="161525" y="1613249"/>
                  <a:pt x="171139" y="1564277"/>
                  <a:pt x="173062" y="1516266"/>
                </a:cubicBezTo>
                <a:cubicBezTo>
                  <a:pt x="174985" y="1477857"/>
                  <a:pt x="167293" y="1427926"/>
                  <a:pt x="170178" y="1384716"/>
                </a:cubicBezTo>
                <a:cubicBezTo>
                  <a:pt x="172101" y="1343427"/>
                  <a:pt x="187484" y="1301177"/>
                  <a:pt x="187484" y="1261808"/>
                </a:cubicBezTo>
                <a:cubicBezTo>
                  <a:pt x="189407" y="1188831"/>
                  <a:pt x="174985" y="1119695"/>
                  <a:pt x="184600" y="1055360"/>
                </a:cubicBezTo>
                <a:cubicBezTo>
                  <a:pt x="173062" y="1063042"/>
                  <a:pt x="174024" y="1070724"/>
                  <a:pt x="162486" y="1073604"/>
                </a:cubicBezTo>
                <a:cubicBezTo>
                  <a:pt x="124989" y="1085127"/>
                  <a:pt x="107683" y="1049599"/>
                  <a:pt x="75955" y="1039997"/>
                </a:cubicBezTo>
                <a:cubicBezTo>
                  <a:pt x="46150" y="1031355"/>
                  <a:pt x="7692" y="1045758"/>
                  <a:pt x="0" y="1010230"/>
                </a:cubicBezTo>
                <a:cubicBezTo>
                  <a:pt x="27883" y="934372"/>
                  <a:pt x="54803" y="856594"/>
                  <a:pt x="86531" y="785538"/>
                </a:cubicBezTo>
                <a:cubicBezTo>
                  <a:pt x="67302" y="748090"/>
                  <a:pt x="73071" y="706800"/>
                  <a:pt x="57688" y="669351"/>
                </a:cubicBezTo>
                <a:cubicBezTo>
                  <a:pt x="48073" y="645346"/>
                  <a:pt x="24998" y="627102"/>
                  <a:pt x="14422" y="605017"/>
                </a:cubicBezTo>
                <a:cubicBezTo>
                  <a:pt x="1923" y="580051"/>
                  <a:pt x="9615" y="517636"/>
                  <a:pt x="14422" y="496512"/>
                </a:cubicBezTo>
                <a:cubicBezTo>
                  <a:pt x="-8653" y="456182"/>
                  <a:pt x="9615" y="414893"/>
                  <a:pt x="14422" y="369762"/>
                </a:cubicBezTo>
                <a:cubicBezTo>
                  <a:pt x="24037" y="267979"/>
                  <a:pt x="6731" y="133548"/>
                  <a:pt x="32690" y="47128"/>
                </a:cubicBezTo>
                <a:cubicBezTo>
                  <a:pt x="36536" y="34645"/>
                  <a:pt x="46150" y="25043"/>
                  <a:pt x="50957" y="1352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38100" dist="25400" dir="2700000">
              <a:prstClr val="black">
                <a:alpha val="40000"/>
              </a:prstClr>
            </a:innerShdw>
          </a:effectLst>
        </p:spPr>
        <p:txBody>
          <a:bodyPr vert="horz" wrap="square" lIns="121920" tIns="60960" rIns="121920" bIns="60960" numCol="1" anchor="t" anchorCtr="0" compatLnSpc="1">
            <a:no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" name="TextBox 5"/>
          <p:cNvSpPr txBox="1"/>
          <p:nvPr/>
        </p:nvSpPr>
        <p:spPr>
          <a:xfrm>
            <a:off x="4464419" y="5922381"/>
            <a:ext cx="621404" cy="1790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0" marR="0" lvl="0" indent="0" algn="l" defTabSz="914400" eaLnBrk="1" fontAlgn="base" latinLnBrk="0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成效值</a:t>
            </a:r>
            <a:endParaRPr kumimoji="0" lang="zh-CN" alt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7" name="TextBox 7"/>
          <p:cNvSpPr>
            <a:spLocks noChangeArrowheads="1"/>
          </p:cNvSpPr>
          <p:nvPr/>
        </p:nvSpPr>
        <p:spPr bwMode="auto">
          <a:xfrm>
            <a:off x="5187691" y="5768555"/>
            <a:ext cx="34940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6</a:t>
            </a:r>
            <a:endParaRPr lang="en-US" altLang="zh-CN" sz="3200" dirty="0" smtClean="0">
              <a:solidFill>
                <a:schemeClr val="tx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8" name="TextBox 5"/>
          <p:cNvSpPr txBox="1"/>
          <p:nvPr/>
        </p:nvSpPr>
        <p:spPr>
          <a:xfrm>
            <a:off x="6492896" y="5922381"/>
            <a:ext cx="621404" cy="1790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marL="0" marR="0" lvl="0" indent="0" algn="l" defTabSz="914400" eaLnBrk="1" fontAlgn="base" latinLnBrk="0" hangingPunct="1">
              <a:lnSpc>
                <a:spcPts val="1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经验值</a:t>
            </a:r>
            <a:endParaRPr kumimoji="0" lang="zh-CN" alt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9" name="TextBox 7"/>
          <p:cNvSpPr>
            <a:spLocks noChangeArrowheads="1"/>
          </p:cNvSpPr>
          <p:nvPr/>
        </p:nvSpPr>
        <p:spPr bwMode="auto">
          <a:xfrm>
            <a:off x="7091347" y="5759499"/>
            <a:ext cx="34940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 smtClean="0"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8</a:t>
            </a:r>
            <a:endParaRPr lang="en-US" altLang="zh-CN" sz="3200" dirty="0" smtClean="0">
              <a:solidFill>
                <a:schemeClr val="tx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5998146" y="5836494"/>
            <a:ext cx="0" cy="319556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</p:spTree>
  </p:cSld>
  <p:clrMapOvr>
    <a:masterClrMapping/>
  </p:clrMapOvr>
  <p:transition advTm="702">
    <p:blinds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-13970" y="1977390"/>
            <a:ext cx="12219305" cy="26644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0"/>
          </a:p>
        </p:txBody>
      </p:sp>
      <p:sp>
        <p:nvSpPr>
          <p:cNvPr id="184" name=" 184"/>
          <p:cNvSpPr/>
          <p:nvPr/>
        </p:nvSpPr>
        <p:spPr>
          <a:xfrm>
            <a:off x="-553720" y="-745490"/>
            <a:ext cx="3164840" cy="3164840"/>
          </a:xfrm>
          <a:prstGeom prst="ellips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84"/>
          <p:cNvSpPr/>
          <p:nvPr/>
        </p:nvSpPr>
        <p:spPr>
          <a:xfrm>
            <a:off x="424815" y="1188085"/>
            <a:ext cx="3803650" cy="3803650"/>
          </a:xfrm>
          <a:prstGeom prst="ellipse">
            <a:avLst/>
          </a:prstGeom>
          <a:blipFill rotWithShape="1">
            <a:blip r:embed="rId1"/>
            <a:stretch>
              <a:fillRect/>
            </a:stretch>
          </a:blipFill>
          <a:ln w="63500">
            <a:solidFill>
              <a:schemeClr val="accent2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84"/>
          <p:cNvSpPr/>
          <p:nvPr/>
        </p:nvSpPr>
        <p:spPr>
          <a:xfrm>
            <a:off x="225425" y="4904740"/>
            <a:ext cx="1377315" cy="1377315"/>
          </a:xfrm>
          <a:prstGeom prst="ellipse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84"/>
          <p:cNvSpPr/>
          <p:nvPr/>
        </p:nvSpPr>
        <p:spPr>
          <a:xfrm>
            <a:off x="3788410" y="4352925"/>
            <a:ext cx="1377315" cy="1377315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84"/>
          <p:cNvSpPr/>
          <p:nvPr/>
        </p:nvSpPr>
        <p:spPr>
          <a:xfrm>
            <a:off x="3474720" y="586105"/>
            <a:ext cx="1121410" cy="1121410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84"/>
          <p:cNvSpPr/>
          <p:nvPr/>
        </p:nvSpPr>
        <p:spPr>
          <a:xfrm>
            <a:off x="4441825" y="1482090"/>
            <a:ext cx="937260" cy="937260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723741" y="2884413"/>
            <a:ext cx="6991109" cy="923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sz="6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感谢您的下载观看</a:t>
            </a:r>
            <a:endParaRPr lang="zh-CN" sz="60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723741" y="2603694"/>
            <a:ext cx="5286171" cy="368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en-US" altLang="zh-CN" sz="2400">
                <a:solidFill>
                  <a:schemeClr val="bg1"/>
                </a:solidFill>
                <a:cs typeface="Arial" panose="020B0604020202020204" pitchFamily="34" charset="0"/>
              </a:rPr>
              <a:t>RUNNING 2017 WORK SUMMARY</a:t>
            </a:r>
            <a:endParaRPr lang="zh-CN" altLang="en-US" sz="2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723834" y="3967104"/>
            <a:ext cx="2043191" cy="28638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ffectLst/>
        </p:spPr>
        <p:txBody>
          <a:bodyPr wrap="square" lIns="35998" tIns="35998" rIns="35998" bIns="35998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汇报人：代用名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7022534" y="3967104"/>
            <a:ext cx="2043191" cy="28638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ffectLst/>
        </p:spPr>
        <p:txBody>
          <a:bodyPr wrap="square" lIns="35998" tIns="35998" rIns="35998" bIns="35998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汇报时间：代用名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Tm="7113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0" grpId="0"/>
      <p:bldP spid="10" grpId="1"/>
      <p:bldP spid="11" grpId="0"/>
      <p:bldP spid="11" grpId="1"/>
      <p:bldP spid="12" grpId="0" bldLvl="0" animBg="1"/>
      <p:bldP spid="13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" name="TextBox 22"/>
          <p:cNvSpPr txBox="1"/>
          <p:nvPr/>
        </p:nvSpPr>
        <p:spPr>
          <a:xfrm>
            <a:off x="1267814" y="1325388"/>
            <a:ext cx="4472940" cy="376936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p>
            <a:r>
              <a:rPr lang="en-US" altLang="zh-CN" sz="72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PART</a:t>
            </a:r>
            <a:r>
              <a:rPr lang="en-US" altLang="zh-CN" sz="23895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1</a:t>
            </a:r>
            <a:endParaRPr lang="en-US" altLang="zh-CN" sz="23895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83133" y="2579405"/>
            <a:ext cx="4955232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0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此处添加名称</a:t>
            </a:r>
            <a:endParaRPr lang="zh-CN" altLang="en-US" sz="6000" b="1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483387" y="3685190"/>
            <a:ext cx="2038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484505" indent="-484505" algn="l"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此处添加名称</a:t>
            </a: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154607" y="3685190"/>
            <a:ext cx="2038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484505" indent="-484505" algn="l"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此处添加名称</a:t>
            </a: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83383" y="4072384"/>
            <a:ext cx="2038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484505" indent="-484505" algn="l"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此处添加名称</a:t>
            </a: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54607" y="4072384"/>
            <a:ext cx="2038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484505" indent="-484505" algn="l"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此处添加名称</a:t>
            </a: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Tm="2761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39" grpId="0"/>
      <p:bldP spid="40" grpId="0"/>
      <p:bldP spid="4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-331266" y="-186611"/>
            <a:ext cx="12856190" cy="10285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31268" y="-186611"/>
            <a:ext cx="516898" cy="102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5780" y="93345"/>
            <a:ext cx="2475230" cy="36893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5505" y="505971"/>
            <a:ext cx="3138682" cy="2152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  <a:endParaRPr lang="zh-CN" altLang="en-US" sz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761670" y="2478258"/>
            <a:ext cx="2621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sz="24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Clear Sans" panose="020B0503030202020304" pitchFamily="34" charset="0"/>
                <a:sym typeface="Times New Roman" panose="02020603050405020304" pitchFamily="18" charset="0"/>
              </a:rPr>
              <a:t>单击此处添加名称</a:t>
            </a:r>
            <a:endParaRPr lang="en-US" sz="24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Clear Sans" panose="020B05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766707" y="2916790"/>
            <a:ext cx="4439877" cy="27285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>
              <a:lnSpc>
                <a:spcPct val="150000"/>
              </a:lnSpc>
            </a:pPr>
            <a:r>
              <a:rPr lang="en-US" sz="1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Open Sans" panose="020B0606030504020204" pitchFamily="34" charset="0"/>
                <a:sym typeface="Times New Roman" panose="02020603050405020304" pitchFamily="18" charset="0"/>
              </a:rPr>
              <a:t>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</a:t>
            </a:r>
            <a:endParaRPr lang="en-US" sz="1265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sz="1265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1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Open Sans" panose="020B0606030504020204" pitchFamily="34" charset="0"/>
                <a:sym typeface="Times New Roman" panose="02020603050405020304" pitchFamily="18" charset="0"/>
              </a:rPr>
              <a:t>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</a:t>
            </a:r>
            <a:endParaRPr lang="en-US" sz="1265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947181" y="1365474"/>
            <a:ext cx="5137713" cy="4983961"/>
            <a:chOff x="1212938" y="1472114"/>
            <a:chExt cx="4871748" cy="4725956"/>
          </a:xfrm>
        </p:grpSpPr>
        <p:sp>
          <p:nvSpPr>
            <p:cNvPr id="3" name="Ellipse 3"/>
            <p:cNvSpPr/>
            <p:nvPr/>
          </p:nvSpPr>
          <p:spPr>
            <a:xfrm>
              <a:off x="2551150" y="2834217"/>
              <a:ext cx="2091454" cy="2091454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sz="3375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" name="Ellipse 1"/>
            <p:cNvSpPr/>
            <p:nvPr/>
          </p:nvSpPr>
          <p:spPr bwMode="auto">
            <a:xfrm>
              <a:off x="2917049" y="1472114"/>
              <a:ext cx="1405500" cy="1215978"/>
            </a:xfrm>
            <a:custGeom>
              <a:avLst/>
              <a:gdLst/>
              <a:ahLst/>
              <a:cxnLst/>
              <a:rect l="l" t="t" r="r" b="b"/>
              <a:pathLst>
                <a:path w="1881327" h="1627643">
                  <a:moveTo>
                    <a:pt x="909737" y="0"/>
                  </a:moveTo>
                  <a:cubicBezTo>
                    <a:pt x="1446331" y="0"/>
                    <a:pt x="1881327" y="434996"/>
                    <a:pt x="1881327" y="971590"/>
                  </a:cubicBezTo>
                  <a:cubicBezTo>
                    <a:pt x="1881327" y="1225467"/>
                    <a:pt x="1783954" y="1456601"/>
                    <a:pt x="1622304" y="1627643"/>
                  </a:cubicBezTo>
                  <a:cubicBezTo>
                    <a:pt x="1407823" y="1531333"/>
                    <a:pt x="1169935" y="1478429"/>
                    <a:pt x="919691" y="1478429"/>
                  </a:cubicBezTo>
                  <a:cubicBezTo>
                    <a:pt x="752338" y="1478429"/>
                    <a:pt x="590510" y="1502090"/>
                    <a:pt x="437764" y="1547609"/>
                  </a:cubicBezTo>
                  <a:cubicBezTo>
                    <a:pt x="439086" y="1543067"/>
                    <a:pt x="439528" y="1538427"/>
                    <a:pt x="439938" y="1533777"/>
                  </a:cubicBezTo>
                  <a:cubicBezTo>
                    <a:pt x="472664" y="1162783"/>
                    <a:pt x="292347" y="822130"/>
                    <a:pt x="0" y="633018"/>
                  </a:cubicBezTo>
                  <a:cubicBezTo>
                    <a:pt x="136468" y="263166"/>
                    <a:pt x="492370" y="0"/>
                    <a:pt x="909737" y="0"/>
                  </a:cubicBezTo>
                  <a:close/>
                </a:path>
              </a:pathLst>
            </a:custGeom>
            <a:solidFill>
              <a:schemeClr val="accent3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6431" tIns="48216" rIns="96431" bIns="48216" numCol="1" rtlCol="0" anchor="ctr" anchorCtr="0" compatLnSpc="1"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265" b="1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" name="Ellipse 2"/>
            <p:cNvSpPr/>
            <p:nvPr/>
          </p:nvSpPr>
          <p:spPr bwMode="auto">
            <a:xfrm rot="21307012">
              <a:off x="4120720" y="1819766"/>
              <a:ext cx="1293201" cy="1451479"/>
            </a:xfrm>
            <a:custGeom>
              <a:avLst/>
              <a:gdLst/>
              <a:ahLst/>
              <a:cxnLst/>
              <a:rect l="l" t="t" r="r" b="b"/>
              <a:pathLst>
                <a:path w="1731010" h="1942872">
                  <a:moveTo>
                    <a:pt x="858760" y="5016"/>
                  </a:moveTo>
                  <a:cubicBezTo>
                    <a:pt x="1348690" y="54771"/>
                    <a:pt x="1731010" y="468533"/>
                    <a:pt x="1731010" y="971590"/>
                  </a:cubicBezTo>
                  <a:cubicBezTo>
                    <a:pt x="1731011" y="1506152"/>
                    <a:pt x="1299302" y="1939885"/>
                    <a:pt x="765509" y="1942872"/>
                  </a:cubicBezTo>
                  <a:cubicBezTo>
                    <a:pt x="615484" y="1581148"/>
                    <a:pt x="345116" y="1278803"/>
                    <a:pt x="0" y="1090065"/>
                  </a:cubicBezTo>
                  <a:cubicBezTo>
                    <a:pt x="173819" y="931818"/>
                    <a:pt x="290325" y="709981"/>
                    <a:pt x="311916" y="457252"/>
                  </a:cubicBezTo>
                  <a:cubicBezTo>
                    <a:pt x="321717" y="342547"/>
                    <a:pt x="311168" y="230797"/>
                    <a:pt x="282160" y="125858"/>
                  </a:cubicBezTo>
                  <a:cubicBezTo>
                    <a:pt x="422873" y="45524"/>
                    <a:pt x="585831" y="0"/>
                    <a:pt x="759421" y="0"/>
                  </a:cubicBezTo>
                  <a:cubicBezTo>
                    <a:pt x="792958" y="0"/>
                    <a:pt x="826098" y="1699"/>
                    <a:pt x="858760" y="5016"/>
                  </a:cubicBezTo>
                  <a:close/>
                </a:path>
              </a:pathLst>
            </a:custGeom>
            <a:solidFill>
              <a:schemeClr val="accent4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6431" tIns="48216" rIns="96431" bIns="48216" numCol="1" rtlCol="0" anchor="ctr" anchorCtr="0" compatLnSpc="1"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265" b="1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" name="Ellipse 3"/>
            <p:cNvSpPr/>
            <p:nvPr/>
          </p:nvSpPr>
          <p:spPr bwMode="auto">
            <a:xfrm rot="20990394">
              <a:off x="4769167" y="2841103"/>
              <a:ext cx="1221496" cy="1417920"/>
            </a:xfrm>
            <a:custGeom>
              <a:avLst/>
              <a:gdLst/>
              <a:ahLst/>
              <a:cxnLst/>
              <a:rect l="l" t="t" r="r" b="b"/>
              <a:pathLst>
                <a:path w="1635030" h="1897952">
                  <a:moveTo>
                    <a:pt x="956588" y="0"/>
                  </a:moveTo>
                  <a:cubicBezTo>
                    <a:pt x="1349940" y="124139"/>
                    <a:pt x="1635030" y="491957"/>
                    <a:pt x="1635030" y="926362"/>
                  </a:cubicBezTo>
                  <a:cubicBezTo>
                    <a:pt x="1635030" y="1462956"/>
                    <a:pt x="1200034" y="1897952"/>
                    <a:pt x="663440" y="1897952"/>
                  </a:cubicBezTo>
                  <a:cubicBezTo>
                    <a:pt x="406603" y="1897952"/>
                    <a:pt x="173042" y="1798295"/>
                    <a:pt x="0" y="1634809"/>
                  </a:cubicBezTo>
                  <a:cubicBezTo>
                    <a:pt x="50748" y="1518368"/>
                    <a:pt x="88053" y="1394101"/>
                    <a:pt x="111401" y="1263820"/>
                  </a:cubicBezTo>
                  <a:cubicBezTo>
                    <a:pt x="162526" y="978537"/>
                    <a:pt x="140877" y="697051"/>
                    <a:pt x="58634" y="438772"/>
                  </a:cubicBezTo>
                  <a:cubicBezTo>
                    <a:pt x="428124" y="471037"/>
                    <a:pt x="767689" y="291430"/>
                    <a:pt x="956588" y="0"/>
                  </a:cubicBezTo>
                  <a:close/>
                </a:path>
              </a:pathLst>
            </a:custGeom>
            <a:solidFill>
              <a:schemeClr val="accent5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6431" tIns="48216" rIns="96431" bIns="48216" numCol="1" rtlCol="0" anchor="ctr" anchorCtr="0" compatLnSpc="1"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65" b="1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" name="Ellipse 4"/>
            <p:cNvSpPr/>
            <p:nvPr/>
          </p:nvSpPr>
          <p:spPr bwMode="auto">
            <a:xfrm rot="1800000">
              <a:off x="4544157" y="4079877"/>
              <a:ext cx="1246296" cy="1432216"/>
            </a:xfrm>
            <a:custGeom>
              <a:avLst/>
              <a:gdLst/>
              <a:ahLst/>
              <a:cxnLst/>
              <a:rect l="l" t="t" r="r" b="b"/>
              <a:pathLst>
                <a:path w="1668225" h="1917087">
                  <a:moveTo>
                    <a:pt x="63584" y="420981"/>
                  </a:moveTo>
                  <a:cubicBezTo>
                    <a:pt x="301175" y="436911"/>
                    <a:pt x="544391" y="362470"/>
                    <a:pt x="740979" y="196574"/>
                  </a:cubicBezTo>
                  <a:cubicBezTo>
                    <a:pt x="810270" y="138102"/>
                    <a:pt x="869335" y="72009"/>
                    <a:pt x="917157" y="0"/>
                  </a:cubicBezTo>
                  <a:cubicBezTo>
                    <a:pt x="1347622" y="99043"/>
                    <a:pt x="1668225" y="484830"/>
                    <a:pt x="1668225" y="945497"/>
                  </a:cubicBezTo>
                  <a:cubicBezTo>
                    <a:pt x="1668225" y="1482091"/>
                    <a:pt x="1233229" y="1917087"/>
                    <a:pt x="696635" y="1917087"/>
                  </a:cubicBezTo>
                  <a:cubicBezTo>
                    <a:pt x="423198" y="1917087"/>
                    <a:pt x="176143" y="1804131"/>
                    <a:pt x="0" y="1621933"/>
                  </a:cubicBezTo>
                  <a:cubicBezTo>
                    <a:pt x="162221" y="1248707"/>
                    <a:pt x="190159" y="822130"/>
                    <a:pt x="63584" y="420981"/>
                  </a:cubicBezTo>
                  <a:close/>
                </a:path>
              </a:pathLst>
            </a:custGeom>
            <a:solidFill>
              <a:schemeClr val="accent6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6431" tIns="48216" rIns="96431" bIns="48216" numCol="1" rtlCol="0" anchor="ctr" anchorCtr="0" compatLnSpc="1"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65" b="1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" name="Ellipse 5"/>
            <p:cNvSpPr/>
            <p:nvPr/>
          </p:nvSpPr>
          <p:spPr bwMode="auto">
            <a:xfrm rot="1503323">
              <a:off x="3419586" y="4871775"/>
              <a:ext cx="1451708" cy="1326295"/>
            </a:xfrm>
            <a:custGeom>
              <a:avLst/>
              <a:gdLst/>
              <a:ahLst/>
              <a:cxnLst/>
              <a:rect l="l" t="t" r="r" b="b"/>
              <a:pathLst>
                <a:path w="1943180" h="1775308">
                  <a:moveTo>
                    <a:pt x="904367" y="0"/>
                  </a:moveTo>
                  <a:cubicBezTo>
                    <a:pt x="1062994" y="197860"/>
                    <a:pt x="1299569" y="331902"/>
                    <a:pt x="1572225" y="355491"/>
                  </a:cubicBezTo>
                  <a:cubicBezTo>
                    <a:pt x="1659461" y="363038"/>
                    <a:pt x="1745001" y="358812"/>
                    <a:pt x="1827075" y="343010"/>
                  </a:cubicBezTo>
                  <a:cubicBezTo>
                    <a:pt x="1901182" y="480062"/>
                    <a:pt x="1943180" y="636986"/>
                    <a:pt x="1943180" y="803718"/>
                  </a:cubicBezTo>
                  <a:cubicBezTo>
                    <a:pt x="1943180" y="1340312"/>
                    <a:pt x="1508184" y="1775308"/>
                    <a:pt x="971590" y="1775308"/>
                  </a:cubicBezTo>
                  <a:cubicBezTo>
                    <a:pt x="434996" y="1775308"/>
                    <a:pt x="0" y="1340312"/>
                    <a:pt x="0" y="803718"/>
                  </a:cubicBezTo>
                  <a:lnTo>
                    <a:pt x="291" y="799869"/>
                  </a:lnTo>
                  <a:lnTo>
                    <a:pt x="109854" y="755236"/>
                  </a:lnTo>
                  <a:cubicBezTo>
                    <a:pt x="463499" y="589912"/>
                    <a:pt x="735380" y="320692"/>
                    <a:pt x="904367" y="0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6431" tIns="48216" rIns="96431" bIns="48216" numCol="1" rtlCol="0" anchor="ctr" anchorCtr="0" compatLnSpc="1"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65" b="1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9" name="Ellipse 6"/>
            <p:cNvSpPr/>
            <p:nvPr/>
          </p:nvSpPr>
          <p:spPr bwMode="auto">
            <a:xfrm rot="1176661">
              <a:off x="2276548" y="4955341"/>
              <a:ext cx="1411526" cy="1233983"/>
            </a:xfrm>
            <a:custGeom>
              <a:avLst/>
              <a:gdLst/>
              <a:ahLst/>
              <a:cxnLst/>
              <a:rect l="l" t="t" r="r" b="b"/>
              <a:pathLst>
                <a:path w="1889394" h="1651744">
                  <a:moveTo>
                    <a:pt x="279665" y="0"/>
                  </a:moveTo>
                  <a:cubicBezTo>
                    <a:pt x="634044" y="154724"/>
                    <a:pt x="1040729" y="190238"/>
                    <a:pt x="1435837" y="76626"/>
                  </a:cubicBezTo>
                  <a:cubicBezTo>
                    <a:pt x="1435485" y="77872"/>
                    <a:pt x="1435361" y="79143"/>
                    <a:pt x="1435240" y="80413"/>
                  </a:cubicBezTo>
                  <a:cubicBezTo>
                    <a:pt x="1399091" y="459696"/>
                    <a:pt x="1586117" y="808797"/>
                    <a:pt x="1889394" y="996686"/>
                  </a:cubicBezTo>
                  <a:cubicBezTo>
                    <a:pt x="1758959" y="1378030"/>
                    <a:pt x="1397239" y="1651744"/>
                    <a:pt x="971590" y="1651744"/>
                  </a:cubicBezTo>
                  <a:cubicBezTo>
                    <a:pt x="434996" y="1651744"/>
                    <a:pt x="0" y="1216748"/>
                    <a:pt x="0" y="680154"/>
                  </a:cubicBezTo>
                  <a:cubicBezTo>
                    <a:pt x="0" y="414855"/>
                    <a:pt x="106332" y="174391"/>
                    <a:pt x="279665" y="0"/>
                  </a:cubicBezTo>
                  <a:close/>
                </a:path>
              </a:pathLst>
            </a:custGeom>
            <a:solidFill>
              <a:schemeClr val="accent2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6431" tIns="48216" rIns="96431" bIns="48216" numCol="1" rtlCol="0" anchor="ctr" anchorCtr="0" compatLnSpc="1"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65" b="1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" name="Ellipse 7"/>
            <p:cNvSpPr/>
            <p:nvPr/>
          </p:nvSpPr>
          <p:spPr bwMode="auto">
            <a:xfrm rot="909458">
              <a:off x="1391720" y="3965154"/>
              <a:ext cx="1342195" cy="1451708"/>
            </a:xfrm>
            <a:custGeom>
              <a:avLst/>
              <a:gdLst/>
              <a:ahLst/>
              <a:cxnLst/>
              <a:rect l="l" t="t" r="r" b="b"/>
              <a:pathLst>
                <a:path w="1796590" h="1943180">
                  <a:moveTo>
                    <a:pt x="682669" y="43681"/>
                  </a:moveTo>
                  <a:cubicBezTo>
                    <a:pt x="773939" y="15293"/>
                    <a:pt x="870979" y="0"/>
                    <a:pt x="971590" y="0"/>
                  </a:cubicBezTo>
                  <a:lnTo>
                    <a:pt x="982053" y="950"/>
                  </a:lnTo>
                  <a:cubicBezTo>
                    <a:pt x="1137146" y="405830"/>
                    <a:pt x="1432341" y="724421"/>
                    <a:pt x="1796590" y="913797"/>
                  </a:cubicBezTo>
                  <a:cubicBezTo>
                    <a:pt x="1609613" y="1073552"/>
                    <a:pt x="1484803" y="1305144"/>
                    <a:pt x="1464191" y="1569791"/>
                  </a:cubicBezTo>
                  <a:cubicBezTo>
                    <a:pt x="1458025" y="1648968"/>
                    <a:pt x="1461531" y="1726667"/>
                    <a:pt x="1474818" y="1801546"/>
                  </a:cubicBezTo>
                  <a:cubicBezTo>
                    <a:pt x="1328502" y="1891776"/>
                    <a:pt x="1156049" y="1943180"/>
                    <a:pt x="971590" y="1943180"/>
                  </a:cubicBezTo>
                  <a:cubicBezTo>
                    <a:pt x="434996" y="1943180"/>
                    <a:pt x="0" y="1508184"/>
                    <a:pt x="0" y="971590"/>
                  </a:cubicBezTo>
                  <a:cubicBezTo>
                    <a:pt x="0" y="535607"/>
                    <a:pt x="287165" y="166695"/>
                    <a:pt x="682669" y="436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6431" tIns="48216" rIns="96431" bIns="48216" numCol="1" rtlCol="0" anchor="ctr" anchorCtr="0" compatLnSpc="1"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65" b="1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3" name="Ellipse 8"/>
            <p:cNvSpPr/>
            <p:nvPr/>
          </p:nvSpPr>
          <p:spPr bwMode="auto">
            <a:xfrm rot="548672">
              <a:off x="1212938" y="2822333"/>
              <a:ext cx="1246250" cy="1412471"/>
            </a:xfrm>
            <a:custGeom>
              <a:avLst/>
              <a:gdLst/>
              <a:ahLst/>
              <a:cxnLst/>
              <a:rect l="l" t="t" r="r" b="b"/>
              <a:pathLst>
                <a:path w="1668163" h="1890659">
                  <a:moveTo>
                    <a:pt x="775781" y="19739"/>
                  </a:moveTo>
                  <a:cubicBezTo>
                    <a:pt x="839029" y="6797"/>
                    <a:pt x="904516" y="0"/>
                    <a:pt x="971590" y="0"/>
                  </a:cubicBezTo>
                  <a:cubicBezTo>
                    <a:pt x="1244994" y="0"/>
                    <a:pt x="1492023" y="112929"/>
                    <a:pt x="1668163" y="295086"/>
                  </a:cubicBezTo>
                  <a:cubicBezTo>
                    <a:pt x="1526732" y="598933"/>
                    <a:pt x="1471606" y="946877"/>
                    <a:pt x="1528881" y="1302684"/>
                  </a:cubicBezTo>
                  <a:cubicBezTo>
                    <a:pt x="1538399" y="1361813"/>
                    <a:pt x="1550796" y="1419761"/>
                    <a:pt x="1565918" y="1476406"/>
                  </a:cubicBezTo>
                  <a:cubicBezTo>
                    <a:pt x="1562561" y="1475471"/>
                    <a:pt x="1559135" y="1475092"/>
                    <a:pt x="1555703" y="1474731"/>
                  </a:cubicBezTo>
                  <a:cubicBezTo>
                    <a:pt x="1190050" y="1436214"/>
                    <a:pt x="850441" y="1605803"/>
                    <a:pt x="658517" y="1890659"/>
                  </a:cubicBezTo>
                  <a:cubicBezTo>
                    <a:pt x="275385" y="1761163"/>
                    <a:pt x="0" y="1398536"/>
                    <a:pt x="0" y="971590"/>
                  </a:cubicBezTo>
                  <a:cubicBezTo>
                    <a:pt x="0" y="502070"/>
                    <a:pt x="333044" y="110336"/>
                    <a:pt x="775781" y="19739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6431" tIns="48216" rIns="96431" bIns="48216" numCol="1" rtlCol="0" anchor="ctr" anchorCtr="0" compatLnSpc="1"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65" b="1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" name="Ellipse 9"/>
            <p:cNvSpPr/>
            <p:nvPr/>
          </p:nvSpPr>
          <p:spPr bwMode="auto">
            <a:xfrm rot="302462">
              <a:off x="1802694" y="1828590"/>
              <a:ext cx="1451708" cy="1317895"/>
            </a:xfrm>
            <a:custGeom>
              <a:avLst/>
              <a:gdLst/>
              <a:ahLst/>
              <a:cxnLst/>
              <a:rect l="l" t="t" r="r" b="b"/>
              <a:pathLst>
                <a:path w="1943180" h="1764064">
                  <a:moveTo>
                    <a:pt x="872251" y="5016"/>
                  </a:moveTo>
                  <a:cubicBezTo>
                    <a:pt x="904913" y="1699"/>
                    <a:pt x="938053" y="0"/>
                    <a:pt x="971590" y="0"/>
                  </a:cubicBezTo>
                  <a:cubicBezTo>
                    <a:pt x="1508184" y="0"/>
                    <a:pt x="1943180" y="434996"/>
                    <a:pt x="1943180" y="971590"/>
                  </a:cubicBezTo>
                  <a:lnTo>
                    <a:pt x="1942564" y="985441"/>
                  </a:lnTo>
                  <a:cubicBezTo>
                    <a:pt x="1557767" y="1132507"/>
                    <a:pt x="1243321" y="1412222"/>
                    <a:pt x="1048315" y="1764064"/>
                  </a:cubicBezTo>
                  <a:cubicBezTo>
                    <a:pt x="886896" y="1568582"/>
                    <a:pt x="648418" y="1438073"/>
                    <a:pt x="375495" y="1418492"/>
                  </a:cubicBezTo>
                  <a:cubicBezTo>
                    <a:pt x="287012" y="1412144"/>
                    <a:pt x="200448" y="1417854"/>
                    <a:pt x="117626" y="1435300"/>
                  </a:cubicBezTo>
                  <a:cubicBezTo>
                    <a:pt x="42605" y="1297505"/>
                    <a:pt x="0" y="1139523"/>
                    <a:pt x="0" y="971590"/>
                  </a:cubicBezTo>
                  <a:cubicBezTo>
                    <a:pt x="0" y="468533"/>
                    <a:pt x="382321" y="54771"/>
                    <a:pt x="872251" y="5016"/>
                  </a:cubicBezTo>
                  <a:close/>
                </a:path>
              </a:pathLst>
            </a:custGeom>
            <a:solidFill>
              <a:schemeClr val="accent2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6431" tIns="48216" rIns="96431" bIns="48216" numCol="1" rtlCol="0" anchor="ctr" anchorCtr="0" compatLnSpc="1"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fr-FR" sz="1265" b="1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Rectangle 12"/>
            <p:cNvSpPr/>
            <p:nvPr/>
          </p:nvSpPr>
          <p:spPr>
            <a:xfrm>
              <a:off x="3047571" y="1930963"/>
              <a:ext cx="1291099" cy="302268"/>
            </a:xfrm>
            <a:prstGeom prst="rect">
              <a:avLst/>
            </a:prstGeom>
          </p:spPr>
          <p:txBody>
            <a:bodyPr wrap="square" anchor="ctr">
              <a:spAutoFit/>
            </a:bodyPr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5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微软雅黑" panose="020B0503020204020204" charset="-122"/>
                  <a:cs typeface="Arial" panose="020B0604020202020204" pitchFamily="34" charset="0"/>
                  <a:sym typeface="Times New Roman" panose="02020603050405020304" pitchFamily="18" charset="0"/>
                </a:rPr>
                <a:t>添加标题</a:t>
              </a:r>
              <a:endParaRPr lang="en-US" sz="1475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17" name="Rectangle 13"/>
            <p:cNvSpPr/>
            <p:nvPr/>
          </p:nvSpPr>
          <p:spPr>
            <a:xfrm>
              <a:off x="4225671" y="2322881"/>
              <a:ext cx="1180797" cy="302268"/>
            </a:xfrm>
            <a:prstGeom prst="rect">
              <a:avLst/>
            </a:prstGeom>
          </p:spPr>
          <p:txBody>
            <a:bodyPr wrap="square" anchor="ctr">
              <a:spAutoFit/>
            </a:bodyPr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5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微软雅黑" panose="020B0503020204020204" charset="-122"/>
                  <a:cs typeface="Arial" panose="020B0604020202020204" pitchFamily="34" charset="0"/>
                  <a:sym typeface="Times New Roman" panose="02020603050405020304" pitchFamily="18" charset="0"/>
                </a:rPr>
                <a:t>添加标题</a:t>
              </a:r>
              <a:endParaRPr lang="en-US" sz="1475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18" name="Rectangle 14"/>
            <p:cNvSpPr/>
            <p:nvPr/>
          </p:nvSpPr>
          <p:spPr>
            <a:xfrm>
              <a:off x="4755957" y="3328046"/>
              <a:ext cx="1328729" cy="332375"/>
            </a:xfrm>
            <a:prstGeom prst="rect">
              <a:avLst/>
            </a:prstGeom>
          </p:spPr>
          <p:txBody>
            <a:bodyPr wrap="square" anchor="ctr">
              <a:spAutoFit/>
            </a:bodyPr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85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微软雅黑" panose="020B0503020204020204" charset="-122"/>
                  <a:cs typeface="Arial" panose="020B0604020202020204" pitchFamily="34" charset="0"/>
                  <a:sym typeface="Times New Roman" panose="02020603050405020304" pitchFamily="18" charset="0"/>
                </a:rPr>
                <a:t>添加标题</a:t>
              </a:r>
              <a:endParaRPr lang="en-US" sz="1685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19" name="Rectangle 15"/>
            <p:cNvSpPr/>
            <p:nvPr/>
          </p:nvSpPr>
          <p:spPr>
            <a:xfrm>
              <a:off x="4642604" y="4682576"/>
              <a:ext cx="1028865" cy="332375"/>
            </a:xfrm>
            <a:prstGeom prst="rect">
              <a:avLst/>
            </a:prstGeom>
          </p:spPr>
          <p:txBody>
            <a:bodyPr wrap="square" anchor="ctr">
              <a:spAutoFit/>
            </a:bodyPr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85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微软雅黑" panose="020B0503020204020204" charset="-122"/>
                  <a:cs typeface="Arial" panose="020B0604020202020204" pitchFamily="34" charset="0"/>
                  <a:sym typeface="Times New Roman" panose="02020603050405020304" pitchFamily="18" charset="0"/>
                </a:rPr>
                <a:t>添加标题</a:t>
              </a:r>
              <a:endParaRPr lang="en-US" sz="1685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20" name="Rectangle 16"/>
            <p:cNvSpPr/>
            <p:nvPr/>
          </p:nvSpPr>
          <p:spPr>
            <a:xfrm>
              <a:off x="3456678" y="5515647"/>
              <a:ext cx="1359393" cy="302268"/>
            </a:xfrm>
            <a:prstGeom prst="rect">
              <a:avLst/>
            </a:prstGeom>
          </p:spPr>
          <p:txBody>
            <a:bodyPr wrap="square" anchor="ctr">
              <a:spAutoFit/>
            </a:bodyPr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5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微软雅黑" panose="020B0503020204020204" charset="-122"/>
                  <a:cs typeface="Arial" panose="020B0604020202020204" pitchFamily="34" charset="0"/>
                  <a:sym typeface="Times New Roman" panose="02020603050405020304" pitchFamily="18" charset="0"/>
                </a:rPr>
                <a:t>添加标题</a:t>
              </a:r>
              <a:endParaRPr lang="en-US" sz="1475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21" name="Rectangle 17"/>
            <p:cNvSpPr/>
            <p:nvPr/>
          </p:nvSpPr>
          <p:spPr>
            <a:xfrm>
              <a:off x="2512796" y="5381750"/>
              <a:ext cx="890034" cy="302268"/>
            </a:xfrm>
            <a:prstGeom prst="rect">
              <a:avLst/>
            </a:prstGeom>
          </p:spPr>
          <p:txBody>
            <a:bodyPr wrap="square" anchor="ctr">
              <a:spAutoFit/>
            </a:bodyPr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5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微软雅黑" panose="020B0503020204020204" charset="-122"/>
                  <a:cs typeface="Arial" panose="020B0604020202020204" pitchFamily="34" charset="0"/>
                  <a:sym typeface="Times New Roman" panose="02020603050405020304" pitchFamily="18" charset="0"/>
                </a:rPr>
                <a:t>添加标题</a:t>
              </a:r>
              <a:endParaRPr lang="en-US" sz="1475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22" name="Rectangle 18"/>
            <p:cNvSpPr/>
            <p:nvPr/>
          </p:nvSpPr>
          <p:spPr>
            <a:xfrm>
              <a:off x="1414489" y="4565635"/>
              <a:ext cx="1149019" cy="302268"/>
            </a:xfrm>
            <a:prstGeom prst="rect">
              <a:avLst/>
            </a:prstGeom>
          </p:spPr>
          <p:txBody>
            <a:bodyPr wrap="square" anchor="ctr">
              <a:spAutoFit/>
            </a:bodyPr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5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微软雅黑" panose="020B0503020204020204" charset="-122"/>
                  <a:cs typeface="Arial" panose="020B0604020202020204" pitchFamily="34" charset="0"/>
                  <a:sym typeface="Times New Roman" panose="02020603050405020304" pitchFamily="18" charset="0"/>
                </a:rPr>
                <a:t>添加标题</a:t>
              </a:r>
              <a:endParaRPr lang="en-US" sz="1475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24" name="Rectangle 19"/>
            <p:cNvSpPr/>
            <p:nvPr/>
          </p:nvSpPr>
          <p:spPr>
            <a:xfrm>
              <a:off x="1315902" y="3413977"/>
              <a:ext cx="933298" cy="302268"/>
            </a:xfrm>
            <a:prstGeom prst="rect">
              <a:avLst/>
            </a:prstGeom>
          </p:spPr>
          <p:txBody>
            <a:bodyPr wrap="square" anchor="ctr">
              <a:spAutoFit/>
            </a:bodyPr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5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微软雅黑" panose="020B0503020204020204" charset="-122"/>
                  <a:cs typeface="Arial" panose="020B0604020202020204" pitchFamily="34" charset="0"/>
                  <a:sym typeface="Times New Roman" panose="02020603050405020304" pitchFamily="18" charset="0"/>
                </a:rPr>
                <a:t>添加标题</a:t>
              </a:r>
              <a:endParaRPr lang="en-US" sz="1475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25" name="Rectangle 20"/>
            <p:cNvSpPr/>
            <p:nvPr/>
          </p:nvSpPr>
          <p:spPr>
            <a:xfrm>
              <a:off x="1942375" y="2277537"/>
              <a:ext cx="1094126" cy="302268"/>
            </a:xfrm>
            <a:prstGeom prst="rect">
              <a:avLst/>
            </a:prstGeom>
          </p:spPr>
          <p:txBody>
            <a:bodyPr wrap="square" anchor="ctr">
              <a:spAutoFit/>
            </a:bodyPr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5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微软雅黑" panose="020B0503020204020204" charset="-122"/>
                  <a:cs typeface="Arial" panose="020B0604020202020204" pitchFamily="34" charset="0"/>
                  <a:sym typeface="Times New Roman" panose="02020603050405020304" pitchFamily="18" charset="0"/>
                </a:rPr>
                <a:t>添加标题</a:t>
              </a:r>
              <a:endParaRPr lang="en-US" sz="1475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  <a:sym typeface="Times New Roman" panose="02020603050405020304" pitchFamily="18" charset="0"/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3080764" y="3497236"/>
              <a:ext cx="925276" cy="787356"/>
              <a:chOff x="2057401" y="1725613"/>
              <a:chExt cx="1214438" cy="1073150"/>
            </a:xfrm>
            <a:solidFill>
              <a:schemeClr val="bg1"/>
            </a:solidFill>
          </p:grpSpPr>
          <p:sp>
            <p:nvSpPr>
              <p:cNvPr id="34" name="Oval 11"/>
              <p:cNvSpPr>
                <a:spLocks noChangeArrowheads="1"/>
              </p:cNvSpPr>
              <p:nvPr/>
            </p:nvSpPr>
            <p:spPr bwMode="auto">
              <a:xfrm>
                <a:off x="2500313" y="2616200"/>
                <a:ext cx="182563" cy="182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75" tIns="64287" rIns="128575" bIns="64287" numCol="1" anchor="t" anchorCtr="0" compatLnSpc="1"/>
              <a:p>
                <a:endParaRPr lang="en-US" sz="2530">
                  <a:latin typeface="Times New Roman" panose="02020603050405020304" pitchFamily="18" charset="0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5" name="Oval 12"/>
              <p:cNvSpPr>
                <a:spLocks noChangeArrowheads="1"/>
              </p:cNvSpPr>
              <p:nvPr/>
            </p:nvSpPr>
            <p:spPr bwMode="auto">
              <a:xfrm>
                <a:off x="2867026" y="2616200"/>
                <a:ext cx="184150" cy="1825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75" tIns="64287" rIns="128575" bIns="64287" numCol="1" anchor="t" anchorCtr="0" compatLnSpc="1"/>
              <a:p>
                <a:endParaRPr lang="en-US" sz="2530">
                  <a:latin typeface="Times New Roman" panose="02020603050405020304" pitchFamily="18" charset="0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6" name="Freeform 13"/>
              <p:cNvSpPr>
                <a:spLocks noEditPoints="1"/>
              </p:cNvSpPr>
              <p:nvPr/>
            </p:nvSpPr>
            <p:spPr bwMode="auto">
              <a:xfrm>
                <a:off x="2057401" y="1725613"/>
                <a:ext cx="1214438" cy="823913"/>
              </a:xfrm>
              <a:custGeom>
                <a:avLst/>
                <a:gdLst>
                  <a:gd name="T0" fmla="*/ 383 w 390"/>
                  <a:gd name="T1" fmla="*/ 64 h 265"/>
                  <a:gd name="T2" fmla="*/ 364 w 390"/>
                  <a:gd name="T3" fmla="*/ 57 h 265"/>
                  <a:gd name="T4" fmla="*/ 105 w 390"/>
                  <a:gd name="T5" fmla="*/ 57 h 265"/>
                  <a:gd name="T6" fmla="*/ 102 w 390"/>
                  <a:gd name="T7" fmla="*/ 44 h 265"/>
                  <a:gd name="T8" fmla="*/ 61 w 390"/>
                  <a:gd name="T9" fmla="*/ 0 h 265"/>
                  <a:gd name="T10" fmla="*/ 0 w 390"/>
                  <a:gd name="T11" fmla="*/ 0 h 265"/>
                  <a:gd name="T12" fmla="*/ 14 w 390"/>
                  <a:gd name="T13" fmla="*/ 28 h 265"/>
                  <a:gd name="T14" fmla="*/ 62 w 390"/>
                  <a:gd name="T15" fmla="*/ 28 h 265"/>
                  <a:gd name="T16" fmla="*/ 75 w 390"/>
                  <a:gd name="T17" fmla="*/ 44 h 265"/>
                  <a:gd name="T18" fmla="*/ 116 w 390"/>
                  <a:gd name="T19" fmla="*/ 242 h 265"/>
                  <a:gd name="T20" fmla="*/ 163 w 390"/>
                  <a:gd name="T21" fmla="*/ 265 h 265"/>
                  <a:gd name="T22" fmla="*/ 327 w 390"/>
                  <a:gd name="T23" fmla="*/ 265 h 265"/>
                  <a:gd name="T24" fmla="*/ 352 w 390"/>
                  <a:gd name="T25" fmla="*/ 239 h 265"/>
                  <a:gd name="T26" fmla="*/ 166 w 390"/>
                  <a:gd name="T27" fmla="*/ 239 h 265"/>
                  <a:gd name="T28" fmla="*/ 138 w 390"/>
                  <a:gd name="T29" fmla="*/ 213 h 265"/>
                  <a:gd name="T30" fmla="*/ 130 w 390"/>
                  <a:gd name="T31" fmla="*/ 172 h 265"/>
                  <a:gd name="T32" fmla="*/ 362 w 390"/>
                  <a:gd name="T33" fmla="*/ 172 h 265"/>
                  <a:gd name="T34" fmla="*/ 362 w 390"/>
                  <a:gd name="T35" fmla="*/ 172 h 265"/>
                  <a:gd name="T36" fmla="*/ 382 w 390"/>
                  <a:gd name="T37" fmla="*/ 153 h 265"/>
                  <a:gd name="T38" fmla="*/ 390 w 390"/>
                  <a:gd name="T39" fmla="*/ 81 h 265"/>
                  <a:gd name="T40" fmla="*/ 383 w 390"/>
                  <a:gd name="T41" fmla="*/ 64 h 265"/>
                  <a:gd name="T42" fmla="*/ 356 w 390"/>
                  <a:gd name="T43" fmla="*/ 143 h 265"/>
                  <a:gd name="T44" fmla="*/ 123 w 390"/>
                  <a:gd name="T45" fmla="*/ 143 h 265"/>
                  <a:gd name="T46" fmla="*/ 112 w 390"/>
                  <a:gd name="T47" fmla="*/ 90 h 265"/>
                  <a:gd name="T48" fmla="*/ 362 w 390"/>
                  <a:gd name="T49" fmla="*/ 90 h 265"/>
                  <a:gd name="T50" fmla="*/ 356 w 390"/>
                  <a:gd name="T51" fmla="*/ 143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90" h="265">
                    <a:moveTo>
                      <a:pt x="383" y="64"/>
                    </a:moveTo>
                    <a:cubicBezTo>
                      <a:pt x="377" y="57"/>
                      <a:pt x="364" y="57"/>
                      <a:pt x="364" y="57"/>
                    </a:cubicBezTo>
                    <a:cubicBezTo>
                      <a:pt x="105" y="57"/>
                      <a:pt x="105" y="57"/>
                      <a:pt x="105" y="57"/>
                    </a:cubicBezTo>
                    <a:cubicBezTo>
                      <a:pt x="102" y="44"/>
                      <a:pt x="102" y="44"/>
                      <a:pt x="102" y="44"/>
                    </a:cubicBezTo>
                    <a:cubicBezTo>
                      <a:pt x="102" y="44"/>
                      <a:pt x="96" y="0"/>
                      <a:pt x="61" y="0"/>
                    </a:cubicBezTo>
                    <a:cubicBezTo>
                      <a:pt x="26" y="0"/>
                      <a:pt x="0" y="0"/>
                      <a:pt x="0" y="0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2" y="28"/>
                      <a:pt x="62" y="28"/>
                      <a:pt x="62" y="28"/>
                    </a:cubicBezTo>
                    <a:cubicBezTo>
                      <a:pt x="62" y="28"/>
                      <a:pt x="73" y="25"/>
                      <a:pt x="75" y="44"/>
                    </a:cubicBezTo>
                    <a:cubicBezTo>
                      <a:pt x="116" y="242"/>
                      <a:pt x="116" y="242"/>
                      <a:pt x="116" y="242"/>
                    </a:cubicBezTo>
                    <a:cubicBezTo>
                      <a:pt x="116" y="242"/>
                      <a:pt x="123" y="265"/>
                      <a:pt x="163" y="265"/>
                    </a:cubicBezTo>
                    <a:cubicBezTo>
                      <a:pt x="163" y="265"/>
                      <a:pt x="304" y="265"/>
                      <a:pt x="327" y="265"/>
                    </a:cubicBezTo>
                    <a:cubicBezTo>
                      <a:pt x="350" y="265"/>
                      <a:pt x="352" y="239"/>
                      <a:pt x="352" y="239"/>
                    </a:cubicBezTo>
                    <a:cubicBezTo>
                      <a:pt x="166" y="239"/>
                      <a:pt x="166" y="239"/>
                      <a:pt x="166" y="239"/>
                    </a:cubicBezTo>
                    <a:cubicBezTo>
                      <a:pt x="166" y="239"/>
                      <a:pt x="142" y="241"/>
                      <a:pt x="138" y="213"/>
                    </a:cubicBezTo>
                    <a:cubicBezTo>
                      <a:pt x="130" y="172"/>
                      <a:pt x="130" y="172"/>
                      <a:pt x="130" y="172"/>
                    </a:cubicBezTo>
                    <a:cubicBezTo>
                      <a:pt x="362" y="172"/>
                      <a:pt x="362" y="172"/>
                      <a:pt x="362" y="172"/>
                    </a:cubicBezTo>
                    <a:cubicBezTo>
                      <a:pt x="362" y="172"/>
                      <a:pt x="362" y="172"/>
                      <a:pt x="362" y="172"/>
                    </a:cubicBezTo>
                    <a:cubicBezTo>
                      <a:pt x="372" y="171"/>
                      <a:pt x="381" y="163"/>
                      <a:pt x="382" y="153"/>
                    </a:cubicBezTo>
                    <a:cubicBezTo>
                      <a:pt x="390" y="81"/>
                      <a:pt x="390" y="81"/>
                      <a:pt x="390" y="81"/>
                    </a:cubicBezTo>
                    <a:cubicBezTo>
                      <a:pt x="390" y="74"/>
                      <a:pt x="390" y="70"/>
                      <a:pt x="383" y="64"/>
                    </a:cubicBezTo>
                    <a:close/>
                    <a:moveTo>
                      <a:pt x="356" y="143"/>
                    </a:moveTo>
                    <a:cubicBezTo>
                      <a:pt x="123" y="143"/>
                      <a:pt x="123" y="143"/>
                      <a:pt x="123" y="143"/>
                    </a:cubicBezTo>
                    <a:cubicBezTo>
                      <a:pt x="112" y="90"/>
                      <a:pt x="112" y="90"/>
                      <a:pt x="112" y="90"/>
                    </a:cubicBezTo>
                    <a:cubicBezTo>
                      <a:pt x="362" y="90"/>
                      <a:pt x="362" y="90"/>
                      <a:pt x="362" y="90"/>
                    </a:cubicBezTo>
                    <a:lnTo>
                      <a:pt x="356" y="1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75" tIns="64287" rIns="128575" bIns="64287" numCol="1" anchor="t" anchorCtr="0" compatLnSpc="1"/>
              <a:p>
                <a:endParaRPr lang="en-US" sz="2530">
                  <a:latin typeface="Times New Roman" panose="02020603050405020304" pitchFamily="18" charset="0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  <p:transition advTm="3744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-331266" y="-186611"/>
            <a:ext cx="12856190" cy="10285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31268" y="-186611"/>
            <a:ext cx="516898" cy="102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5780" y="93345"/>
            <a:ext cx="2475230" cy="36893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5505" y="505971"/>
            <a:ext cx="3138682" cy="2152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  <a:endParaRPr lang="zh-CN" altLang="en-US" sz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7390465" y="4053771"/>
            <a:ext cx="1578150" cy="455584"/>
            <a:chOff x="7322671" y="4021246"/>
            <a:chExt cx="1496453" cy="432000"/>
          </a:xfrm>
        </p:grpSpPr>
        <p:sp>
          <p:nvSpPr>
            <p:cNvPr id="13" name="AutoShape 5"/>
            <p:cNvSpPr>
              <a:spLocks noChangeArrowheads="1"/>
            </p:cNvSpPr>
            <p:nvPr/>
          </p:nvSpPr>
          <p:spPr bwMode="auto">
            <a:xfrm flipV="1">
              <a:off x="7322671" y="4021246"/>
              <a:ext cx="1496453" cy="4320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defTabSz="9639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srgbClr val="111111"/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" name="Rektangel 161"/>
            <p:cNvSpPr>
              <a:spLocks noChangeArrowheads="1"/>
            </p:cNvSpPr>
            <p:nvPr/>
          </p:nvSpPr>
          <p:spPr bwMode="auto">
            <a:xfrm>
              <a:off x="7576049" y="4067087"/>
              <a:ext cx="987489" cy="332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80137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 defTabSz="80137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id-ID" sz="1685" b="1" noProof="1">
                  <a:solidFill>
                    <a:schemeClr val="bg1">
                      <a:lumMod val="95000"/>
                    </a:schemeClr>
                  </a:solidFill>
                  <a:latin typeface="Times New Roman" panose="02020603050405020304" pitchFamily="18" charset="0"/>
                  <a:ea typeface="微软雅黑" panose="020B0503020204020204" charset="-122"/>
                  <a:cs typeface="Arial" panose="020B0604020202020204" pitchFamily="34" charset="0"/>
                  <a:sym typeface="Times New Roman" panose="02020603050405020304" pitchFamily="18" charset="0"/>
                </a:rPr>
                <a:t>添加标题</a:t>
              </a:r>
              <a:endParaRPr lang="en-US" altLang="id-ID" sz="1685" b="1" noProof="1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076680" y="4059600"/>
            <a:ext cx="1578150" cy="455584"/>
            <a:chOff x="3232198" y="4026773"/>
            <a:chExt cx="1496453" cy="432000"/>
          </a:xfrm>
        </p:grpSpPr>
        <p:sp>
          <p:nvSpPr>
            <p:cNvPr id="17" name="AutoShape 5"/>
            <p:cNvSpPr>
              <a:spLocks noChangeArrowheads="1"/>
            </p:cNvSpPr>
            <p:nvPr/>
          </p:nvSpPr>
          <p:spPr bwMode="auto">
            <a:xfrm flipV="1">
              <a:off x="3232198" y="4026773"/>
              <a:ext cx="1496453" cy="432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defTabSz="9639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srgbClr val="111111"/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Rektangel 161"/>
            <p:cNvSpPr>
              <a:spLocks noChangeArrowheads="1"/>
            </p:cNvSpPr>
            <p:nvPr/>
          </p:nvSpPr>
          <p:spPr bwMode="auto">
            <a:xfrm>
              <a:off x="3489194" y="4067087"/>
              <a:ext cx="987489" cy="332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80137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 defTabSz="80137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id-ID" sz="1685" b="1" noProof="1">
                  <a:solidFill>
                    <a:schemeClr val="bg1">
                      <a:lumMod val="95000"/>
                    </a:schemeClr>
                  </a:solidFill>
                  <a:latin typeface="Times New Roman" panose="02020603050405020304" pitchFamily="18" charset="0"/>
                  <a:ea typeface="微软雅黑" panose="020B0503020204020204" charset="-122"/>
                  <a:cs typeface="Arial" panose="020B0604020202020204" pitchFamily="34" charset="0"/>
                  <a:sym typeface="Times New Roman" panose="02020603050405020304" pitchFamily="18" charset="0"/>
                </a:rPr>
                <a:t>添加标题</a:t>
              </a:r>
              <a:endParaRPr lang="en-US" altLang="id-ID" sz="1685" b="1" noProof="1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5228629" y="4053771"/>
            <a:ext cx="1578150" cy="455584"/>
            <a:chOff x="5272747" y="4021246"/>
            <a:chExt cx="1496453" cy="432000"/>
          </a:xfrm>
        </p:grpSpPr>
        <p:sp>
          <p:nvSpPr>
            <p:cNvPr id="21" name="AutoShape 5"/>
            <p:cNvSpPr>
              <a:spLocks noChangeArrowheads="1"/>
            </p:cNvSpPr>
            <p:nvPr/>
          </p:nvSpPr>
          <p:spPr bwMode="auto">
            <a:xfrm flipV="1">
              <a:off x="5272747" y="4021246"/>
              <a:ext cx="1496453" cy="4320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defTabSz="9639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srgbClr val="111111"/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3" name="Rektangel 161"/>
            <p:cNvSpPr>
              <a:spLocks noChangeArrowheads="1"/>
            </p:cNvSpPr>
            <p:nvPr/>
          </p:nvSpPr>
          <p:spPr bwMode="auto">
            <a:xfrm>
              <a:off x="5551178" y="4067071"/>
              <a:ext cx="987489" cy="332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80137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 defTabSz="80137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id-ID" sz="1685" b="1" noProof="1">
                  <a:solidFill>
                    <a:schemeClr val="bg1">
                      <a:lumMod val="95000"/>
                    </a:schemeClr>
                  </a:solidFill>
                  <a:latin typeface="Times New Roman" panose="02020603050405020304" pitchFamily="18" charset="0"/>
                  <a:ea typeface="微软雅黑" panose="020B0503020204020204" charset="-122"/>
                  <a:cs typeface="Arial" panose="020B0604020202020204" pitchFamily="34" charset="0"/>
                  <a:sym typeface="Times New Roman" panose="02020603050405020304" pitchFamily="18" charset="0"/>
                </a:rPr>
                <a:t>添加标题</a:t>
              </a:r>
              <a:endParaRPr lang="en-US" altLang="id-ID" sz="1685" b="1" noProof="1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9500163" y="4053771"/>
            <a:ext cx="1578150" cy="455584"/>
            <a:chOff x="9323155" y="4021246"/>
            <a:chExt cx="1496453" cy="432000"/>
          </a:xfrm>
        </p:grpSpPr>
        <p:sp>
          <p:nvSpPr>
            <p:cNvPr id="25" name="AutoShape 5"/>
            <p:cNvSpPr>
              <a:spLocks noChangeArrowheads="1"/>
            </p:cNvSpPr>
            <p:nvPr/>
          </p:nvSpPr>
          <p:spPr bwMode="auto">
            <a:xfrm flipV="1">
              <a:off x="9323155" y="4021246"/>
              <a:ext cx="1496453" cy="43200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defTabSz="9639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srgbClr val="111111"/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" name="Rektangel 161"/>
            <p:cNvSpPr>
              <a:spLocks noChangeArrowheads="1"/>
            </p:cNvSpPr>
            <p:nvPr/>
          </p:nvSpPr>
          <p:spPr bwMode="auto">
            <a:xfrm>
              <a:off x="9573666" y="4067071"/>
              <a:ext cx="987489" cy="332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80137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 defTabSz="80137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id-ID" sz="1685" b="1" noProof="1">
                  <a:solidFill>
                    <a:schemeClr val="bg1">
                      <a:lumMod val="95000"/>
                    </a:schemeClr>
                  </a:solidFill>
                  <a:latin typeface="Times New Roman" panose="02020603050405020304" pitchFamily="18" charset="0"/>
                  <a:ea typeface="微软雅黑" panose="020B0503020204020204" charset="-122"/>
                  <a:cs typeface="Arial" panose="020B0604020202020204" pitchFamily="34" charset="0"/>
                  <a:sym typeface="Times New Roman" panose="02020603050405020304" pitchFamily="18" charset="0"/>
                </a:rPr>
                <a:t>添加标题</a:t>
              </a:r>
              <a:endParaRPr lang="en-US" altLang="id-ID" sz="1685" b="1" noProof="1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  <a:sym typeface="Times New Roman" panose="02020603050405020304" pitchFamily="18" charset="0"/>
              </a:endParaRPr>
            </a:p>
          </p:txBody>
        </p:sp>
      </p:grpSp>
      <p:sp>
        <p:nvSpPr>
          <p:cNvPr id="49" name="Rectangle 48"/>
          <p:cNvSpPr/>
          <p:nvPr/>
        </p:nvSpPr>
        <p:spPr>
          <a:xfrm>
            <a:off x="695773" y="4580149"/>
            <a:ext cx="2023473" cy="1260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Open Sans" panose="020B0606030504020204" pitchFamily="34" charset="0"/>
                <a:sym typeface="Times New Roman" panose="02020603050405020304" pitchFamily="18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en-US" sz="1265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851354" y="4580149"/>
            <a:ext cx="2023473" cy="1260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Open Sans" panose="020B0606030504020204" pitchFamily="34" charset="0"/>
                <a:sym typeface="Times New Roman" panose="02020603050405020304" pitchFamily="18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en-US" sz="1265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032044" y="4580149"/>
            <a:ext cx="2023473" cy="1260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Open Sans" panose="020B0606030504020204" pitchFamily="34" charset="0"/>
                <a:sym typeface="Times New Roman" panose="02020603050405020304" pitchFamily="18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en-US" sz="1265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7171379" y="4580149"/>
            <a:ext cx="2023473" cy="1260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Open Sans" panose="020B0606030504020204" pitchFamily="34" charset="0"/>
                <a:sym typeface="Times New Roman" panose="02020603050405020304" pitchFamily="18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en-US" sz="1265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9273310" y="4580149"/>
            <a:ext cx="2023473" cy="1260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Open Sans" panose="020B0606030504020204" pitchFamily="34" charset="0"/>
                <a:sym typeface="Times New Roman" panose="02020603050405020304" pitchFamily="18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en-US" sz="1265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912588" y="4042264"/>
            <a:ext cx="1578150" cy="455584"/>
            <a:chOff x="1180135" y="4010334"/>
            <a:chExt cx="1496453" cy="432000"/>
          </a:xfrm>
        </p:grpSpPr>
        <p:sp>
          <p:nvSpPr>
            <p:cNvPr id="9" name="AutoShape 5"/>
            <p:cNvSpPr>
              <a:spLocks noChangeArrowheads="1"/>
            </p:cNvSpPr>
            <p:nvPr/>
          </p:nvSpPr>
          <p:spPr bwMode="auto">
            <a:xfrm flipV="1">
              <a:off x="1180135" y="4010334"/>
              <a:ext cx="1496453" cy="4320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defTabSz="96393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kern="0">
                <a:solidFill>
                  <a:srgbClr val="111111"/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" name="Rektangel 161"/>
            <p:cNvSpPr>
              <a:spLocks noChangeArrowheads="1"/>
            </p:cNvSpPr>
            <p:nvPr/>
          </p:nvSpPr>
          <p:spPr bwMode="auto">
            <a:xfrm>
              <a:off x="1477673" y="4067071"/>
              <a:ext cx="987489" cy="332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80137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 defTabSz="80137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id-ID" sz="1685" b="1" noProof="1">
                  <a:solidFill>
                    <a:schemeClr val="bg1">
                      <a:lumMod val="95000"/>
                    </a:schemeClr>
                  </a:solidFill>
                  <a:latin typeface="Times New Roman" panose="02020603050405020304" pitchFamily="18" charset="0"/>
                  <a:ea typeface="微软雅黑" panose="020B0503020204020204" charset="-122"/>
                  <a:cs typeface="Arial" panose="020B0604020202020204" pitchFamily="34" charset="0"/>
                  <a:sym typeface="Times New Roman" panose="02020603050405020304" pitchFamily="18" charset="0"/>
                </a:rPr>
                <a:t>添加标题</a:t>
              </a:r>
              <a:endParaRPr lang="en-US" altLang="id-ID" sz="1685" b="1" noProof="1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Arial" panose="020B0604020202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63661" y="1749055"/>
            <a:ext cx="2356651" cy="2314155"/>
            <a:chOff x="944095" y="1835838"/>
            <a:chExt cx="2234654" cy="2194358"/>
          </a:xfrm>
        </p:grpSpPr>
        <p:sp>
          <p:nvSpPr>
            <p:cNvPr id="7" name="Line 33"/>
            <p:cNvSpPr>
              <a:spLocks noChangeShapeType="1"/>
            </p:cNvSpPr>
            <p:nvPr/>
          </p:nvSpPr>
          <p:spPr bwMode="auto">
            <a:xfrm flipV="1">
              <a:off x="1588348" y="3429485"/>
              <a:ext cx="0" cy="600711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sz="100" kern="0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8" name="Group 1"/>
            <p:cNvGrpSpPr/>
            <p:nvPr/>
          </p:nvGrpSpPr>
          <p:grpSpPr>
            <a:xfrm>
              <a:off x="944095" y="1835838"/>
              <a:ext cx="2234654" cy="1434898"/>
              <a:chOff x="944095" y="1835838"/>
              <a:chExt cx="2234654" cy="1434898"/>
            </a:xfrm>
          </p:grpSpPr>
          <p:sp>
            <p:nvSpPr>
              <p:cNvPr id="16" name="Freeform 2"/>
              <p:cNvSpPr/>
              <p:nvPr/>
            </p:nvSpPr>
            <p:spPr>
              <a:xfrm>
                <a:off x="944095" y="1835838"/>
                <a:ext cx="2234654" cy="1434898"/>
              </a:xfrm>
              <a:custGeom>
                <a:avLst/>
                <a:gdLst>
                  <a:gd name="connsiteX0" fmla="*/ 0 w 2234654"/>
                  <a:gd name="connsiteY0" fmla="*/ 0 h 1434898"/>
                  <a:gd name="connsiteX1" fmla="*/ 372442 w 2234654"/>
                  <a:gd name="connsiteY1" fmla="*/ 0 h 1434898"/>
                  <a:gd name="connsiteX2" fmla="*/ 372442 w 2234654"/>
                  <a:gd name="connsiteY2" fmla="*/ 0 h 1434898"/>
                  <a:gd name="connsiteX3" fmla="*/ 931106 w 2234654"/>
                  <a:gd name="connsiteY3" fmla="*/ 0 h 1434898"/>
                  <a:gd name="connsiteX4" fmla="*/ 2234654 w 2234654"/>
                  <a:gd name="connsiteY4" fmla="*/ 0 h 1434898"/>
                  <a:gd name="connsiteX5" fmla="*/ 2234654 w 2234654"/>
                  <a:gd name="connsiteY5" fmla="*/ 837024 h 1434898"/>
                  <a:gd name="connsiteX6" fmla="*/ 2234654 w 2234654"/>
                  <a:gd name="connsiteY6" fmla="*/ 837024 h 1434898"/>
                  <a:gd name="connsiteX7" fmla="*/ 2234654 w 2234654"/>
                  <a:gd name="connsiteY7" fmla="*/ 1195748 h 1434898"/>
                  <a:gd name="connsiteX8" fmla="*/ 2234654 w 2234654"/>
                  <a:gd name="connsiteY8" fmla="*/ 1434898 h 1434898"/>
                  <a:gd name="connsiteX9" fmla="*/ 931106 w 2234654"/>
                  <a:gd name="connsiteY9" fmla="*/ 1434898 h 1434898"/>
                  <a:gd name="connsiteX10" fmla="*/ 651782 w 2234654"/>
                  <a:gd name="connsiteY10" fmla="*/ 1614260 h 1434898"/>
                  <a:gd name="connsiteX11" fmla="*/ 372442 w 2234654"/>
                  <a:gd name="connsiteY11" fmla="*/ 1434898 h 1434898"/>
                  <a:gd name="connsiteX12" fmla="*/ 0 w 2234654"/>
                  <a:gd name="connsiteY12" fmla="*/ 1434898 h 1434898"/>
                  <a:gd name="connsiteX13" fmla="*/ 0 w 2234654"/>
                  <a:gd name="connsiteY13" fmla="*/ 1195748 h 1434898"/>
                  <a:gd name="connsiteX14" fmla="*/ 0 w 2234654"/>
                  <a:gd name="connsiteY14" fmla="*/ 837024 h 1434898"/>
                  <a:gd name="connsiteX15" fmla="*/ 0 w 2234654"/>
                  <a:gd name="connsiteY15" fmla="*/ 837024 h 1434898"/>
                  <a:gd name="connsiteX16" fmla="*/ 0 w 2234654"/>
                  <a:gd name="connsiteY16" fmla="*/ 0 h 143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34654" h="1434898">
                    <a:moveTo>
                      <a:pt x="0" y="0"/>
                    </a:moveTo>
                    <a:lnTo>
                      <a:pt x="372442" y="0"/>
                    </a:lnTo>
                    <a:lnTo>
                      <a:pt x="372442" y="0"/>
                    </a:lnTo>
                    <a:lnTo>
                      <a:pt x="931106" y="0"/>
                    </a:lnTo>
                    <a:lnTo>
                      <a:pt x="2234654" y="0"/>
                    </a:lnTo>
                    <a:lnTo>
                      <a:pt x="2234654" y="837024"/>
                    </a:lnTo>
                    <a:lnTo>
                      <a:pt x="2234654" y="837024"/>
                    </a:lnTo>
                    <a:lnTo>
                      <a:pt x="2234654" y="1195748"/>
                    </a:lnTo>
                    <a:lnTo>
                      <a:pt x="2234654" y="1434898"/>
                    </a:lnTo>
                    <a:lnTo>
                      <a:pt x="931106" y="1434898"/>
                    </a:lnTo>
                    <a:lnTo>
                      <a:pt x="651782" y="1614260"/>
                    </a:lnTo>
                    <a:lnTo>
                      <a:pt x="372442" y="1434898"/>
                    </a:lnTo>
                    <a:lnTo>
                      <a:pt x="0" y="1434898"/>
                    </a:lnTo>
                    <a:lnTo>
                      <a:pt x="0" y="1195748"/>
                    </a:lnTo>
                    <a:lnTo>
                      <a:pt x="0" y="837024"/>
                    </a:lnTo>
                    <a:lnTo>
                      <a:pt x="0" y="8370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540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70009" tIns="90002" rIns="90002" bIns="90002" numCol="1" spcCol="1270" anchor="ctr" anchorCtr="0">
                <a:noAutofit/>
              </a:bodyPr>
              <a:lstStyle/>
              <a:p>
                <a:pPr algn="ctr" defTabSz="2999740">
                  <a:lnSpc>
                    <a:spcPct val="90000"/>
                  </a:lnSpc>
                  <a:spcAft>
                    <a:spcPct val="35000"/>
                  </a:spcAft>
                </a:pPr>
                <a:endParaRPr lang="id-ID" sz="6750">
                  <a:latin typeface="Times New Roman" panose="02020603050405020304" pitchFamily="18" charset="0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7" name="Freeform 36"/>
              <p:cNvSpPr>
                <a:spLocks noEditPoints="1"/>
              </p:cNvSpPr>
              <p:nvPr/>
            </p:nvSpPr>
            <p:spPr bwMode="auto">
              <a:xfrm>
                <a:off x="1718974" y="2225380"/>
                <a:ext cx="527434" cy="593800"/>
              </a:xfrm>
              <a:custGeom>
                <a:avLst/>
                <a:gdLst>
                  <a:gd name="T0" fmla="*/ 300 w 320"/>
                  <a:gd name="T1" fmla="*/ 0 h 360"/>
                  <a:gd name="T2" fmla="*/ 256 w 320"/>
                  <a:gd name="T3" fmla="*/ 0 h 360"/>
                  <a:gd name="T4" fmla="*/ 240 w 320"/>
                  <a:gd name="T5" fmla="*/ 20 h 360"/>
                  <a:gd name="T6" fmla="*/ 240 w 320"/>
                  <a:gd name="T7" fmla="*/ 360 h 360"/>
                  <a:gd name="T8" fmla="*/ 320 w 320"/>
                  <a:gd name="T9" fmla="*/ 360 h 360"/>
                  <a:gd name="T10" fmla="*/ 320 w 320"/>
                  <a:gd name="T11" fmla="*/ 20 h 360"/>
                  <a:gd name="T12" fmla="*/ 300 w 320"/>
                  <a:gd name="T13" fmla="*/ 0 h 360"/>
                  <a:gd name="T14" fmla="*/ 180 w 320"/>
                  <a:gd name="T15" fmla="*/ 120 h 360"/>
                  <a:gd name="T16" fmla="*/ 136 w 320"/>
                  <a:gd name="T17" fmla="*/ 120 h 360"/>
                  <a:gd name="T18" fmla="*/ 120 w 320"/>
                  <a:gd name="T19" fmla="*/ 140 h 360"/>
                  <a:gd name="T20" fmla="*/ 120 w 320"/>
                  <a:gd name="T21" fmla="*/ 360 h 360"/>
                  <a:gd name="T22" fmla="*/ 200 w 320"/>
                  <a:gd name="T23" fmla="*/ 360 h 360"/>
                  <a:gd name="T24" fmla="*/ 200 w 320"/>
                  <a:gd name="T25" fmla="*/ 140 h 360"/>
                  <a:gd name="T26" fmla="*/ 180 w 320"/>
                  <a:gd name="T27" fmla="*/ 120 h 360"/>
                  <a:gd name="T28" fmla="*/ 60 w 320"/>
                  <a:gd name="T29" fmla="*/ 240 h 360"/>
                  <a:gd name="T30" fmla="*/ 16 w 320"/>
                  <a:gd name="T31" fmla="*/ 240 h 360"/>
                  <a:gd name="T32" fmla="*/ 0 w 320"/>
                  <a:gd name="T33" fmla="*/ 260 h 360"/>
                  <a:gd name="T34" fmla="*/ 0 w 320"/>
                  <a:gd name="T35" fmla="*/ 360 h 360"/>
                  <a:gd name="T36" fmla="*/ 80 w 320"/>
                  <a:gd name="T37" fmla="*/ 360 h 360"/>
                  <a:gd name="T38" fmla="*/ 80 w 320"/>
                  <a:gd name="T39" fmla="*/ 260 h 360"/>
                  <a:gd name="T40" fmla="*/ 60 w 320"/>
                  <a:gd name="T41" fmla="*/ 24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20" h="360">
                    <a:moveTo>
                      <a:pt x="300" y="0"/>
                    </a:moveTo>
                    <a:cubicBezTo>
                      <a:pt x="256" y="0"/>
                      <a:pt x="256" y="0"/>
                      <a:pt x="256" y="0"/>
                    </a:cubicBezTo>
                    <a:cubicBezTo>
                      <a:pt x="245" y="0"/>
                      <a:pt x="240" y="9"/>
                      <a:pt x="240" y="20"/>
                    </a:cubicBezTo>
                    <a:cubicBezTo>
                      <a:pt x="240" y="360"/>
                      <a:pt x="240" y="360"/>
                      <a:pt x="240" y="360"/>
                    </a:cubicBezTo>
                    <a:cubicBezTo>
                      <a:pt x="320" y="360"/>
                      <a:pt x="320" y="360"/>
                      <a:pt x="320" y="360"/>
                    </a:cubicBezTo>
                    <a:cubicBezTo>
                      <a:pt x="320" y="20"/>
                      <a:pt x="320" y="20"/>
                      <a:pt x="320" y="20"/>
                    </a:cubicBezTo>
                    <a:cubicBezTo>
                      <a:pt x="320" y="9"/>
                      <a:pt x="311" y="0"/>
                      <a:pt x="300" y="0"/>
                    </a:cubicBezTo>
                    <a:close/>
                    <a:moveTo>
                      <a:pt x="180" y="120"/>
                    </a:moveTo>
                    <a:cubicBezTo>
                      <a:pt x="136" y="120"/>
                      <a:pt x="136" y="120"/>
                      <a:pt x="136" y="120"/>
                    </a:cubicBezTo>
                    <a:cubicBezTo>
                      <a:pt x="125" y="120"/>
                      <a:pt x="120" y="129"/>
                      <a:pt x="120" y="140"/>
                    </a:cubicBezTo>
                    <a:cubicBezTo>
                      <a:pt x="120" y="360"/>
                      <a:pt x="120" y="360"/>
                      <a:pt x="120" y="360"/>
                    </a:cubicBezTo>
                    <a:cubicBezTo>
                      <a:pt x="200" y="360"/>
                      <a:pt x="200" y="360"/>
                      <a:pt x="200" y="360"/>
                    </a:cubicBezTo>
                    <a:cubicBezTo>
                      <a:pt x="200" y="140"/>
                      <a:pt x="200" y="140"/>
                      <a:pt x="200" y="140"/>
                    </a:cubicBezTo>
                    <a:cubicBezTo>
                      <a:pt x="200" y="129"/>
                      <a:pt x="191" y="120"/>
                      <a:pt x="180" y="120"/>
                    </a:cubicBezTo>
                    <a:close/>
                    <a:moveTo>
                      <a:pt x="60" y="240"/>
                    </a:moveTo>
                    <a:cubicBezTo>
                      <a:pt x="16" y="240"/>
                      <a:pt x="16" y="240"/>
                      <a:pt x="16" y="240"/>
                    </a:cubicBezTo>
                    <a:cubicBezTo>
                      <a:pt x="5" y="240"/>
                      <a:pt x="0" y="249"/>
                      <a:pt x="0" y="260"/>
                    </a:cubicBezTo>
                    <a:cubicBezTo>
                      <a:pt x="0" y="360"/>
                      <a:pt x="0" y="360"/>
                      <a:pt x="0" y="360"/>
                    </a:cubicBezTo>
                    <a:cubicBezTo>
                      <a:pt x="80" y="360"/>
                      <a:pt x="80" y="360"/>
                      <a:pt x="80" y="360"/>
                    </a:cubicBezTo>
                    <a:cubicBezTo>
                      <a:pt x="80" y="260"/>
                      <a:pt x="80" y="260"/>
                      <a:pt x="80" y="260"/>
                    </a:cubicBezTo>
                    <a:cubicBezTo>
                      <a:pt x="80" y="249"/>
                      <a:pt x="71" y="240"/>
                      <a:pt x="60" y="2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1" tIns="48216" rIns="96431" bIns="48216" numCol="1" anchor="t" anchorCtr="0" compatLnSpc="1"/>
              <a:lstStyle/>
              <a:p>
                <a:endParaRPr lang="en-US" sz="10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2784648" y="1749055"/>
            <a:ext cx="2356651" cy="2293209"/>
            <a:chOff x="2955284" y="1835838"/>
            <a:chExt cx="2234654" cy="2174496"/>
          </a:xfrm>
        </p:grpSpPr>
        <p:sp>
          <p:nvSpPr>
            <p:cNvPr id="18" name="Line 33"/>
            <p:cNvSpPr>
              <a:spLocks noChangeShapeType="1"/>
            </p:cNvSpPr>
            <p:nvPr/>
          </p:nvSpPr>
          <p:spPr bwMode="auto">
            <a:xfrm flipV="1">
              <a:off x="3603579" y="3412270"/>
              <a:ext cx="0" cy="598064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sz="100" kern="0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2955284" y="1835838"/>
              <a:ext cx="2234654" cy="1434898"/>
              <a:chOff x="2955284" y="1835838"/>
              <a:chExt cx="2234654" cy="1434898"/>
            </a:xfrm>
          </p:grpSpPr>
          <p:sp>
            <p:nvSpPr>
              <p:cNvPr id="20" name="Freeform 3"/>
              <p:cNvSpPr/>
              <p:nvPr/>
            </p:nvSpPr>
            <p:spPr>
              <a:xfrm>
                <a:off x="2955284" y="1835838"/>
                <a:ext cx="2234654" cy="1434898"/>
              </a:xfrm>
              <a:custGeom>
                <a:avLst/>
                <a:gdLst>
                  <a:gd name="connsiteX0" fmla="*/ 0 w 2234654"/>
                  <a:gd name="connsiteY0" fmla="*/ 0 h 1434898"/>
                  <a:gd name="connsiteX1" fmla="*/ 372442 w 2234654"/>
                  <a:gd name="connsiteY1" fmla="*/ 0 h 1434898"/>
                  <a:gd name="connsiteX2" fmla="*/ 372442 w 2234654"/>
                  <a:gd name="connsiteY2" fmla="*/ 0 h 1434898"/>
                  <a:gd name="connsiteX3" fmla="*/ 931106 w 2234654"/>
                  <a:gd name="connsiteY3" fmla="*/ 0 h 1434898"/>
                  <a:gd name="connsiteX4" fmla="*/ 2234654 w 2234654"/>
                  <a:gd name="connsiteY4" fmla="*/ 0 h 1434898"/>
                  <a:gd name="connsiteX5" fmla="*/ 2234654 w 2234654"/>
                  <a:gd name="connsiteY5" fmla="*/ 837024 h 1434898"/>
                  <a:gd name="connsiteX6" fmla="*/ 2234654 w 2234654"/>
                  <a:gd name="connsiteY6" fmla="*/ 837024 h 1434898"/>
                  <a:gd name="connsiteX7" fmla="*/ 2234654 w 2234654"/>
                  <a:gd name="connsiteY7" fmla="*/ 1195748 h 1434898"/>
                  <a:gd name="connsiteX8" fmla="*/ 2234654 w 2234654"/>
                  <a:gd name="connsiteY8" fmla="*/ 1434898 h 1434898"/>
                  <a:gd name="connsiteX9" fmla="*/ 931106 w 2234654"/>
                  <a:gd name="connsiteY9" fmla="*/ 1434898 h 1434898"/>
                  <a:gd name="connsiteX10" fmla="*/ 651782 w 2234654"/>
                  <a:gd name="connsiteY10" fmla="*/ 1614260 h 1434898"/>
                  <a:gd name="connsiteX11" fmla="*/ 372442 w 2234654"/>
                  <a:gd name="connsiteY11" fmla="*/ 1434898 h 1434898"/>
                  <a:gd name="connsiteX12" fmla="*/ 0 w 2234654"/>
                  <a:gd name="connsiteY12" fmla="*/ 1434898 h 1434898"/>
                  <a:gd name="connsiteX13" fmla="*/ 0 w 2234654"/>
                  <a:gd name="connsiteY13" fmla="*/ 1195748 h 1434898"/>
                  <a:gd name="connsiteX14" fmla="*/ 0 w 2234654"/>
                  <a:gd name="connsiteY14" fmla="*/ 837024 h 1434898"/>
                  <a:gd name="connsiteX15" fmla="*/ 0 w 2234654"/>
                  <a:gd name="connsiteY15" fmla="*/ 837024 h 1434898"/>
                  <a:gd name="connsiteX16" fmla="*/ 0 w 2234654"/>
                  <a:gd name="connsiteY16" fmla="*/ 0 h 143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34654" h="1434898">
                    <a:moveTo>
                      <a:pt x="0" y="0"/>
                    </a:moveTo>
                    <a:lnTo>
                      <a:pt x="372442" y="0"/>
                    </a:lnTo>
                    <a:lnTo>
                      <a:pt x="372442" y="0"/>
                    </a:lnTo>
                    <a:lnTo>
                      <a:pt x="931106" y="0"/>
                    </a:lnTo>
                    <a:lnTo>
                      <a:pt x="2234654" y="0"/>
                    </a:lnTo>
                    <a:lnTo>
                      <a:pt x="2234654" y="837024"/>
                    </a:lnTo>
                    <a:lnTo>
                      <a:pt x="2234654" y="837024"/>
                    </a:lnTo>
                    <a:lnTo>
                      <a:pt x="2234654" y="1195748"/>
                    </a:lnTo>
                    <a:lnTo>
                      <a:pt x="2234654" y="1434898"/>
                    </a:lnTo>
                    <a:lnTo>
                      <a:pt x="931106" y="1434898"/>
                    </a:lnTo>
                    <a:lnTo>
                      <a:pt x="651782" y="1614260"/>
                    </a:lnTo>
                    <a:lnTo>
                      <a:pt x="372442" y="1434898"/>
                    </a:lnTo>
                    <a:lnTo>
                      <a:pt x="0" y="1434898"/>
                    </a:lnTo>
                    <a:lnTo>
                      <a:pt x="0" y="1195748"/>
                    </a:lnTo>
                    <a:lnTo>
                      <a:pt x="0" y="837024"/>
                    </a:lnTo>
                    <a:lnTo>
                      <a:pt x="0" y="8370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2540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-1438237"/>
                  <a:satOff val="14549"/>
                  <a:lumOff val="-2547"/>
                  <a:alphaOff val="0"/>
                </a:schemeClr>
              </a:fillRef>
              <a:effectRef idx="0">
                <a:schemeClr val="accent5">
                  <a:hueOff val="-1438237"/>
                  <a:satOff val="14549"/>
                  <a:lumOff val="-2547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70009" tIns="90002" rIns="90002" bIns="90002" numCol="1" spcCol="1270" anchor="ctr" anchorCtr="0">
                <a:noAutofit/>
              </a:bodyPr>
              <a:lstStyle/>
              <a:p>
                <a:pPr algn="ctr" defTabSz="2999740">
                  <a:lnSpc>
                    <a:spcPct val="90000"/>
                  </a:lnSpc>
                  <a:spcAft>
                    <a:spcPct val="35000"/>
                  </a:spcAft>
                </a:pPr>
                <a:endParaRPr lang="id-ID" sz="6750">
                  <a:latin typeface="Times New Roman" panose="02020603050405020304" pitchFamily="18" charset="0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3753497" y="2263857"/>
                <a:ext cx="528935" cy="525686"/>
                <a:chOff x="4389021" y="3475038"/>
                <a:chExt cx="268350" cy="266701"/>
              </a:xfrm>
              <a:solidFill>
                <a:schemeClr val="bg1"/>
              </a:solidFill>
            </p:grpSpPr>
            <p:sp>
              <p:nvSpPr>
                <p:cNvPr id="40" name="Freeform 105"/>
                <p:cNvSpPr/>
                <p:nvPr/>
              </p:nvSpPr>
              <p:spPr bwMode="auto">
                <a:xfrm>
                  <a:off x="4389021" y="3651251"/>
                  <a:ext cx="98425" cy="90488"/>
                </a:xfrm>
                <a:custGeom>
                  <a:avLst/>
                  <a:gdLst>
                    <a:gd name="T0" fmla="*/ 22 w 26"/>
                    <a:gd name="T1" fmla="*/ 1 h 24"/>
                    <a:gd name="T2" fmla="*/ 20 w 26"/>
                    <a:gd name="T3" fmla="*/ 1 h 24"/>
                    <a:gd name="T4" fmla="*/ 0 w 26"/>
                    <a:gd name="T5" fmla="*/ 20 h 24"/>
                    <a:gd name="T6" fmla="*/ 0 w 26"/>
                    <a:gd name="T7" fmla="*/ 22 h 24"/>
                    <a:gd name="T8" fmla="*/ 1 w 26"/>
                    <a:gd name="T9" fmla="*/ 23 h 24"/>
                    <a:gd name="T10" fmla="*/ 5 w 26"/>
                    <a:gd name="T11" fmla="*/ 24 h 24"/>
                    <a:gd name="T12" fmla="*/ 7 w 26"/>
                    <a:gd name="T13" fmla="*/ 24 h 24"/>
                    <a:gd name="T14" fmla="*/ 25 w 26"/>
                    <a:gd name="T15" fmla="*/ 6 h 24"/>
                    <a:gd name="T16" fmla="*/ 25 w 26"/>
                    <a:gd name="T17" fmla="*/ 3 h 24"/>
                    <a:gd name="T18" fmla="*/ 22 w 26"/>
                    <a:gd name="T19" fmla="*/ 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24">
                      <a:moveTo>
                        <a:pt x="22" y="1"/>
                      </a:moveTo>
                      <a:cubicBezTo>
                        <a:pt x="22" y="0"/>
                        <a:pt x="21" y="0"/>
                        <a:pt x="20" y="1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2"/>
                        <a:pt x="1" y="23"/>
                        <a:pt x="1" y="23"/>
                      </a:cubicBezTo>
                      <a:cubicBezTo>
                        <a:pt x="5" y="24"/>
                        <a:pt x="5" y="24"/>
                        <a:pt x="5" y="24"/>
                      </a:cubicBezTo>
                      <a:cubicBezTo>
                        <a:pt x="6" y="24"/>
                        <a:pt x="7" y="24"/>
                        <a:pt x="7" y="24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6" y="5"/>
                        <a:pt x="26" y="4"/>
                        <a:pt x="25" y="3"/>
                      </a:cubicBezTo>
                      <a:lnTo>
                        <a:pt x="2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6431" tIns="48216" rIns="96431" bIns="48216" numCol="1" anchor="t" anchorCtr="0" compatLnSpc="1"/>
                <a:lstStyle/>
                <a:p>
                  <a:endParaRPr lang="en-US" sz="100">
                    <a:latin typeface="Times New Roman" panose="02020603050405020304" pitchFamily="18" charset="0"/>
                    <a:ea typeface="微软雅黑" panose="020B050302020402020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41" name="Freeform 106"/>
                <p:cNvSpPr>
                  <a:spLocks noEditPoints="1"/>
                </p:cNvSpPr>
                <p:nvPr/>
              </p:nvSpPr>
              <p:spPr bwMode="auto">
                <a:xfrm>
                  <a:off x="4409721" y="3475038"/>
                  <a:ext cx="247650" cy="236538"/>
                </a:xfrm>
                <a:custGeom>
                  <a:avLst/>
                  <a:gdLst>
                    <a:gd name="T0" fmla="*/ 45 w 66"/>
                    <a:gd name="T1" fmla="*/ 1 h 63"/>
                    <a:gd name="T2" fmla="*/ 45 w 66"/>
                    <a:gd name="T3" fmla="*/ 0 h 63"/>
                    <a:gd name="T4" fmla="*/ 45 w 66"/>
                    <a:gd name="T5" fmla="*/ 1 h 63"/>
                    <a:gd name="T6" fmla="*/ 40 w 66"/>
                    <a:gd name="T7" fmla="*/ 1 h 63"/>
                    <a:gd name="T8" fmla="*/ 39 w 66"/>
                    <a:gd name="T9" fmla="*/ 2 h 63"/>
                    <a:gd name="T10" fmla="*/ 37 w 66"/>
                    <a:gd name="T11" fmla="*/ 6 h 63"/>
                    <a:gd name="T12" fmla="*/ 38 w 66"/>
                    <a:gd name="T13" fmla="*/ 9 h 63"/>
                    <a:gd name="T14" fmla="*/ 36 w 66"/>
                    <a:gd name="T15" fmla="*/ 16 h 63"/>
                    <a:gd name="T16" fmla="*/ 21 w 66"/>
                    <a:gd name="T17" fmla="*/ 26 h 63"/>
                    <a:gd name="T18" fmla="*/ 5 w 66"/>
                    <a:gd name="T19" fmla="*/ 26 h 63"/>
                    <a:gd name="T20" fmla="*/ 5 w 66"/>
                    <a:gd name="T21" fmla="*/ 26 h 63"/>
                    <a:gd name="T22" fmla="*/ 5 w 66"/>
                    <a:gd name="T23" fmla="*/ 26 h 63"/>
                    <a:gd name="T24" fmla="*/ 0 w 66"/>
                    <a:gd name="T25" fmla="*/ 29 h 63"/>
                    <a:gd name="T26" fmla="*/ 0 w 66"/>
                    <a:gd name="T27" fmla="*/ 30 h 63"/>
                    <a:gd name="T28" fmla="*/ 0 w 66"/>
                    <a:gd name="T29" fmla="*/ 32 h 63"/>
                    <a:gd name="T30" fmla="*/ 31 w 66"/>
                    <a:gd name="T31" fmla="*/ 62 h 63"/>
                    <a:gd name="T32" fmla="*/ 32 w 66"/>
                    <a:gd name="T33" fmla="*/ 63 h 63"/>
                    <a:gd name="T34" fmla="*/ 33 w 66"/>
                    <a:gd name="T35" fmla="*/ 62 h 63"/>
                    <a:gd name="T36" fmla="*/ 37 w 66"/>
                    <a:gd name="T37" fmla="*/ 42 h 63"/>
                    <a:gd name="T38" fmla="*/ 46 w 66"/>
                    <a:gd name="T39" fmla="*/ 27 h 63"/>
                    <a:gd name="T40" fmla="*/ 54 w 66"/>
                    <a:gd name="T41" fmla="*/ 25 h 63"/>
                    <a:gd name="T42" fmla="*/ 56 w 66"/>
                    <a:gd name="T43" fmla="*/ 25 h 63"/>
                    <a:gd name="T44" fmla="*/ 61 w 66"/>
                    <a:gd name="T45" fmla="*/ 23 h 63"/>
                    <a:gd name="T46" fmla="*/ 61 w 66"/>
                    <a:gd name="T47" fmla="*/ 23 h 63"/>
                    <a:gd name="T48" fmla="*/ 45 w 66"/>
                    <a:gd name="T49" fmla="*/ 1 h 63"/>
                    <a:gd name="T50" fmla="*/ 54 w 66"/>
                    <a:gd name="T51" fmla="*/ 9 h 63"/>
                    <a:gd name="T52" fmla="*/ 52 w 66"/>
                    <a:gd name="T53" fmla="*/ 8 h 63"/>
                    <a:gd name="T54" fmla="*/ 54 w 66"/>
                    <a:gd name="T55" fmla="*/ 9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6" h="63">
                      <a:moveTo>
                        <a:pt x="45" y="1"/>
                      </a:move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5" y="1"/>
                        <a:pt x="45" y="1"/>
                        <a:pt x="45" y="1"/>
                      </a:cubicBezTo>
                      <a:cubicBezTo>
                        <a:pt x="43" y="0"/>
                        <a:pt x="41" y="0"/>
                        <a:pt x="40" y="1"/>
                      </a:cubicBezTo>
                      <a:cubicBezTo>
                        <a:pt x="39" y="2"/>
                        <a:pt x="39" y="2"/>
                        <a:pt x="39" y="2"/>
                      </a:cubicBezTo>
                      <a:cubicBezTo>
                        <a:pt x="38" y="3"/>
                        <a:pt x="37" y="5"/>
                        <a:pt x="37" y="6"/>
                      </a:cubicBezTo>
                      <a:cubicBezTo>
                        <a:pt x="37" y="7"/>
                        <a:pt x="37" y="8"/>
                        <a:pt x="38" y="9"/>
                      </a:cubicBezTo>
                      <a:cubicBezTo>
                        <a:pt x="39" y="12"/>
                        <a:pt x="38" y="15"/>
                        <a:pt x="36" y="16"/>
                      </a:cubicBezTo>
                      <a:cubicBezTo>
                        <a:pt x="33" y="19"/>
                        <a:pt x="24" y="28"/>
                        <a:pt x="21" y="26"/>
                      </a:cubicBezTo>
                      <a:cubicBezTo>
                        <a:pt x="16" y="23"/>
                        <a:pt x="10" y="24"/>
                        <a:pt x="5" y="26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3" y="27"/>
                        <a:pt x="2" y="28"/>
                        <a:pt x="0" y="29"/>
                      </a:cubicBezTo>
                      <a:cubicBezTo>
                        <a:pt x="0" y="29"/>
                        <a:pt x="0" y="30"/>
                        <a:pt x="0" y="30"/>
                      </a:cubicBezTo>
                      <a:cubicBezTo>
                        <a:pt x="0" y="31"/>
                        <a:pt x="0" y="31"/>
                        <a:pt x="0" y="32"/>
                      </a:cubicBezTo>
                      <a:cubicBezTo>
                        <a:pt x="31" y="62"/>
                        <a:pt x="31" y="62"/>
                        <a:pt x="31" y="62"/>
                      </a:cubicBezTo>
                      <a:cubicBezTo>
                        <a:pt x="31" y="63"/>
                        <a:pt x="32" y="63"/>
                        <a:pt x="32" y="63"/>
                      </a:cubicBezTo>
                      <a:cubicBezTo>
                        <a:pt x="33" y="63"/>
                        <a:pt x="33" y="63"/>
                        <a:pt x="33" y="62"/>
                      </a:cubicBezTo>
                      <a:cubicBezTo>
                        <a:pt x="38" y="57"/>
                        <a:pt x="41" y="49"/>
                        <a:pt x="37" y="42"/>
                      </a:cubicBezTo>
                      <a:cubicBezTo>
                        <a:pt x="35" y="39"/>
                        <a:pt x="44" y="30"/>
                        <a:pt x="46" y="27"/>
                      </a:cubicBezTo>
                      <a:cubicBezTo>
                        <a:pt x="48" y="25"/>
                        <a:pt x="51" y="24"/>
                        <a:pt x="54" y="25"/>
                      </a:cubicBezTo>
                      <a:cubicBezTo>
                        <a:pt x="54" y="25"/>
                        <a:pt x="55" y="25"/>
                        <a:pt x="56" y="25"/>
                      </a:cubicBezTo>
                      <a:cubicBezTo>
                        <a:pt x="58" y="25"/>
                        <a:pt x="60" y="25"/>
                        <a:pt x="61" y="23"/>
                      </a:cubicBezTo>
                      <a:cubicBezTo>
                        <a:pt x="61" y="23"/>
                        <a:pt x="61" y="23"/>
                        <a:pt x="61" y="23"/>
                      </a:cubicBezTo>
                      <a:cubicBezTo>
                        <a:pt x="66" y="17"/>
                        <a:pt x="54" y="3"/>
                        <a:pt x="45" y="1"/>
                      </a:cubicBezTo>
                      <a:close/>
                      <a:moveTo>
                        <a:pt x="54" y="9"/>
                      </a:moveTo>
                      <a:cubicBezTo>
                        <a:pt x="52" y="8"/>
                        <a:pt x="52" y="8"/>
                        <a:pt x="52" y="8"/>
                      </a:cubicBezTo>
                      <a:cubicBezTo>
                        <a:pt x="53" y="8"/>
                        <a:pt x="53" y="9"/>
                        <a:pt x="54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6431" tIns="48216" rIns="96431" bIns="48216" numCol="1" anchor="t" anchorCtr="0" compatLnSpc="1"/>
                <a:lstStyle/>
                <a:p>
                  <a:endParaRPr lang="en-US" sz="100">
                    <a:latin typeface="Times New Roman" panose="02020603050405020304" pitchFamily="18" charset="0"/>
                    <a:ea typeface="微软雅黑" panose="020B0503020204020204" charset="-122"/>
                    <a:sym typeface="Times New Roman" panose="02020603050405020304" pitchFamily="18" charset="0"/>
                  </a:endParaRPr>
                </a:p>
              </p:txBody>
            </p:sp>
          </p:grpSp>
        </p:grpSp>
      </p:grpSp>
      <p:grpSp>
        <p:nvGrpSpPr>
          <p:cNvPr id="35" name="Group 34"/>
          <p:cNvGrpSpPr/>
          <p:nvPr/>
        </p:nvGrpSpPr>
        <p:grpSpPr>
          <a:xfrm>
            <a:off x="4905635" y="1749055"/>
            <a:ext cx="2356651" cy="2314155"/>
            <a:chOff x="4966473" y="1835838"/>
            <a:chExt cx="2234654" cy="2194358"/>
          </a:xfrm>
        </p:grpSpPr>
        <p:sp>
          <p:nvSpPr>
            <p:cNvPr id="22" name="Line 33"/>
            <p:cNvSpPr>
              <a:spLocks noChangeShapeType="1"/>
            </p:cNvSpPr>
            <p:nvPr/>
          </p:nvSpPr>
          <p:spPr bwMode="auto">
            <a:xfrm flipV="1">
              <a:off x="5615822" y="3429485"/>
              <a:ext cx="0" cy="600711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sz="100" kern="0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966473" y="1835838"/>
              <a:ext cx="2234654" cy="1434898"/>
              <a:chOff x="4966473" y="1835838"/>
              <a:chExt cx="2234654" cy="1434898"/>
            </a:xfrm>
          </p:grpSpPr>
          <p:sp>
            <p:nvSpPr>
              <p:cNvPr id="24" name="Freeform 4"/>
              <p:cNvSpPr/>
              <p:nvPr/>
            </p:nvSpPr>
            <p:spPr>
              <a:xfrm>
                <a:off x="4966473" y="1835838"/>
                <a:ext cx="2234654" cy="1434898"/>
              </a:xfrm>
              <a:custGeom>
                <a:avLst/>
                <a:gdLst>
                  <a:gd name="connsiteX0" fmla="*/ 0 w 2234654"/>
                  <a:gd name="connsiteY0" fmla="*/ 0 h 1434898"/>
                  <a:gd name="connsiteX1" fmla="*/ 372442 w 2234654"/>
                  <a:gd name="connsiteY1" fmla="*/ 0 h 1434898"/>
                  <a:gd name="connsiteX2" fmla="*/ 372442 w 2234654"/>
                  <a:gd name="connsiteY2" fmla="*/ 0 h 1434898"/>
                  <a:gd name="connsiteX3" fmla="*/ 931106 w 2234654"/>
                  <a:gd name="connsiteY3" fmla="*/ 0 h 1434898"/>
                  <a:gd name="connsiteX4" fmla="*/ 2234654 w 2234654"/>
                  <a:gd name="connsiteY4" fmla="*/ 0 h 1434898"/>
                  <a:gd name="connsiteX5" fmla="*/ 2234654 w 2234654"/>
                  <a:gd name="connsiteY5" fmla="*/ 837024 h 1434898"/>
                  <a:gd name="connsiteX6" fmla="*/ 2234654 w 2234654"/>
                  <a:gd name="connsiteY6" fmla="*/ 837024 h 1434898"/>
                  <a:gd name="connsiteX7" fmla="*/ 2234654 w 2234654"/>
                  <a:gd name="connsiteY7" fmla="*/ 1195748 h 1434898"/>
                  <a:gd name="connsiteX8" fmla="*/ 2234654 w 2234654"/>
                  <a:gd name="connsiteY8" fmla="*/ 1434898 h 1434898"/>
                  <a:gd name="connsiteX9" fmla="*/ 931106 w 2234654"/>
                  <a:gd name="connsiteY9" fmla="*/ 1434898 h 1434898"/>
                  <a:gd name="connsiteX10" fmla="*/ 651782 w 2234654"/>
                  <a:gd name="connsiteY10" fmla="*/ 1614260 h 1434898"/>
                  <a:gd name="connsiteX11" fmla="*/ 372442 w 2234654"/>
                  <a:gd name="connsiteY11" fmla="*/ 1434898 h 1434898"/>
                  <a:gd name="connsiteX12" fmla="*/ 0 w 2234654"/>
                  <a:gd name="connsiteY12" fmla="*/ 1434898 h 1434898"/>
                  <a:gd name="connsiteX13" fmla="*/ 0 w 2234654"/>
                  <a:gd name="connsiteY13" fmla="*/ 1195748 h 1434898"/>
                  <a:gd name="connsiteX14" fmla="*/ 0 w 2234654"/>
                  <a:gd name="connsiteY14" fmla="*/ 837024 h 1434898"/>
                  <a:gd name="connsiteX15" fmla="*/ 0 w 2234654"/>
                  <a:gd name="connsiteY15" fmla="*/ 837024 h 1434898"/>
                  <a:gd name="connsiteX16" fmla="*/ 0 w 2234654"/>
                  <a:gd name="connsiteY16" fmla="*/ 0 h 143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34654" h="1434898">
                    <a:moveTo>
                      <a:pt x="0" y="0"/>
                    </a:moveTo>
                    <a:lnTo>
                      <a:pt x="372442" y="0"/>
                    </a:lnTo>
                    <a:lnTo>
                      <a:pt x="372442" y="0"/>
                    </a:lnTo>
                    <a:lnTo>
                      <a:pt x="931106" y="0"/>
                    </a:lnTo>
                    <a:lnTo>
                      <a:pt x="2234654" y="0"/>
                    </a:lnTo>
                    <a:lnTo>
                      <a:pt x="2234654" y="837024"/>
                    </a:lnTo>
                    <a:lnTo>
                      <a:pt x="2234654" y="837024"/>
                    </a:lnTo>
                    <a:lnTo>
                      <a:pt x="2234654" y="1195748"/>
                    </a:lnTo>
                    <a:lnTo>
                      <a:pt x="2234654" y="1434898"/>
                    </a:lnTo>
                    <a:lnTo>
                      <a:pt x="931106" y="1434898"/>
                    </a:lnTo>
                    <a:lnTo>
                      <a:pt x="651782" y="1614260"/>
                    </a:lnTo>
                    <a:lnTo>
                      <a:pt x="372442" y="1434898"/>
                    </a:lnTo>
                    <a:lnTo>
                      <a:pt x="0" y="1434898"/>
                    </a:lnTo>
                    <a:lnTo>
                      <a:pt x="0" y="1195748"/>
                    </a:lnTo>
                    <a:lnTo>
                      <a:pt x="0" y="837024"/>
                    </a:lnTo>
                    <a:lnTo>
                      <a:pt x="0" y="8370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2540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-2876473"/>
                  <a:satOff val="29098"/>
                  <a:lumOff val="-5096"/>
                  <a:alphaOff val="0"/>
                </a:schemeClr>
              </a:fillRef>
              <a:effectRef idx="0">
                <a:schemeClr val="accent5">
                  <a:hueOff val="-2876473"/>
                  <a:satOff val="29098"/>
                  <a:lumOff val="-5096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70009" tIns="90002" rIns="90002" bIns="90002" numCol="1" spcCol="1270" anchor="ctr" anchorCtr="0">
                <a:noAutofit/>
              </a:bodyPr>
              <a:lstStyle/>
              <a:p>
                <a:pPr algn="ctr" defTabSz="2999740">
                  <a:lnSpc>
                    <a:spcPct val="90000"/>
                  </a:lnSpc>
                  <a:spcAft>
                    <a:spcPct val="35000"/>
                  </a:spcAft>
                </a:pPr>
                <a:endParaRPr lang="id-ID" sz="6750">
                  <a:latin typeface="Times New Roman" panose="02020603050405020304" pitchFamily="18" charset="0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3" name="Freeform 101"/>
              <p:cNvSpPr>
                <a:spLocks noEditPoints="1"/>
              </p:cNvSpPr>
              <p:nvPr/>
            </p:nvSpPr>
            <p:spPr bwMode="auto">
              <a:xfrm>
                <a:off x="5685803" y="2285747"/>
                <a:ext cx="609379" cy="563777"/>
              </a:xfrm>
              <a:custGeom>
                <a:avLst/>
                <a:gdLst/>
                <a:ahLst/>
                <a:cxnLst>
                  <a:cxn ang="0">
                    <a:pos x="39" y="36"/>
                  </a:cxn>
                  <a:cxn ang="0">
                    <a:pos x="41" y="44"/>
                  </a:cxn>
                  <a:cxn ang="0">
                    <a:pos x="35" y="50"/>
                  </a:cxn>
                  <a:cxn ang="0">
                    <a:pos x="27" y="53"/>
                  </a:cxn>
                  <a:cxn ang="0">
                    <a:pos x="18" y="53"/>
                  </a:cxn>
                  <a:cxn ang="0">
                    <a:pos x="11" y="50"/>
                  </a:cxn>
                  <a:cxn ang="0">
                    <a:pos x="4" y="44"/>
                  </a:cxn>
                  <a:cxn ang="0">
                    <a:pos x="6" y="36"/>
                  </a:cxn>
                  <a:cxn ang="0">
                    <a:pos x="0" y="28"/>
                  </a:cxn>
                  <a:cxn ang="0">
                    <a:pos x="7" y="23"/>
                  </a:cxn>
                  <a:cxn ang="0">
                    <a:pos x="4" y="18"/>
                  </a:cxn>
                  <a:cxn ang="0">
                    <a:pos x="15" y="16"/>
                  </a:cxn>
                  <a:cxn ang="0">
                    <a:pos x="19" y="8"/>
                  </a:cxn>
                  <a:cxn ang="0">
                    <a:pos x="28" y="15"/>
                  </a:cxn>
                  <a:cxn ang="0">
                    <a:pos x="35" y="12"/>
                  </a:cxn>
                  <a:cxn ang="0">
                    <a:pos x="41" y="19"/>
                  </a:cxn>
                  <a:cxn ang="0">
                    <a:pos x="45" y="27"/>
                  </a:cxn>
                  <a:cxn ang="0">
                    <a:pos x="23" y="22"/>
                  </a:cxn>
                  <a:cxn ang="0">
                    <a:pos x="32" y="31"/>
                  </a:cxn>
                  <a:cxn ang="0">
                    <a:pos x="63" y="16"/>
                  </a:cxn>
                  <a:cxn ang="0">
                    <a:pos x="64" y="24"/>
                  </a:cxn>
                  <a:cxn ang="0">
                    <a:pos x="55" y="22"/>
                  </a:cxn>
                  <a:cxn ang="0">
                    <a:pos x="46" y="24"/>
                  </a:cxn>
                  <a:cxn ang="0">
                    <a:pos x="46" y="16"/>
                  </a:cxn>
                  <a:cxn ang="0">
                    <a:pos x="46" y="9"/>
                  </a:cxn>
                  <a:cxn ang="0">
                    <a:pos x="46" y="2"/>
                  </a:cxn>
                  <a:cxn ang="0">
                    <a:pos x="55" y="4"/>
                  </a:cxn>
                  <a:cxn ang="0">
                    <a:pos x="59" y="0"/>
                  </a:cxn>
                  <a:cxn ang="0">
                    <a:pos x="62" y="7"/>
                  </a:cxn>
                  <a:cxn ang="0">
                    <a:pos x="68" y="15"/>
                  </a:cxn>
                  <a:cxn ang="0">
                    <a:pos x="62" y="55"/>
                  </a:cxn>
                  <a:cxn ang="0">
                    <a:pos x="59" y="63"/>
                  </a:cxn>
                  <a:cxn ang="0">
                    <a:pos x="54" y="59"/>
                  </a:cxn>
                  <a:cxn ang="0">
                    <a:pos x="45" y="60"/>
                  </a:cxn>
                  <a:cxn ang="0">
                    <a:pos x="41" y="52"/>
                  </a:cxn>
                  <a:cxn ang="0">
                    <a:pos x="47" y="44"/>
                  </a:cxn>
                  <a:cxn ang="0">
                    <a:pos x="50" y="36"/>
                  </a:cxn>
                  <a:cxn ang="0">
                    <a:pos x="56" y="40"/>
                  </a:cxn>
                  <a:cxn ang="0">
                    <a:pos x="64" y="39"/>
                  </a:cxn>
                  <a:cxn ang="0">
                    <a:pos x="63" y="46"/>
                  </a:cxn>
                  <a:cxn ang="0">
                    <a:pos x="55" y="8"/>
                  </a:cxn>
                  <a:cxn ang="0">
                    <a:pos x="59" y="13"/>
                  </a:cxn>
                  <a:cxn ang="0">
                    <a:pos x="50" y="49"/>
                  </a:cxn>
                  <a:cxn ang="0">
                    <a:pos x="55" y="45"/>
                  </a:cxn>
                </a:cxnLst>
                <a:rect l="0" t="0" r="r" b="b"/>
                <a:pathLst>
                  <a:path w="68" h="63">
                    <a:moveTo>
                      <a:pt x="45" y="35"/>
                    </a:moveTo>
                    <a:cubicBezTo>
                      <a:pt x="45" y="35"/>
                      <a:pt x="45" y="36"/>
                      <a:pt x="45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7"/>
                      <a:pt x="38" y="38"/>
                      <a:pt x="38" y="39"/>
                    </a:cubicBezTo>
                    <a:cubicBezTo>
                      <a:pt x="39" y="41"/>
                      <a:pt x="40" y="42"/>
                      <a:pt x="41" y="43"/>
                    </a:cubicBezTo>
                    <a:cubicBezTo>
                      <a:pt x="41" y="43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5"/>
                    </a:cubicBezTo>
                    <a:cubicBezTo>
                      <a:pt x="40" y="46"/>
                      <a:pt x="36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0" y="47"/>
                      <a:pt x="29" y="47"/>
                      <a:pt x="28" y="48"/>
                    </a:cubicBezTo>
                    <a:cubicBezTo>
                      <a:pt x="28" y="49"/>
                      <a:pt x="27" y="51"/>
                      <a:pt x="27" y="53"/>
                    </a:cubicBezTo>
                    <a:cubicBezTo>
                      <a:pt x="27" y="54"/>
                      <a:pt x="26" y="54"/>
                      <a:pt x="26" y="54"/>
                    </a:cubicBezTo>
                    <a:cubicBezTo>
                      <a:pt x="19" y="54"/>
                      <a:pt x="19" y="54"/>
                      <a:pt x="19" y="54"/>
                    </a:cubicBezTo>
                    <a:cubicBezTo>
                      <a:pt x="19" y="54"/>
                      <a:pt x="18" y="54"/>
                      <a:pt x="18" y="53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6" y="47"/>
                      <a:pt x="16" y="47"/>
                      <a:pt x="15" y="47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0"/>
                      <a:pt x="9" y="50"/>
                      <a:pt x="9" y="50"/>
                    </a:cubicBezTo>
                    <a:cubicBezTo>
                      <a:pt x="8" y="49"/>
                      <a:pt x="4" y="45"/>
                      <a:pt x="4" y="44"/>
                    </a:cubicBezTo>
                    <a:cubicBezTo>
                      <a:pt x="4" y="44"/>
                      <a:pt x="4" y="44"/>
                      <a:pt x="4" y="43"/>
                    </a:cubicBezTo>
                    <a:cubicBezTo>
                      <a:pt x="5" y="42"/>
                      <a:pt x="6" y="41"/>
                      <a:pt x="7" y="39"/>
                    </a:cubicBezTo>
                    <a:cubicBezTo>
                      <a:pt x="7" y="38"/>
                      <a:pt x="6" y="37"/>
                      <a:pt x="6" y="36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7"/>
                      <a:pt x="0" y="27"/>
                      <a:pt x="1" y="27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5"/>
                      <a:pt x="7" y="24"/>
                      <a:pt x="7" y="23"/>
                    </a:cubicBezTo>
                    <a:cubicBezTo>
                      <a:pt x="6" y="22"/>
                      <a:pt x="5" y="20"/>
                      <a:pt x="4" y="19"/>
                    </a:cubicBezTo>
                    <a:cubicBezTo>
                      <a:pt x="4" y="19"/>
                      <a:pt x="4" y="19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5" y="17"/>
                      <a:pt x="9" y="12"/>
                      <a:pt x="10" y="12"/>
                    </a:cubicBezTo>
                    <a:cubicBezTo>
                      <a:pt x="10" y="12"/>
                      <a:pt x="10" y="12"/>
                      <a:pt x="11" y="13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7" y="15"/>
                    </a:cubicBezTo>
                    <a:cubicBezTo>
                      <a:pt x="18" y="13"/>
                      <a:pt x="18" y="11"/>
                      <a:pt x="18" y="9"/>
                    </a:cubicBezTo>
                    <a:cubicBezTo>
                      <a:pt x="18" y="9"/>
                      <a:pt x="19" y="8"/>
                      <a:pt x="19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7" y="9"/>
                      <a:pt x="27" y="9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9" y="15"/>
                      <a:pt x="30" y="15"/>
                      <a:pt x="31" y="16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2"/>
                      <a:pt x="36" y="12"/>
                      <a:pt x="36" y="13"/>
                    </a:cubicBezTo>
                    <a:cubicBezTo>
                      <a:pt x="37" y="13"/>
                      <a:pt x="41" y="17"/>
                      <a:pt x="41" y="18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0" y="20"/>
                      <a:pt x="39" y="22"/>
                      <a:pt x="38" y="23"/>
                    </a:cubicBezTo>
                    <a:cubicBezTo>
                      <a:pt x="38" y="24"/>
                      <a:pt x="39" y="25"/>
                      <a:pt x="39" y="26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8"/>
                    </a:cubicBezTo>
                    <a:lnTo>
                      <a:pt x="45" y="35"/>
                    </a:lnTo>
                    <a:close/>
                    <a:moveTo>
                      <a:pt x="23" y="22"/>
                    </a:moveTo>
                    <a:cubicBezTo>
                      <a:pt x="18" y="22"/>
                      <a:pt x="13" y="26"/>
                      <a:pt x="13" y="31"/>
                    </a:cubicBezTo>
                    <a:cubicBezTo>
                      <a:pt x="13" y="36"/>
                      <a:pt x="18" y="40"/>
                      <a:pt x="23" y="40"/>
                    </a:cubicBezTo>
                    <a:cubicBezTo>
                      <a:pt x="28" y="40"/>
                      <a:pt x="32" y="36"/>
                      <a:pt x="32" y="31"/>
                    </a:cubicBezTo>
                    <a:cubicBezTo>
                      <a:pt x="32" y="26"/>
                      <a:pt x="28" y="22"/>
                      <a:pt x="23" y="22"/>
                    </a:cubicBezTo>
                    <a:close/>
                    <a:moveTo>
                      <a:pt x="68" y="15"/>
                    </a:moveTo>
                    <a:cubicBezTo>
                      <a:pt x="68" y="16"/>
                      <a:pt x="64" y="16"/>
                      <a:pt x="63" y="16"/>
                    </a:cubicBezTo>
                    <a:cubicBezTo>
                      <a:pt x="63" y="17"/>
                      <a:pt x="62" y="18"/>
                      <a:pt x="62" y="18"/>
                    </a:cubicBezTo>
                    <a:cubicBezTo>
                      <a:pt x="62" y="19"/>
                      <a:pt x="64" y="23"/>
                      <a:pt x="64" y="23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59" y="26"/>
                      <a:pt x="59" y="26"/>
                    </a:cubicBezTo>
                    <a:cubicBezTo>
                      <a:pt x="59" y="26"/>
                      <a:pt x="56" y="22"/>
                      <a:pt x="56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3" y="22"/>
                      <a:pt x="50" y="26"/>
                      <a:pt x="50" y="26"/>
                    </a:cubicBezTo>
                    <a:cubicBezTo>
                      <a:pt x="50" y="26"/>
                      <a:pt x="46" y="24"/>
                      <a:pt x="46" y="24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7" y="19"/>
                      <a:pt x="47" y="18"/>
                    </a:cubicBezTo>
                    <a:cubicBezTo>
                      <a:pt x="47" y="18"/>
                      <a:pt x="46" y="17"/>
                      <a:pt x="46" y="16"/>
                    </a:cubicBezTo>
                    <a:cubicBezTo>
                      <a:pt x="45" y="16"/>
                      <a:pt x="41" y="16"/>
                      <a:pt x="41" y="15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5" y="9"/>
                      <a:pt x="46" y="9"/>
                    </a:cubicBezTo>
                    <a:cubicBezTo>
                      <a:pt x="46" y="9"/>
                      <a:pt x="47" y="8"/>
                      <a:pt x="47" y="7"/>
                    </a:cubicBezTo>
                    <a:cubicBezTo>
                      <a:pt x="47" y="7"/>
                      <a:pt x="45" y="3"/>
                      <a:pt x="45" y="2"/>
                    </a:cubicBezTo>
                    <a:cubicBezTo>
                      <a:pt x="45" y="2"/>
                      <a:pt x="45" y="2"/>
                      <a:pt x="46" y="2"/>
                    </a:cubicBezTo>
                    <a:cubicBezTo>
                      <a:pt x="46" y="2"/>
                      <a:pt x="50" y="0"/>
                      <a:pt x="50" y="0"/>
                    </a:cubicBezTo>
                    <a:cubicBezTo>
                      <a:pt x="50" y="0"/>
                      <a:pt x="53" y="3"/>
                      <a:pt x="54" y="4"/>
                    </a:cubicBezTo>
                    <a:cubicBezTo>
                      <a:pt x="54" y="4"/>
                      <a:pt x="54" y="4"/>
                      <a:pt x="55" y="4"/>
                    </a:cubicBezTo>
                    <a:cubicBezTo>
                      <a:pt x="55" y="4"/>
                      <a:pt x="55" y="4"/>
                      <a:pt x="56" y="4"/>
                    </a:cubicBezTo>
                    <a:cubicBezTo>
                      <a:pt x="57" y="2"/>
                      <a:pt x="58" y="1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3" y="2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3"/>
                      <a:pt x="62" y="7"/>
                      <a:pt x="62" y="7"/>
                    </a:cubicBezTo>
                    <a:cubicBezTo>
                      <a:pt x="62" y="8"/>
                      <a:pt x="63" y="9"/>
                      <a:pt x="63" y="9"/>
                    </a:cubicBezTo>
                    <a:cubicBezTo>
                      <a:pt x="64" y="9"/>
                      <a:pt x="68" y="10"/>
                      <a:pt x="68" y="10"/>
                    </a:cubicBezTo>
                    <a:lnTo>
                      <a:pt x="68" y="15"/>
                    </a:lnTo>
                    <a:close/>
                    <a:moveTo>
                      <a:pt x="68" y="52"/>
                    </a:moveTo>
                    <a:cubicBezTo>
                      <a:pt x="68" y="52"/>
                      <a:pt x="64" y="53"/>
                      <a:pt x="63" y="53"/>
                    </a:cubicBezTo>
                    <a:cubicBezTo>
                      <a:pt x="63" y="54"/>
                      <a:pt x="62" y="54"/>
                      <a:pt x="62" y="55"/>
                    </a:cubicBezTo>
                    <a:cubicBezTo>
                      <a:pt x="62" y="56"/>
                      <a:pt x="64" y="59"/>
                      <a:pt x="64" y="6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63" y="60"/>
                      <a:pt x="59" y="63"/>
                      <a:pt x="59" y="63"/>
                    </a:cubicBezTo>
                    <a:cubicBezTo>
                      <a:pt x="59" y="63"/>
                      <a:pt x="56" y="59"/>
                      <a:pt x="56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4" y="59"/>
                      <a:pt x="54" y="59"/>
                      <a:pt x="54" y="59"/>
                    </a:cubicBezTo>
                    <a:cubicBezTo>
                      <a:pt x="53" y="59"/>
                      <a:pt x="50" y="63"/>
                      <a:pt x="50" y="63"/>
                    </a:cubicBezTo>
                    <a:cubicBezTo>
                      <a:pt x="50" y="63"/>
                      <a:pt x="46" y="60"/>
                      <a:pt x="46" y="60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5" y="59"/>
                      <a:pt x="47" y="56"/>
                      <a:pt x="47" y="55"/>
                    </a:cubicBezTo>
                    <a:cubicBezTo>
                      <a:pt x="47" y="54"/>
                      <a:pt x="46" y="54"/>
                      <a:pt x="46" y="53"/>
                    </a:cubicBezTo>
                    <a:cubicBezTo>
                      <a:pt x="45" y="53"/>
                      <a:pt x="41" y="52"/>
                      <a:pt x="41" y="52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6"/>
                      <a:pt x="45" y="46"/>
                      <a:pt x="46" y="46"/>
                    </a:cubicBezTo>
                    <a:cubicBezTo>
                      <a:pt x="46" y="45"/>
                      <a:pt x="47" y="45"/>
                      <a:pt x="47" y="44"/>
                    </a:cubicBezTo>
                    <a:cubicBezTo>
                      <a:pt x="47" y="43"/>
                      <a:pt x="45" y="40"/>
                      <a:pt x="45" y="39"/>
                    </a:cubicBezTo>
                    <a:cubicBezTo>
                      <a:pt x="45" y="39"/>
                      <a:pt x="45" y="39"/>
                      <a:pt x="46" y="39"/>
                    </a:cubicBezTo>
                    <a:cubicBezTo>
                      <a:pt x="46" y="39"/>
                      <a:pt x="50" y="36"/>
                      <a:pt x="50" y="36"/>
                    </a:cubicBezTo>
                    <a:cubicBezTo>
                      <a:pt x="50" y="36"/>
                      <a:pt x="53" y="40"/>
                      <a:pt x="54" y="40"/>
                    </a:cubicBezTo>
                    <a:cubicBezTo>
                      <a:pt x="54" y="40"/>
                      <a:pt x="54" y="40"/>
                      <a:pt x="55" y="40"/>
                    </a:cubicBezTo>
                    <a:cubicBezTo>
                      <a:pt x="55" y="40"/>
                      <a:pt x="55" y="40"/>
                      <a:pt x="56" y="40"/>
                    </a:cubicBezTo>
                    <a:cubicBezTo>
                      <a:pt x="57" y="39"/>
                      <a:pt x="58" y="38"/>
                      <a:pt x="59" y="36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63" y="39"/>
                      <a:pt x="64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40"/>
                      <a:pt x="62" y="43"/>
                      <a:pt x="62" y="44"/>
                    </a:cubicBezTo>
                    <a:cubicBezTo>
                      <a:pt x="62" y="45"/>
                      <a:pt x="63" y="45"/>
                      <a:pt x="63" y="46"/>
                    </a:cubicBezTo>
                    <a:cubicBezTo>
                      <a:pt x="64" y="46"/>
                      <a:pt x="68" y="46"/>
                      <a:pt x="68" y="47"/>
                    </a:cubicBezTo>
                    <a:lnTo>
                      <a:pt x="68" y="52"/>
                    </a:lnTo>
                    <a:close/>
                    <a:moveTo>
                      <a:pt x="55" y="8"/>
                    </a:moveTo>
                    <a:cubicBezTo>
                      <a:pt x="52" y="8"/>
                      <a:pt x="50" y="10"/>
                      <a:pt x="50" y="13"/>
                    </a:cubicBezTo>
                    <a:cubicBezTo>
                      <a:pt x="50" y="15"/>
                      <a:pt x="52" y="17"/>
                      <a:pt x="55" y="17"/>
                    </a:cubicBezTo>
                    <a:cubicBezTo>
                      <a:pt x="57" y="17"/>
                      <a:pt x="59" y="15"/>
                      <a:pt x="59" y="13"/>
                    </a:cubicBezTo>
                    <a:cubicBezTo>
                      <a:pt x="59" y="10"/>
                      <a:pt x="57" y="8"/>
                      <a:pt x="55" y="8"/>
                    </a:cubicBezTo>
                    <a:close/>
                    <a:moveTo>
                      <a:pt x="55" y="45"/>
                    </a:moveTo>
                    <a:cubicBezTo>
                      <a:pt x="52" y="45"/>
                      <a:pt x="50" y="47"/>
                      <a:pt x="50" y="49"/>
                    </a:cubicBezTo>
                    <a:cubicBezTo>
                      <a:pt x="50" y="52"/>
                      <a:pt x="52" y="54"/>
                      <a:pt x="55" y="54"/>
                    </a:cubicBezTo>
                    <a:cubicBezTo>
                      <a:pt x="57" y="54"/>
                      <a:pt x="59" y="52"/>
                      <a:pt x="59" y="49"/>
                    </a:cubicBezTo>
                    <a:cubicBezTo>
                      <a:pt x="59" y="47"/>
                      <a:pt x="57" y="45"/>
                      <a:pt x="55" y="4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6431" tIns="48216" rIns="96431" bIns="48216" numCol="1" anchor="t" anchorCtr="0" compatLnSpc="1"/>
              <a:lstStyle/>
              <a:p>
                <a:endParaRPr lang="en-US" sz="100">
                  <a:latin typeface="Times New Roman" panose="02020603050405020304" pitchFamily="18" charset="0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7026621" y="1749055"/>
            <a:ext cx="2356651" cy="2293209"/>
            <a:chOff x="6977662" y="1835838"/>
            <a:chExt cx="2234654" cy="2174496"/>
          </a:xfrm>
        </p:grpSpPr>
        <p:sp>
          <p:nvSpPr>
            <p:cNvPr id="26" name="Line 33"/>
            <p:cNvSpPr>
              <a:spLocks noChangeShapeType="1"/>
            </p:cNvSpPr>
            <p:nvPr/>
          </p:nvSpPr>
          <p:spPr bwMode="auto">
            <a:xfrm flipV="1">
              <a:off x="7622109" y="3412270"/>
              <a:ext cx="0" cy="598064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sz="100" kern="0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6977662" y="1835838"/>
              <a:ext cx="2234654" cy="1434898"/>
              <a:chOff x="6977662" y="1835838"/>
              <a:chExt cx="2234654" cy="1434898"/>
            </a:xfrm>
          </p:grpSpPr>
          <p:sp>
            <p:nvSpPr>
              <p:cNvPr id="31" name="Freeform 5"/>
              <p:cNvSpPr/>
              <p:nvPr/>
            </p:nvSpPr>
            <p:spPr>
              <a:xfrm>
                <a:off x="6977662" y="1835838"/>
                <a:ext cx="2234654" cy="1434898"/>
              </a:xfrm>
              <a:custGeom>
                <a:avLst/>
                <a:gdLst>
                  <a:gd name="connsiteX0" fmla="*/ 0 w 2234654"/>
                  <a:gd name="connsiteY0" fmla="*/ 0 h 1434898"/>
                  <a:gd name="connsiteX1" fmla="*/ 372442 w 2234654"/>
                  <a:gd name="connsiteY1" fmla="*/ 0 h 1434898"/>
                  <a:gd name="connsiteX2" fmla="*/ 372442 w 2234654"/>
                  <a:gd name="connsiteY2" fmla="*/ 0 h 1434898"/>
                  <a:gd name="connsiteX3" fmla="*/ 931106 w 2234654"/>
                  <a:gd name="connsiteY3" fmla="*/ 0 h 1434898"/>
                  <a:gd name="connsiteX4" fmla="*/ 2234654 w 2234654"/>
                  <a:gd name="connsiteY4" fmla="*/ 0 h 1434898"/>
                  <a:gd name="connsiteX5" fmla="*/ 2234654 w 2234654"/>
                  <a:gd name="connsiteY5" fmla="*/ 837024 h 1434898"/>
                  <a:gd name="connsiteX6" fmla="*/ 2234654 w 2234654"/>
                  <a:gd name="connsiteY6" fmla="*/ 837024 h 1434898"/>
                  <a:gd name="connsiteX7" fmla="*/ 2234654 w 2234654"/>
                  <a:gd name="connsiteY7" fmla="*/ 1195748 h 1434898"/>
                  <a:gd name="connsiteX8" fmla="*/ 2234654 w 2234654"/>
                  <a:gd name="connsiteY8" fmla="*/ 1434898 h 1434898"/>
                  <a:gd name="connsiteX9" fmla="*/ 931106 w 2234654"/>
                  <a:gd name="connsiteY9" fmla="*/ 1434898 h 1434898"/>
                  <a:gd name="connsiteX10" fmla="*/ 651782 w 2234654"/>
                  <a:gd name="connsiteY10" fmla="*/ 1614260 h 1434898"/>
                  <a:gd name="connsiteX11" fmla="*/ 372442 w 2234654"/>
                  <a:gd name="connsiteY11" fmla="*/ 1434898 h 1434898"/>
                  <a:gd name="connsiteX12" fmla="*/ 0 w 2234654"/>
                  <a:gd name="connsiteY12" fmla="*/ 1434898 h 1434898"/>
                  <a:gd name="connsiteX13" fmla="*/ 0 w 2234654"/>
                  <a:gd name="connsiteY13" fmla="*/ 1195748 h 1434898"/>
                  <a:gd name="connsiteX14" fmla="*/ 0 w 2234654"/>
                  <a:gd name="connsiteY14" fmla="*/ 837024 h 1434898"/>
                  <a:gd name="connsiteX15" fmla="*/ 0 w 2234654"/>
                  <a:gd name="connsiteY15" fmla="*/ 837024 h 1434898"/>
                  <a:gd name="connsiteX16" fmla="*/ 0 w 2234654"/>
                  <a:gd name="connsiteY16" fmla="*/ 0 h 143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34654" h="1434898">
                    <a:moveTo>
                      <a:pt x="0" y="0"/>
                    </a:moveTo>
                    <a:lnTo>
                      <a:pt x="372442" y="0"/>
                    </a:lnTo>
                    <a:lnTo>
                      <a:pt x="372442" y="0"/>
                    </a:lnTo>
                    <a:lnTo>
                      <a:pt x="931106" y="0"/>
                    </a:lnTo>
                    <a:lnTo>
                      <a:pt x="2234654" y="0"/>
                    </a:lnTo>
                    <a:lnTo>
                      <a:pt x="2234654" y="837024"/>
                    </a:lnTo>
                    <a:lnTo>
                      <a:pt x="2234654" y="837024"/>
                    </a:lnTo>
                    <a:lnTo>
                      <a:pt x="2234654" y="1195748"/>
                    </a:lnTo>
                    <a:lnTo>
                      <a:pt x="2234654" y="1434898"/>
                    </a:lnTo>
                    <a:lnTo>
                      <a:pt x="931106" y="1434898"/>
                    </a:lnTo>
                    <a:lnTo>
                      <a:pt x="651782" y="1614260"/>
                    </a:lnTo>
                    <a:lnTo>
                      <a:pt x="372442" y="1434898"/>
                    </a:lnTo>
                    <a:lnTo>
                      <a:pt x="0" y="1434898"/>
                    </a:lnTo>
                    <a:lnTo>
                      <a:pt x="0" y="1195748"/>
                    </a:lnTo>
                    <a:lnTo>
                      <a:pt x="0" y="837024"/>
                    </a:lnTo>
                    <a:lnTo>
                      <a:pt x="0" y="8370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2540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-4314710"/>
                  <a:satOff val="43647"/>
                  <a:lumOff val="-7645"/>
                  <a:alphaOff val="0"/>
                </a:schemeClr>
              </a:fillRef>
              <a:effectRef idx="0">
                <a:schemeClr val="accent5">
                  <a:hueOff val="-4314710"/>
                  <a:satOff val="43647"/>
                  <a:lumOff val="-7645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70009" tIns="90002" rIns="90002" bIns="90002" numCol="1" spcCol="1270" anchor="ctr" anchorCtr="0">
                <a:noAutofit/>
              </a:bodyPr>
              <a:lstStyle/>
              <a:p>
                <a:pPr algn="ctr" defTabSz="2999740">
                  <a:lnSpc>
                    <a:spcPct val="90000"/>
                  </a:lnSpc>
                  <a:spcAft>
                    <a:spcPct val="35000"/>
                  </a:spcAft>
                </a:pPr>
                <a:endParaRPr lang="id-ID" sz="6750">
                  <a:latin typeface="Times New Roman" panose="02020603050405020304" pitchFamily="18" charset="0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0" name="Freeform 51"/>
              <p:cNvSpPr>
                <a:spLocks noEditPoints="1"/>
              </p:cNvSpPr>
              <p:nvPr/>
            </p:nvSpPr>
            <p:spPr bwMode="auto">
              <a:xfrm>
                <a:off x="7678394" y="2346939"/>
                <a:ext cx="589944" cy="487345"/>
              </a:xfrm>
              <a:custGeom>
                <a:avLst/>
                <a:gdLst>
                  <a:gd name="T0" fmla="*/ 83 w 107"/>
                  <a:gd name="T1" fmla="*/ 63 h 88"/>
                  <a:gd name="T2" fmla="*/ 83 w 107"/>
                  <a:gd name="T3" fmla="*/ 7 h 88"/>
                  <a:gd name="T4" fmla="*/ 83 w 107"/>
                  <a:gd name="T5" fmla="*/ 3 h 88"/>
                  <a:gd name="T6" fmla="*/ 85 w 107"/>
                  <a:gd name="T7" fmla="*/ 0 h 88"/>
                  <a:gd name="T8" fmla="*/ 87 w 107"/>
                  <a:gd name="T9" fmla="*/ 0 h 88"/>
                  <a:gd name="T10" fmla="*/ 89 w 107"/>
                  <a:gd name="T11" fmla="*/ 0 h 88"/>
                  <a:gd name="T12" fmla="*/ 89 w 107"/>
                  <a:gd name="T13" fmla="*/ 69 h 88"/>
                  <a:gd name="T14" fmla="*/ 87 w 107"/>
                  <a:gd name="T15" fmla="*/ 70 h 88"/>
                  <a:gd name="T16" fmla="*/ 85 w 107"/>
                  <a:gd name="T17" fmla="*/ 69 h 88"/>
                  <a:gd name="T18" fmla="*/ 83 w 107"/>
                  <a:gd name="T19" fmla="*/ 67 h 88"/>
                  <a:gd name="T20" fmla="*/ 83 w 107"/>
                  <a:gd name="T21" fmla="*/ 63 h 88"/>
                  <a:gd name="T22" fmla="*/ 24 w 107"/>
                  <a:gd name="T23" fmla="*/ 63 h 88"/>
                  <a:gd name="T24" fmla="*/ 24 w 107"/>
                  <a:gd name="T25" fmla="*/ 7 h 88"/>
                  <a:gd name="T26" fmla="*/ 24 w 107"/>
                  <a:gd name="T27" fmla="*/ 3 h 88"/>
                  <a:gd name="T28" fmla="*/ 22 w 107"/>
                  <a:gd name="T29" fmla="*/ 0 h 88"/>
                  <a:gd name="T30" fmla="*/ 20 w 107"/>
                  <a:gd name="T31" fmla="*/ 0 h 88"/>
                  <a:gd name="T32" fmla="*/ 18 w 107"/>
                  <a:gd name="T33" fmla="*/ 0 h 88"/>
                  <a:gd name="T34" fmla="*/ 18 w 107"/>
                  <a:gd name="T35" fmla="*/ 69 h 88"/>
                  <a:gd name="T36" fmla="*/ 20 w 107"/>
                  <a:gd name="T37" fmla="*/ 70 h 88"/>
                  <a:gd name="T38" fmla="*/ 22 w 107"/>
                  <a:gd name="T39" fmla="*/ 69 h 88"/>
                  <a:gd name="T40" fmla="*/ 24 w 107"/>
                  <a:gd name="T41" fmla="*/ 67 h 88"/>
                  <a:gd name="T42" fmla="*/ 24 w 107"/>
                  <a:gd name="T43" fmla="*/ 63 h 88"/>
                  <a:gd name="T44" fmla="*/ 36 w 107"/>
                  <a:gd name="T45" fmla="*/ 51 h 88"/>
                  <a:gd name="T46" fmla="*/ 36 w 107"/>
                  <a:gd name="T47" fmla="*/ 55 h 88"/>
                  <a:gd name="T48" fmla="*/ 33 w 107"/>
                  <a:gd name="T49" fmla="*/ 58 h 88"/>
                  <a:gd name="T50" fmla="*/ 31 w 107"/>
                  <a:gd name="T51" fmla="*/ 59 h 88"/>
                  <a:gd name="T52" fmla="*/ 29 w 107"/>
                  <a:gd name="T53" fmla="*/ 58 h 88"/>
                  <a:gd name="T54" fmla="*/ 29 w 107"/>
                  <a:gd name="T55" fmla="*/ 12 h 88"/>
                  <a:gd name="T56" fmla="*/ 31 w 107"/>
                  <a:gd name="T57" fmla="*/ 11 h 88"/>
                  <a:gd name="T58" fmla="*/ 33 w 107"/>
                  <a:gd name="T59" fmla="*/ 12 h 88"/>
                  <a:gd name="T60" fmla="*/ 36 w 107"/>
                  <a:gd name="T61" fmla="*/ 14 h 88"/>
                  <a:gd name="T62" fmla="*/ 36 w 107"/>
                  <a:gd name="T63" fmla="*/ 18 h 88"/>
                  <a:gd name="T64" fmla="*/ 36 w 107"/>
                  <a:gd name="T65" fmla="*/ 51 h 88"/>
                  <a:gd name="T66" fmla="*/ 61 w 107"/>
                  <a:gd name="T67" fmla="*/ 80 h 88"/>
                  <a:gd name="T68" fmla="*/ 54 w 107"/>
                  <a:gd name="T69" fmla="*/ 88 h 88"/>
                  <a:gd name="T70" fmla="*/ 46 w 107"/>
                  <a:gd name="T71" fmla="*/ 80 h 88"/>
                  <a:gd name="T72" fmla="*/ 46 w 107"/>
                  <a:gd name="T73" fmla="*/ 24 h 88"/>
                  <a:gd name="T74" fmla="*/ 54 w 107"/>
                  <a:gd name="T75" fmla="*/ 16 h 88"/>
                  <a:gd name="T76" fmla="*/ 61 w 107"/>
                  <a:gd name="T77" fmla="*/ 24 h 88"/>
                  <a:gd name="T78" fmla="*/ 61 w 107"/>
                  <a:gd name="T79" fmla="*/ 80 h 88"/>
                  <a:gd name="T80" fmla="*/ 71 w 107"/>
                  <a:gd name="T81" fmla="*/ 51 h 88"/>
                  <a:gd name="T82" fmla="*/ 71 w 107"/>
                  <a:gd name="T83" fmla="*/ 55 h 88"/>
                  <a:gd name="T84" fmla="*/ 74 w 107"/>
                  <a:gd name="T85" fmla="*/ 58 h 88"/>
                  <a:gd name="T86" fmla="*/ 76 w 107"/>
                  <a:gd name="T87" fmla="*/ 59 h 88"/>
                  <a:gd name="T88" fmla="*/ 78 w 107"/>
                  <a:gd name="T89" fmla="*/ 58 h 88"/>
                  <a:gd name="T90" fmla="*/ 78 w 107"/>
                  <a:gd name="T91" fmla="*/ 12 h 88"/>
                  <a:gd name="T92" fmla="*/ 76 w 107"/>
                  <a:gd name="T93" fmla="*/ 11 h 88"/>
                  <a:gd name="T94" fmla="*/ 74 w 107"/>
                  <a:gd name="T95" fmla="*/ 12 h 88"/>
                  <a:gd name="T96" fmla="*/ 71 w 107"/>
                  <a:gd name="T97" fmla="*/ 14 h 88"/>
                  <a:gd name="T98" fmla="*/ 71 w 107"/>
                  <a:gd name="T99" fmla="*/ 18 h 88"/>
                  <a:gd name="T100" fmla="*/ 71 w 107"/>
                  <a:gd name="T101" fmla="*/ 5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7" h="88">
                    <a:moveTo>
                      <a:pt x="83" y="63"/>
                    </a:moveTo>
                    <a:cubicBezTo>
                      <a:pt x="97" y="47"/>
                      <a:pt x="97" y="23"/>
                      <a:pt x="83" y="7"/>
                    </a:cubicBezTo>
                    <a:cubicBezTo>
                      <a:pt x="82" y="6"/>
                      <a:pt x="82" y="4"/>
                      <a:pt x="83" y="3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6" y="0"/>
                      <a:pt x="86" y="0"/>
                      <a:pt x="87" y="0"/>
                    </a:cubicBezTo>
                    <a:cubicBezTo>
                      <a:pt x="88" y="0"/>
                      <a:pt x="89" y="0"/>
                      <a:pt x="89" y="0"/>
                    </a:cubicBezTo>
                    <a:cubicBezTo>
                      <a:pt x="107" y="20"/>
                      <a:pt x="107" y="50"/>
                      <a:pt x="89" y="69"/>
                    </a:cubicBezTo>
                    <a:cubicBezTo>
                      <a:pt x="89" y="70"/>
                      <a:pt x="88" y="70"/>
                      <a:pt x="87" y="70"/>
                    </a:cubicBezTo>
                    <a:cubicBezTo>
                      <a:pt x="86" y="70"/>
                      <a:pt x="86" y="70"/>
                      <a:pt x="85" y="69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2" y="65"/>
                      <a:pt x="82" y="64"/>
                      <a:pt x="83" y="63"/>
                    </a:cubicBezTo>
                    <a:close/>
                    <a:moveTo>
                      <a:pt x="24" y="63"/>
                    </a:moveTo>
                    <a:cubicBezTo>
                      <a:pt x="10" y="47"/>
                      <a:pt x="10" y="23"/>
                      <a:pt x="24" y="7"/>
                    </a:cubicBezTo>
                    <a:cubicBezTo>
                      <a:pt x="25" y="6"/>
                      <a:pt x="25" y="4"/>
                      <a:pt x="24" y="3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1" y="0"/>
                      <a:pt x="21" y="0"/>
                      <a:pt x="20" y="0"/>
                    </a:cubicBezTo>
                    <a:cubicBezTo>
                      <a:pt x="19" y="0"/>
                      <a:pt x="18" y="0"/>
                      <a:pt x="18" y="0"/>
                    </a:cubicBezTo>
                    <a:cubicBezTo>
                      <a:pt x="0" y="20"/>
                      <a:pt x="0" y="50"/>
                      <a:pt x="18" y="69"/>
                    </a:cubicBezTo>
                    <a:cubicBezTo>
                      <a:pt x="18" y="70"/>
                      <a:pt x="19" y="70"/>
                      <a:pt x="20" y="70"/>
                    </a:cubicBezTo>
                    <a:cubicBezTo>
                      <a:pt x="21" y="70"/>
                      <a:pt x="21" y="70"/>
                      <a:pt x="22" y="69"/>
                    </a:cubicBezTo>
                    <a:cubicBezTo>
                      <a:pt x="24" y="67"/>
                      <a:pt x="24" y="67"/>
                      <a:pt x="24" y="67"/>
                    </a:cubicBezTo>
                    <a:cubicBezTo>
                      <a:pt x="25" y="65"/>
                      <a:pt x="25" y="64"/>
                      <a:pt x="24" y="63"/>
                    </a:cubicBezTo>
                    <a:close/>
                    <a:moveTo>
                      <a:pt x="36" y="51"/>
                    </a:moveTo>
                    <a:cubicBezTo>
                      <a:pt x="37" y="53"/>
                      <a:pt x="37" y="54"/>
                      <a:pt x="36" y="55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3" y="58"/>
                      <a:pt x="32" y="59"/>
                      <a:pt x="31" y="59"/>
                    </a:cubicBezTo>
                    <a:cubicBezTo>
                      <a:pt x="30" y="58"/>
                      <a:pt x="30" y="58"/>
                      <a:pt x="29" y="58"/>
                    </a:cubicBezTo>
                    <a:cubicBezTo>
                      <a:pt x="18" y="44"/>
                      <a:pt x="18" y="25"/>
                      <a:pt x="29" y="12"/>
                    </a:cubicBezTo>
                    <a:cubicBezTo>
                      <a:pt x="30" y="11"/>
                      <a:pt x="30" y="11"/>
                      <a:pt x="31" y="11"/>
                    </a:cubicBezTo>
                    <a:cubicBezTo>
                      <a:pt x="32" y="11"/>
                      <a:pt x="33" y="11"/>
                      <a:pt x="33" y="12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7" y="15"/>
                      <a:pt x="37" y="17"/>
                      <a:pt x="36" y="18"/>
                    </a:cubicBezTo>
                    <a:cubicBezTo>
                      <a:pt x="28" y="28"/>
                      <a:pt x="28" y="42"/>
                      <a:pt x="36" y="51"/>
                    </a:cubicBezTo>
                    <a:close/>
                    <a:moveTo>
                      <a:pt x="61" y="80"/>
                    </a:moveTo>
                    <a:cubicBezTo>
                      <a:pt x="61" y="84"/>
                      <a:pt x="58" y="88"/>
                      <a:pt x="54" y="88"/>
                    </a:cubicBezTo>
                    <a:cubicBezTo>
                      <a:pt x="49" y="88"/>
                      <a:pt x="46" y="84"/>
                      <a:pt x="46" y="80"/>
                    </a:cubicBezTo>
                    <a:cubicBezTo>
                      <a:pt x="46" y="60"/>
                      <a:pt x="46" y="44"/>
                      <a:pt x="46" y="24"/>
                    </a:cubicBezTo>
                    <a:cubicBezTo>
                      <a:pt x="46" y="19"/>
                      <a:pt x="49" y="16"/>
                      <a:pt x="54" y="16"/>
                    </a:cubicBezTo>
                    <a:cubicBezTo>
                      <a:pt x="58" y="16"/>
                      <a:pt x="61" y="19"/>
                      <a:pt x="61" y="24"/>
                    </a:cubicBezTo>
                    <a:cubicBezTo>
                      <a:pt x="61" y="44"/>
                      <a:pt x="61" y="60"/>
                      <a:pt x="61" y="80"/>
                    </a:cubicBezTo>
                    <a:close/>
                    <a:moveTo>
                      <a:pt x="71" y="51"/>
                    </a:moveTo>
                    <a:cubicBezTo>
                      <a:pt x="70" y="53"/>
                      <a:pt x="70" y="54"/>
                      <a:pt x="71" y="55"/>
                    </a:cubicBezTo>
                    <a:cubicBezTo>
                      <a:pt x="74" y="58"/>
                      <a:pt x="74" y="58"/>
                      <a:pt x="74" y="58"/>
                    </a:cubicBezTo>
                    <a:cubicBezTo>
                      <a:pt x="74" y="58"/>
                      <a:pt x="75" y="59"/>
                      <a:pt x="76" y="59"/>
                    </a:cubicBezTo>
                    <a:cubicBezTo>
                      <a:pt x="77" y="58"/>
                      <a:pt x="77" y="58"/>
                      <a:pt x="78" y="58"/>
                    </a:cubicBezTo>
                    <a:cubicBezTo>
                      <a:pt x="89" y="44"/>
                      <a:pt x="89" y="25"/>
                      <a:pt x="78" y="12"/>
                    </a:cubicBezTo>
                    <a:cubicBezTo>
                      <a:pt x="77" y="11"/>
                      <a:pt x="77" y="11"/>
                      <a:pt x="76" y="11"/>
                    </a:cubicBezTo>
                    <a:cubicBezTo>
                      <a:pt x="75" y="11"/>
                      <a:pt x="74" y="11"/>
                      <a:pt x="74" y="12"/>
                    </a:cubicBezTo>
                    <a:cubicBezTo>
                      <a:pt x="71" y="14"/>
                      <a:pt x="71" y="14"/>
                      <a:pt x="71" y="14"/>
                    </a:cubicBezTo>
                    <a:cubicBezTo>
                      <a:pt x="70" y="15"/>
                      <a:pt x="70" y="17"/>
                      <a:pt x="71" y="18"/>
                    </a:cubicBezTo>
                    <a:cubicBezTo>
                      <a:pt x="79" y="28"/>
                      <a:pt x="79" y="42"/>
                      <a:pt x="71" y="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1" tIns="48216" rIns="96431" bIns="48216" numCol="1" anchor="t" anchorCtr="0" compatLnSpc="1"/>
              <a:lstStyle/>
              <a:p>
                <a:endParaRPr lang="en-US" sz="100">
                  <a:latin typeface="Times New Roman" panose="02020603050405020304" pitchFamily="18" charset="0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9147606" y="1749055"/>
            <a:ext cx="2356651" cy="2314155"/>
            <a:chOff x="8988850" y="1835838"/>
            <a:chExt cx="2234654" cy="2194358"/>
          </a:xfrm>
        </p:grpSpPr>
        <p:sp>
          <p:nvSpPr>
            <p:cNvPr id="32" name="Line 33"/>
            <p:cNvSpPr>
              <a:spLocks noChangeShapeType="1"/>
            </p:cNvSpPr>
            <p:nvPr/>
          </p:nvSpPr>
          <p:spPr bwMode="auto">
            <a:xfrm flipV="1">
              <a:off x="9639687" y="3429485"/>
              <a:ext cx="0" cy="600711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sz="100" kern="0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44" name="Group 30"/>
            <p:cNvGrpSpPr/>
            <p:nvPr/>
          </p:nvGrpSpPr>
          <p:grpSpPr>
            <a:xfrm>
              <a:off x="8988850" y="1835838"/>
              <a:ext cx="2234654" cy="1434898"/>
              <a:chOff x="8988850" y="1835838"/>
              <a:chExt cx="2234654" cy="1434898"/>
            </a:xfrm>
          </p:grpSpPr>
          <p:sp>
            <p:nvSpPr>
              <p:cNvPr id="45" name="Freeform 6"/>
              <p:cNvSpPr/>
              <p:nvPr/>
            </p:nvSpPr>
            <p:spPr>
              <a:xfrm>
                <a:off x="8988850" y="1835838"/>
                <a:ext cx="2234654" cy="1434898"/>
              </a:xfrm>
              <a:custGeom>
                <a:avLst/>
                <a:gdLst>
                  <a:gd name="connsiteX0" fmla="*/ 0 w 2234654"/>
                  <a:gd name="connsiteY0" fmla="*/ 0 h 1434898"/>
                  <a:gd name="connsiteX1" fmla="*/ 372442 w 2234654"/>
                  <a:gd name="connsiteY1" fmla="*/ 0 h 1434898"/>
                  <a:gd name="connsiteX2" fmla="*/ 372442 w 2234654"/>
                  <a:gd name="connsiteY2" fmla="*/ 0 h 1434898"/>
                  <a:gd name="connsiteX3" fmla="*/ 931106 w 2234654"/>
                  <a:gd name="connsiteY3" fmla="*/ 0 h 1434898"/>
                  <a:gd name="connsiteX4" fmla="*/ 2234654 w 2234654"/>
                  <a:gd name="connsiteY4" fmla="*/ 0 h 1434898"/>
                  <a:gd name="connsiteX5" fmla="*/ 2234654 w 2234654"/>
                  <a:gd name="connsiteY5" fmla="*/ 837024 h 1434898"/>
                  <a:gd name="connsiteX6" fmla="*/ 2234654 w 2234654"/>
                  <a:gd name="connsiteY6" fmla="*/ 837024 h 1434898"/>
                  <a:gd name="connsiteX7" fmla="*/ 2234654 w 2234654"/>
                  <a:gd name="connsiteY7" fmla="*/ 1195748 h 1434898"/>
                  <a:gd name="connsiteX8" fmla="*/ 2234654 w 2234654"/>
                  <a:gd name="connsiteY8" fmla="*/ 1434898 h 1434898"/>
                  <a:gd name="connsiteX9" fmla="*/ 931106 w 2234654"/>
                  <a:gd name="connsiteY9" fmla="*/ 1434898 h 1434898"/>
                  <a:gd name="connsiteX10" fmla="*/ 651782 w 2234654"/>
                  <a:gd name="connsiteY10" fmla="*/ 1614260 h 1434898"/>
                  <a:gd name="connsiteX11" fmla="*/ 372442 w 2234654"/>
                  <a:gd name="connsiteY11" fmla="*/ 1434898 h 1434898"/>
                  <a:gd name="connsiteX12" fmla="*/ 0 w 2234654"/>
                  <a:gd name="connsiteY12" fmla="*/ 1434898 h 1434898"/>
                  <a:gd name="connsiteX13" fmla="*/ 0 w 2234654"/>
                  <a:gd name="connsiteY13" fmla="*/ 1195748 h 1434898"/>
                  <a:gd name="connsiteX14" fmla="*/ 0 w 2234654"/>
                  <a:gd name="connsiteY14" fmla="*/ 837024 h 1434898"/>
                  <a:gd name="connsiteX15" fmla="*/ 0 w 2234654"/>
                  <a:gd name="connsiteY15" fmla="*/ 837024 h 1434898"/>
                  <a:gd name="connsiteX16" fmla="*/ 0 w 2234654"/>
                  <a:gd name="connsiteY16" fmla="*/ 0 h 143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234654" h="1434898">
                    <a:moveTo>
                      <a:pt x="0" y="0"/>
                    </a:moveTo>
                    <a:lnTo>
                      <a:pt x="372442" y="0"/>
                    </a:lnTo>
                    <a:lnTo>
                      <a:pt x="372442" y="0"/>
                    </a:lnTo>
                    <a:lnTo>
                      <a:pt x="931106" y="0"/>
                    </a:lnTo>
                    <a:lnTo>
                      <a:pt x="2234654" y="0"/>
                    </a:lnTo>
                    <a:lnTo>
                      <a:pt x="2234654" y="837024"/>
                    </a:lnTo>
                    <a:lnTo>
                      <a:pt x="2234654" y="837024"/>
                    </a:lnTo>
                    <a:lnTo>
                      <a:pt x="2234654" y="1195748"/>
                    </a:lnTo>
                    <a:lnTo>
                      <a:pt x="2234654" y="1434898"/>
                    </a:lnTo>
                    <a:lnTo>
                      <a:pt x="931106" y="1434898"/>
                    </a:lnTo>
                    <a:lnTo>
                      <a:pt x="651782" y="1614260"/>
                    </a:lnTo>
                    <a:lnTo>
                      <a:pt x="372442" y="1434898"/>
                    </a:lnTo>
                    <a:lnTo>
                      <a:pt x="0" y="1434898"/>
                    </a:lnTo>
                    <a:lnTo>
                      <a:pt x="0" y="1195748"/>
                    </a:lnTo>
                    <a:lnTo>
                      <a:pt x="0" y="837024"/>
                    </a:lnTo>
                    <a:lnTo>
                      <a:pt x="0" y="8370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2540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-5752947"/>
                  <a:satOff val="58196"/>
                  <a:lumOff val="-10194"/>
                  <a:alphaOff val="0"/>
                </a:schemeClr>
              </a:fillRef>
              <a:effectRef idx="0">
                <a:schemeClr val="accent5">
                  <a:hueOff val="-5752947"/>
                  <a:satOff val="58196"/>
                  <a:lumOff val="-10194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70009" tIns="90002" rIns="90002" bIns="90002" numCol="1" spcCol="1270" anchor="ctr" anchorCtr="0">
                <a:noAutofit/>
              </a:bodyPr>
              <a:lstStyle/>
              <a:p>
                <a:pPr algn="ctr" defTabSz="2999740">
                  <a:lnSpc>
                    <a:spcPct val="90000"/>
                  </a:lnSpc>
                  <a:spcAft>
                    <a:spcPct val="35000"/>
                  </a:spcAft>
                </a:pPr>
                <a:endParaRPr lang="id-ID" sz="6750">
                  <a:latin typeface="Times New Roman" panose="02020603050405020304" pitchFamily="18" charset="0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5" name="Freeform 11"/>
              <p:cNvSpPr>
                <a:spLocks noEditPoints="1"/>
              </p:cNvSpPr>
              <p:nvPr/>
            </p:nvSpPr>
            <p:spPr bwMode="auto">
              <a:xfrm>
                <a:off x="9808569" y="2329962"/>
                <a:ext cx="571924" cy="508150"/>
              </a:xfrm>
              <a:custGeom>
                <a:avLst/>
                <a:gdLst>
                  <a:gd name="T0" fmla="*/ 133 w 134"/>
                  <a:gd name="T1" fmla="*/ 16 h 119"/>
                  <a:gd name="T2" fmla="*/ 121 w 134"/>
                  <a:gd name="T3" fmla="*/ 5 h 119"/>
                  <a:gd name="T4" fmla="*/ 115 w 134"/>
                  <a:gd name="T5" fmla="*/ 5 h 119"/>
                  <a:gd name="T6" fmla="*/ 114 w 134"/>
                  <a:gd name="T7" fmla="*/ 8 h 119"/>
                  <a:gd name="T8" fmla="*/ 111 w 134"/>
                  <a:gd name="T9" fmla="*/ 9 h 119"/>
                  <a:gd name="T10" fmla="*/ 111 w 134"/>
                  <a:gd name="T11" fmla="*/ 9 h 119"/>
                  <a:gd name="T12" fmla="*/ 81 w 134"/>
                  <a:gd name="T13" fmla="*/ 39 h 119"/>
                  <a:gd name="T14" fmla="*/ 79 w 134"/>
                  <a:gd name="T15" fmla="*/ 47 h 119"/>
                  <a:gd name="T16" fmla="*/ 82 w 134"/>
                  <a:gd name="T17" fmla="*/ 50 h 119"/>
                  <a:gd name="T18" fmla="*/ 82 w 134"/>
                  <a:gd name="T19" fmla="*/ 50 h 119"/>
                  <a:gd name="T20" fmla="*/ 83 w 134"/>
                  <a:gd name="T21" fmla="*/ 51 h 119"/>
                  <a:gd name="T22" fmla="*/ 76 w 134"/>
                  <a:gd name="T23" fmla="*/ 57 h 119"/>
                  <a:gd name="T24" fmla="*/ 54 w 134"/>
                  <a:gd name="T25" fmla="*/ 35 h 119"/>
                  <a:gd name="T26" fmla="*/ 47 w 134"/>
                  <a:gd name="T27" fmla="*/ 10 h 119"/>
                  <a:gd name="T28" fmla="*/ 21 w 134"/>
                  <a:gd name="T29" fmla="*/ 3 h 119"/>
                  <a:gd name="T30" fmla="*/ 36 w 134"/>
                  <a:gd name="T31" fmla="*/ 18 h 119"/>
                  <a:gd name="T32" fmla="*/ 32 w 134"/>
                  <a:gd name="T33" fmla="*/ 32 h 119"/>
                  <a:gd name="T34" fmla="*/ 18 w 134"/>
                  <a:gd name="T35" fmla="*/ 36 h 119"/>
                  <a:gd name="T36" fmla="*/ 3 w 134"/>
                  <a:gd name="T37" fmla="*/ 21 h 119"/>
                  <a:gd name="T38" fmla="*/ 10 w 134"/>
                  <a:gd name="T39" fmla="*/ 47 h 119"/>
                  <a:gd name="T40" fmla="*/ 36 w 134"/>
                  <a:gd name="T41" fmla="*/ 53 h 119"/>
                  <a:gd name="T42" fmla="*/ 37 w 134"/>
                  <a:gd name="T43" fmla="*/ 53 h 119"/>
                  <a:gd name="T44" fmla="*/ 58 w 134"/>
                  <a:gd name="T45" fmla="*/ 75 h 119"/>
                  <a:gd name="T46" fmla="*/ 38 w 134"/>
                  <a:gd name="T47" fmla="*/ 96 h 119"/>
                  <a:gd name="T48" fmla="*/ 36 w 134"/>
                  <a:gd name="T49" fmla="*/ 95 h 119"/>
                  <a:gd name="T50" fmla="*/ 31 w 134"/>
                  <a:gd name="T51" fmla="*/ 99 h 119"/>
                  <a:gd name="T52" fmla="*/ 21 w 134"/>
                  <a:gd name="T53" fmla="*/ 115 h 119"/>
                  <a:gd name="T54" fmla="*/ 23 w 134"/>
                  <a:gd name="T55" fmla="*/ 117 h 119"/>
                  <a:gd name="T56" fmla="*/ 39 w 134"/>
                  <a:gd name="T57" fmla="*/ 107 h 119"/>
                  <a:gd name="T58" fmla="*/ 43 w 134"/>
                  <a:gd name="T59" fmla="*/ 101 h 119"/>
                  <a:gd name="T60" fmla="*/ 42 w 134"/>
                  <a:gd name="T61" fmla="*/ 100 h 119"/>
                  <a:gd name="T62" fmla="*/ 63 w 134"/>
                  <a:gd name="T63" fmla="*/ 80 h 119"/>
                  <a:gd name="T64" fmla="*/ 98 w 134"/>
                  <a:gd name="T65" fmla="*/ 115 h 119"/>
                  <a:gd name="T66" fmla="*/ 107 w 134"/>
                  <a:gd name="T67" fmla="*/ 119 h 119"/>
                  <a:gd name="T68" fmla="*/ 116 w 134"/>
                  <a:gd name="T69" fmla="*/ 115 h 119"/>
                  <a:gd name="T70" fmla="*/ 116 w 134"/>
                  <a:gd name="T71" fmla="*/ 97 h 119"/>
                  <a:gd name="T72" fmla="*/ 81 w 134"/>
                  <a:gd name="T73" fmla="*/ 62 h 119"/>
                  <a:gd name="T74" fmla="*/ 87 w 134"/>
                  <a:gd name="T75" fmla="*/ 56 h 119"/>
                  <a:gd name="T76" fmla="*/ 90 w 134"/>
                  <a:gd name="T77" fmla="*/ 59 h 119"/>
                  <a:gd name="T78" fmla="*/ 98 w 134"/>
                  <a:gd name="T79" fmla="*/ 57 h 119"/>
                  <a:gd name="T80" fmla="*/ 128 w 134"/>
                  <a:gd name="T81" fmla="*/ 26 h 119"/>
                  <a:gd name="T82" fmla="*/ 128 w 134"/>
                  <a:gd name="T83" fmla="*/ 26 h 119"/>
                  <a:gd name="T84" fmla="*/ 128 w 134"/>
                  <a:gd name="T85" fmla="*/ 26 h 119"/>
                  <a:gd name="T86" fmla="*/ 129 w 134"/>
                  <a:gd name="T87" fmla="*/ 23 h 119"/>
                  <a:gd name="T88" fmla="*/ 133 w 134"/>
                  <a:gd name="T89" fmla="*/ 22 h 119"/>
                  <a:gd name="T90" fmla="*/ 133 w 134"/>
                  <a:gd name="T91" fmla="*/ 16 h 119"/>
                  <a:gd name="T92" fmla="*/ 108 w 134"/>
                  <a:gd name="T93" fmla="*/ 103 h 119"/>
                  <a:gd name="T94" fmla="*/ 113 w 134"/>
                  <a:gd name="T95" fmla="*/ 108 h 119"/>
                  <a:gd name="T96" fmla="*/ 108 w 134"/>
                  <a:gd name="T97" fmla="*/ 113 h 119"/>
                  <a:gd name="T98" fmla="*/ 103 w 134"/>
                  <a:gd name="T99" fmla="*/ 108 h 119"/>
                  <a:gd name="T100" fmla="*/ 108 w 134"/>
                  <a:gd name="T101" fmla="*/ 103 h 119"/>
                  <a:gd name="T102" fmla="*/ 91 w 134"/>
                  <a:gd name="T103" fmla="*/ 41 h 119"/>
                  <a:gd name="T104" fmla="*/ 89 w 134"/>
                  <a:gd name="T105" fmla="*/ 39 h 119"/>
                  <a:gd name="T106" fmla="*/ 112 w 134"/>
                  <a:gd name="T107" fmla="*/ 17 h 119"/>
                  <a:gd name="T108" fmla="*/ 114 w 134"/>
                  <a:gd name="T109" fmla="*/ 19 h 119"/>
                  <a:gd name="T110" fmla="*/ 91 w 134"/>
                  <a:gd name="T111" fmla="*/ 41 h 119"/>
                  <a:gd name="T112" fmla="*/ 98 w 134"/>
                  <a:gd name="T113" fmla="*/ 48 h 119"/>
                  <a:gd name="T114" fmla="*/ 96 w 134"/>
                  <a:gd name="T115" fmla="*/ 47 h 119"/>
                  <a:gd name="T116" fmla="*/ 119 w 134"/>
                  <a:gd name="T117" fmla="*/ 24 h 119"/>
                  <a:gd name="T118" fmla="*/ 121 w 134"/>
                  <a:gd name="T119" fmla="*/ 26 h 119"/>
                  <a:gd name="T120" fmla="*/ 98 w 134"/>
                  <a:gd name="T121" fmla="*/ 4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4" h="119">
                    <a:moveTo>
                      <a:pt x="133" y="16"/>
                    </a:moveTo>
                    <a:cubicBezTo>
                      <a:pt x="121" y="5"/>
                      <a:pt x="121" y="5"/>
                      <a:pt x="121" y="5"/>
                    </a:cubicBezTo>
                    <a:cubicBezTo>
                      <a:pt x="119" y="3"/>
                      <a:pt x="117" y="3"/>
                      <a:pt x="115" y="5"/>
                    </a:cubicBezTo>
                    <a:cubicBezTo>
                      <a:pt x="114" y="6"/>
                      <a:pt x="114" y="7"/>
                      <a:pt x="114" y="8"/>
                    </a:cubicBezTo>
                    <a:cubicBezTo>
                      <a:pt x="113" y="8"/>
                      <a:pt x="112" y="8"/>
                      <a:pt x="111" y="9"/>
                    </a:cubicBezTo>
                    <a:cubicBezTo>
                      <a:pt x="111" y="9"/>
                      <a:pt x="111" y="9"/>
                      <a:pt x="111" y="9"/>
                    </a:cubicBezTo>
                    <a:cubicBezTo>
                      <a:pt x="81" y="39"/>
                      <a:pt x="81" y="39"/>
                      <a:pt x="81" y="39"/>
                    </a:cubicBezTo>
                    <a:cubicBezTo>
                      <a:pt x="81" y="42"/>
                      <a:pt x="80" y="45"/>
                      <a:pt x="79" y="47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3" y="51"/>
                      <a:pt x="83" y="51"/>
                      <a:pt x="83" y="51"/>
                    </a:cubicBezTo>
                    <a:cubicBezTo>
                      <a:pt x="76" y="57"/>
                      <a:pt x="76" y="57"/>
                      <a:pt x="76" y="57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6" y="26"/>
                      <a:pt x="54" y="17"/>
                      <a:pt x="47" y="10"/>
                    </a:cubicBezTo>
                    <a:cubicBezTo>
                      <a:pt x="40" y="3"/>
                      <a:pt x="30" y="0"/>
                      <a:pt x="21" y="3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0" y="30"/>
                      <a:pt x="3" y="40"/>
                      <a:pt x="10" y="47"/>
                    </a:cubicBezTo>
                    <a:cubicBezTo>
                      <a:pt x="17" y="54"/>
                      <a:pt x="27" y="56"/>
                      <a:pt x="36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38" y="96"/>
                      <a:pt x="38" y="96"/>
                      <a:pt x="38" y="96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21" y="115"/>
                      <a:pt x="21" y="115"/>
                      <a:pt x="21" y="115"/>
                    </a:cubicBezTo>
                    <a:cubicBezTo>
                      <a:pt x="23" y="117"/>
                      <a:pt x="23" y="117"/>
                      <a:pt x="23" y="117"/>
                    </a:cubicBezTo>
                    <a:cubicBezTo>
                      <a:pt x="39" y="107"/>
                      <a:pt x="39" y="107"/>
                      <a:pt x="39" y="107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98" y="115"/>
                      <a:pt x="98" y="115"/>
                      <a:pt x="98" y="115"/>
                    </a:cubicBezTo>
                    <a:cubicBezTo>
                      <a:pt x="101" y="117"/>
                      <a:pt x="104" y="119"/>
                      <a:pt x="107" y="119"/>
                    </a:cubicBezTo>
                    <a:cubicBezTo>
                      <a:pt x="110" y="119"/>
                      <a:pt x="113" y="117"/>
                      <a:pt x="116" y="115"/>
                    </a:cubicBezTo>
                    <a:cubicBezTo>
                      <a:pt x="121" y="110"/>
                      <a:pt x="121" y="102"/>
                      <a:pt x="116" y="97"/>
                    </a:cubicBezTo>
                    <a:cubicBezTo>
                      <a:pt x="81" y="62"/>
                      <a:pt x="81" y="62"/>
                      <a:pt x="81" y="62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90" y="59"/>
                      <a:pt x="90" y="59"/>
                      <a:pt x="90" y="59"/>
                    </a:cubicBezTo>
                    <a:cubicBezTo>
                      <a:pt x="92" y="57"/>
                      <a:pt x="95" y="56"/>
                      <a:pt x="98" y="57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9" y="25"/>
                      <a:pt x="129" y="24"/>
                      <a:pt x="129" y="23"/>
                    </a:cubicBezTo>
                    <a:cubicBezTo>
                      <a:pt x="130" y="24"/>
                      <a:pt x="132" y="23"/>
                      <a:pt x="133" y="22"/>
                    </a:cubicBezTo>
                    <a:cubicBezTo>
                      <a:pt x="134" y="21"/>
                      <a:pt x="134" y="18"/>
                      <a:pt x="133" y="16"/>
                    </a:cubicBezTo>
                    <a:close/>
                    <a:moveTo>
                      <a:pt x="108" y="103"/>
                    </a:moveTo>
                    <a:cubicBezTo>
                      <a:pt x="111" y="103"/>
                      <a:pt x="113" y="106"/>
                      <a:pt x="113" y="108"/>
                    </a:cubicBezTo>
                    <a:cubicBezTo>
                      <a:pt x="113" y="111"/>
                      <a:pt x="111" y="113"/>
                      <a:pt x="108" y="113"/>
                    </a:cubicBezTo>
                    <a:cubicBezTo>
                      <a:pt x="105" y="113"/>
                      <a:pt x="103" y="111"/>
                      <a:pt x="103" y="108"/>
                    </a:cubicBezTo>
                    <a:cubicBezTo>
                      <a:pt x="103" y="106"/>
                      <a:pt x="105" y="103"/>
                      <a:pt x="108" y="103"/>
                    </a:cubicBezTo>
                    <a:close/>
                    <a:moveTo>
                      <a:pt x="91" y="41"/>
                    </a:moveTo>
                    <a:cubicBezTo>
                      <a:pt x="89" y="39"/>
                      <a:pt x="89" y="39"/>
                      <a:pt x="89" y="39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4" y="19"/>
                      <a:pt x="114" y="19"/>
                      <a:pt x="114" y="19"/>
                    </a:cubicBezTo>
                    <a:lnTo>
                      <a:pt x="91" y="41"/>
                    </a:lnTo>
                    <a:close/>
                    <a:moveTo>
                      <a:pt x="98" y="48"/>
                    </a:moveTo>
                    <a:cubicBezTo>
                      <a:pt x="96" y="47"/>
                      <a:pt x="96" y="47"/>
                      <a:pt x="96" y="47"/>
                    </a:cubicBezTo>
                    <a:cubicBezTo>
                      <a:pt x="119" y="24"/>
                      <a:pt x="119" y="24"/>
                      <a:pt x="119" y="24"/>
                    </a:cubicBezTo>
                    <a:cubicBezTo>
                      <a:pt x="121" y="26"/>
                      <a:pt x="121" y="26"/>
                      <a:pt x="121" y="26"/>
                    </a:cubicBezTo>
                    <a:lnTo>
                      <a:pt x="98" y="4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8575" tIns="64287" rIns="128575" bIns="64287" numCol="1" anchor="t" anchorCtr="0" compatLnSpc="1"/>
              <a:lstStyle/>
              <a:p>
                <a:endParaRPr lang="en-US" sz="2530">
                  <a:latin typeface="Times New Roman" panose="02020603050405020304" pitchFamily="18" charset="0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  <p:transition advTm="7831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1" grpId="0"/>
      <p:bldP spid="52" grpId="0"/>
      <p:bldP spid="53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-331266" y="-186611"/>
            <a:ext cx="12856190" cy="10285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31268" y="-186611"/>
            <a:ext cx="516898" cy="102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5780" y="93345"/>
            <a:ext cx="2475230" cy="36893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5505" y="505971"/>
            <a:ext cx="3138682" cy="2152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  <a:endParaRPr lang="zh-CN" altLang="en-US" sz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6" name="Group 4"/>
          <p:cNvGrpSpPr/>
          <p:nvPr/>
        </p:nvGrpSpPr>
        <p:grpSpPr>
          <a:xfrm>
            <a:off x="3002387" y="1503990"/>
            <a:ext cx="3230335" cy="1167899"/>
            <a:chOff x="5017868" y="1318260"/>
            <a:chExt cx="2297332" cy="830580"/>
          </a:xfrm>
        </p:grpSpPr>
        <p:cxnSp>
          <p:nvCxnSpPr>
            <p:cNvPr id="7" name="Straight Connector 5"/>
            <p:cNvCxnSpPr/>
            <p:nvPr/>
          </p:nvCxnSpPr>
          <p:spPr>
            <a:xfrm>
              <a:off x="5029200" y="2147252"/>
              <a:ext cx="2286000" cy="1588"/>
            </a:xfrm>
            <a:prstGeom prst="line">
              <a:avLst/>
            </a:prstGeom>
            <a:ln w="123825" cmpd="sng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6"/>
            <p:cNvCxnSpPr/>
            <p:nvPr/>
          </p:nvCxnSpPr>
          <p:spPr>
            <a:xfrm>
              <a:off x="5017868" y="1924149"/>
              <a:ext cx="2286000" cy="1588"/>
            </a:xfrm>
            <a:prstGeom prst="line">
              <a:avLst/>
            </a:prstGeom>
            <a:ln w="123825" cmpd="sng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7"/>
            <p:cNvCxnSpPr/>
            <p:nvPr/>
          </p:nvCxnSpPr>
          <p:spPr>
            <a:xfrm>
              <a:off x="5029200" y="1714500"/>
              <a:ext cx="2286000" cy="1588"/>
            </a:xfrm>
            <a:prstGeom prst="line">
              <a:avLst/>
            </a:prstGeom>
            <a:ln w="123825" cmpd="sng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8"/>
            <p:cNvCxnSpPr/>
            <p:nvPr/>
          </p:nvCxnSpPr>
          <p:spPr>
            <a:xfrm>
              <a:off x="5029200" y="1516380"/>
              <a:ext cx="2286000" cy="1588"/>
            </a:xfrm>
            <a:prstGeom prst="line">
              <a:avLst/>
            </a:prstGeom>
            <a:ln w="123825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9"/>
            <p:cNvCxnSpPr/>
            <p:nvPr/>
          </p:nvCxnSpPr>
          <p:spPr>
            <a:xfrm>
              <a:off x="5021580" y="1318260"/>
              <a:ext cx="2286000" cy="1588"/>
            </a:xfrm>
            <a:prstGeom prst="line">
              <a:avLst/>
            </a:prstGeom>
            <a:ln w="123825" cmpd="sng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Block Arc 10"/>
          <p:cNvSpPr/>
          <p:nvPr/>
        </p:nvSpPr>
        <p:spPr>
          <a:xfrm flipH="1">
            <a:off x="2106596" y="2584798"/>
            <a:ext cx="1825820" cy="1790744"/>
          </a:xfrm>
          <a:prstGeom prst="blockArc">
            <a:avLst>
              <a:gd name="adj1" fmla="val 6368185"/>
              <a:gd name="adj2" fmla="val 16213195"/>
              <a:gd name="adj3" fmla="val 9346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17" name="Block Arc 11"/>
          <p:cNvSpPr/>
          <p:nvPr/>
        </p:nvSpPr>
        <p:spPr>
          <a:xfrm flipH="1">
            <a:off x="1839708" y="2275447"/>
            <a:ext cx="2325360" cy="2325360"/>
          </a:xfrm>
          <a:prstGeom prst="blockArc">
            <a:avLst>
              <a:gd name="adj1" fmla="val 717830"/>
              <a:gd name="adj2" fmla="val 16212547"/>
              <a:gd name="adj3" fmla="val 7246"/>
            </a:avLst>
          </a:prstGeom>
          <a:solidFill>
            <a:schemeClr val="accent4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18" name="Block Arc 12"/>
          <p:cNvSpPr/>
          <p:nvPr/>
        </p:nvSpPr>
        <p:spPr>
          <a:xfrm flipH="1">
            <a:off x="1549531" y="1985269"/>
            <a:ext cx="2937582" cy="2937582"/>
          </a:xfrm>
          <a:prstGeom prst="blockArc">
            <a:avLst>
              <a:gd name="adj1" fmla="val 20207872"/>
              <a:gd name="adj2" fmla="val 16212231"/>
              <a:gd name="adj3" fmla="val 6142"/>
            </a:avLst>
          </a:prstGeom>
          <a:solidFill>
            <a:schemeClr val="accent3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19" name="Block Arc 13"/>
          <p:cNvSpPr/>
          <p:nvPr/>
        </p:nvSpPr>
        <p:spPr>
          <a:xfrm flipH="1">
            <a:off x="1266795" y="1702535"/>
            <a:ext cx="3503049" cy="3503049"/>
          </a:xfrm>
          <a:prstGeom prst="blockArc">
            <a:avLst>
              <a:gd name="adj1" fmla="val 18661781"/>
              <a:gd name="adj2" fmla="val 16202949"/>
              <a:gd name="adj3" fmla="val 5085"/>
            </a:avLst>
          </a:prstGeom>
          <a:solidFill>
            <a:schemeClr val="accent2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20" name="Block Arc 14"/>
          <p:cNvSpPr/>
          <p:nvPr/>
        </p:nvSpPr>
        <p:spPr>
          <a:xfrm flipH="1">
            <a:off x="982533" y="1418273"/>
            <a:ext cx="4071574" cy="4071574"/>
          </a:xfrm>
          <a:prstGeom prst="blockArc">
            <a:avLst>
              <a:gd name="adj1" fmla="val 17708139"/>
              <a:gd name="adj2" fmla="val 16202892"/>
              <a:gd name="adj3" fmla="val 4205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">
              <a:solidFill>
                <a:schemeClr val="tx1"/>
              </a:solidFill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21" name="Rectangle 15"/>
          <p:cNvSpPr/>
          <p:nvPr/>
        </p:nvSpPr>
        <p:spPr>
          <a:xfrm>
            <a:off x="2408836" y="2506498"/>
            <a:ext cx="576580" cy="350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85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rPr>
              <a:t>45%</a:t>
            </a:r>
            <a:endParaRPr lang="en-US" sz="1970" dirty="0"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22" name="Rectangle 16"/>
          <p:cNvSpPr/>
          <p:nvPr/>
        </p:nvSpPr>
        <p:spPr>
          <a:xfrm>
            <a:off x="2410685" y="2196280"/>
            <a:ext cx="576580" cy="350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85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rPr>
              <a:t>50%</a:t>
            </a:r>
            <a:endParaRPr lang="en-US" sz="1970" dirty="0"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23" name="Rectangle 17"/>
          <p:cNvSpPr/>
          <p:nvPr/>
        </p:nvSpPr>
        <p:spPr>
          <a:xfrm>
            <a:off x="2408838" y="1913421"/>
            <a:ext cx="576580" cy="350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85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rPr>
              <a:t>75%</a:t>
            </a:r>
            <a:endParaRPr lang="en-US" sz="1970" dirty="0"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24" name="Rectangle 18"/>
          <p:cNvSpPr/>
          <p:nvPr/>
        </p:nvSpPr>
        <p:spPr>
          <a:xfrm>
            <a:off x="2410684" y="1619656"/>
            <a:ext cx="576580" cy="350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85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rPr>
              <a:t>85%</a:t>
            </a:r>
            <a:endParaRPr lang="en-US" sz="1970" dirty="0"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25" name="Rectangle 19"/>
          <p:cNvSpPr/>
          <p:nvPr/>
        </p:nvSpPr>
        <p:spPr>
          <a:xfrm>
            <a:off x="2441741" y="1311126"/>
            <a:ext cx="576580" cy="3505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685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rPr>
              <a:t>95%</a:t>
            </a:r>
            <a:endParaRPr lang="en-US" sz="1970" dirty="0"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cxnSp>
        <p:nvCxnSpPr>
          <p:cNvPr id="26" name="Straight Connector 20"/>
          <p:cNvCxnSpPr/>
          <p:nvPr/>
        </p:nvCxnSpPr>
        <p:spPr>
          <a:xfrm>
            <a:off x="6330939" y="1507562"/>
            <a:ext cx="214294" cy="2233"/>
          </a:xfrm>
          <a:prstGeom prst="line">
            <a:avLst/>
          </a:prstGeom>
          <a:ln w="123825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1"/>
          <p:cNvCxnSpPr/>
          <p:nvPr/>
        </p:nvCxnSpPr>
        <p:spPr>
          <a:xfrm>
            <a:off x="6330939" y="1784358"/>
            <a:ext cx="214294" cy="2233"/>
          </a:xfrm>
          <a:prstGeom prst="line">
            <a:avLst/>
          </a:prstGeom>
          <a:ln w="123825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2"/>
          <p:cNvCxnSpPr/>
          <p:nvPr/>
        </p:nvCxnSpPr>
        <p:spPr>
          <a:xfrm>
            <a:off x="6330939" y="2058920"/>
            <a:ext cx="214294" cy="2233"/>
          </a:xfrm>
          <a:prstGeom prst="line">
            <a:avLst/>
          </a:prstGeom>
          <a:ln w="123825" cmpd="sng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23"/>
          <p:cNvCxnSpPr/>
          <p:nvPr/>
        </p:nvCxnSpPr>
        <p:spPr>
          <a:xfrm>
            <a:off x="6330939" y="2371431"/>
            <a:ext cx="214294" cy="2233"/>
          </a:xfrm>
          <a:prstGeom prst="line">
            <a:avLst/>
          </a:prstGeom>
          <a:ln w="123825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24"/>
          <p:cNvCxnSpPr/>
          <p:nvPr/>
        </p:nvCxnSpPr>
        <p:spPr>
          <a:xfrm>
            <a:off x="6330939" y="2666084"/>
            <a:ext cx="214294" cy="2233"/>
          </a:xfrm>
          <a:prstGeom prst="line">
            <a:avLst/>
          </a:prstGeom>
          <a:ln w="123825" cmpd="sng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100"/>
          <p:cNvGrpSpPr/>
          <p:nvPr/>
        </p:nvGrpSpPr>
        <p:grpSpPr>
          <a:xfrm>
            <a:off x="7770407" y="1226540"/>
            <a:ext cx="3645117" cy="795613"/>
            <a:chOff x="1315498" y="1113971"/>
            <a:chExt cx="2592315" cy="565819"/>
          </a:xfrm>
        </p:grpSpPr>
        <p:sp>
          <p:nvSpPr>
            <p:cNvPr id="34" name="Text Placeholder 3"/>
            <p:cNvSpPr txBox="1"/>
            <p:nvPr/>
          </p:nvSpPr>
          <p:spPr>
            <a:xfrm>
              <a:off x="1315499" y="1113971"/>
              <a:ext cx="610558" cy="18425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85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Times New Roman" panose="02020603050405020304" pitchFamily="18" charset="0"/>
                </a:rPr>
                <a:t>添加标题</a:t>
              </a:r>
              <a:endParaRPr lang="en-US" sz="1685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5" name="Text Placeholder 3"/>
            <p:cNvSpPr txBox="1"/>
            <p:nvPr/>
          </p:nvSpPr>
          <p:spPr>
            <a:xfrm>
              <a:off x="1315498" y="1371802"/>
              <a:ext cx="2592315" cy="30798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spcBef>
                  <a:spcPct val="20000"/>
                </a:spcBef>
                <a:defRPr/>
              </a:pPr>
              <a:r>
                <a:rPr lang="en-US" sz="1405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Times New Roman" panose="02020603050405020304" pitchFamily="18" charset="0"/>
                </a:rPr>
                <a:t>您的内容打在这里，或者通过复制您的文本后，在此框中选择粘贴。</a:t>
              </a:r>
              <a:endParaRPr lang="en-US" sz="140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6" name="Text Placeholder 3"/>
          <p:cNvSpPr txBox="1"/>
          <p:nvPr/>
        </p:nvSpPr>
        <p:spPr>
          <a:xfrm>
            <a:off x="6589606" y="1163835"/>
            <a:ext cx="857250" cy="103822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6750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rPr>
              <a:t>01</a:t>
            </a:r>
            <a:endParaRPr lang="en-US" sz="6750" dirty="0">
              <a:solidFill>
                <a:schemeClr val="accent1"/>
              </a:solidFill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grpSp>
        <p:nvGrpSpPr>
          <p:cNvPr id="37" name="Group 104"/>
          <p:cNvGrpSpPr/>
          <p:nvPr/>
        </p:nvGrpSpPr>
        <p:grpSpPr>
          <a:xfrm>
            <a:off x="7770407" y="2243815"/>
            <a:ext cx="3645117" cy="795613"/>
            <a:chOff x="1315498" y="1113971"/>
            <a:chExt cx="2592315" cy="565819"/>
          </a:xfrm>
        </p:grpSpPr>
        <p:sp>
          <p:nvSpPr>
            <p:cNvPr id="38" name="Text Placeholder 3"/>
            <p:cNvSpPr txBox="1"/>
            <p:nvPr/>
          </p:nvSpPr>
          <p:spPr>
            <a:xfrm>
              <a:off x="1315499" y="1113971"/>
              <a:ext cx="610558" cy="18425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85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Times New Roman" panose="02020603050405020304" pitchFamily="18" charset="0"/>
                </a:rPr>
                <a:t>添加标题</a:t>
              </a:r>
              <a:endParaRPr lang="en-US" sz="1685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9" name="Text Placeholder 3"/>
            <p:cNvSpPr txBox="1"/>
            <p:nvPr/>
          </p:nvSpPr>
          <p:spPr>
            <a:xfrm>
              <a:off x="1315498" y="1371802"/>
              <a:ext cx="2592315" cy="30798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spcBef>
                  <a:spcPct val="20000"/>
                </a:spcBef>
                <a:defRPr/>
              </a:pPr>
              <a:r>
                <a:rPr lang="en-US" sz="1405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Times New Roman" panose="02020603050405020304" pitchFamily="18" charset="0"/>
                </a:rPr>
                <a:t>您的内容打在这里，或者通过复制您的文本后，在此框中选择粘贴。</a:t>
              </a:r>
              <a:endParaRPr lang="en-US" sz="140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0" name="Text Placeholder 3"/>
          <p:cNvSpPr txBox="1"/>
          <p:nvPr/>
        </p:nvSpPr>
        <p:spPr>
          <a:xfrm>
            <a:off x="6589606" y="2181110"/>
            <a:ext cx="857250" cy="103822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6750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rPr>
              <a:t>02</a:t>
            </a:r>
            <a:endParaRPr lang="en-US" sz="6750" dirty="0">
              <a:solidFill>
                <a:schemeClr val="accent2"/>
              </a:solidFill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grpSp>
        <p:nvGrpSpPr>
          <p:cNvPr id="41" name="Group 108"/>
          <p:cNvGrpSpPr/>
          <p:nvPr/>
        </p:nvGrpSpPr>
        <p:grpSpPr>
          <a:xfrm>
            <a:off x="7770407" y="3280214"/>
            <a:ext cx="3645117" cy="795613"/>
            <a:chOff x="1315498" y="1113971"/>
            <a:chExt cx="2592315" cy="565819"/>
          </a:xfrm>
        </p:grpSpPr>
        <p:sp>
          <p:nvSpPr>
            <p:cNvPr id="42" name="Text Placeholder 3"/>
            <p:cNvSpPr txBox="1"/>
            <p:nvPr/>
          </p:nvSpPr>
          <p:spPr>
            <a:xfrm>
              <a:off x="1315499" y="1113971"/>
              <a:ext cx="610558" cy="18425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85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Times New Roman" panose="02020603050405020304" pitchFamily="18" charset="0"/>
                </a:rPr>
                <a:t>添加标题</a:t>
              </a:r>
              <a:endParaRPr lang="en-US" sz="1685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3" name="Text Placeholder 3"/>
            <p:cNvSpPr txBox="1"/>
            <p:nvPr/>
          </p:nvSpPr>
          <p:spPr>
            <a:xfrm>
              <a:off x="1315498" y="1371802"/>
              <a:ext cx="2592315" cy="30798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spcBef>
                  <a:spcPct val="20000"/>
                </a:spcBef>
                <a:defRPr/>
              </a:pPr>
              <a:r>
                <a:rPr lang="en-US" sz="1405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Times New Roman" panose="02020603050405020304" pitchFamily="18" charset="0"/>
                </a:rPr>
                <a:t>您的内容打在这里，或者通过复制您的文本后，在此框中选择粘贴。</a:t>
              </a:r>
              <a:endParaRPr lang="en-US" sz="140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4" name="Text Placeholder 3"/>
          <p:cNvSpPr txBox="1"/>
          <p:nvPr/>
        </p:nvSpPr>
        <p:spPr>
          <a:xfrm>
            <a:off x="6589606" y="3217509"/>
            <a:ext cx="857250" cy="103822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6750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rPr>
              <a:t>03</a:t>
            </a:r>
            <a:endParaRPr lang="en-US" sz="6750" dirty="0">
              <a:solidFill>
                <a:schemeClr val="accent3"/>
              </a:solidFill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grpSp>
        <p:nvGrpSpPr>
          <p:cNvPr id="45" name="Group 112"/>
          <p:cNvGrpSpPr/>
          <p:nvPr/>
        </p:nvGrpSpPr>
        <p:grpSpPr>
          <a:xfrm>
            <a:off x="7770407" y="4336027"/>
            <a:ext cx="3645117" cy="795613"/>
            <a:chOff x="1315498" y="1113971"/>
            <a:chExt cx="2592315" cy="565819"/>
          </a:xfrm>
        </p:grpSpPr>
        <p:sp>
          <p:nvSpPr>
            <p:cNvPr id="46" name="Text Placeholder 3"/>
            <p:cNvSpPr txBox="1"/>
            <p:nvPr/>
          </p:nvSpPr>
          <p:spPr>
            <a:xfrm>
              <a:off x="1315499" y="1113971"/>
              <a:ext cx="610558" cy="18425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85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Times New Roman" panose="02020603050405020304" pitchFamily="18" charset="0"/>
                </a:rPr>
                <a:t>添加标题</a:t>
              </a:r>
              <a:endParaRPr lang="en-US" sz="1685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7" name="Text Placeholder 3"/>
            <p:cNvSpPr txBox="1"/>
            <p:nvPr/>
          </p:nvSpPr>
          <p:spPr>
            <a:xfrm>
              <a:off x="1315498" y="1371802"/>
              <a:ext cx="2592315" cy="30798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spcBef>
                  <a:spcPct val="20000"/>
                </a:spcBef>
                <a:defRPr/>
              </a:pPr>
              <a:r>
                <a:rPr lang="en-US" sz="1405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Times New Roman" panose="02020603050405020304" pitchFamily="18" charset="0"/>
                </a:rPr>
                <a:t>您的内容打在这里，或者通过复制您的文本后，在此框中选择粘贴。</a:t>
              </a:r>
              <a:endParaRPr lang="en-US" sz="140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8" name="Text Placeholder 3"/>
          <p:cNvSpPr txBox="1"/>
          <p:nvPr/>
        </p:nvSpPr>
        <p:spPr>
          <a:xfrm>
            <a:off x="6589605" y="4273322"/>
            <a:ext cx="857250" cy="103822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6750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rPr>
              <a:t>04</a:t>
            </a:r>
            <a:endParaRPr lang="en-US" sz="6750" dirty="0">
              <a:solidFill>
                <a:schemeClr val="accent4"/>
              </a:solidFill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grpSp>
        <p:nvGrpSpPr>
          <p:cNvPr id="49" name="Group 112"/>
          <p:cNvGrpSpPr/>
          <p:nvPr/>
        </p:nvGrpSpPr>
        <p:grpSpPr>
          <a:xfrm>
            <a:off x="7770407" y="5417817"/>
            <a:ext cx="3645117" cy="795616"/>
            <a:chOff x="1315498" y="1113971"/>
            <a:chExt cx="2592315" cy="565822"/>
          </a:xfrm>
        </p:grpSpPr>
        <p:sp>
          <p:nvSpPr>
            <p:cNvPr id="50" name="Text Placeholder 3"/>
            <p:cNvSpPr txBox="1"/>
            <p:nvPr/>
          </p:nvSpPr>
          <p:spPr>
            <a:xfrm>
              <a:off x="1315498" y="1113971"/>
              <a:ext cx="838199" cy="18425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85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Times New Roman" panose="02020603050405020304" pitchFamily="18" charset="0"/>
                </a:rPr>
                <a:t>添加标题</a:t>
              </a:r>
              <a:endParaRPr lang="en-US" sz="1685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1" name="Text Placeholder 3"/>
            <p:cNvSpPr txBox="1"/>
            <p:nvPr/>
          </p:nvSpPr>
          <p:spPr>
            <a:xfrm>
              <a:off x="1315498" y="1371804"/>
              <a:ext cx="2592315" cy="30798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spcBef>
                  <a:spcPct val="20000"/>
                </a:spcBef>
                <a:defRPr/>
              </a:pPr>
              <a:r>
                <a:rPr lang="en-US" sz="1405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Times New Roman" panose="02020603050405020304" pitchFamily="18" charset="0"/>
                </a:rPr>
                <a:t>您的内容打在这里，或者通过复制您的文本后，在此框中选择粘贴。</a:t>
              </a:r>
              <a:endParaRPr lang="en-US" sz="140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52" name="Text Placeholder 3"/>
          <p:cNvSpPr txBox="1"/>
          <p:nvPr/>
        </p:nvSpPr>
        <p:spPr>
          <a:xfrm>
            <a:off x="6589605" y="5355116"/>
            <a:ext cx="857250" cy="103822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6750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rPr>
              <a:t>05</a:t>
            </a:r>
            <a:endParaRPr lang="en-US" sz="6750" dirty="0">
              <a:solidFill>
                <a:schemeClr val="accent5"/>
              </a:solidFill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 advTm="11326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7" grpId="0" bldLvl="0" animBg="1"/>
      <p:bldP spid="18" grpId="0" bldLvl="0" animBg="1"/>
      <p:bldP spid="19" grpId="0" bldLvl="0" animBg="1"/>
      <p:bldP spid="20" grpId="0" bldLvl="0" animBg="1"/>
      <p:bldP spid="21" grpId="0"/>
      <p:bldP spid="22" grpId="0"/>
      <p:bldP spid="23" grpId="0"/>
      <p:bldP spid="24" grpId="0"/>
      <p:bldP spid="25" grpId="0"/>
      <p:bldP spid="36" grpId="0"/>
      <p:bldP spid="40" grpId="0"/>
      <p:bldP spid="44" grpId="0"/>
      <p:bldP spid="48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-331266" y="-186611"/>
            <a:ext cx="12856190" cy="10285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31268" y="-186611"/>
            <a:ext cx="516898" cy="102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5780" y="93345"/>
            <a:ext cx="2475230" cy="36893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5505" y="505971"/>
            <a:ext cx="3138682" cy="2152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  <a:endParaRPr lang="zh-CN" altLang="en-US" sz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" name="Parallelogram 1"/>
          <p:cNvSpPr/>
          <p:nvPr/>
        </p:nvSpPr>
        <p:spPr>
          <a:xfrm>
            <a:off x="7878137" y="1810593"/>
            <a:ext cx="2828673" cy="428586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685" b="1">
                <a:latin typeface="Times New Roman" panose="02020603050405020304" pitchFamily="18" charset="0"/>
                <a:ea typeface="微软雅黑" panose="020B0503020204020204" charset="-122"/>
                <a:cs typeface="Open Sans" panose="020B0606030504020204" pitchFamily="34" charset="0"/>
                <a:sym typeface="Times New Roman" panose="02020603050405020304" pitchFamily="18" charset="0"/>
              </a:rPr>
              <a:t>单击此处添加名称</a:t>
            </a:r>
            <a:endParaRPr lang="en-US" sz="1685" b="1">
              <a:latin typeface="Times New Roman" panose="02020603050405020304" pitchFamily="18" charset="0"/>
              <a:ea typeface="微软雅黑" panose="020B050302020402020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3" name="Parallelogram 2"/>
          <p:cNvSpPr/>
          <p:nvPr/>
        </p:nvSpPr>
        <p:spPr>
          <a:xfrm>
            <a:off x="8478158" y="2560620"/>
            <a:ext cx="2828673" cy="428586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685" b="1">
                <a:latin typeface="Times New Roman" panose="02020603050405020304" pitchFamily="18" charset="0"/>
                <a:ea typeface="微软雅黑" panose="020B0503020204020204" charset="-122"/>
                <a:cs typeface="Open Sans" panose="020B0606030504020204" pitchFamily="34" charset="0"/>
                <a:sym typeface="Times New Roman" panose="02020603050405020304" pitchFamily="18" charset="0"/>
              </a:rPr>
              <a:t>单击此处添加名称</a:t>
            </a:r>
            <a:endParaRPr lang="en-US" sz="1685" b="1">
              <a:latin typeface="Times New Roman" panose="02020603050405020304" pitchFamily="18" charset="0"/>
              <a:ea typeface="微软雅黑" panose="020B050302020402020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4" name="Parallelogram 3"/>
          <p:cNvSpPr/>
          <p:nvPr/>
        </p:nvSpPr>
        <p:spPr>
          <a:xfrm>
            <a:off x="8799601" y="3310646"/>
            <a:ext cx="2828673" cy="428586"/>
          </a:xfrm>
          <a:prstGeom prst="parallelogram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685" b="1">
                <a:latin typeface="Times New Roman" panose="02020603050405020304" pitchFamily="18" charset="0"/>
                <a:ea typeface="微软雅黑" panose="020B0503020204020204" charset="-122"/>
                <a:cs typeface="Open Sans" panose="020B0606030504020204" pitchFamily="34" charset="0"/>
                <a:sym typeface="Times New Roman" panose="02020603050405020304" pitchFamily="18" charset="0"/>
              </a:rPr>
              <a:t>单击此处添加名称</a:t>
            </a:r>
            <a:endParaRPr lang="en-US" sz="1685" b="1">
              <a:latin typeface="Times New Roman" panose="02020603050405020304" pitchFamily="18" charset="0"/>
              <a:ea typeface="微软雅黑" panose="020B050302020402020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5" name="Parallelogram 4"/>
          <p:cNvSpPr/>
          <p:nvPr/>
        </p:nvSpPr>
        <p:spPr>
          <a:xfrm>
            <a:off x="8306723" y="4164124"/>
            <a:ext cx="2828673" cy="428586"/>
          </a:xfrm>
          <a:prstGeom prst="parallelogram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685" b="1">
                <a:latin typeface="Times New Roman" panose="02020603050405020304" pitchFamily="18" charset="0"/>
                <a:ea typeface="微软雅黑" panose="020B0503020204020204" charset="-122"/>
                <a:cs typeface="Open Sans" panose="020B0606030504020204" pitchFamily="34" charset="0"/>
                <a:sym typeface="Times New Roman" panose="02020603050405020304" pitchFamily="18" charset="0"/>
              </a:rPr>
              <a:t>单击此处添加名称</a:t>
            </a:r>
            <a:endParaRPr lang="en-US" sz="1685" b="1">
              <a:latin typeface="Times New Roman" panose="02020603050405020304" pitchFamily="18" charset="0"/>
              <a:ea typeface="微软雅黑" panose="020B050302020402020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6" name="Parallelogram 5"/>
          <p:cNvSpPr/>
          <p:nvPr/>
        </p:nvSpPr>
        <p:spPr>
          <a:xfrm flipH="1">
            <a:off x="1299333" y="1810593"/>
            <a:ext cx="2828673" cy="428586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685" b="1">
                <a:latin typeface="Times New Roman" panose="02020603050405020304" pitchFamily="18" charset="0"/>
                <a:ea typeface="微软雅黑" panose="020B0503020204020204" charset="-122"/>
                <a:cs typeface="Open Sans" panose="020B0606030504020204" pitchFamily="34" charset="0"/>
                <a:sym typeface="Times New Roman" panose="02020603050405020304" pitchFamily="18" charset="0"/>
              </a:rPr>
              <a:t>单击此处添加名称</a:t>
            </a:r>
            <a:endParaRPr lang="en-US" sz="1685" b="1">
              <a:latin typeface="Times New Roman" panose="02020603050405020304" pitchFamily="18" charset="0"/>
              <a:ea typeface="微软雅黑" panose="020B050302020402020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7" name="Parallelogram 6"/>
          <p:cNvSpPr/>
          <p:nvPr/>
        </p:nvSpPr>
        <p:spPr>
          <a:xfrm flipH="1">
            <a:off x="870747" y="2560620"/>
            <a:ext cx="2828673" cy="428586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685" b="1">
                <a:latin typeface="Times New Roman" panose="02020603050405020304" pitchFamily="18" charset="0"/>
                <a:ea typeface="微软雅黑" panose="020B0503020204020204" charset="-122"/>
                <a:cs typeface="Open Sans" panose="020B0606030504020204" pitchFamily="34" charset="0"/>
                <a:sym typeface="Times New Roman" panose="02020603050405020304" pitchFamily="18" charset="0"/>
              </a:rPr>
              <a:t>单击此处添加名称</a:t>
            </a:r>
            <a:endParaRPr lang="en-US" sz="1685" b="1">
              <a:latin typeface="Times New Roman" panose="02020603050405020304" pitchFamily="18" charset="0"/>
              <a:ea typeface="微软雅黑" panose="020B050302020402020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8" name="Parallelogram 7"/>
          <p:cNvSpPr/>
          <p:nvPr/>
        </p:nvSpPr>
        <p:spPr>
          <a:xfrm flipH="1">
            <a:off x="549306" y="3310646"/>
            <a:ext cx="2828673" cy="428586"/>
          </a:xfrm>
          <a:prstGeom prst="parallelogram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685" b="1">
                <a:latin typeface="Times New Roman" panose="02020603050405020304" pitchFamily="18" charset="0"/>
                <a:ea typeface="微软雅黑" panose="020B0503020204020204" charset="-122"/>
                <a:cs typeface="Open Sans" panose="020B0606030504020204" pitchFamily="34" charset="0"/>
                <a:sym typeface="Times New Roman" panose="02020603050405020304" pitchFamily="18" charset="0"/>
              </a:rPr>
              <a:t>单击此处添加名称</a:t>
            </a:r>
            <a:endParaRPr lang="en-US" sz="1685" b="1">
              <a:latin typeface="Times New Roman" panose="02020603050405020304" pitchFamily="18" charset="0"/>
              <a:ea typeface="微软雅黑" panose="020B050302020402020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9" name="Parallelogram 8"/>
          <p:cNvSpPr/>
          <p:nvPr/>
        </p:nvSpPr>
        <p:spPr>
          <a:xfrm flipH="1">
            <a:off x="1047968" y="4164124"/>
            <a:ext cx="2828673" cy="428586"/>
          </a:xfrm>
          <a:prstGeom prst="parallelogram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685" b="1">
                <a:latin typeface="Times New Roman" panose="02020603050405020304" pitchFamily="18" charset="0"/>
                <a:ea typeface="微软雅黑" panose="020B0503020204020204" charset="-122"/>
                <a:cs typeface="Open Sans" panose="020B0606030504020204" pitchFamily="34" charset="0"/>
                <a:sym typeface="Times New Roman" panose="02020603050405020304" pitchFamily="18" charset="0"/>
              </a:rPr>
              <a:t>单击此处添加名称</a:t>
            </a:r>
            <a:endParaRPr lang="en-US" sz="1685" b="1">
              <a:latin typeface="Times New Roman" panose="02020603050405020304" pitchFamily="18" charset="0"/>
              <a:ea typeface="微软雅黑" panose="020B050302020402020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cxnSp>
        <p:nvCxnSpPr>
          <p:cNvPr id="13" name="Straight Arrow Connector 9"/>
          <p:cNvCxnSpPr/>
          <p:nvPr/>
        </p:nvCxnSpPr>
        <p:spPr>
          <a:xfrm flipV="1">
            <a:off x="7020966" y="2239180"/>
            <a:ext cx="857170" cy="92470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0"/>
          <p:cNvCxnSpPr/>
          <p:nvPr/>
        </p:nvCxnSpPr>
        <p:spPr>
          <a:xfrm flipH="1" flipV="1">
            <a:off x="4128007" y="2239180"/>
            <a:ext cx="964323" cy="92470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1"/>
          <p:cNvCxnSpPr/>
          <p:nvPr/>
        </p:nvCxnSpPr>
        <p:spPr>
          <a:xfrm flipV="1">
            <a:off x="7486246" y="2989207"/>
            <a:ext cx="991913" cy="71041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2"/>
          <p:cNvCxnSpPr/>
          <p:nvPr/>
        </p:nvCxnSpPr>
        <p:spPr>
          <a:xfrm flipH="1" flipV="1">
            <a:off x="3671828" y="2955442"/>
            <a:ext cx="991913" cy="71041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3"/>
          <p:cNvCxnSpPr/>
          <p:nvPr/>
        </p:nvCxnSpPr>
        <p:spPr>
          <a:xfrm flipV="1">
            <a:off x="7486247" y="3739234"/>
            <a:ext cx="1313356" cy="35520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4"/>
          <p:cNvCxnSpPr/>
          <p:nvPr/>
        </p:nvCxnSpPr>
        <p:spPr>
          <a:xfrm flipH="1" flipV="1">
            <a:off x="3370371" y="3739234"/>
            <a:ext cx="1313356" cy="35520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5"/>
          <p:cNvCxnSpPr/>
          <p:nvPr/>
        </p:nvCxnSpPr>
        <p:spPr>
          <a:xfrm>
            <a:off x="7486246" y="4489823"/>
            <a:ext cx="820478" cy="10288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16"/>
          <p:cNvCxnSpPr/>
          <p:nvPr/>
        </p:nvCxnSpPr>
        <p:spPr>
          <a:xfrm flipH="1">
            <a:off x="3863247" y="4489823"/>
            <a:ext cx="820478" cy="10288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/>
        </p:nvGrpSpPr>
        <p:grpSpPr>
          <a:xfrm>
            <a:off x="4710705" y="1729037"/>
            <a:ext cx="2774906" cy="2916466"/>
            <a:chOff x="6899728" y="2042926"/>
            <a:chExt cx="3536004" cy="3716391"/>
          </a:xfrm>
        </p:grpSpPr>
        <p:grpSp>
          <p:nvGrpSpPr>
            <p:cNvPr id="27" name="Group 51"/>
            <p:cNvGrpSpPr/>
            <p:nvPr/>
          </p:nvGrpSpPr>
          <p:grpSpPr>
            <a:xfrm>
              <a:off x="6899728" y="2042926"/>
              <a:ext cx="3536004" cy="1678159"/>
              <a:chOff x="3124200" y="1219200"/>
              <a:chExt cx="2895600" cy="1374228"/>
            </a:xfrm>
          </p:grpSpPr>
          <p:sp>
            <p:nvSpPr>
              <p:cNvPr id="28" name="U-Turn Arrow 27"/>
              <p:cNvSpPr/>
              <p:nvPr/>
            </p:nvSpPr>
            <p:spPr bwMode="auto">
              <a:xfrm>
                <a:off x="3638550" y="1219200"/>
                <a:ext cx="2133600" cy="1219200"/>
              </a:xfrm>
              <a:prstGeom prst="uturnArrow">
                <a:avLst>
                  <a:gd name="adj1" fmla="val 18135"/>
                  <a:gd name="adj2" fmla="val 25000"/>
                  <a:gd name="adj3" fmla="val 0"/>
                  <a:gd name="adj4" fmla="val 79534"/>
                  <a:gd name="adj5" fmla="val 100000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</a:ln>
            </p:spPr>
            <p:txBody>
              <a:bodyPr vert="horz" wrap="square" lIns="96431" tIns="48216" rIns="96431" bIns="48216" numCol="1" rtlCol="0" anchor="t" anchorCtr="0" compatLnSpc="1"/>
              <a:p>
                <a:pPr algn="ctr"/>
                <a:endParaRPr lang="en-US" sz="100">
                  <a:latin typeface="Times New Roman" panose="02020603050405020304" pitchFamily="18" charset="0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9" name="Rounded Rectangle 28"/>
              <p:cNvSpPr/>
              <p:nvPr/>
            </p:nvSpPr>
            <p:spPr bwMode="auto">
              <a:xfrm>
                <a:off x="3124200" y="2435772"/>
                <a:ext cx="2895600" cy="157656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</a:ln>
            </p:spPr>
            <p:txBody>
              <a:bodyPr vert="horz" wrap="square" lIns="96431" tIns="48216" rIns="96431" bIns="48216" numCol="1" rtlCol="0" anchor="t" anchorCtr="0" compatLnSpc="1"/>
              <a:p>
                <a:pPr algn="ctr"/>
                <a:endParaRPr lang="en-US" sz="1160">
                  <a:latin typeface="Times New Roman" panose="02020603050405020304" pitchFamily="18" charset="0"/>
                  <a:ea typeface="微软雅黑" panose="020B050302020402020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0" name="Rounded Rectangle 29"/>
            <p:cNvSpPr/>
            <p:nvPr/>
          </p:nvSpPr>
          <p:spPr bwMode="auto">
            <a:xfrm>
              <a:off x="6899728" y="5566793"/>
              <a:ext cx="3536004" cy="192524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</a:ln>
          </p:spPr>
          <p:txBody>
            <a:bodyPr vert="horz" wrap="square" lIns="96431" tIns="48216" rIns="96431" bIns="48216" numCol="1" rtlCol="0" anchor="t" anchorCtr="0" compatLnSpc="1"/>
            <a:p>
              <a:pPr algn="ctr"/>
              <a:endParaRPr lang="en-US" sz="1160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123679" y="3751564"/>
              <a:ext cx="3093472" cy="42881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sz="100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123679" y="4201954"/>
              <a:ext cx="3093472" cy="42881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sz="100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123679" y="4653809"/>
              <a:ext cx="3093472" cy="42881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sz="100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7123679" y="5104164"/>
              <a:ext cx="3093472" cy="4288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sz="100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025593" y="5265084"/>
            <a:ext cx="10153046" cy="6769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en-US" sz="1265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Open Sans" panose="020B0606030504020204" pitchFamily="34" charset="0"/>
                <a:sym typeface="Times New Roman" panose="02020603050405020304" pitchFamily="18" charset="0"/>
              </a:rPr>
              <a:t>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</a:t>
            </a:r>
            <a:endParaRPr lang="en-US" sz="1265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 advTm="10171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矩形 9"/>
          <p:cNvSpPr/>
          <p:nvPr/>
        </p:nvSpPr>
        <p:spPr>
          <a:xfrm>
            <a:off x="-331266" y="-186611"/>
            <a:ext cx="12856190" cy="10285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331268" y="-186611"/>
            <a:ext cx="516898" cy="102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525780" y="93345"/>
            <a:ext cx="2475230" cy="36893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单击此处添加名称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5505" y="505971"/>
            <a:ext cx="3138682" cy="21526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p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TO ADD CAPTION TEXT</a:t>
            </a:r>
            <a:endParaRPr lang="zh-CN" altLang="en-US" sz="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79170" y="1867535"/>
            <a:ext cx="3614420" cy="9963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lvl="0" algn="just"/>
            <a:r>
              <a:rPr lang="en-US" sz="22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Times New Roman" panose="02020603050405020304" pitchFamily="18" charset="0"/>
              </a:rPr>
              <a:t>单击此处添加名称</a:t>
            </a:r>
            <a:endParaRPr lang="en-US" sz="225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Times New Roman" panose="02020603050405020304" pitchFamily="18" charset="0"/>
            </a:endParaRPr>
          </a:p>
          <a:p>
            <a:pPr algn="just"/>
            <a:r>
              <a:rPr lang="en-US" sz="140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Times New Roman" panose="02020603050405020304" pitchFamily="18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en-US" sz="140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9260" y="3274526"/>
            <a:ext cx="3627753" cy="9963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lvl="0" algn="just"/>
            <a:r>
              <a:rPr lang="en-US" sz="22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Times New Roman" panose="02020603050405020304" pitchFamily="18" charset="0"/>
              </a:rPr>
              <a:t>单击此处添加名称</a:t>
            </a:r>
            <a:endParaRPr lang="en-US" sz="225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Times New Roman" panose="02020603050405020304" pitchFamily="18" charset="0"/>
            </a:endParaRPr>
          </a:p>
          <a:p>
            <a:pPr algn="just"/>
            <a:r>
              <a:rPr lang="en-US" sz="140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Times New Roman" panose="02020603050405020304" pitchFamily="18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en-US" sz="140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9260" y="4666603"/>
            <a:ext cx="3627753" cy="9963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p>
            <a:pPr lvl="0" algn="just"/>
            <a:r>
              <a:rPr lang="en-US" sz="225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Times New Roman" panose="02020603050405020304" pitchFamily="18" charset="0"/>
              </a:rPr>
              <a:t>单击此处添加名称</a:t>
            </a:r>
            <a:endParaRPr lang="en-US" sz="225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Times New Roman" panose="02020603050405020304" pitchFamily="18" charset="0"/>
            </a:endParaRPr>
          </a:p>
          <a:p>
            <a:pPr algn="just"/>
            <a:r>
              <a:rPr lang="en-US" sz="1405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Times New Roman" panose="02020603050405020304" pitchFamily="18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en-US" sz="1405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p:pic>
        <p:nvPicPr>
          <p:cNvPr id="2" name="图片占位符 1"/>
          <p:cNvPicPr>
            <a:picLocks noGrp="1" noChangeAspect="1"/>
          </p:cNvPicPr>
          <p:nvPr>
            <p:ph type="pic" sz="quarter" idx="13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5750" y="1825625"/>
            <a:ext cx="5988050" cy="4053840"/>
          </a:xfrm>
        </p:spPr>
      </p:pic>
    </p:spTree>
  </p:cSld>
  <p:clrMapOvr>
    <a:masterClrMapping/>
  </p:clrMapOvr>
  <p:transition advTm="1966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22"/>
          <p:cNvSpPr txBox="1"/>
          <p:nvPr/>
        </p:nvSpPr>
        <p:spPr>
          <a:xfrm>
            <a:off x="1267814" y="1325388"/>
            <a:ext cx="4472940" cy="376936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p>
            <a:r>
              <a:rPr lang="en-US" altLang="zh-CN" sz="72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PART</a:t>
            </a:r>
            <a:r>
              <a:rPr lang="en-US" altLang="zh-CN" sz="23895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2</a:t>
            </a:r>
            <a:endParaRPr lang="en-US" altLang="zh-CN" sz="23895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" name="TextBox 38"/>
          <p:cNvSpPr txBox="1"/>
          <p:nvPr/>
        </p:nvSpPr>
        <p:spPr>
          <a:xfrm>
            <a:off x="5483133" y="2579405"/>
            <a:ext cx="4955232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000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此处添加名称</a:t>
            </a:r>
            <a:endParaRPr lang="zh-CN" altLang="en-US" sz="6000" b="1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TextBox 39"/>
          <p:cNvSpPr txBox="1"/>
          <p:nvPr/>
        </p:nvSpPr>
        <p:spPr>
          <a:xfrm>
            <a:off x="5483387" y="3685190"/>
            <a:ext cx="2038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484505" indent="-484505" algn="l"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此处添加名称</a:t>
            </a: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5" name="TextBox 40"/>
          <p:cNvSpPr txBox="1"/>
          <p:nvPr/>
        </p:nvSpPr>
        <p:spPr>
          <a:xfrm>
            <a:off x="8154607" y="3685190"/>
            <a:ext cx="2038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484505" indent="-484505" algn="l"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此处添加名称</a:t>
            </a: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83383" y="4072384"/>
            <a:ext cx="2038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484505" indent="-484505" algn="l"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此处添加名称</a:t>
            </a: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54607" y="4072384"/>
            <a:ext cx="203898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484505" indent="-484505" algn="l"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此处添加名称</a:t>
            </a:r>
            <a:endParaRPr lang="zh-CN" altLang="en-US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Tm="2715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4" grpId="0"/>
      <p:bldP spid="5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主题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4847</Words>
  <Application>WPS 演示</Application>
  <PresentationFormat>宽屏</PresentationFormat>
  <Paragraphs>606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58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Humnst777 Blk BT</vt:lpstr>
      <vt:lpstr>Times New Roman</vt:lpstr>
      <vt:lpstr>Clear Sans</vt:lpstr>
      <vt:lpstr>Open Sans</vt:lpstr>
      <vt:lpstr>MS PGothic</vt:lpstr>
      <vt:lpstr>Calibri</vt:lpstr>
      <vt:lpstr>Palatino Linotype</vt:lpstr>
      <vt:lpstr>N.O.- Movement</vt:lpstr>
      <vt:lpstr>朗太書体</vt:lpstr>
      <vt:lpstr>Xenik</vt:lpstr>
      <vt:lpstr>Impact</vt:lpstr>
      <vt:lpstr>方正兰亭黑_GBK</vt:lpstr>
      <vt:lpstr>黑体</vt:lpstr>
      <vt:lpstr>Gill Sans</vt:lpstr>
      <vt:lpstr>Agency FB</vt:lpstr>
      <vt:lpstr>Aharoni</vt:lpstr>
      <vt:lpstr>时尚中黑简体</vt:lpstr>
      <vt:lpstr>方正粗谭黑简体</vt:lpstr>
      <vt:lpstr>方正正大黑简体</vt:lpstr>
      <vt:lpstr>Gill Sans MT</vt:lpstr>
      <vt:lpstr>Lato Light</vt:lpstr>
      <vt:lpstr>Bebas Neue</vt:lpstr>
      <vt:lpstr>Bebas Neue Bold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5</cp:revision>
  <dcterms:created xsi:type="dcterms:W3CDTF">2017-06-17T16:21:50Z</dcterms:created>
  <dcterms:modified xsi:type="dcterms:W3CDTF">2017-06-17T17:00:09Z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2052-10.1.0.6554</vt:lpwstr>
  </property>
</Properties>
</file>