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9"/>
  </p:notesMasterIdLst>
  <p:sldIdLst>
    <p:sldId id="256" r:id="rId2"/>
    <p:sldId id="319" r:id="rId3"/>
    <p:sldId id="288" r:id="rId4"/>
    <p:sldId id="290" r:id="rId5"/>
    <p:sldId id="291" r:id="rId6"/>
    <p:sldId id="292" r:id="rId7"/>
    <p:sldId id="293" r:id="rId8"/>
    <p:sldId id="289" r:id="rId9"/>
    <p:sldId id="294" r:id="rId10"/>
    <p:sldId id="295" r:id="rId11"/>
    <p:sldId id="296" r:id="rId12"/>
    <p:sldId id="297" r:id="rId13"/>
    <p:sldId id="299" r:id="rId14"/>
    <p:sldId id="298" r:id="rId15"/>
    <p:sldId id="300" r:id="rId16"/>
    <p:sldId id="301" r:id="rId17"/>
    <p:sldId id="302" r:id="rId18"/>
    <p:sldId id="303" r:id="rId19"/>
    <p:sldId id="304" r:id="rId20"/>
    <p:sldId id="305" r:id="rId21"/>
    <p:sldId id="320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6" r:id="rId30"/>
    <p:sldId id="314" r:id="rId31"/>
    <p:sldId id="313" r:id="rId32"/>
    <p:sldId id="321" r:id="rId33"/>
    <p:sldId id="315" r:id="rId34"/>
    <p:sldId id="317" r:id="rId35"/>
    <p:sldId id="322" r:id="rId36"/>
    <p:sldId id="318" r:id="rId37"/>
    <p:sldId id="323" r:id="rId3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EAEAEA"/>
    <a:srgbClr val="DDDDDD"/>
    <a:srgbClr val="000000"/>
    <a:srgbClr val="CC33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95"/>
        <p:guide pos="29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D12810-446A-41E1-AE23-787C6B68BD5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 b="1"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 b="1"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1.emf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334000" y="6019800"/>
            <a:ext cx="3321050" cy="5175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POWERPOINT模板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未知"/>
          <p:cNvSpPr>
            <a:spLocks/>
          </p:cNvSpPr>
          <p:nvPr/>
        </p:nvSpPr>
        <p:spPr bwMode="auto">
          <a:xfrm>
            <a:off x="914400" y="2208212"/>
            <a:ext cx="7391400" cy="3273425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000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000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987550" y="2557462"/>
            <a:ext cx="228600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895600" y="2887662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3879850" y="3203575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6248400" y="3860800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5035550" y="3586162"/>
            <a:ext cx="444500" cy="427038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520825" y="1828800"/>
            <a:ext cx="1222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435225" y="1843087"/>
            <a:ext cx="1219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454400" y="1847850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654550" y="1839912"/>
            <a:ext cx="12223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899150" y="1838325"/>
            <a:ext cx="1222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55625" y="2900362"/>
            <a:ext cx="2308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b="1">
                <a:solidFill>
                  <a:schemeClr val="tx2"/>
                </a:solidFill>
              </a:rPr>
              <a:t> </a:t>
            </a:r>
            <a:r>
              <a:rPr lang="zh-CN" altLang="en-US" sz="12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104900" y="3390900"/>
            <a:ext cx="24511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300" b="1">
                <a:solidFill>
                  <a:schemeClr val="tx2"/>
                </a:solidFill>
              </a:rPr>
              <a:t> </a:t>
            </a:r>
            <a:r>
              <a:rPr lang="zh-CN" altLang="en-US" sz="13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2047875" y="3957637"/>
            <a:ext cx="2451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3260725" y="4522787"/>
            <a:ext cx="2451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4197350" y="5176837"/>
            <a:ext cx="2451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solidFill>
                  <a:schemeClr val="tx2"/>
                </a:solidFill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点击编辑文字</a:t>
            </a:r>
          </a:p>
        </p:txBody>
      </p:sp>
      <p:cxnSp>
        <p:nvCxnSpPr>
          <p:cNvPr id="12306" name="AutoShape 18"/>
          <p:cNvCxnSpPr>
            <a:cxnSpLocks noChangeShapeType="1"/>
            <a:stCxn id="12291" idx="3"/>
            <a:endCxn id="12301" idx="0"/>
          </p:cNvCxnSpPr>
          <p:nvPr/>
        </p:nvCxnSpPr>
        <p:spPr bwMode="auto">
          <a:xfrm rot="5400000">
            <a:off x="1804194" y="2602706"/>
            <a:ext cx="203200" cy="392112"/>
          </a:xfrm>
          <a:prstGeom prst="bentConnector3">
            <a:avLst>
              <a:gd name="adj1" fmla="val 50310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2307" name="AutoShape 19"/>
          <p:cNvCxnSpPr>
            <a:cxnSpLocks noChangeShapeType="1"/>
            <a:stCxn id="12292" idx="3"/>
            <a:endCxn id="12302" idx="0"/>
          </p:cNvCxnSpPr>
          <p:nvPr/>
        </p:nvCxnSpPr>
        <p:spPr bwMode="auto">
          <a:xfrm rot="5400000">
            <a:off x="2523331" y="2885281"/>
            <a:ext cx="312738" cy="698500"/>
          </a:xfrm>
          <a:prstGeom prst="bentConnector3">
            <a:avLst>
              <a:gd name="adj1" fmla="val 50102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2308" name="AutoShape 20"/>
          <p:cNvCxnSpPr>
            <a:cxnSpLocks noChangeShapeType="1"/>
            <a:stCxn id="12293" idx="3"/>
            <a:endCxn id="12303" idx="0"/>
          </p:cNvCxnSpPr>
          <p:nvPr/>
        </p:nvCxnSpPr>
        <p:spPr bwMode="auto">
          <a:xfrm rot="5400000">
            <a:off x="3443288" y="3341687"/>
            <a:ext cx="446087" cy="785813"/>
          </a:xfrm>
          <a:prstGeom prst="bentConnector3">
            <a:avLst>
              <a:gd name="adj1" fmla="val 50144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2309" name="AutoShape 21"/>
          <p:cNvCxnSpPr>
            <a:cxnSpLocks noChangeShapeType="1"/>
            <a:stCxn id="12295" idx="3"/>
            <a:endCxn id="12304" idx="0"/>
          </p:cNvCxnSpPr>
          <p:nvPr/>
        </p:nvCxnSpPr>
        <p:spPr bwMode="auto">
          <a:xfrm rot="5400000">
            <a:off x="4617244" y="3882231"/>
            <a:ext cx="509587" cy="771525"/>
          </a:xfrm>
          <a:prstGeom prst="bentConnector3">
            <a:avLst>
              <a:gd name="adj1" fmla="val 50125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cxnSp>
        <p:nvCxnSpPr>
          <p:cNvPr id="12310" name="AutoShape 22"/>
          <p:cNvCxnSpPr>
            <a:cxnSpLocks noChangeShapeType="1"/>
            <a:stCxn id="12294" idx="3"/>
            <a:endCxn id="12305" idx="0"/>
          </p:cNvCxnSpPr>
          <p:nvPr/>
        </p:nvCxnSpPr>
        <p:spPr bwMode="auto">
          <a:xfrm rot="5400000">
            <a:off x="5660231" y="4304506"/>
            <a:ext cx="633413" cy="1108075"/>
          </a:xfrm>
          <a:prstGeom prst="bentConnector3">
            <a:avLst>
              <a:gd name="adj1" fmla="val 50051"/>
            </a:avLst>
          </a:prstGeom>
          <a:noFill/>
          <a:ln w="9525" cap="flat" cmpd="sng">
            <a:solidFill>
              <a:srgbClr val="1C1C1C"/>
            </a:solidFill>
            <a:miter lim="800000"/>
            <a:headEnd/>
            <a:tailEnd/>
          </a:ln>
          <a:effectLst/>
        </p:spPr>
      </p:cxnSp>
      <p:sp>
        <p:nvSpPr>
          <p:cNvPr id="12311" name="AutoShape 23"/>
          <p:cNvSpPr>
            <a:spLocks noChangeArrowheads="1"/>
          </p:cNvSpPr>
          <p:nvPr/>
        </p:nvSpPr>
        <p:spPr bwMode="auto">
          <a:xfrm>
            <a:off x="6248400" y="2252662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5035550" y="2251075"/>
            <a:ext cx="444500" cy="1433512"/>
          </a:xfrm>
          <a:prstGeom prst="can">
            <a:avLst>
              <a:gd name="adj" fmla="val 27457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>
            <a:off x="3879850" y="2247900"/>
            <a:ext cx="358775" cy="1049337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2895600" y="2254250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1987550" y="2255837"/>
            <a:ext cx="228600" cy="358775"/>
          </a:xfrm>
          <a:prstGeom prst="can">
            <a:avLst>
              <a:gd name="adj" fmla="val 26644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6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 rot="5400000">
            <a:off x="1363663" y="36274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未知"/>
          <p:cNvSpPr>
            <a:spLocks/>
          </p:cNvSpPr>
          <p:nvPr/>
        </p:nvSpPr>
        <p:spPr bwMode="auto">
          <a:xfrm>
            <a:off x="1441450" y="3563938"/>
            <a:ext cx="1700213" cy="407987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965325" y="3638550"/>
            <a:ext cx="5778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31925" y="4137025"/>
            <a:ext cx="17049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 rot="5400000">
            <a:off x="3687763" y="36274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未知"/>
          <p:cNvSpPr>
            <a:spLocks/>
          </p:cNvSpPr>
          <p:nvPr/>
        </p:nvSpPr>
        <p:spPr bwMode="auto">
          <a:xfrm>
            <a:off x="3768725" y="3562350"/>
            <a:ext cx="1697038" cy="406400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89425" y="3638550"/>
            <a:ext cx="5778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 rot="5400000">
            <a:off x="5980113" y="3627437"/>
            <a:ext cx="1847850" cy="1717675"/>
          </a:xfrm>
          <a:prstGeom prst="roundRect">
            <a:avLst>
              <a:gd name="adj" fmla="val 20333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cap="flat" cmpd="sng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2" name="未知"/>
          <p:cNvSpPr>
            <a:spLocks/>
          </p:cNvSpPr>
          <p:nvPr/>
        </p:nvSpPr>
        <p:spPr bwMode="auto">
          <a:xfrm>
            <a:off x="6056313" y="3562350"/>
            <a:ext cx="1701800" cy="409575"/>
          </a:xfrm>
          <a:custGeom>
            <a:avLst/>
            <a:gdLst/>
            <a:ahLst/>
            <a:cxnLst>
              <a:cxn ang="0">
                <a:pos x="0" y="298"/>
              </a:cxn>
              <a:cxn ang="0">
                <a:pos x="7" y="171"/>
              </a:cxn>
              <a:cxn ang="0">
                <a:pos x="166" y="14"/>
              </a:cxn>
              <a:cxn ang="0">
                <a:pos x="356" y="13"/>
              </a:cxn>
              <a:cxn ang="0">
                <a:pos x="922" y="10"/>
              </a:cxn>
              <a:cxn ang="0">
                <a:pos x="1060" y="12"/>
              </a:cxn>
              <a:cxn ang="0">
                <a:pos x="1249" y="186"/>
              </a:cxn>
              <a:cxn ang="0">
                <a:pos x="1255" y="297"/>
              </a:cxn>
              <a:cxn ang="0">
                <a:pos x="0" y="298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578600" y="3638550"/>
            <a:ext cx="57943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13324" name="Group 12"/>
          <p:cNvGrpSpPr>
            <a:grpSpLocks/>
          </p:cNvGrpSpPr>
          <p:nvPr/>
        </p:nvGrpSpPr>
        <p:grpSpPr bwMode="auto">
          <a:xfrm>
            <a:off x="3600450" y="1889125"/>
            <a:ext cx="2019300" cy="457200"/>
            <a:chOff x="0" y="0"/>
            <a:chExt cx="1501" cy="339"/>
          </a:xfrm>
        </p:grpSpPr>
        <p:sp>
          <p:nvSpPr>
            <p:cNvPr id="13325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26" name="AutoShape 14"/>
            <p:cNvSpPr>
              <a:spLocks noChangeArrowheads="1"/>
            </p:cNvSpPr>
            <p:nvPr/>
          </p:nvSpPr>
          <p:spPr bwMode="auto">
            <a:xfrm>
              <a:off x="18" y="19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4330700" y="1949450"/>
            <a:ext cx="57943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5911850" y="1889125"/>
            <a:ext cx="2019300" cy="457200"/>
            <a:chOff x="0" y="0"/>
            <a:chExt cx="1502" cy="339"/>
          </a:xfrm>
        </p:grpSpPr>
        <p:sp>
          <p:nvSpPr>
            <p:cNvPr id="13329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0" name="AutoShape 18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6645275" y="1949450"/>
            <a:ext cx="57626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13332" name="Group 20"/>
          <p:cNvGrpSpPr>
            <a:grpSpLocks/>
          </p:cNvGrpSpPr>
          <p:nvPr/>
        </p:nvGrpSpPr>
        <p:grpSpPr bwMode="auto">
          <a:xfrm>
            <a:off x="1320800" y="1889125"/>
            <a:ext cx="2019300" cy="457200"/>
            <a:chOff x="0" y="0"/>
            <a:chExt cx="1502" cy="339"/>
          </a:xfrm>
        </p:grpSpPr>
        <p:sp>
          <p:nvSpPr>
            <p:cNvPr id="13333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4" name="AutoShape 22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2052638" y="1949450"/>
            <a:ext cx="5778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13336" name="AutoShape 24"/>
          <p:cNvSpPr>
            <a:spLocks noChangeArrowheads="1"/>
          </p:cNvSpPr>
          <p:nvPr/>
        </p:nvSpPr>
        <p:spPr bwMode="auto">
          <a:xfrm flipV="1">
            <a:off x="1477963" y="23764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7" name="AutoShape 25"/>
          <p:cNvSpPr>
            <a:spLocks noChangeArrowheads="1"/>
          </p:cNvSpPr>
          <p:nvPr/>
        </p:nvSpPr>
        <p:spPr bwMode="auto">
          <a:xfrm flipV="1">
            <a:off x="3738563" y="23764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8" name="AutoShape 26"/>
          <p:cNvSpPr>
            <a:spLocks noChangeArrowheads="1"/>
          </p:cNvSpPr>
          <p:nvPr/>
        </p:nvSpPr>
        <p:spPr bwMode="auto">
          <a:xfrm flipV="1">
            <a:off x="6061075" y="2376488"/>
            <a:ext cx="1679575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3770313" y="4137025"/>
            <a:ext cx="17049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6056313" y="4137025"/>
            <a:ext cx="17018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13341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4"/>
          <p:cNvSpPr>
            <a:spLocks noChangeArrowheads="1"/>
          </p:cNvSpPr>
          <p:nvPr/>
        </p:nvSpPr>
        <p:spPr bwMode="auto">
          <a:xfrm>
            <a:off x="2741613" y="1887538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4339" name="Oval 5"/>
          <p:cNvSpPr>
            <a:spLocks noChangeArrowheads="1"/>
          </p:cNvSpPr>
          <p:nvPr/>
        </p:nvSpPr>
        <p:spPr bwMode="auto">
          <a:xfrm>
            <a:off x="3235325" y="2366963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A1A1A1"/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5638800" y="1524000"/>
            <a:ext cx="20447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719138" y="4187825"/>
            <a:ext cx="1944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6773863" y="4114800"/>
            <a:ext cx="20462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  <a:p>
            <a:pPr algn="l"/>
            <a:r>
              <a:rPr lang="en-US" sz="1400">
                <a:solidFill>
                  <a:schemeClr val="tx2"/>
                </a:solidFill>
              </a:rPr>
              <a:t>点击输入文本信息</a:t>
            </a:r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3778250" y="1362075"/>
            <a:ext cx="1631950" cy="1612900"/>
            <a:chOff x="0" y="0"/>
            <a:chExt cx="1110" cy="1096"/>
          </a:xfrm>
        </p:grpSpPr>
        <p:grpSp>
          <p:nvGrpSpPr>
            <p:cNvPr id="14344" name="Group 8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4345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346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4347" name="Group 11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4348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349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14350" name="Group 14"/>
          <p:cNvGrpSpPr>
            <a:grpSpLocks/>
          </p:cNvGrpSpPr>
          <p:nvPr/>
        </p:nvGrpSpPr>
        <p:grpSpPr bwMode="auto">
          <a:xfrm>
            <a:off x="2368550" y="3765550"/>
            <a:ext cx="1631950" cy="1612900"/>
            <a:chOff x="0" y="0"/>
            <a:chExt cx="1110" cy="1096"/>
          </a:xfrm>
        </p:grpSpPr>
        <p:grpSp>
          <p:nvGrpSpPr>
            <p:cNvPr id="14351" name="Group 15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4352" name="Oval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353" name="Oval 2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4354" name="Group 18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4355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356" name="Oval 2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5099050" y="3765550"/>
            <a:ext cx="1631950" cy="1612900"/>
            <a:chOff x="0" y="0"/>
            <a:chExt cx="1110" cy="1096"/>
          </a:xfrm>
        </p:grpSpPr>
        <p:grpSp>
          <p:nvGrpSpPr>
            <p:cNvPr id="14358" name="Group 22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4359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hlink">
                  <a:alpha val="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360" name="Oval 27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4361" name="Group 25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4362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363" name="Oval 3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14364" name="Group 28"/>
          <p:cNvGrpSpPr>
            <a:grpSpLocks/>
          </p:cNvGrpSpPr>
          <p:nvPr/>
        </p:nvGrpSpPr>
        <p:grpSpPr bwMode="auto">
          <a:xfrm>
            <a:off x="3852863" y="1412875"/>
            <a:ext cx="1466850" cy="1447800"/>
            <a:chOff x="0" y="0"/>
            <a:chExt cx="751" cy="741"/>
          </a:xfrm>
        </p:grpSpPr>
        <p:sp>
          <p:nvSpPr>
            <p:cNvPr id="14365" name="Oval 32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510207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4366" name="Picture 33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367" name="Rectangle 34"/>
          <p:cNvSpPr>
            <a:spLocks noChangeArrowheads="1"/>
          </p:cNvSpPr>
          <p:nvPr/>
        </p:nvSpPr>
        <p:spPr bwMode="auto">
          <a:xfrm>
            <a:off x="3829050" y="1941513"/>
            <a:ext cx="1450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8F8F8"/>
                </a:solidFill>
              </a:rPr>
              <a:t> 文本</a:t>
            </a:r>
          </a:p>
        </p:txBody>
      </p:sp>
      <p:grpSp>
        <p:nvGrpSpPr>
          <p:cNvPr id="14368" name="Group 32"/>
          <p:cNvGrpSpPr>
            <a:grpSpLocks/>
          </p:cNvGrpSpPr>
          <p:nvPr/>
        </p:nvGrpSpPr>
        <p:grpSpPr bwMode="auto">
          <a:xfrm>
            <a:off x="2439988" y="3827463"/>
            <a:ext cx="1466850" cy="1447800"/>
            <a:chOff x="0" y="0"/>
            <a:chExt cx="751" cy="741"/>
          </a:xfrm>
        </p:grpSpPr>
        <p:sp>
          <p:nvSpPr>
            <p:cNvPr id="14369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3C0004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4370" name="Picture 37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371" name="Rectangle 38"/>
          <p:cNvSpPr>
            <a:spLocks noChangeArrowheads="1"/>
          </p:cNvSpPr>
          <p:nvPr/>
        </p:nvSpPr>
        <p:spPr bwMode="auto">
          <a:xfrm>
            <a:off x="2447925" y="4375150"/>
            <a:ext cx="1450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8F8F8"/>
                </a:solidFill>
              </a:rPr>
              <a:t> 文本</a:t>
            </a:r>
          </a:p>
        </p:txBody>
      </p:sp>
      <p:grpSp>
        <p:nvGrpSpPr>
          <p:cNvPr id="14372" name="Group 36"/>
          <p:cNvGrpSpPr>
            <a:grpSpLocks/>
          </p:cNvGrpSpPr>
          <p:nvPr/>
        </p:nvGrpSpPr>
        <p:grpSpPr bwMode="auto">
          <a:xfrm>
            <a:off x="5200650" y="3827463"/>
            <a:ext cx="1466850" cy="1447800"/>
            <a:chOff x="0" y="0"/>
            <a:chExt cx="751" cy="741"/>
          </a:xfrm>
        </p:grpSpPr>
        <p:sp>
          <p:nvSpPr>
            <p:cNvPr id="14373" name="Oval 4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3141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4374" name="Picture 41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375" name="Group 39"/>
          <p:cNvGrpSpPr>
            <a:grpSpLocks/>
          </p:cNvGrpSpPr>
          <p:nvPr/>
        </p:nvGrpSpPr>
        <p:grpSpPr bwMode="auto">
          <a:xfrm>
            <a:off x="5183188" y="3827463"/>
            <a:ext cx="1466850" cy="1447800"/>
            <a:chOff x="0" y="0"/>
            <a:chExt cx="751" cy="741"/>
          </a:xfrm>
        </p:grpSpPr>
        <p:sp>
          <p:nvSpPr>
            <p:cNvPr id="14376" name="Oval 4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20001"/>
                </a:gs>
              </a:gsLst>
              <a:lin ang="5400000" scaled="1"/>
            </a:gradFill>
            <a:ln w="38100" cap="flat" cmpd="sng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pic>
          <p:nvPicPr>
            <p:cNvPr id="14377" name="Picture 44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378" name="Rectangle 45"/>
          <p:cNvSpPr>
            <a:spLocks noChangeArrowheads="1"/>
          </p:cNvSpPr>
          <p:nvPr/>
        </p:nvSpPr>
        <p:spPr bwMode="auto">
          <a:xfrm>
            <a:off x="5175250" y="4386263"/>
            <a:ext cx="1450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8F8F8"/>
                </a:solidFill>
              </a:rPr>
              <a:t> 文本</a:t>
            </a:r>
          </a:p>
        </p:txBody>
      </p:sp>
      <p:pic>
        <p:nvPicPr>
          <p:cNvPr id="14379" name="Picture 43" descr="mar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971800"/>
            <a:ext cx="1604963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80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/System Desktop/Pic/`PPT模板/2011.02.06时尚ppt昵图/地图.png地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836613"/>
            <a:ext cx="6623050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24075" y="256381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新疆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65375" y="41354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西藏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262313" y="3497263"/>
            <a:ext cx="412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青海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419475" y="28527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甘肃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87800" y="429101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四川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789363" y="527526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云南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548188" y="491966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贵州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806950" y="539591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广西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505450" y="536098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广东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5643563" y="5653088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香港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5219700" y="57483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澳门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4978400" y="604996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海南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505575" y="52149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台湾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6073775" y="491331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福建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772150" y="46434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江西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184775" y="472916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湖南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598988" y="441166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重庆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5254625" y="419576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湖北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5875338" y="4135438"/>
            <a:ext cx="412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安微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332413" y="378936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河南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221413" y="3970338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江苏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6618288" y="4065588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上海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4435475" y="3262313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宁夏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4772025" y="37798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陕西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4932363" y="2636838"/>
            <a:ext cx="5254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内蒙古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5148263" y="3284538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山西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881688" y="337026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山东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570538" y="307816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河北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613400" y="2725738"/>
            <a:ext cx="411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北京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5849938" y="2951163"/>
            <a:ext cx="412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天津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342063" y="247491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辽宁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6688138" y="2182813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吉林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6756400" y="1649413"/>
            <a:ext cx="5254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黑龙江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6281738" y="4471988"/>
            <a:ext cx="4111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itchFamily="2" charset="-122"/>
              </a:rPr>
              <a:t>浙江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5397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1220788" y="1752600"/>
            <a:ext cx="5600700" cy="3244850"/>
            <a:chOff x="0" y="0"/>
            <a:chExt cx="3528" cy="2044"/>
          </a:xfrm>
        </p:grpSpPr>
        <p:grpSp>
          <p:nvGrpSpPr>
            <p:cNvPr id="16388" name="Group 4"/>
            <p:cNvGrpSpPr>
              <a:grpSpLocks/>
            </p:cNvGrpSpPr>
            <p:nvPr/>
          </p:nvGrpSpPr>
          <p:grpSpPr bwMode="auto">
            <a:xfrm>
              <a:off x="2" y="0"/>
              <a:ext cx="3506" cy="156"/>
              <a:chOff x="0" y="0"/>
              <a:chExt cx="3506" cy="156"/>
            </a:xfrm>
          </p:grpSpPr>
          <p:sp>
            <p:nvSpPr>
              <p:cNvPr id="16389" name="Line 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0" name="Line 6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391" name="Group 7"/>
            <p:cNvGrpSpPr>
              <a:grpSpLocks/>
            </p:cNvGrpSpPr>
            <p:nvPr/>
          </p:nvGrpSpPr>
          <p:grpSpPr bwMode="auto">
            <a:xfrm>
              <a:off x="12" y="184"/>
              <a:ext cx="3506" cy="156"/>
              <a:chOff x="0" y="0"/>
              <a:chExt cx="3506" cy="156"/>
            </a:xfrm>
          </p:grpSpPr>
          <p:sp>
            <p:nvSpPr>
              <p:cNvPr id="16392" name="Line 8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3" name="Line 9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394" name="Group 10"/>
            <p:cNvGrpSpPr>
              <a:grpSpLocks/>
            </p:cNvGrpSpPr>
            <p:nvPr/>
          </p:nvGrpSpPr>
          <p:grpSpPr bwMode="auto">
            <a:xfrm>
              <a:off x="22" y="368"/>
              <a:ext cx="3506" cy="156"/>
              <a:chOff x="0" y="0"/>
              <a:chExt cx="3506" cy="156"/>
            </a:xfrm>
          </p:grpSpPr>
          <p:sp>
            <p:nvSpPr>
              <p:cNvPr id="16395" name="Line 11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6" name="Line 12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397" name="Group 13"/>
            <p:cNvGrpSpPr>
              <a:grpSpLocks/>
            </p:cNvGrpSpPr>
            <p:nvPr/>
          </p:nvGrpSpPr>
          <p:grpSpPr bwMode="auto">
            <a:xfrm>
              <a:off x="2" y="564"/>
              <a:ext cx="3506" cy="156"/>
              <a:chOff x="0" y="0"/>
              <a:chExt cx="3506" cy="156"/>
            </a:xfrm>
          </p:grpSpPr>
          <p:sp>
            <p:nvSpPr>
              <p:cNvPr id="16398" name="Line 14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9" name="Line 15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00" name="Group 16"/>
            <p:cNvGrpSpPr>
              <a:grpSpLocks/>
            </p:cNvGrpSpPr>
            <p:nvPr/>
          </p:nvGrpSpPr>
          <p:grpSpPr bwMode="auto">
            <a:xfrm>
              <a:off x="0" y="754"/>
              <a:ext cx="3506" cy="156"/>
              <a:chOff x="0" y="0"/>
              <a:chExt cx="3506" cy="156"/>
            </a:xfrm>
          </p:grpSpPr>
          <p:sp>
            <p:nvSpPr>
              <p:cNvPr id="16401" name="Line 17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2" name="Line 18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03" name="Group 19"/>
            <p:cNvGrpSpPr>
              <a:grpSpLocks/>
            </p:cNvGrpSpPr>
            <p:nvPr/>
          </p:nvGrpSpPr>
          <p:grpSpPr bwMode="auto">
            <a:xfrm>
              <a:off x="4" y="944"/>
              <a:ext cx="3506" cy="156"/>
              <a:chOff x="0" y="0"/>
              <a:chExt cx="3506" cy="156"/>
            </a:xfrm>
          </p:grpSpPr>
          <p:sp>
            <p:nvSpPr>
              <p:cNvPr id="16404" name="Line 20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5" name="Line 21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06" name="Group 22"/>
            <p:cNvGrpSpPr>
              <a:grpSpLocks/>
            </p:cNvGrpSpPr>
            <p:nvPr/>
          </p:nvGrpSpPr>
          <p:grpSpPr bwMode="auto">
            <a:xfrm>
              <a:off x="14" y="1128"/>
              <a:ext cx="3506" cy="156"/>
              <a:chOff x="0" y="0"/>
              <a:chExt cx="3506" cy="156"/>
            </a:xfrm>
          </p:grpSpPr>
          <p:sp>
            <p:nvSpPr>
              <p:cNvPr id="16407" name="Line 23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8" name="Line 24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09" name="Group 25"/>
            <p:cNvGrpSpPr>
              <a:grpSpLocks/>
            </p:cNvGrpSpPr>
            <p:nvPr/>
          </p:nvGrpSpPr>
          <p:grpSpPr bwMode="auto">
            <a:xfrm>
              <a:off x="18" y="1318"/>
              <a:ext cx="3506" cy="156"/>
              <a:chOff x="0" y="0"/>
              <a:chExt cx="3506" cy="156"/>
            </a:xfrm>
          </p:grpSpPr>
          <p:sp>
            <p:nvSpPr>
              <p:cNvPr id="16410" name="Line 26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1" name="Line 27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12" name="Group 28"/>
            <p:cNvGrpSpPr>
              <a:grpSpLocks/>
            </p:cNvGrpSpPr>
            <p:nvPr/>
          </p:nvGrpSpPr>
          <p:grpSpPr bwMode="auto">
            <a:xfrm>
              <a:off x="10" y="1514"/>
              <a:ext cx="3506" cy="156"/>
              <a:chOff x="0" y="0"/>
              <a:chExt cx="3506" cy="156"/>
            </a:xfrm>
          </p:grpSpPr>
          <p:sp>
            <p:nvSpPr>
              <p:cNvPr id="16413" name="Line 29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4" name="Line 30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15" name="Group 31"/>
            <p:cNvGrpSpPr>
              <a:grpSpLocks/>
            </p:cNvGrpSpPr>
            <p:nvPr/>
          </p:nvGrpSpPr>
          <p:grpSpPr bwMode="auto">
            <a:xfrm>
              <a:off x="2" y="1704"/>
              <a:ext cx="3506" cy="156"/>
              <a:chOff x="0" y="0"/>
              <a:chExt cx="3506" cy="156"/>
            </a:xfrm>
          </p:grpSpPr>
          <p:sp>
            <p:nvSpPr>
              <p:cNvPr id="16416" name="Line 32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7" name="Line 33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418" name="Group 34"/>
            <p:cNvGrpSpPr>
              <a:grpSpLocks/>
            </p:cNvGrpSpPr>
            <p:nvPr/>
          </p:nvGrpSpPr>
          <p:grpSpPr bwMode="auto">
            <a:xfrm>
              <a:off x="0" y="1888"/>
              <a:ext cx="3506" cy="156"/>
              <a:chOff x="0" y="0"/>
              <a:chExt cx="3506" cy="156"/>
            </a:xfrm>
          </p:grpSpPr>
          <p:sp>
            <p:nvSpPr>
              <p:cNvPr id="16419" name="Line 3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270" cy="156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20" name="Line 36"/>
              <p:cNvSpPr>
                <a:spLocks noChangeShapeType="1"/>
              </p:cNvSpPr>
              <p:nvPr/>
            </p:nvSpPr>
            <p:spPr bwMode="auto">
              <a:xfrm>
                <a:off x="270" y="0"/>
                <a:ext cx="3236" cy="0"/>
              </a:xfrm>
              <a:prstGeom prst="line">
                <a:avLst/>
              </a:prstGeom>
              <a:noFill/>
              <a:ln w="9525" cap="flat" cmpd="sng">
                <a:solidFill>
                  <a:srgbClr val="B2B2B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421" name="Line 37"/>
            <p:cNvSpPr>
              <a:spLocks noChangeShapeType="1"/>
            </p:cNvSpPr>
            <p:nvPr/>
          </p:nvSpPr>
          <p:spPr bwMode="auto">
            <a:xfrm>
              <a:off x="274" y="0"/>
              <a:ext cx="0" cy="1894"/>
            </a:xfrm>
            <a:prstGeom prst="line">
              <a:avLst/>
            </a:prstGeom>
            <a:noFill/>
            <a:ln w="9525" cap="flat" cmpd="sng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422" name="AutoShape 38"/>
          <p:cNvSpPr>
            <a:spLocks noChangeArrowheads="1"/>
          </p:cNvSpPr>
          <p:nvPr/>
        </p:nvSpPr>
        <p:spPr bwMode="auto">
          <a:xfrm>
            <a:off x="1182688" y="4749800"/>
            <a:ext cx="5613400" cy="284162"/>
          </a:xfrm>
          <a:prstGeom prst="parallelogram">
            <a:avLst>
              <a:gd name="adj" fmla="val 170655"/>
            </a:avLst>
          </a:prstGeom>
          <a:gradFill rotWithShape="1">
            <a:gsLst>
              <a:gs pos="0">
                <a:srgbClr val="343051"/>
              </a:gs>
              <a:gs pos="100000">
                <a:srgbClr val="7067AF">
                  <a:alpha val="82999"/>
                </a:srgbClr>
              </a:gs>
            </a:gsLst>
            <a:lin ang="54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16423" name="Group 39"/>
          <p:cNvGrpSpPr>
            <a:grpSpLocks/>
          </p:cNvGrpSpPr>
          <p:nvPr/>
        </p:nvGrpSpPr>
        <p:grpSpPr bwMode="auto">
          <a:xfrm>
            <a:off x="1984375" y="5070475"/>
            <a:ext cx="4435475" cy="276225"/>
            <a:chOff x="0" y="0"/>
            <a:chExt cx="2794" cy="174"/>
          </a:xfrm>
        </p:grpSpPr>
        <p:sp>
          <p:nvSpPr>
            <p:cNvPr id="16424" name="Text Box 40"/>
            <p:cNvSpPr txBox="1">
              <a:spLocks noChangeArrowheads="1"/>
            </p:cNvSpPr>
            <p:nvPr/>
          </p:nvSpPr>
          <p:spPr bwMode="auto">
            <a:xfrm>
              <a:off x="0" y="0"/>
              <a:ext cx="310" cy="17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latinLnBrk="1"/>
              <a:r>
                <a:rPr lang="en-US" sz="1200">
                  <a:latin typeface="黑体" pitchFamily="49" charset="-122"/>
                  <a:ea typeface="黑体" pitchFamily="49" charset="-122"/>
                </a:rPr>
                <a:t>2005</a:t>
              </a:r>
            </a:p>
          </p:txBody>
        </p:sp>
        <p:sp>
          <p:nvSpPr>
            <p:cNvPr id="16425" name="Text Box 41"/>
            <p:cNvSpPr txBox="1">
              <a:spLocks noChangeArrowheads="1"/>
            </p:cNvSpPr>
            <p:nvPr/>
          </p:nvSpPr>
          <p:spPr bwMode="auto">
            <a:xfrm>
              <a:off x="486" y="0"/>
              <a:ext cx="310" cy="17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latinLnBrk="1"/>
              <a:r>
                <a:rPr lang="en-US" sz="1200">
                  <a:latin typeface="黑体" pitchFamily="49" charset="-122"/>
                  <a:ea typeface="黑体" pitchFamily="49" charset="-122"/>
                </a:rPr>
                <a:t>2006</a:t>
              </a:r>
            </a:p>
          </p:txBody>
        </p:sp>
        <p:sp>
          <p:nvSpPr>
            <p:cNvPr id="16426" name="Text Box 42"/>
            <p:cNvSpPr txBox="1">
              <a:spLocks noChangeArrowheads="1"/>
            </p:cNvSpPr>
            <p:nvPr/>
          </p:nvSpPr>
          <p:spPr bwMode="auto">
            <a:xfrm>
              <a:off x="990" y="0"/>
              <a:ext cx="310" cy="17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latinLnBrk="1"/>
              <a:r>
                <a:rPr lang="en-US" sz="1200">
                  <a:latin typeface="黑体" pitchFamily="49" charset="-122"/>
                  <a:ea typeface="黑体" pitchFamily="49" charset="-122"/>
                </a:rPr>
                <a:t>2007</a:t>
              </a:r>
            </a:p>
          </p:txBody>
        </p:sp>
        <p:sp>
          <p:nvSpPr>
            <p:cNvPr id="16427" name="Text Box 43"/>
            <p:cNvSpPr txBox="1">
              <a:spLocks noChangeArrowheads="1"/>
            </p:cNvSpPr>
            <p:nvPr/>
          </p:nvSpPr>
          <p:spPr bwMode="auto">
            <a:xfrm>
              <a:off x="1476" y="0"/>
              <a:ext cx="310" cy="17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latinLnBrk="1"/>
              <a:r>
                <a:rPr lang="en-US" sz="1200">
                  <a:latin typeface="黑体" pitchFamily="49" charset="-122"/>
                  <a:ea typeface="黑体" pitchFamily="49" charset="-122"/>
                </a:rPr>
                <a:t>2008</a:t>
              </a:r>
            </a:p>
          </p:txBody>
        </p:sp>
        <p:sp>
          <p:nvSpPr>
            <p:cNvPr id="16428" name="Text Box 44"/>
            <p:cNvSpPr txBox="1">
              <a:spLocks noChangeArrowheads="1"/>
            </p:cNvSpPr>
            <p:nvPr/>
          </p:nvSpPr>
          <p:spPr bwMode="auto">
            <a:xfrm>
              <a:off x="1980" y="0"/>
              <a:ext cx="310" cy="17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latinLnBrk="1"/>
              <a:r>
                <a:rPr lang="en-US" sz="1200">
                  <a:latin typeface="黑体" pitchFamily="49" charset="-122"/>
                  <a:ea typeface="黑体" pitchFamily="49" charset="-122"/>
                </a:rPr>
                <a:t>2009</a:t>
              </a:r>
            </a:p>
          </p:txBody>
        </p:sp>
        <p:sp>
          <p:nvSpPr>
            <p:cNvPr id="16429" name="Text Box 45"/>
            <p:cNvSpPr txBox="1">
              <a:spLocks noChangeArrowheads="1"/>
            </p:cNvSpPr>
            <p:nvPr/>
          </p:nvSpPr>
          <p:spPr bwMode="auto">
            <a:xfrm>
              <a:off x="2484" y="0"/>
              <a:ext cx="310" cy="174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latinLnBrk="1"/>
              <a:r>
                <a:rPr lang="en-US" sz="1200">
                  <a:latin typeface="黑体" pitchFamily="49" charset="-122"/>
                  <a:ea typeface="黑体" pitchFamily="49" charset="-122"/>
                </a:rPr>
                <a:t>2010</a:t>
              </a:r>
            </a:p>
          </p:txBody>
        </p:sp>
      </p:grpSp>
      <p:sp>
        <p:nvSpPr>
          <p:cNvPr id="16430" name="AutoShape 46"/>
          <p:cNvSpPr>
            <a:spLocks noChangeArrowheads="1"/>
          </p:cNvSpPr>
          <p:nvPr/>
        </p:nvSpPr>
        <p:spPr bwMode="auto">
          <a:xfrm>
            <a:off x="1968500" y="3951287"/>
            <a:ext cx="447675" cy="974725"/>
          </a:xfrm>
          <a:prstGeom prst="can">
            <a:avLst>
              <a:gd name="adj" fmla="val 48586"/>
            </a:avLst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31" name="AutoShape 47"/>
          <p:cNvSpPr>
            <a:spLocks noChangeArrowheads="1"/>
          </p:cNvSpPr>
          <p:nvPr/>
        </p:nvSpPr>
        <p:spPr bwMode="auto">
          <a:xfrm>
            <a:off x="1968500" y="3684587"/>
            <a:ext cx="447675" cy="482600"/>
          </a:xfrm>
          <a:prstGeom prst="can">
            <a:avLst>
              <a:gd name="adj" fmla="val 45751"/>
            </a:avLst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32" name="AutoShape 48"/>
          <p:cNvSpPr>
            <a:spLocks noChangeArrowheads="1"/>
          </p:cNvSpPr>
          <p:nvPr/>
        </p:nvSpPr>
        <p:spPr bwMode="auto">
          <a:xfrm>
            <a:off x="1968500" y="3343275"/>
            <a:ext cx="447675" cy="584200"/>
          </a:xfrm>
          <a:prstGeom prst="can">
            <a:avLst>
              <a:gd name="adj" fmla="val 28075"/>
            </a:avLst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33" name="AutoShape 49"/>
          <p:cNvSpPr>
            <a:spLocks noChangeArrowheads="1"/>
          </p:cNvSpPr>
          <p:nvPr/>
        </p:nvSpPr>
        <p:spPr bwMode="auto">
          <a:xfrm>
            <a:off x="1968500" y="2744787"/>
            <a:ext cx="447675" cy="779463"/>
          </a:xfrm>
          <a:prstGeom prst="can">
            <a:avLst>
              <a:gd name="adj" fmla="val 29075"/>
            </a:avLst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34" name="Text Box 50"/>
          <p:cNvSpPr txBox="1">
            <a:spLocks noChangeArrowheads="1"/>
          </p:cNvSpPr>
          <p:nvPr/>
        </p:nvSpPr>
        <p:spPr bwMode="auto">
          <a:xfrm>
            <a:off x="831850" y="1758950"/>
            <a:ext cx="415925" cy="31781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450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400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350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300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250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200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150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100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50</a:t>
            </a:r>
          </a:p>
          <a:p>
            <a:pPr algn="r" latinLnBrk="1">
              <a:lnSpc>
                <a:spcPct val="170000"/>
              </a:lnSpc>
            </a:pPr>
            <a:r>
              <a:rPr lang="en-US" sz="1200">
                <a:latin typeface="黑体" pitchFamily="49" charset="-122"/>
                <a:ea typeface="黑体" pitchFamily="49" charset="-122"/>
              </a:rPr>
              <a:t>0</a:t>
            </a:r>
          </a:p>
        </p:txBody>
      </p:sp>
      <p:sp>
        <p:nvSpPr>
          <p:cNvPr id="16435" name="Text Box 51"/>
          <p:cNvSpPr txBox="1">
            <a:spLocks noChangeArrowheads="1"/>
          </p:cNvSpPr>
          <p:nvPr/>
        </p:nvSpPr>
        <p:spPr bwMode="auto">
          <a:xfrm>
            <a:off x="1552575" y="5430837"/>
            <a:ext cx="6786563" cy="523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latinLnBrk="1"/>
            <a:r>
              <a:rPr lang="zh-CN" altLang="en-US" sz="1400">
                <a:latin typeface="黑体" pitchFamily="49" charset="-122"/>
                <a:ea typeface="黑体" pitchFamily="49" charset="-122"/>
              </a:rPr>
              <a:t>点击编辑文字                          点击编辑文字信息</a:t>
            </a:r>
          </a:p>
          <a:p>
            <a:pPr algn="l" latinLnBrk="1"/>
            <a:endParaRPr lang="zh-CN" altLang="en-US" sz="1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6867525" y="1752600"/>
            <a:ext cx="1550988" cy="1311275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B895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37" name="Rectangle 53"/>
          <p:cNvSpPr>
            <a:spLocks noChangeArrowheads="1"/>
          </p:cNvSpPr>
          <p:nvPr/>
        </p:nvSpPr>
        <p:spPr bwMode="auto">
          <a:xfrm>
            <a:off x="7356475" y="1898650"/>
            <a:ext cx="769938" cy="1539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latinLnBrk="1"/>
            <a:r>
              <a:rPr lang="zh-CN" altLang="en-US" sz="1000"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6438" name="Rectangle 54"/>
          <p:cNvSpPr>
            <a:spLocks noChangeArrowheads="1"/>
          </p:cNvSpPr>
          <p:nvPr/>
        </p:nvSpPr>
        <p:spPr bwMode="auto">
          <a:xfrm>
            <a:off x="7356475" y="2176462"/>
            <a:ext cx="769938" cy="1539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latinLnBrk="1"/>
            <a:r>
              <a:rPr lang="zh-CN" altLang="en-US" sz="1000"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6439" name="Rectangle 55"/>
          <p:cNvSpPr>
            <a:spLocks noChangeArrowheads="1"/>
          </p:cNvSpPr>
          <p:nvPr/>
        </p:nvSpPr>
        <p:spPr bwMode="auto">
          <a:xfrm>
            <a:off x="7356475" y="2433637"/>
            <a:ext cx="769938" cy="1539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latinLnBrk="1"/>
            <a:r>
              <a:rPr lang="zh-CN" altLang="en-US" sz="1000"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7356475" y="2738437"/>
            <a:ext cx="769938" cy="1539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latinLnBrk="1"/>
            <a:r>
              <a:rPr lang="zh-CN" altLang="en-US" sz="1000"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7070725" y="1905000"/>
            <a:ext cx="219075" cy="155575"/>
          </a:xfrm>
          <a:prstGeom prst="rect">
            <a:avLst/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7080250" y="2190750"/>
            <a:ext cx="219075" cy="155575"/>
          </a:xfrm>
          <a:prstGeom prst="rect">
            <a:avLst/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3" name="Rectangle 59"/>
          <p:cNvSpPr>
            <a:spLocks noChangeArrowheads="1"/>
          </p:cNvSpPr>
          <p:nvPr/>
        </p:nvSpPr>
        <p:spPr bwMode="auto">
          <a:xfrm>
            <a:off x="7089775" y="2466975"/>
            <a:ext cx="219075" cy="155575"/>
          </a:xfrm>
          <a:prstGeom prst="rect">
            <a:avLst/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4" name="Rectangle 60"/>
          <p:cNvSpPr>
            <a:spLocks noChangeArrowheads="1"/>
          </p:cNvSpPr>
          <p:nvPr/>
        </p:nvSpPr>
        <p:spPr bwMode="auto">
          <a:xfrm>
            <a:off x="7099300" y="2743200"/>
            <a:ext cx="219075" cy="155575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5" name="AutoShape 61"/>
          <p:cNvSpPr>
            <a:spLocks noChangeArrowheads="1"/>
          </p:cNvSpPr>
          <p:nvPr/>
        </p:nvSpPr>
        <p:spPr bwMode="auto">
          <a:xfrm>
            <a:off x="2752725" y="3963987"/>
            <a:ext cx="447675" cy="974725"/>
          </a:xfrm>
          <a:prstGeom prst="can">
            <a:avLst>
              <a:gd name="adj" fmla="val 25180"/>
            </a:avLst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6" name="AutoShape 62"/>
          <p:cNvSpPr>
            <a:spLocks noChangeArrowheads="1"/>
          </p:cNvSpPr>
          <p:nvPr/>
        </p:nvSpPr>
        <p:spPr bwMode="auto">
          <a:xfrm>
            <a:off x="2752725" y="3697287"/>
            <a:ext cx="447675" cy="406400"/>
          </a:xfrm>
          <a:prstGeom prst="can">
            <a:avLst>
              <a:gd name="adj" fmla="val 42440"/>
            </a:avLst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7" name="AutoShape 63"/>
          <p:cNvSpPr>
            <a:spLocks noChangeArrowheads="1"/>
          </p:cNvSpPr>
          <p:nvPr/>
        </p:nvSpPr>
        <p:spPr bwMode="auto">
          <a:xfrm>
            <a:off x="2752725" y="3248025"/>
            <a:ext cx="447675" cy="666750"/>
          </a:xfrm>
          <a:prstGeom prst="can">
            <a:avLst>
              <a:gd name="adj" fmla="val 31918"/>
            </a:avLst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8" name="AutoShape 64"/>
          <p:cNvSpPr>
            <a:spLocks noChangeArrowheads="1"/>
          </p:cNvSpPr>
          <p:nvPr/>
        </p:nvSpPr>
        <p:spPr bwMode="auto">
          <a:xfrm>
            <a:off x="2752725" y="2624137"/>
            <a:ext cx="447675" cy="817563"/>
          </a:xfrm>
          <a:prstGeom prst="can">
            <a:avLst>
              <a:gd name="adj" fmla="val 30497"/>
            </a:avLst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49" name="AutoShape 65"/>
          <p:cNvSpPr>
            <a:spLocks noChangeArrowheads="1"/>
          </p:cNvSpPr>
          <p:nvPr/>
        </p:nvSpPr>
        <p:spPr bwMode="auto">
          <a:xfrm>
            <a:off x="3536950" y="3805237"/>
            <a:ext cx="447675" cy="1146175"/>
          </a:xfrm>
          <a:prstGeom prst="can">
            <a:avLst>
              <a:gd name="adj" fmla="val 57132"/>
            </a:avLst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0" name="AutoShape 66"/>
          <p:cNvSpPr>
            <a:spLocks noChangeArrowheads="1"/>
          </p:cNvSpPr>
          <p:nvPr/>
        </p:nvSpPr>
        <p:spPr bwMode="auto">
          <a:xfrm>
            <a:off x="3536950" y="3700462"/>
            <a:ext cx="447675" cy="396875"/>
          </a:xfrm>
          <a:prstGeom prst="can">
            <a:avLst>
              <a:gd name="adj" fmla="val 42440"/>
            </a:avLst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1" name="AutoShape 67"/>
          <p:cNvSpPr>
            <a:spLocks noChangeArrowheads="1"/>
          </p:cNvSpPr>
          <p:nvPr/>
        </p:nvSpPr>
        <p:spPr bwMode="auto">
          <a:xfrm>
            <a:off x="3536950" y="3054350"/>
            <a:ext cx="447675" cy="873125"/>
          </a:xfrm>
          <a:prstGeom prst="can">
            <a:avLst>
              <a:gd name="adj" fmla="val 41960"/>
            </a:avLst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2" name="AutoShape 68"/>
          <p:cNvSpPr>
            <a:spLocks noChangeArrowheads="1"/>
          </p:cNvSpPr>
          <p:nvPr/>
        </p:nvSpPr>
        <p:spPr bwMode="auto">
          <a:xfrm>
            <a:off x="3536950" y="2457450"/>
            <a:ext cx="447675" cy="798512"/>
          </a:xfrm>
          <a:prstGeom prst="can">
            <a:avLst>
              <a:gd name="adj" fmla="val 29786"/>
            </a:avLst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3" name="AutoShape 69"/>
          <p:cNvSpPr>
            <a:spLocks noChangeArrowheads="1"/>
          </p:cNvSpPr>
          <p:nvPr/>
        </p:nvSpPr>
        <p:spPr bwMode="auto">
          <a:xfrm>
            <a:off x="4321175" y="3722687"/>
            <a:ext cx="447675" cy="1241425"/>
          </a:xfrm>
          <a:prstGeom prst="can">
            <a:avLst>
              <a:gd name="adj" fmla="val 61880"/>
            </a:avLst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4" name="AutoShape 70"/>
          <p:cNvSpPr>
            <a:spLocks noChangeArrowheads="1"/>
          </p:cNvSpPr>
          <p:nvPr/>
        </p:nvSpPr>
        <p:spPr bwMode="auto">
          <a:xfrm>
            <a:off x="4321175" y="3546475"/>
            <a:ext cx="447675" cy="455612"/>
          </a:xfrm>
          <a:prstGeom prst="can">
            <a:avLst>
              <a:gd name="adj" fmla="val 50886"/>
            </a:avLst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5" name="AutoShape 71"/>
          <p:cNvSpPr>
            <a:spLocks noChangeArrowheads="1"/>
          </p:cNvSpPr>
          <p:nvPr/>
        </p:nvSpPr>
        <p:spPr bwMode="auto">
          <a:xfrm>
            <a:off x="4321175" y="3016250"/>
            <a:ext cx="447675" cy="788987"/>
          </a:xfrm>
          <a:prstGeom prst="can">
            <a:avLst>
              <a:gd name="adj" fmla="val 37916"/>
            </a:avLst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6" name="AutoShape 72"/>
          <p:cNvSpPr>
            <a:spLocks noChangeArrowheads="1"/>
          </p:cNvSpPr>
          <p:nvPr/>
        </p:nvSpPr>
        <p:spPr bwMode="auto">
          <a:xfrm>
            <a:off x="4321175" y="2424112"/>
            <a:ext cx="447675" cy="746125"/>
          </a:xfrm>
          <a:prstGeom prst="can">
            <a:avLst>
              <a:gd name="adj" fmla="val 27832"/>
            </a:avLst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7" name="AutoShape 73"/>
          <p:cNvSpPr>
            <a:spLocks noChangeArrowheads="1"/>
          </p:cNvSpPr>
          <p:nvPr/>
        </p:nvSpPr>
        <p:spPr bwMode="auto">
          <a:xfrm>
            <a:off x="5099050" y="3738562"/>
            <a:ext cx="447675" cy="1241425"/>
          </a:xfrm>
          <a:prstGeom prst="can">
            <a:avLst>
              <a:gd name="adj" fmla="val 61880"/>
            </a:avLst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8" name="AutoShape 74"/>
          <p:cNvSpPr>
            <a:spLocks noChangeArrowheads="1"/>
          </p:cNvSpPr>
          <p:nvPr/>
        </p:nvSpPr>
        <p:spPr bwMode="auto">
          <a:xfrm>
            <a:off x="5099050" y="3562350"/>
            <a:ext cx="447675" cy="455612"/>
          </a:xfrm>
          <a:prstGeom prst="can">
            <a:avLst>
              <a:gd name="adj" fmla="val 50886"/>
            </a:avLst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59" name="AutoShape 75"/>
          <p:cNvSpPr>
            <a:spLocks noChangeArrowheads="1"/>
          </p:cNvSpPr>
          <p:nvPr/>
        </p:nvSpPr>
        <p:spPr bwMode="auto">
          <a:xfrm>
            <a:off x="5099050" y="2806700"/>
            <a:ext cx="447675" cy="1014412"/>
          </a:xfrm>
          <a:prstGeom prst="can">
            <a:avLst>
              <a:gd name="adj" fmla="val 48750"/>
            </a:avLst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60" name="AutoShape 76"/>
          <p:cNvSpPr>
            <a:spLocks noChangeArrowheads="1"/>
          </p:cNvSpPr>
          <p:nvPr/>
        </p:nvSpPr>
        <p:spPr bwMode="auto">
          <a:xfrm>
            <a:off x="5099050" y="2135187"/>
            <a:ext cx="447675" cy="919163"/>
          </a:xfrm>
          <a:prstGeom prst="can">
            <a:avLst>
              <a:gd name="adj" fmla="val 34286"/>
            </a:avLst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61" name="AutoShape 77"/>
          <p:cNvSpPr>
            <a:spLocks noChangeArrowheads="1"/>
          </p:cNvSpPr>
          <p:nvPr/>
        </p:nvSpPr>
        <p:spPr bwMode="auto">
          <a:xfrm>
            <a:off x="5867400" y="3735387"/>
            <a:ext cx="447675" cy="1241425"/>
          </a:xfrm>
          <a:prstGeom prst="can">
            <a:avLst>
              <a:gd name="adj" fmla="val 61880"/>
            </a:avLst>
          </a:prstGeom>
          <a:gradFill rotWithShape="0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62" name="AutoShape 78"/>
          <p:cNvSpPr>
            <a:spLocks noChangeArrowheads="1"/>
          </p:cNvSpPr>
          <p:nvPr/>
        </p:nvSpPr>
        <p:spPr bwMode="auto">
          <a:xfrm>
            <a:off x="5867400" y="3559175"/>
            <a:ext cx="447675" cy="455612"/>
          </a:xfrm>
          <a:prstGeom prst="can">
            <a:avLst>
              <a:gd name="adj" fmla="val 50886"/>
            </a:avLst>
          </a:prstGeom>
          <a:gradFill rotWithShape="0">
            <a:gsLst>
              <a:gs pos="0">
                <a:srgbClr val="CCFFCC">
                  <a:gamma/>
                  <a:shade val="45882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63" name="AutoShape 79"/>
          <p:cNvSpPr>
            <a:spLocks noChangeArrowheads="1"/>
          </p:cNvSpPr>
          <p:nvPr/>
        </p:nvSpPr>
        <p:spPr bwMode="auto">
          <a:xfrm>
            <a:off x="5867400" y="2613025"/>
            <a:ext cx="447675" cy="1208087"/>
          </a:xfrm>
          <a:prstGeom prst="can">
            <a:avLst>
              <a:gd name="adj" fmla="val 58057"/>
            </a:avLst>
          </a:prstGeom>
          <a:gradFill rotWithShape="0">
            <a:gsLst>
              <a:gs pos="0">
                <a:srgbClr val="595959"/>
              </a:gs>
              <a:gs pos="50000">
                <a:srgbClr val="C0C0C0"/>
              </a:gs>
              <a:gs pos="100000">
                <a:srgbClr val="595959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64" name="AutoShape 80"/>
          <p:cNvSpPr>
            <a:spLocks noChangeArrowheads="1"/>
          </p:cNvSpPr>
          <p:nvPr/>
        </p:nvSpPr>
        <p:spPr bwMode="auto">
          <a:xfrm>
            <a:off x="5868988" y="1982787"/>
            <a:ext cx="447675" cy="963613"/>
          </a:xfrm>
          <a:prstGeom prst="can">
            <a:avLst>
              <a:gd name="adj" fmla="val 35944"/>
            </a:avLst>
          </a:prstGeom>
          <a:gradFill rotWithShape="0">
            <a:gsLst>
              <a:gs pos="0">
                <a:srgbClr val="FFCC00">
                  <a:gamma/>
                  <a:shade val="45882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5882"/>
                  <a:invGamma/>
                </a:srgbClr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16465" name="Text Box 81"/>
          <p:cNvSpPr txBox="1">
            <a:spLocks noChangeArrowheads="1"/>
          </p:cNvSpPr>
          <p:nvPr/>
        </p:nvSpPr>
        <p:spPr bwMode="auto">
          <a:xfrm>
            <a:off x="6923088" y="4533900"/>
            <a:ext cx="1620837" cy="3079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latinLnBrk="1"/>
            <a:r>
              <a:rPr lang="zh-CN" altLang="en-US" sz="1400">
                <a:latin typeface="黑体" pitchFamily="49" charset="-122"/>
                <a:ea typeface="黑体" pitchFamily="49" charset="-122"/>
              </a:rPr>
              <a:t>点击编辑文字信息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2924175" y="1708150"/>
            <a:ext cx="4678363" cy="122237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2933700" y="2995613"/>
            <a:ext cx="4678363" cy="12446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2209800" y="1219200"/>
            <a:ext cx="2286000" cy="1673225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1647825" y="251301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2295525" y="4303713"/>
            <a:ext cx="5307013" cy="123348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1103313" y="381476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209925" y="1746250"/>
            <a:ext cx="714375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2006       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647950" y="2955925"/>
            <a:ext cx="714375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2003       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093913" y="4338638"/>
            <a:ext cx="71437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2000       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275138" y="1790700"/>
            <a:ext cx="31845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ea typeface="宋体" pitchFamily="2" charset="-122"/>
                <a:cs typeface="Arial" pitchFamily="34" charset="0"/>
              </a:rPr>
              <a:t> 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668713" y="3094038"/>
            <a:ext cx="3184525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ea typeface="宋体" pitchFamily="2" charset="-122"/>
                <a:cs typeface="Arial" pitchFamily="34" charset="0"/>
              </a:rPr>
              <a:t> 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159125" y="4387850"/>
            <a:ext cx="31845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ea typeface="宋体" pitchFamily="2" charset="-122"/>
                <a:cs typeface="Arial" pitchFamily="34" charset="0"/>
              </a:rPr>
              <a:t> 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  <a:cs typeface="Arial" pitchFamily="34" charset="0"/>
              </a:rPr>
              <a:t> </a:t>
            </a:r>
            <a:r>
              <a:rPr lang="zh-CN" altLang="en-US" sz="1600" b="1">
                <a:ea typeface="宋体" pitchFamily="2" charset="-122"/>
                <a:cs typeface="Arial" pitchFamily="34" charset="0"/>
              </a:rPr>
              <a:t>点击输入文本信息</a:t>
            </a:r>
          </a:p>
        </p:txBody>
      </p:sp>
      <p:sp>
        <p:nvSpPr>
          <p:cNvPr id="17422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V="1">
            <a:off x="1306513" y="4002088"/>
            <a:ext cx="1462087" cy="13668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 flipV="1">
            <a:off x="2970213" y="3502025"/>
            <a:ext cx="1462087" cy="1865313"/>
          </a:xfrm>
          <a:prstGeom prst="can">
            <a:avLst>
              <a:gd name="adj" fmla="val 23779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 flipV="1">
            <a:off x="4641850" y="2841625"/>
            <a:ext cx="1454150" cy="2527300"/>
          </a:xfrm>
          <a:prstGeom prst="can">
            <a:avLst>
              <a:gd name="adj" fmla="val 2327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flipV="1">
            <a:off x="6308725" y="2193925"/>
            <a:ext cx="1449388" cy="3175000"/>
          </a:xfrm>
          <a:prstGeom prst="can">
            <a:avLst>
              <a:gd name="adj" fmla="val 22991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438" name="Group 6"/>
          <p:cNvGrpSpPr>
            <a:grpSpLocks/>
          </p:cNvGrpSpPr>
          <p:nvPr/>
        </p:nvGrpSpPr>
        <p:grpSpPr bwMode="auto">
          <a:xfrm>
            <a:off x="4641850" y="2819400"/>
            <a:ext cx="1454150" cy="447675"/>
            <a:chOff x="0" y="0"/>
            <a:chExt cx="1089" cy="336"/>
          </a:xfrm>
        </p:grpSpPr>
        <p:sp>
          <p:nvSpPr>
            <p:cNvPr id="18439" name="Oval 7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shade val="5725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0" name="Oval 8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28627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8441" name="Group 9"/>
          <p:cNvGrpSpPr>
            <a:grpSpLocks/>
          </p:cNvGrpSpPr>
          <p:nvPr/>
        </p:nvGrpSpPr>
        <p:grpSpPr bwMode="auto">
          <a:xfrm>
            <a:off x="6305550" y="2179638"/>
            <a:ext cx="1454150" cy="447675"/>
            <a:chOff x="0" y="0"/>
            <a:chExt cx="1089" cy="336"/>
          </a:xfrm>
        </p:grpSpPr>
        <p:sp>
          <p:nvSpPr>
            <p:cNvPr id="18442" name="Oval 10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shade val="57255"/>
                    <a:invGamma/>
                  </a:srgbClr>
                </a:gs>
                <a:gs pos="50000">
                  <a:srgbClr val="669900"/>
                </a:gs>
                <a:gs pos="100000">
                  <a:srgbClr val="66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3" name="Oval 11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tint val="28627"/>
                    <a:invGamma/>
                  </a:srgbClr>
                </a:gs>
                <a:gs pos="100000">
                  <a:srgbClr val="6699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1311275" y="3971925"/>
            <a:ext cx="1450975" cy="447675"/>
            <a:chOff x="0" y="0"/>
            <a:chExt cx="1089" cy="336"/>
          </a:xfrm>
        </p:grpSpPr>
        <p:sp>
          <p:nvSpPr>
            <p:cNvPr id="18445" name="Oval 13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6" name="Oval 14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2978150" y="3457575"/>
            <a:ext cx="1454150" cy="449263"/>
            <a:chOff x="0" y="0"/>
            <a:chExt cx="1089" cy="336"/>
          </a:xfrm>
        </p:grpSpPr>
        <p:sp>
          <p:nvSpPr>
            <p:cNvPr id="18448" name="Oval 16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9" name="Oval 17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295400" y="4537075"/>
            <a:ext cx="1406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2973388" y="4537075"/>
            <a:ext cx="1406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4657725" y="4537075"/>
            <a:ext cx="1406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324600" y="4537075"/>
            <a:ext cx="1406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itchFamily="2" charset="-122"/>
              </a:rPr>
              <a:t>点击输入文字</a:t>
            </a:r>
          </a:p>
        </p:txBody>
      </p:sp>
      <p:pic>
        <p:nvPicPr>
          <p:cNvPr id="18454" name="Picture 22" descr="shadow_1_m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6477000" y="2297113"/>
            <a:ext cx="1025525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6461125" y="1371600"/>
            <a:ext cx="1082675" cy="1046163"/>
            <a:chOff x="0" y="0"/>
            <a:chExt cx="433" cy="422"/>
          </a:xfrm>
        </p:grpSpPr>
        <p:pic>
          <p:nvPicPr>
            <p:cNvPr id="18456" name="Picture 24" descr="circuler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57" name="Oval 25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4999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4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8458" name="Picture 26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6619875" y="168275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pic>
        <p:nvPicPr>
          <p:cNvPr id="18460" name="Picture 28" descr="shadow_1_m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4838700" y="2911475"/>
            <a:ext cx="102235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461" name="Group 29"/>
          <p:cNvGrpSpPr>
            <a:grpSpLocks/>
          </p:cNvGrpSpPr>
          <p:nvPr/>
        </p:nvGrpSpPr>
        <p:grpSpPr bwMode="auto">
          <a:xfrm>
            <a:off x="4819650" y="1985963"/>
            <a:ext cx="1081088" cy="1046162"/>
            <a:chOff x="0" y="0"/>
            <a:chExt cx="433" cy="422"/>
          </a:xfrm>
        </p:grpSpPr>
        <p:pic>
          <p:nvPicPr>
            <p:cNvPr id="18462" name="Picture 30" descr="circuler_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63" name="Oval 31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4999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4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8464" name="Picture 32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4978400" y="2297113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pic>
        <p:nvPicPr>
          <p:cNvPr id="18466" name="Picture 34" descr="shadow_1_m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3186113" y="3573463"/>
            <a:ext cx="102393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467" name="Group 35"/>
          <p:cNvGrpSpPr>
            <a:grpSpLocks/>
          </p:cNvGrpSpPr>
          <p:nvPr/>
        </p:nvGrpSpPr>
        <p:grpSpPr bwMode="auto">
          <a:xfrm>
            <a:off x="3170238" y="2647950"/>
            <a:ext cx="1081087" cy="1044575"/>
            <a:chOff x="0" y="0"/>
            <a:chExt cx="433" cy="422"/>
          </a:xfrm>
        </p:grpSpPr>
        <p:pic>
          <p:nvPicPr>
            <p:cNvPr id="18468" name="Picture 36" descr="circuler_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69" name="Oval 37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4999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4999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8470" name="Picture 38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3327400" y="295910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pic>
        <p:nvPicPr>
          <p:cNvPr id="18472" name="Picture 40" descr="shadow_1_m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1500188" y="4076700"/>
            <a:ext cx="102393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473" name="Group 41"/>
          <p:cNvGrpSpPr>
            <a:grpSpLocks/>
          </p:cNvGrpSpPr>
          <p:nvPr/>
        </p:nvGrpSpPr>
        <p:grpSpPr bwMode="auto">
          <a:xfrm>
            <a:off x="1484313" y="3149600"/>
            <a:ext cx="1081087" cy="1046163"/>
            <a:chOff x="0" y="0"/>
            <a:chExt cx="433" cy="422"/>
          </a:xfrm>
        </p:grpSpPr>
        <p:pic>
          <p:nvPicPr>
            <p:cNvPr id="18474" name="Picture 42" descr="circuler_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75" name="Oval 43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4999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4999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8476" name="Picture 44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477" name="Rectangle 45"/>
          <p:cNvSpPr>
            <a:spLocks noChangeArrowheads="1"/>
          </p:cNvSpPr>
          <p:nvPr/>
        </p:nvSpPr>
        <p:spPr bwMode="auto">
          <a:xfrm>
            <a:off x="1643063" y="346075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18478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64"/>
          <p:cNvSpPr>
            <a:spLocks/>
          </p:cNvSpPr>
          <p:nvPr/>
        </p:nvSpPr>
        <p:spPr bwMode="auto">
          <a:xfrm>
            <a:off x="2974975" y="3886200"/>
            <a:ext cx="3744913" cy="1970088"/>
          </a:xfrm>
          <a:custGeom>
            <a:avLst/>
            <a:gdLst>
              <a:gd name="T0" fmla="*/ 0 w 2351"/>
              <a:gd name="T1" fmla="*/ 0 h 1237"/>
              <a:gd name="T2" fmla="*/ 2351 w 2351"/>
              <a:gd name="T3" fmla="*/ 1237 h 1237"/>
            </a:gdLst>
            <a:ahLst/>
            <a:cxnLst>
              <a:cxn ang="0">
                <a:pos x="1206" y="1218"/>
              </a:cxn>
              <a:cxn ang="0">
                <a:pos x="1271" y="1206"/>
              </a:cxn>
              <a:cxn ang="0">
                <a:pos x="1321" y="1194"/>
              </a:cxn>
              <a:cxn ang="0">
                <a:pos x="1375" y="1179"/>
              </a:cxn>
              <a:cxn ang="0">
                <a:pos x="1426" y="1160"/>
              </a:cxn>
              <a:cxn ang="0">
                <a:pos x="1488" y="1136"/>
              </a:cxn>
              <a:cxn ang="0">
                <a:pos x="1546" y="1110"/>
              </a:cxn>
              <a:cxn ang="0">
                <a:pos x="1602" y="1082"/>
              </a:cxn>
              <a:cxn ang="0">
                <a:pos x="1649" y="1052"/>
              </a:cxn>
              <a:cxn ang="0">
                <a:pos x="1698" y="1021"/>
              </a:cxn>
              <a:cxn ang="0">
                <a:pos x="1752" y="983"/>
              </a:cxn>
              <a:cxn ang="0">
                <a:pos x="1798" y="948"/>
              </a:cxn>
              <a:cxn ang="0">
                <a:pos x="1869" y="889"/>
              </a:cxn>
              <a:cxn ang="0">
                <a:pos x="1938" y="816"/>
              </a:cxn>
              <a:cxn ang="0">
                <a:pos x="1989" y="756"/>
              </a:cxn>
              <a:cxn ang="0">
                <a:pos x="2044" y="686"/>
              </a:cxn>
              <a:cxn ang="0">
                <a:pos x="2098" y="605"/>
              </a:cxn>
              <a:cxn ang="0">
                <a:pos x="2103" y="0"/>
              </a:cxn>
              <a:cxn ang="0">
                <a:pos x="1570" y="296"/>
              </a:cxn>
              <a:cxn ang="0">
                <a:pos x="1523" y="357"/>
              </a:cxn>
              <a:cxn ang="0">
                <a:pos x="1474" y="412"/>
              </a:cxn>
              <a:cxn ang="0">
                <a:pos x="1432" y="455"/>
              </a:cxn>
              <a:cxn ang="0">
                <a:pos x="1381" y="494"/>
              </a:cxn>
              <a:cxn ang="0">
                <a:pos x="1322" y="534"/>
              </a:cxn>
              <a:cxn ang="0">
                <a:pos x="1265" y="566"/>
              </a:cxn>
              <a:cxn ang="0">
                <a:pos x="1210" y="586"/>
              </a:cxn>
              <a:cxn ang="0">
                <a:pos x="1144" y="606"/>
              </a:cxn>
              <a:cxn ang="0">
                <a:pos x="1066" y="616"/>
              </a:cxn>
              <a:cxn ang="0">
                <a:pos x="933" y="620"/>
              </a:cxn>
              <a:cxn ang="0">
                <a:pos x="822" y="600"/>
              </a:cxn>
              <a:cxn ang="0">
                <a:pos x="708" y="559"/>
              </a:cxn>
              <a:cxn ang="0">
                <a:pos x="605" y="501"/>
              </a:cxn>
              <a:cxn ang="0">
                <a:pos x="0" y="781"/>
              </a:cxn>
              <a:cxn ang="0">
                <a:pos x="55" y="839"/>
              </a:cxn>
              <a:cxn ang="0">
                <a:pos x="109" y="892"/>
              </a:cxn>
              <a:cxn ang="0">
                <a:pos x="169" y="944"/>
              </a:cxn>
              <a:cxn ang="0">
                <a:pos x="228" y="989"/>
              </a:cxn>
              <a:cxn ang="0">
                <a:pos x="294" y="1033"/>
              </a:cxn>
              <a:cxn ang="0">
                <a:pos x="359" y="1072"/>
              </a:cxn>
              <a:cxn ang="0">
                <a:pos x="419" y="1105"/>
              </a:cxn>
              <a:cxn ang="0">
                <a:pos x="497" y="1140"/>
              </a:cxn>
              <a:cxn ang="0">
                <a:pos x="573" y="1168"/>
              </a:cxn>
              <a:cxn ang="0">
                <a:pos x="640" y="1191"/>
              </a:cxn>
              <a:cxn ang="0">
                <a:pos x="710" y="1208"/>
              </a:cxn>
              <a:cxn ang="0">
                <a:pos x="791" y="1223"/>
              </a:cxn>
              <a:cxn ang="0">
                <a:pos x="876" y="1233"/>
              </a:cxn>
              <a:cxn ang="0">
                <a:pos x="953" y="1237"/>
              </a:cxn>
              <a:cxn ang="0">
                <a:pos x="1032" y="1235"/>
              </a:cxn>
              <a:cxn ang="0">
                <a:pos x="1112" y="1231"/>
              </a:cxn>
              <a:cxn ang="0">
                <a:pos x="1182" y="1222"/>
              </a:cxn>
            </a:cxnLst>
            <a:rect l="T0" t="T1" r="T2" b="T3"/>
            <a:pathLst>
              <a:path w="2351" h="1237">
                <a:moveTo>
                  <a:pt x="1182" y="1222"/>
                </a:moveTo>
                <a:lnTo>
                  <a:pt x="1206" y="1218"/>
                </a:lnTo>
                <a:lnTo>
                  <a:pt x="1238" y="1212"/>
                </a:lnTo>
                <a:lnTo>
                  <a:pt x="1271" y="1206"/>
                </a:lnTo>
                <a:lnTo>
                  <a:pt x="1294" y="1200"/>
                </a:lnTo>
                <a:lnTo>
                  <a:pt x="1321" y="1194"/>
                </a:lnTo>
                <a:lnTo>
                  <a:pt x="1348" y="1185"/>
                </a:lnTo>
                <a:lnTo>
                  <a:pt x="1375" y="1179"/>
                </a:lnTo>
                <a:lnTo>
                  <a:pt x="1399" y="1171"/>
                </a:lnTo>
                <a:lnTo>
                  <a:pt x="1426" y="1160"/>
                </a:lnTo>
                <a:lnTo>
                  <a:pt x="1459" y="1148"/>
                </a:lnTo>
                <a:lnTo>
                  <a:pt x="1488" y="1136"/>
                </a:lnTo>
                <a:lnTo>
                  <a:pt x="1515" y="1123"/>
                </a:lnTo>
                <a:lnTo>
                  <a:pt x="1546" y="1110"/>
                </a:lnTo>
                <a:lnTo>
                  <a:pt x="1575" y="1095"/>
                </a:lnTo>
                <a:lnTo>
                  <a:pt x="1602" y="1082"/>
                </a:lnTo>
                <a:lnTo>
                  <a:pt x="1626" y="1066"/>
                </a:lnTo>
                <a:lnTo>
                  <a:pt x="1649" y="1052"/>
                </a:lnTo>
                <a:lnTo>
                  <a:pt x="1672" y="1036"/>
                </a:lnTo>
                <a:lnTo>
                  <a:pt x="1698" y="1021"/>
                </a:lnTo>
                <a:lnTo>
                  <a:pt x="1726" y="1002"/>
                </a:lnTo>
                <a:lnTo>
                  <a:pt x="1752" y="983"/>
                </a:lnTo>
                <a:lnTo>
                  <a:pt x="1776" y="965"/>
                </a:lnTo>
                <a:lnTo>
                  <a:pt x="1798" y="948"/>
                </a:lnTo>
                <a:lnTo>
                  <a:pt x="1835" y="919"/>
                </a:lnTo>
                <a:lnTo>
                  <a:pt x="1869" y="889"/>
                </a:lnTo>
                <a:lnTo>
                  <a:pt x="1903" y="855"/>
                </a:lnTo>
                <a:lnTo>
                  <a:pt x="1938" y="816"/>
                </a:lnTo>
                <a:lnTo>
                  <a:pt x="1962" y="788"/>
                </a:lnTo>
                <a:lnTo>
                  <a:pt x="1989" y="756"/>
                </a:lnTo>
                <a:lnTo>
                  <a:pt x="2019" y="721"/>
                </a:lnTo>
                <a:lnTo>
                  <a:pt x="2044" y="686"/>
                </a:lnTo>
                <a:lnTo>
                  <a:pt x="2068" y="648"/>
                </a:lnTo>
                <a:lnTo>
                  <a:pt x="2098" y="605"/>
                </a:lnTo>
                <a:lnTo>
                  <a:pt x="2351" y="753"/>
                </a:lnTo>
                <a:lnTo>
                  <a:pt x="2103" y="0"/>
                </a:lnTo>
                <a:lnTo>
                  <a:pt x="1299" y="143"/>
                </a:lnTo>
                <a:lnTo>
                  <a:pt x="1570" y="296"/>
                </a:lnTo>
                <a:lnTo>
                  <a:pt x="1547" y="329"/>
                </a:lnTo>
                <a:lnTo>
                  <a:pt x="1523" y="357"/>
                </a:lnTo>
                <a:lnTo>
                  <a:pt x="1498" y="385"/>
                </a:lnTo>
                <a:lnTo>
                  <a:pt x="1474" y="412"/>
                </a:lnTo>
                <a:lnTo>
                  <a:pt x="1454" y="433"/>
                </a:lnTo>
                <a:lnTo>
                  <a:pt x="1432" y="455"/>
                </a:lnTo>
                <a:lnTo>
                  <a:pt x="1408" y="474"/>
                </a:lnTo>
                <a:lnTo>
                  <a:pt x="1381" y="494"/>
                </a:lnTo>
                <a:lnTo>
                  <a:pt x="1349" y="516"/>
                </a:lnTo>
                <a:lnTo>
                  <a:pt x="1322" y="534"/>
                </a:lnTo>
                <a:lnTo>
                  <a:pt x="1299" y="547"/>
                </a:lnTo>
                <a:lnTo>
                  <a:pt x="1265" y="566"/>
                </a:lnTo>
                <a:lnTo>
                  <a:pt x="1236" y="578"/>
                </a:lnTo>
                <a:lnTo>
                  <a:pt x="1210" y="586"/>
                </a:lnTo>
                <a:lnTo>
                  <a:pt x="1183" y="595"/>
                </a:lnTo>
                <a:lnTo>
                  <a:pt x="1144" y="606"/>
                </a:lnTo>
                <a:lnTo>
                  <a:pt x="1105" y="612"/>
                </a:lnTo>
                <a:lnTo>
                  <a:pt x="1066" y="616"/>
                </a:lnTo>
                <a:lnTo>
                  <a:pt x="1008" y="618"/>
                </a:lnTo>
                <a:lnTo>
                  <a:pt x="933" y="620"/>
                </a:lnTo>
                <a:lnTo>
                  <a:pt x="875" y="612"/>
                </a:lnTo>
                <a:lnTo>
                  <a:pt x="822" y="600"/>
                </a:lnTo>
                <a:lnTo>
                  <a:pt x="761" y="582"/>
                </a:lnTo>
                <a:lnTo>
                  <a:pt x="708" y="559"/>
                </a:lnTo>
                <a:lnTo>
                  <a:pt x="654" y="532"/>
                </a:lnTo>
                <a:lnTo>
                  <a:pt x="605" y="501"/>
                </a:lnTo>
                <a:lnTo>
                  <a:pt x="558" y="459"/>
                </a:lnTo>
                <a:lnTo>
                  <a:pt x="0" y="781"/>
                </a:lnTo>
                <a:lnTo>
                  <a:pt x="23" y="808"/>
                </a:lnTo>
                <a:lnTo>
                  <a:pt x="55" y="839"/>
                </a:lnTo>
                <a:lnTo>
                  <a:pt x="82" y="866"/>
                </a:lnTo>
                <a:lnTo>
                  <a:pt x="109" y="892"/>
                </a:lnTo>
                <a:lnTo>
                  <a:pt x="136" y="917"/>
                </a:lnTo>
                <a:lnTo>
                  <a:pt x="169" y="944"/>
                </a:lnTo>
                <a:lnTo>
                  <a:pt x="198" y="967"/>
                </a:lnTo>
                <a:lnTo>
                  <a:pt x="228" y="989"/>
                </a:lnTo>
                <a:lnTo>
                  <a:pt x="262" y="1010"/>
                </a:lnTo>
                <a:lnTo>
                  <a:pt x="294" y="1033"/>
                </a:lnTo>
                <a:lnTo>
                  <a:pt x="328" y="1055"/>
                </a:lnTo>
                <a:lnTo>
                  <a:pt x="359" y="1072"/>
                </a:lnTo>
                <a:lnTo>
                  <a:pt x="390" y="1090"/>
                </a:lnTo>
                <a:lnTo>
                  <a:pt x="419" y="1105"/>
                </a:lnTo>
                <a:lnTo>
                  <a:pt x="460" y="1123"/>
                </a:lnTo>
                <a:lnTo>
                  <a:pt x="497" y="1140"/>
                </a:lnTo>
                <a:lnTo>
                  <a:pt x="540" y="1156"/>
                </a:lnTo>
                <a:lnTo>
                  <a:pt x="573" y="1168"/>
                </a:lnTo>
                <a:lnTo>
                  <a:pt x="604" y="1180"/>
                </a:lnTo>
                <a:lnTo>
                  <a:pt x="640" y="1191"/>
                </a:lnTo>
                <a:lnTo>
                  <a:pt x="675" y="1200"/>
                </a:lnTo>
                <a:lnTo>
                  <a:pt x="710" y="1208"/>
                </a:lnTo>
                <a:lnTo>
                  <a:pt x="751" y="1216"/>
                </a:lnTo>
                <a:lnTo>
                  <a:pt x="791" y="1223"/>
                </a:lnTo>
                <a:lnTo>
                  <a:pt x="833" y="1229"/>
                </a:lnTo>
                <a:lnTo>
                  <a:pt x="876" y="1233"/>
                </a:lnTo>
                <a:lnTo>
                  <a:pt x="908" y="1234"/>
                </a:lnTo>
                <a:lnTo>
                  <a:pt x="953" y="1237"/>
                </a:lnTo>
                <a:lnTo>
                  <a:pt x="997" y="1237"/>
                </a:lnTo>
                <a:lnTo>
                  <a:pt x="1032" y="1235"/>
                </a:lnTo>
                <a:lnTo>
                  <a:pt x="1070" y="1234"/>
                </a:lnTo>
                <a:lnTo>
                  <a:pt x="1112" y="1231"/>
                </a:lnTo>
                <a:lnTo>
                  <a:pt x="1150" y="1226"/>
                </a:lnTo>
                <a:lnTo>
                  <a:pt x="1182" y="1222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9459" name="Freeform 65"/>
          <p:cNvSpPr>
            <a:spLocks/>
          </p:cNvSpPr>
          <p:nvPr/>
        </p:nvSpPr>
        <p:spPr bwMode="auto">
          <a:xfrm>
            <a:off x="2328863" y="1752600"/>
            <a:ext cx="1898650" cy="3513138"/>
          </a:xfrm>
          <a:custGeom>
            <a:avLst/>
            <a:gdLst>
              <a:gd name="T0" fmla="*/ 0 w 1192"/>
              <a:gd name="T1" fmla="*/ 0 h 2205"/>
              <a:gd name="T2" fmla="*/ 1192 w 1192"/>
              <a:gd name="T3" fmla="*/ 2205 h 2205"/>
            </a:gdLst>
            <a:ahLst/>
            <a:cxnLst>
              <a:cxn ang="0">
                <a:pos x="1166" y="4"/>
              </a:cxn>
              <a:cxn ang="0">
                <a:pos x="1106" y="16"/>
              </a:cxn>
              <a:cxn ang="0">
                <a:pos x="1053" y="30"/>
              </a:cxn>
              <a:cxn ang="0">
                <a:pos x="1001" y="45"/>
              </a:cxn>
              <a:cxn ang="0">
                <a:pos x="948" y="64"/>
              </a:cxn>
              <a:cxn ang="0">
                <a:pos x="889" y="88"/>
              </a:cxn>
              <a:cxn ang="0">
                <a:pos x="831" y="113"/>
              </a:cxn>
              <a:cxn ang="0">
                <a:pos x="774" y="142"/>
              </a:cxn>
              <a:cxn ang="0">
                <a:pos x="726" y="171"/>
              </a:cxn>
              <a:cxn ang="0">
                <a:pos x="677" y="202"/>
              </a:cxn>
              <a:cxn ang="0">
                <a:pos x="623" y="241"/>
              </a:cxn>
              <a:cxn ang="0">
                <a:pos x="576" y="276"/>
              </a:cxn>
              <a:cxn ang="0">
                <a:pos x="501" y="344"/>
              </a:cxn>
              <a:cxn ang="0">
                <a:pos x="436" y="410"/>
              </a:cxn>
              <a:cxn ang="0">
                <a:pos x="385" y="470"/>
              </a:cxn>
              <a:cxn ang="0">
                <a:pos x="331" y="540"/>
              </a:cxn>
              <a:cxn ang="0">
                <a:pos x="283" y="617"/>
              </a:cxn>
              <a:cxn ang="0">
                <a:pos x="238" y="693"/>
              </a:cxn>
              <a:cxn ang="0">
                <a:pos x="200" y="777"/>
              </a:cxn>
              <a:cxn ang="0">
                <a:pos x="168" y="868"/>
              </a:cxn>
              <a:cxn ang="0">
                <a:pos x="134" y="980"/>
              </a:cxn>
              <a:cxn ang="0">
                <a:pos x="114" y="1089"/>
              </a:cxn>
              <a:cxn ang="0">
                <a:pos x="98" y="1230"/>
              </a:cxn>
              <a:cxn ang="0">
                <a:pos x="98" y="1353"/>
              </a:cxn>
              <a:cxn ang="0">
                <a:pos x="110" y="1464"/>
              </a:cxn>
              <a:cxn ang="0">
                <a:pos x="129" y="1579"/>
              </a:cxn>
              <a:cxn ang="0">
                <a:pos x="165" y="1704"/>
              </a:cxn>
              <a:cxn ang="0">
                <a:pos x="208" y="1821"/>
              </a:cxn>
              <a:cxn ang="0">
                <a:pos x="268" y="1932"/>
              </a:cxn>
              <a:cxn ang="0">
                <a:pos x="817" y="2205"/>
              </a:cxn>
              <a:cxn ang="0">
                <a:pos x="804" y="1622"/>
              </a:cxn>
              <a:cxn ang="0">
                <a:pos x="754" y="1530"/>
              </a:cxn>
              <a:cxn ang="0">
                <a:pos x="725" y="1442"/>
              </a:cxn>
              <a:cxn ang="0">
                <a:pos x="714" y="1357"/>
              </a:cxn>
              <a:cxn ang="0">
                <a:pos x="710" y="1273"/>
              </a:cxn>
              <a:cxn ang="0">
                <a:pos x="718" y="1175"/>
              </a:cxn>
              <a:cxn ang="0">
                <a:pos x="741" y="1078"/>
              </a:cxn>
              <a:cxn ang="0">
                <a:pos x="776" y="988"/>
              </a:cxn>
              <a:cxn ang="0">
                <a:pos x="817" y="916"/>
              </a:cxn>
              <a:cxn ang="0">
                <a:pos x="855" y="865"/>
              </a:cxn>
              <a:cxn ang="0">
                <a:pos x="900" y="813"/>
              </a:cxn>
              <a:cxn ang="0">
                <a:pos x="943" y="769"/>
              </a:cxn>
              <a:cxn ang="0">
                <a:pos x="993" y="730"/>
              </a:cxn>
              <a:cxn ang="0">
                <a:pos x="1052" y="691"/>
              </a:cxn>
              <a:cxn ang="0">
                <a:pos x="1109" y="659"/>
              </a:cxn>
              <a:cxn ang="0">
                <a:pos x="1192" y="631"/>
              </a:cxn>
            </a:cxnLst>
            <a:rect l="T0" t="T1" r="T2" b="T3"/>
            <a:pathLst>
              <a:path w="1192" h="2205">
                <a:moveTo>
                  <a:pt x="1192" y="0"/>
                </a:moveTo>
                <a:lnTo>
                  <a:pt x="1166" y="4"/>
                </a:lnTo>
                <a:lnTo>
                  <a:pt x="1141" y="8"/>
                </a:lnTo>
                <a:lnTo>
                  <a:pt x="1106" y="16"/>
                </a:lnTo>
                <a:lnTo>
                  <a:pt x="1080" y="22"/>
                </a:lnTo>
                <a:lnTo>
                  <a:pt x="1053" y="30"/>
                </a:lnTo>
                <a:lnTo>
                  <a:pt x="1028" y="38"/>
                </a:lnTo>
                <a:lnTo>
                  <a:pt x="1001" y="45"/>
                </a:lnTo>
                <a:lnTo>
                  <a:pt x="975" y="53"/>
                </a:lnTo>
                <a:lnTo>
                  <a:pt x="948" y="64"/>
                </a:lnTo>
                <a:lnTo>
                  <a:pt x="916" y="76"/>
                </a:lnTo>
                <a:lnTo>
                  <a:pt x="889" y="88"/>
                </a:lnTo>
                <a:lnTo>
                  <a:pt x="861" y="100"/>
                </a:lnTo>
                <a:lnTo>
                  <a:pt x="831" y="113"/>
                </a:lnTo>
                <a:lnTo>
                  <a:pt x="801" y="128"/>
                </a:lnTo>
                <a:lnTo>
                  <a:pt x="774" y="142"/>
                </a:lnTo>
                <a:lnTo>
                  <a:pt x="749" y="158"/>
                </a:lnTo>
                <a:lnTo>
                  <a:pt x="726" y="171"/>
                </a:lnTo>
                <a:lnTo>
                  <a:pt x="703" y="188"/>
                </a:lnTo>
                <a:lnTo>
                  <a:pt x="677" y="202"/>
                </a:lnTo>
                <a:lnTo>
                  <a:pt x="649" y="221"/>
                </a:lnTo>
                <a:lnTo>
                  <a:pt x="623" y="241"/>
                </a:lnTo>
                <a:lnTo>
                  <a:pt x="599" y="260"/>
                </a:lnTo>
                <a:lnTo>
                  <a:pt x="576" y="276"/>
                </a:lnTo>
                <a:lnTo>
                  <a:pt x="539" y="307"/>
                </a:lnTo>
                <a:lnTo>
                  <a:pt x="501" y="344"/>
                </a:lnTo>
                <a:lnTo>
                  <a:pt x="471" y="371"/>
                </a:lnTo>
                <a:lnTo>
                  <a:pt x="436" y="410"/>
                </a:lnTo>
                <a:lnTo>
                  <a:pt x="412" y="438"/>
                </a:lnTo>
                <a:lnTo>
                  <a:pt x="385" y="470"/>
                </a:lnTo>
                <a:lnTo>
                  <a:pt x="355" y="507"/>
                </a:lnTo>
                <a:lnTo>
                  <a:pt x="331" y="540"/>
                </a:lnTo>
                <a:lnTo>
                  <a:pt x="307" y="579"/>
                </a:lnTo>
                <a:lnTo>
                  <a:pt x="283" y="617"/>
                </a:lnTo>
                <a:lnTo>
                  <a:pt x="258" y="658"/>
                </a:lnTo>
                <a:lnTo>
                  <a:pt x="238" y="693"/>
                </a:lnTo>
                <a:lnTo>
                  <a:pt x="219" y="736"/>
                </a:lnTo>
                <a:lnTo>
                  <a:pt x="200" y="777"/>
                </a:lnTo>
                <a:lnTo>
                  <a:pt x="184" y="821"/>
                </a:lnTo>
                <a:lnTo>
                  <a:pt x="168" y="868"/>
                </a:lnTo>
                <a:lnTo>
                  <a:pt x="148" y="926"/>
                </a:lnTo>
                <a:lnTo>
                  <a:pt x="134" y="980"/>
                </a:lnTo>
                <a:lnTo>
                  <a:pt x="121" y="1035"/>
                </a:lnTo>
                <a:lnTo>
                  <a:pt x="114" y="1089"/>
                </a:lnTo>
                <a:lnTo>
                  <a:pt x="105" y="1152"/>
                </a:lnTo>
                <a:lnTo>
                  <a:pt x="98" y="1230"/>
                </a:lnTo>
                <a:lnTo>
                  <a:pt x="97" y="1292"/>
                </a:lnTo>
                <a:lnTo>
                  <a:pt x="98" y="1353"/>
                </a:lnTo>
                <a:lnTo>
                  <a:pt x="103" y="1411"/>
                </a:lnTo>
                <a:lnTo>
                  <a:pt x="110" y="1464"/>
                </a:lnTo>
                <a:lnTo>
                  <a:pt x="117" y="1521"/>
                </a:lnTo>
                <a:lnTo>
                  <a:pt x="129" y="1579"/>
                </a:lnTo>
                <a:lnTo>
                  <a:pt x="145" y="1641"/>
                </a:lnTo>
                <a:lnTo>
                  <a:pt x="165" y="1704"/>
                </a:lnTo>
                <a:lnTo>
                  <a:pt x="186" y="1763"/>
                </a:lnTo>
                <a:lnTo>
                  <a:pt x="208" y="1821"/>
                </a:lnTo>
                <a:lnTo>
                  <a:pt x="235" y="1878"/>
                </a:lnTo>
                <a:lnTo>
                  <a:pt x="268" y="1932"/>
                </a:lnTo>
                <a:lnTo>
                  <a:pt x="0" y="2084"/>
                </a:lnTo>
                <a:lnTo>
                  <a:pt x="817" y="2205"/>
                </a:lnTo>
                <a:lnTo>
                  <a:pt x="1118" y="1454"/>
                </a:lnTo>
                <a:lnTo>
                  <a:pt x="804" y="1622"/>
                </a:lnTo>
                <a:lnTo>
                  <a:pt x="773" y="1574"/>
                </a:lnTo>
                <a:lnTo>
                  <a:pt x="754" y="1530"/>
                </a:lnTo>
                <a:lnTo>
                  <a:pt x="737" y="1486"/>
                </a:lnTo>
                <a:lnTo>
                  <a:pt x="725" y="1442"/>
                </a:lnTo>
                <a:lnTo>
                  <a:pt x="716" y="1398"/>
                </a:lnTo>
                <a:lnTo>
                  <a:pt x="714" y="1357"/>
                </a:lnTo>
                <a:lnTo>
                  <a:pt x="710" y="1315"/>
                </a:lnTo>
                <a:lnTo>
                  <a:pt x="710" y="1273"/>
                </a:lnTo>
                <a:lnTo>
                  <a:pt x="712" y="1223"/>
                </a:lnTo>
                <a:lnTo>
                  <a:pt x="718" y="1175"/>
                </a:lnTo>
                <a:lnTo>
                  <a:pt x="729" y="1121"/>
                </a:lnTo>
                <a:lnTo>
                  <a:pt x="741" y="1078"/>
                </a:lnTo>
                <a:lnTo>
                  <a:pt x="760" y="1029"/>
                </a:lnTo>
                <a:lnTo>
                  <a:pt x="776" y="988"/>
                </a:lnTo>
                <a:lnTo>
                  <a:pt x="799" y="947"/>
                </a:lnTo>
                <a:lnTo>
                  <a:pt x="817" y="916"/>
                </a:lnTo>
                <a:lnTo>
                  <a:pt x="836" y="891"/>
                </a:lnTo>
                <a:lnTo>
                  <a:pt x="855" y="865"/>
                </a:lnTo>
                <a:lnTo>
                  <a:pt x="877" y="839"/>
                </a:lnTo>
                <a:lnTo>
                  <a:pt x="900" y="813"/>
                </a:lnTo>
                <a:lnTo>
                  <a:pt x="920" y="794"/>
                </a:lnTo>
                <a:lnTo>
                  <a:pt x="943" y="769"/>
                </a:lnTo>
                <a:lnTo>
                  <a:pt x="966" y="751"/>
                </a:lnTo>
                <a:lnTo>
                  <a:pt x="993" y="730"/>
                </a:lnTo>
                <a:lnTo>
                  <a:pt x="1025" y="709"/>
                </a:lnTo>
                <a:lnTo>
                  <a:pt x="1052" y="691"/>
                </a:lnTo>
                <a:lnTo>
                  <a:pt x="1075" y="678"/>
                </a:lnTo>
                <a:lnTo>
                  <a:pt x="1109" y="659"/>
                </a:lnTo>
                <a:lnTo>
                  <a:pt x="1141" y="645"/>
                </a:lnTo>
                <a:lnTo>
                  <a:pt x="1192" y="631"/>
                </a:lnTo>
                <a:lnTo>
                  <a:pt x="1192" y="0"/>
                </a:lnTo>
                <a:close/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rgbClr val="FFCC00"/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9460" name="Freeform 66"/>
          <p:cNvSpPr>
            <a:spLocks/>
          </p:cNvSpPr>
          <p:nvPr/>
        </p:nvSpPr>
        <p:spPr bwMode="auto">
          <a:xfrm>
            <a:off x="3784600" y="1295400"/>
            <a:ext cx="2822575" cy="3179763"/>
          </a:xfrm>
          <a:custGeom>
            <a:avLst/>
            <a:gdLst>
              <a:gd name="T0" fmla="*/ 0 w 1772"/>
              <a:gd name="T1" fmla="*/ 0 h 1996"/>
              <a:gd name="T2" fmla="*/ 1772 w 1772"/>
              <a:gd name="T3" fmla="*/ 1996 h 1996"/>
            </a:gdLst>
            <a:ahLst/>
            <a:cxnLst>
              <a:cxn ang="0">
                <a:pos x="699" y="297"/>
              </a:cxn>
              <a:cxn ang="0">
                <a:pos x="764" y="310"/>
              </a:cxn>
              <a:cxn ang="0">
                <a:pos x="814" y="322"/>
              </a:cxn>
              <a:cxn ang="0">
                <a:pos x="866" y="338"/>
              </a:cxn>
              <a:cxn ang="0">
                <a:pos x="919" y="356"/>
              </a:cxn>
              <a:cxn ang="0">
                <a:pos x="979" y="380"/>
              </a:cxn>
              <a:cxn ang="0">
                <a:pos x="1037" y="406"/>
              </a:cxn>
              <a:cxn ang="0">
                <a:pos x="1094" y="434"/>
              </a:cxn>
              <a:cxn ang="0">
                <a:pos x="1142" y="464"/>
              </a:cxn>
              <a:cxn ang="0">
                <a:pos x="1191" y="495"/>
              </a:cxn>
              <a:cxn ang="0">
                <a:pos x="1245" y="532"/>
              </a:cxn>
              <a:cxn ang="0">
                <a:pos x="1292" y="569"/>
              </a:cxn>
              <a:cxn ang="0">
                <a:pos x="1366" y="635"/>
              </a:cxn>
              <a:cxn ang="0">
                <a:pos x="1431" y="701"/>
              </a:cxn>
              <a:cxn ang="0">
                <a:pos x="1482" y="761"/>
              </a:cxn>
              <a:cxn ang="0">
                <a:pos x="1536" y="833"/>
              </a:cxn>
              <a:cxn ang="0">
                <a:pos x="1586" y="909"/>
              </a:cxn>
              <a:cxn ang="0">
                <a:pos x="1629" y="985"/>
              </a:cxn>
              <a:cxn ang="0">
                <a:pos x="1668" y="1070"/>
              </a:cxn>
              <a:cxn ang="0">
                <a:pos x="1700" y="1160"/>
              </a:cxn>
              <a:cxn ang="0">
                <a:pos x="1734" y="1272"/>
              </a:cxn>
              <a:cxn ang="0">
                <a:pos x="1754" y="1381"/>
              </a:cxn>
              <a:cxn ang="0">
                <a:pos x="1770" y="1522"/>
              </a:cxn>
              <a:cxn ang="0">
                <a:pos x="1770" y="1644"/>
              </a:cxn>
              <a:cxn ang="0">
                <a:pos x="1758" y="1755"/>
              </a:cxn>
              <a:cxn ang="0">
                <a:pos x="1739" y="1870"/>
              </a:cxn>
              <a:cxn ang="0">
                <a:pos x="1703" y="1996"/>
              </a:cxn>
              <a:cxn ang="0">
                <a:pos x="1145" y="1711"/>
              </a:cxn>
              <a:cxn ang="0">
                <a:pos x="1159" y="1607"/>
              </a:cxn>
              <a:cxn ang="0">
                <a:pos x="1156" y="1514"/>
              </a:cxn>
              <a:cxn ang="0">
                <a:pos x="1140" y="1413"/>
              </a:cxn>
              <a:cxn ang="0">
                <a:pos x="1109" y="1322"/>
              </a:cxn>
              <a:cxn ang="0">
                <a:pos x="1070" y="1239"/>
              </a:cxn>
              <a:cxn ang="0">
                <a:pos x="1032" y="1183"/>
              </a:cxn>
              <a:cxn ang="0">
                <a:pos x="992" y="1132"/>
              </a:cxn>
              <a:cxn ang="0">
                <a:pos x="947" y="1086"/>
              </a:cxn>
              <a:cxn ang="0">
                <a:pos x="901" y="1043"/>
              </a:cxn>
              <a:cxn ang="0">
                <a:pos x="842" y="1002"/>
              </a:cxn>
              <a:cxn ang="0">
                <a:pos x="792" y="971"/>
              </a:cxn>
              <a:cxn ang="0">
                <a:pos x="729" y="940"/>
              </a:cxn>
              <a:cxn ang="0">
                <a:pos x="676" y="922"/>
              </a:cxn>
              <a:cxn ang="0">
                <a:pos x="598" y="905"/>
              </a:cxn>
              <a:cxn ang="0">
                <a:pos x="520" y="899"/>
              </a:cxn>
              <a:cxn ang="0">
                <a:pos x="498" y="1222"/>
              </a:cxn>
              <a:cxn ang="0">
                <a:pos x="497" y="0"/>
              </a:cxn>
              <a:cxn ang="0">
                <a:pos x="524" y="280"/>
              </a:cxn>
              <a:cxn ang="0">
                <a:pos x="604" y="285"/>
              </a:cxn>
              <a:cxn ang="0">
                <a:pos x="675" y="293"/>
              </a:cxn>
            </a:cxnLst>
            <a:rect l="T0" t="T1" r="T2" b="T3"/>
            <a:pathLst>
              <a:path w="1772" h="1996">
                <a:moveTo>
                  <a:pt x="675" y="293"/>
                </a:moveTo>
                <a:lnTo>
                  <a:pt x="699" y="297"/>
                </a:lnTo>
                <a:lnTo>
                  <a:pt x="732" y="302"/>
                </a:lnTo>
                <a:lnTo>
                  <a:pt x="764" y="310"/>
                </a:lnTo>
                <a:lnTo>
                  <a:pt x="787" y="315"/>
                </a:lnTo>
                <a:lnTo>
                  <a:pt x="814" y="322"/>
                </a:lnTo>
                <a:lnTo>
                  <a:pt x="839" y="330"/>
                </a:lnTo>
                <a:lnTo>
                  <a:pt x="866" y="338"/>
                </a:lnTo>
                <a:lnTo>
                  <a:pt x="891" y="345"/>
                </a:lnTo>
                <a:lnTo>
                  <a:pt x="919" y="356"/>
                </a:lnTo>
                <a:lnTo>
                  <a:pt x="951" y="369"/>
                </a:lnTo>
                <a:lnTo>
                  <a:pt x="979" y="380"/>
                </a:lnTo>
                <a:lnTo>
                  <a:pt x="1006" y="392"/>
                </a:lnTo>
                <a:lnTo>
                  <a:pt x="1037" y="406"/>
                </a:lnTo>
                <a:lnTo>
                  <a:pt x="1067" y="421"/>
                </a:lnTo>
                <a:lnTo>
                  <a:pt x="1094" y="434"/>
                </a:lnTo>
                <a:lnTo>
                  <a:pt x="1120" y="450"/>
                </a:lnTo>
                <a:lnTo>
                  <a:pt x="1142" y="464"/>
                </a:lnTo>
                <a:lnTo>
                  <a:pt x="1165" y="480"/>
                </a:lnTo>
                <a:lnTo>
                  <a:pt x="1191" y="495"/>
                </a:lnTo>
                <a:lnTo>
                  <a:pt x="1219" y="513"/>
                </a:lnTo>
                <a:lnTo>
                  <a:pt x="1245" y="532"/>
                </a:lnTo>
                <a:lnTo>
                  <a:pt x="1269" y="551"/>
                </a:lnTo>
                <a:lnTo>
                  <a:pt x="1292" y="569"/>
                </a:lnTo>
                <a:lnTo>
                  <a:pt x="1328" y="600"/>
                </a:lnTo>
                <a:lnTo>
                  <a:pt x="1366" y="635"/>
                </a:lnTo>
                <a:lnTo>
                  <a:pt x="1396" y="662"/>
                </a:lnTo>
                <a:lnTo>
                  <a:pt x="1431" y="701"/>
                </a:lnTo>
                <a:lnTo>
                  <a:pt x="1455" y="729"/>
                </a:lnTo>
                <a:lnTo>
                  <a:pt x="1482" y="761"/>
                </a:lnTo>
                <a:lnTo>
                  <a:pt x="1512" y="798"/>
                </a:lnTo>
                <a:lnTo>
                  <a:pt x="1536" y="833"/>
                </a:lnTo>
                <a:lnTo>
                  <a:pt x="1560" y="872"/>
                </a:lnTo>
                <a:lnTo>
                  <a:pt x="1586" y="909"/>
                </a:lnTo>
                <a:lnTo>
                  <a:pt x="1607" y="950"/>
                </a:lnTo>
                <a:lnTo>
                  <a:pt x="1629" y="985"/>
                </a:lnTo>
                <a:lnTo>
                  <a:pt x="1649" y="1028"/>
                </a:lnTo>
                <a:lnTo>
                  <a:pt x="1668" y="1070"/>
                </a:lnTo>
                <a:lnTo>
                  <a:pt x="1684" y="1113"/>
                </a:lnTo>
                <a:lnTo>
                  <a:pt x="1700" y="1160"/>
                </a:lnTo>
                <a:lnTo>
                  <a:pt x="1720" y="1218"/>
                </a:lnTo>
                <a:lnTo>
                  <a:pt x="1734" y="1272"/>
                </a:lnTo>
                <a:lnTo>
                  <a:pt x="1747" y="1327"/>
                </a:lnTo>
                <a:lnTo>
                  <a:pt x="1754" y="1381"/>
                </a:lnTo>
                <a:lnTo>
                  <a:pt x="1764" y="1444"/>
                </a:lnTo>
                <a:lnTo>
                  <a:pt x="1770" y="1522"/>
                </a:lnTo>
                <a:lnTo>
                  <a:pt x="1772" y="1583"/>
                </a:lnTo>
                <a:lnTo>
                  <a:pt x="1770" y="1644"/>
                </a:lnTo>
                <a:lnTo>
                  <a:pt x="1765" y="1701"/>
                </a:lnTo>
                <a:lnTo>
                  <a:pt x="1758" y="1755"/>
                </a:lnTo>
                <a:lnTo>
                  <a:pt x="1751" y="1812"/>
                </a:lnTo>
                <a:lnTo>
                  <a:pt x="1739" y="1870"/>
                </a:lnTo>
                <a:lnTo>
                  <a:pt x="1723" y="1932"/>
                </a:lnTo>
                <a:lnTo>
                  <a:pt x="1703" y="1996"/>
                </a:lnTo>
                <a:lnTo>
                  <a:pt x="1587" y="1635"/>
                </a:lnTo>
                <a:lnTo>
                  <a:pt x="1145" y="1711"/>
                </a:lnTo>
                <a:lnTo>
                  <a:pt x="1155" y="1648"/>
                </a:lnTo>
                <a:lnTo>
                  <a:pt x="1159" y="1607"/>
                </a:lnTo>
                <a:lnTo>
                  <a:pt x="1159" y="1564"/>
                </a:lnTo>
                <a:lnTo>
                  <a:pt x="1156" y="1514"/>
                </a:lnTo>
                <a:lnTo>
                  <a:pt x="1149" y="1467"/>
                </a:lnTo>
                <a:lnTo>
                  <a:pt x="1140" y="1413"/>
                </a:lnTo>
                <a:lnTo>
                  <a:pt x="1128" y="1370"/>
                </a:lnTo>
                <a:lnTo>
                  <a:pt x="1109" y="1322"/>
                </a:lnTo>
                <a:lnTo>
                  <a:pt x="1091" y="1280"/>
                </a:lnTo>
                <a:lnTo>
                  <a:pt x="1070" y="1239"/>
                </a:lnTo>
                <a:lnTo>
                  <a:pt x="1051" y="1208"/>
                </a:lnTo>
                <a:lnTo>
                  <a:pt x="1032" y="1183"/>
                </a:lnTo>
                <a:lnTo>
                  <a:pt x="1013" y="1157"/>
                </a:lnTo>
                <a:lnTo>
                  <a:pt x="992" y="1132"/>
                </a:lnTo>
                <a:lnTo>
                  <a:pt x="967" y="1105"/>
                </a:lnTo>
                <a:lnTo>
                  <a:pt x="947" y="1086"/>
                </a:lnTo>
                <a:lnTo>
                  <a:pt x="924" y="1063"/>
                </a:lnTo>
                <a:lnTo>
                  <a:pt x="901" y="1043"/>
                </a:lnTo>
                <a:lnTo>
                  <a:pt x="874" y="1023"/>
                </a:lnTo>
                <a:lnTo>
                  <a:pt x="842" y="1002"/>
                </a:lnTo>
                <a:lnTo>
                  <a:pt x="815" y="984"/>
                </a:lnTo>
                <a:lnTo>
                  <a:pt x="792" y="971"/>
                </a:lnTo>
                <a:lnTo>
                  <a:pt x="758" y="951"/>
                </a:lnTo>
                <a:lnTo>
                  <a:pt x="729" y="940"/>
                </a:lnTo>
                <a:lnTo>
                  <a:pt x="703" y="931"/>
                </a:lnTo>
                <a:lnTo>
                  <a:pt x="676" y="922"/>
                </a:lnTo>
                <a:lnTo>
                  <a:pt x="636" y="912"/>
                </a:lnTo>
                <a:lnTo>
                  <a:pt x="598" y="905"/>
                </a:lnTo>
                <a:lnTo>
                  <a:pt x="559" y="901"/>
                </a:lnTo>
                <a:lnTo>
                  <a:pt x="520" y="899"/>
                </a:lnTo>
                <a:lnTo>
                  <a:pt x="498" y="897"/>
                </a:lnTo>
                <a:lnTo>
                  <a:pt x="498" y="1222"/>
                </a:lnTo>
                <a:lnTo>
                  <a:pt x="0" y="620"/>
                </a:lnTo>
                <a:lnTo>
                  <a:pt x="497" y="0"/>
                </a:lnTo>
                <a:lnTo>
                  <a:pt x="497" y="279"/>
                </a:lnTo>
                <a:lnTo>
                  <a:pt x="524" y="280"/>
                </a:lnTo>
                <a:lnTo>
                  <a:pt x="563" y="282"/>
                </a:lnTo>
                <a:lnTo>
                  <a:pt x="604" y="285"/>
                </a:lnTo>
                <a:lnTo>
                  <a:pt x="643" y="289"/>
                </a:lnTo>
                <a:lnTo>
                  <a:pt x="675" y="293"/>
                </a:lnTo>
                <a:close/>
              </a:path>
            </a:pathLst>
          </a:custGeom>
          <a:gradFill rotWithShape="0">
            <a:gsLst>
              <a:gs pos="0">
                <a:srgbClr val="2683DA"/>
              </a:gs>
              <a:gs pos="100000">
                <a:srgbClr val="2683DA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9461" name="WordArt 68"/>
          <p:cNvSpPr>
            <a:spLocks noChangeArrowheads="1" noChangeShapeType="1" noTextEdit="1"/>
          </p:cNvSpPr>
          <p:nvPr/>
        </p:nvSpPr>
        <p:spPr bwMode="auto">
          <a:xfrm rot="2760000">
            <a:off x="4324350" y="2689225"/>
            <a:ext cx="2136775" cy="7461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89182"/>
              </a:avLst>
            </a:prstTxWarp>
          </a:bodyPr>
          <a:lstStyle/>
          <a:p>
            <a:r>
              <a:rPr lang="zh-CN" alt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19462" name="WordArt 69"/>
          <p:cNvSpPr>
            <a:spLocks noChangeArrowheads="1" noChangeShapeType="1" noTextEdit="1"/>
          </p:cNvSpPr>
          <p:nvPr/>
        </p:nvSpPr>
        <p:spPr bwMode="auto">
          <a:xfrm rot="9840000">
            <a:off x="3556000" y="4041775"/>
            <a:ext cx="2354263" cy="12874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077123"/>
              </a:avLst>
            </a:prstTxWarp>
          </a:bodyPr>
          <a:lstStyle/>
          <a:p>
            <a:r>
              <a:rPr lang="zh-CN" alt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19463" name="WordArt 70"/>
          <p:cNvSpPr>
            <a:spLocks noChangeArrowheads="1" noChangeShapeType="1" noTextEdit="1"/>
          </p:cNvSpPr>
          <p:nvPr/>
        </p:nvSpPr>
        <p:spPr bwMode="auto">
          <a:xfrm rot="16800000">
            <a:off x="2487612" y="3068638"/>
            <a:ext cx="2327275" cy="1149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380114"/>
              </a:avLst>
            </a:prstTxWarp>
          </a:bodyPr>
          <a:lstStyle/>
          <a:p>
            <a:r>
              <a:rPr lang="zh-CN" alt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19464" name="Line 72"/>
          <p:cNvSpPr>
            <a:spLocks noChangeShapeType="1"/>
          </p:cNvSpPr>
          <p:nvPr/>
        </p:nvSpPr>
        <p:spPr bwMode="auto">
          <a:xfrm>
            <a:off x="6111875" y="2803525"/>
            <a:ext cx="2054225" cy="0"/>
          </a:xfrm>
          <a:prstGeom prst="line">
            <a:avLst/>
          </a:prstGeom>
          <a:noFill/>
          <a:ln w="9525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5" name="Text Box 73"/>
          <p:cNvSpPr txBox="1">
            <a:spLocks noChangeArrowheads="1"/>
          </p:cNvSpPr>
          <p:nvPr/>
        </p:nvSpPr>
        <p:spPr bwMode="auto">
          <a:xfrm>
            <a:off x="592138" y="2868613"/>
            <a:ext cx="12398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9745" tIns="49873" rIns="99745" bIns="49873">
            <a:spAutoFit/>
          </a:bodyPr>
          <a:lstStyle/>
          <a:p>
            <a:pPr marL="95250" indent="-95250" algn="l">
              <a:buFontTx/>
              <a:buChar char="•"/>
            </a:pPr>
            <a:r>
              <a:rPr lang="zh-CN" altLang="en-US" sz="1400">
                <a:latin typeface="黑体" pitchFamily="49" charset="-122"/>
                <a:ea typeface="黑体" pitchFamily="49" charset="-122"/>
              </a:rPr>
              <a:t>点击编辑文字</a:t>
            </a:r>
          </a:p>
          <a:p>
            <a:pPr marL="95250" indent="-95250" algn="l">
              <a:buFontTx/>
              <a:buChar char="•"/>
            </a:pPr>
            <a:r>
              <a:rPr lang="zh-CN" altLang="en-US" sz="1400"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9466" name="Line 74"/>
          <p:cNvSpPr>
            <a:spLocks noChangeShapeType="1"/>
          </p:cNvSpPr>
          <p:nvPr/>
        </p:nvSpPr>
        <p:spPr bwMode="auto">
          <a:xfrm>
            <a:off x="533400" y="3425825"/>
            <a:ext cx="2246313" cy="0"/>
          </a:xfrm>
          <a:prstGeom prst="line">
            <a:avLst/>
          </a:prstGeom>
          <a:noFill/>
          <a:ln w="9525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7" name="Text Box 73"/>
          <p:cNvSpPr txBox="1">
            <a:spLocks noChangeArrowheads="1"/>
          </p:cNvSpPr>
          <p:nvPr/>
        </p:nvSpPr>
        <p:spPr bwMode="auto">
          <a:xfrm>
            <a:off x="6629400" y="2222500"/>
            <a:ext cx="12414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9745" tIns="49873" rIns="99745" bIns="49873">
            <a:spAutoFit/>
          </a:bodyPr>
          <a:lstStyle/>
          <a:p>
            <a:pPr marL="95250" indent="-95250" algn="l">
              <a:buFontTx/>
              <a:buChar char="•"/>
            </a:pPr>
            <a:r>
              <a:rPr lang="zh-CN" altLang="en-US" sz="1400">
                <a:latin typeface="黑体" pitchFamily="49" charset="-122"/>
                <a:ea typeface="黑体" pitchFamily="49" charset="-122"/>
              </a:rPr>
              <a:t>点击编辑文字</a:t>
            </a:r>
          </a:p>
          <a:p>
            <a:pPr marL="95250" indent="-95250" algn="l">
              <a:buFontTx/>
              <a:buChar char="•"/>
            </a:pPr>
            <a:r>
              <a:rPr lang="zh-CN" altLang="en-US" sz="1400"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19468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812800" y="3978275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6039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876300" y="4397375"/>
            <a:ext cx="2528888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4" name="Text Box 18"/>
          <p:cNvSpPr txBox="1">
            <a:spLocks noChangeArrowheads="1"/>
          </p:cNvSpPr>
          <p:nvPr/>
        </p:nvSpPr>
        <p:spPr bwMode="auto">
          <a:xfrm>
            <a:off x="1409700" y="4000500"/>
            <a:ext cx="1504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925513" y="4465638"/>
            <a:ext cx="242728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812800" y="1828800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folHlink">
                  <a:gamma/>
                  <a:shade val="76078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876300" y="2246313"/>
            <a:ext cx="2528888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8" name="Text Box 18"/>
          <p:cNvSpPr txBox="1">
            <a:spLocks noChangeArrowheads="1"/>
          </p:cNvSpPr>
          <p:nvPr/>
        </p:nvSpPr>
        <p:spPr bwMode="auto">
          <a:xfrm>
            <a:off x="1409700" y="1851025"/>
            <a:ext cx="150495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925513" y="2314575"/>
            <a:ext cx="242728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5668963" y="3978275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>
            <a:off x="5732463" y="4397375"/>
            <a:ext cx="2528887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2" name="Text Box 18"/>
          <p:cNvSpPr txBox="1">
            <a:spLocks noChangeArrowheads="1"/>
          </p:cNvSpPr>
          <p:nvPr/>
        </p:nvSpPr>
        <p:spPr bwMode="auto">
          <a:xfrm>
            <a:off x="6267450" y="4000500"/>
            <a:ext cx="15033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0493" name="Text Box 9"/>
          <p:cNvSpPr txBox="1">
            <a:spLocks noChangeArrowheads="1"/>
          </p:cNvSpPr>
          <p:nvPr/>
        </p:nvSpPr>
        <p:spPr bwMode="auto">
          <a:xfrm>
            <a:off x="5781675" y="4465638"/>
            <a:ext cx="24288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>
            <a:off x="5668963" y="1828800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60392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5732463" y="2246313"/>
            <a:ext cx="2528887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6" name="Text Box 18"/>
          <p:cNvSpPr txBox="1">
            <a:spLocks noChangeArrowheads="1"/>
          </p:cNvSpPr>
          <p:nvPr/>
        </p:nvSpPr>
        <p:spPr bwMode="auto">
          <a:xfrm>
            <a:off x="6267450" y="1851025"/>
            <a:ext cx="1503363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0497" name="Text Box 9"/>
          <p:cNvSpPr txBox="1">
            <a:spLocks noChangeArrowheads="1"/>
          </p:cNvSpPr>
          <p:nvPr/>
        </p:nvSpPr>
        <p:spPr bwMode="auto">
          <a:xfrm>
            <a:off x="5781675" y="2314575"/>
            <a:ext cx="24288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3854450" y="3354388"/>
            <a:ext cx="15176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</a:rPr>
              <a:t>点击输入</a:t>
            </a:r>
          </a:p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</a:rPr>
              <a:t>文字信息</a:t>
            </a:r>
          </a:p>
        </p:txBody>
      </p:sp>
      <p:grpSp>
        <p:nvGrpSpPr>
          <p:cNvPr id="20499" name="Group 19"/>
          <p:cNvGrpSpPr>
            <a:grpSpLocks/>
          </p:cNvGrpSpPr>
          <p:nvPr/>
        </p:nvGrpSpPr>
        <p:grpSpPr bwMode="auto">
          <a:xfrm>
            <a:off x="3463925" y="2524125"/>
            <a:ext cx="2246313" cy="2233613"/>
            <a:chOff x="0" y="0"/>
            <a:chExt cx="1776" cy="1766"/>
          </a:xfrm>
        </p:grpSpPr>
        <p:sp>
          <p:nvSpPr>
            <p:cNvPr id="20500" name="AutoShape 20"/>
            <p:cNvSpPr>
              <a:spLocks noChangeArrowheads="1"/>
            </p:cNvSpPr>
            <p:nvPr/>
          </p:nvSpPr>
          <p:spPr bwMode="auto">
            <a:xfrm rot="6774404">
              <a:off x="36" y="9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auto">
            <a:xfrm rot="12174404">
              <a:off x="0" y="79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2" name="AutoShape 22"/>
            <p:cNvSpPr>
              <a:spLocks noChangeArrowheads="1"/>
            </p:cNvSpPr>
            <p:nvPr/>
          </p:nvSpPr>
          <p:spPr bwMode="auto">
            <a:xfrm rot="17574404">
              <a:off x="61" y="12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3" name="AutoShape 23"/>
            <p:cNvSpPr>
              <a:spLocks noChangeArrowheads="1"/>
            </p:cNvSpPr>
            <p:nvPr/>
          </p:nvSpPr>
          <p:spPr bwMode="auto">
            <a:xfrm rot="1374404">
              <a:off x="88" y="4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81320" dir="3080412" algn="ctr" rotWithShape="0">
                <a:srgbClr val="000000">
                  <a:alpha val="3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504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4"/>
          <p:cNvSpPr>
            <a:spLocks noChangeArrowheads="1"/>
          </p:cNvSpPr>
          <p:nvPr/>
        </p:nvSpPr>
        <p:spPr bwMode="auto">
          <a:xfrm>
            <a:off x="-709613" y="1676400"/>
            <a:ext cx="4062413" cy="4122738"/>
          </a:xfrm>
          <a:prstGeom prst="ellipse">
            <a:avLst/>
          </a:prstGeom>
          <a:gradFill rotWithShape="0">
            <a:gsLst>
              <a:gs pos="0">
                <a:srgbClr val="E6F0FA"/>
              </a:gs>
              <a:gs pos="100000">
                <a:srgbClr val="E4F5C5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07" name="Arc 5"/>
          <p:cNvSpPr>
            <a:spLocks noChangeArrowheads="1"/>
          </p:cNvSpPr>
          <p:nvPr/>
        </p:nvSpPr>
        <p:spPr bwMode="auto">
          <a:xfrm>
            <a:off x="1295400" y="1676400"/>
            <a:ext cx="1784350" cy="2057400"/>
          </a:xfrm>
          <a:custGeom>
            <a:avLst/>
            <a:gdLst>
              <a:gd name="T0" fmla="*/ 0 w 18728"/>
              <a:gd name="T1" fmla="*/ 0 h 21600"/>
              <a:gd name="T2" fmla="*/ 2147483647 w 18728"/>
              <a:gd name="T3" fmla="*/ 2147483647 h 21600"/>
              <a:gd name="T4" fmla="*/ 0 w 18728"/>
              <a:gd name="T5" fmla="*/ 2147483647 h 21600"/>
              <a:gd name="T6" fmla="*/ 0 60000 65536"/>
              <a:gd name="T7" fmla="*/ 0 60000 65536"/>
              <a:gd name="T8" fmla="*/ 0 60000 65536"/>
              <a:gd name="T9" fmla="*/ 0 w 18728"/>
              <a:gd name="T10" fmla="*/ 0 h 21600"/>
              <a:gd name="T11" fmla="*/ 18728 w 1872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728" h="21600" fill="none" extrusionOk="0">
                <a:moveTo>
                  <a:pt x="-1" y="0"/>
                </a:moveTo>
                <a:cubicBezTo>
                  <a:pt x="7732" y="0"/>
                  <a:pt x="14874" y="4133"/>
                  <a:pt x="18727" y="10837"/>
                </a:cubicBezTo>
              </a:path>
              <a:path w="18728" h="21600" stroke="0" extrusionOk="0">
                <a:moveTo>
                  <a:pt x="-1" y="0"/>
                </a:moveTo>
                <a:cubicBezTo>
                  <a:pt x="7732" y="0"/>
                  <a:pt x="14874" y="4133"/>
                  <a:pt x="18727" y="10837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rgbClr val="4694DA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08" name="Arc 14"/>
          <p:cNvSpPr>
            <a:spLocks noChangeArrowheads="1"/>
          </p:cNvSpPr>
          <p:nvPr/>
        </p:nvSpPr>
        <p:spPr bwMode="auto">
          <a:xfrm>
            <a:off x="1295400" y="2740025"/>
            <a:ext cx="2057400" cy="1971675"/>
          </a:xfrm>
          <a:custGeom>
            <a:avLst/>
            <a:gdLst>
              <a:gd name="T0" fmla="*/ 2147483647 w 21600"/>
              <a:gd name="T1" fmla="*/ 0 h 20705"/>
              <a:gd name="T2" fmla="*/ 2147483647 w 21600"/>
              <a:gd name="T3" fmla="*/ 2147483647 h 20705"/>
              <a:gd name="T4" fmla="*/ 0 w 21600"/>
              <a:gd name="T5" fmla="*/ 2147483647 h 20705"/>
              <a:gd name="T6" fmla="*/ 0 60000 65536"/>
              <a:gd name="T7" fmla="*/ 0 60000 65536"/>
              <a:gd name="T8" fmla="*/ 0 60000 65536"/>
              <a:gd name="T9" fmla="*/ 0 w 21600"/>
              <a:gd name="T10" fmla="*/ 0 h 20705"/>
              <a:gd name="T11" fmla="*/ 21600 w 21600"/>
              <a:gd name="T12" fmla="*/ 20705 h 207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05" fill="none" extrusionOk="0">
                <a:moveTo>
                  <a:pt x="18839" y="0"/>
                </a:moveTo>
                <a:cubicBezTo>
                  <a:pt x="20649" y="3227"/>
                  <a:pt x="21600" y="6865"/>
                  <a:pt x="21600" y="10565"/>
                </a:cubicBezTo>
                <a:cubicBezTo>
                  <a:pt x="21600" y="14100"/>
                  <a:pt x="20731" y="17582"/>
                  <a:pt x="19071" y="20704"/>
                </a:cubicBezTo>
              </a:path>
              <a:path w="21600" h="20705" stroke="0" extrusionOk="0">
                <a:moveTo>
                  <a:pt x="18839" y="0"/>
                </a:moveTo>
                <a:cubicBezTo>
                  <a:pt x="20649" y="3227"/>
                  <a:pt x="21600" y="6865"/>
                  <a:pt x="21600" y="10565"/>
                </a:cubicBezTo>
                <a:cubicBezTo>
                  <a:pt x="21600" y="14100"/>
                  <a:pt x="20731" y="17582"/>
                  <a:pt x="19071" y="20704"/>
                </a:cubicBezTo>
                <a:lnTo>
                  <a:pt x="0" y="10565"/>
                </a:lnTo>
                <a:close/>
              </a:path>
            </a:pathLst>
          </a:custGeom>
          <a:gradFill rotWithShape="0">
            <a:gsLst>
              <a:gs pos="0">
                <a:srgbClr val="A7E4E3"/>
              </a:gs>
              <a:gs pos="100000">
                <a:srgbClr val="03B1AD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09" name="Arc 18"/>
          <p:cNvSpPr>
            <a:spLocks noChangeArrowheads="1"/>
          </p:cNvSpPr>
          <p:nvPr/>
        </p:nvSpPr>
        <p:spPr bwMode="auto">
          <a:xfrm>
            <a:off x="1279525" y="3756025"/>
            <a:ext cx="1824038" cy="2055813"/>
          </a:xfrm>
          <a:custGeom>
            <a:avLst/>
            <a:gdLst>
              <a:gd name="T0" fmla="*/ 2147483647 w 19151"/>
              <a:gd name="T1" fmla="*/ 2147483647 h 21600"/>
              <a:gd name="T2" fmla="*/ 0 w 19151"/>
              <a:gd name="T3" fmla="*/ 2147483647 h 21600"/>
              <a:gd name="T4" fmla="*/ 214280495 w 19151"/>
              <a:gd name="T5" fmla="*/ 0 h 21600"/>
              <a:gd name="T6" fmla="*/ 0 60000 65536"/>
              <a:gd name="T7" fmla="*/ 0 60000 65536"/>
              <a:gd name="T8" fmla="*/ 0 60000 65536"/>
              <a:gd name="T9" fmla="*/ 0 w 19151"/>
              <a:gd name="T10" fmla="*/ 0 h 21600"/>
              <a:gd name="T11" fmla="*/ 19151 w 191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151" h="21600" fill="none" extrusionOk="0">
                <a:moveTo>
                  <a:pt x="19150" y="10451"/>
                </a:moveTo>
                <a:cubicBezTo>
                  <a:pt x="15347" y="17330"/>
                  <a:pt x="8107" y="21599"/>
                  <a:pt x="248" y="21600"/>
                </a:cubicBezTo>
                <a:cubicBezTo>
                  <a:pt x="165" y="21600"/>
                  <a:pt x="82" y="21599"/>
                  <a:pt x="0" y="21598"/>
                </a:cubicBezTo>
              </a:path>
              <a:path w="19151" h="21600" stroke="0" extrusionOk="0">
                <a:moveTo>
                  <a:pt x="19150" y="10451"/>
                </a:moveTo>
                <a:cubicBezTo>
                  <a:pt x="15347" y="17330"/>
                  <a:pt x="8107" y="21599"/>
                  <a:pt x="248" y="21600"/>
                </a:cubicBezTo>
                <a:cubicBezTo>
                  <a:pt x="165" y="21600"/>
                  <a:pt x="82" y="21599"/>
                  <a:pt x="0" y="21598"/>
                </a:cubicBezTo>
                <a:lnTo>
                  <a:pt x="248" y="0"/>
                </a:lnTo>
                <a:close/>
              </a:path>
            </a:pathLst>
          </a:custGeom>
          <a:gradFill rotWithShape="0">
            <a:gsLst>
              <a:gs pos="0">
                <a:srgbClr val="C9E7A6"/>
              </a:gs>
              <a:gs pos="100000">
                <a:srgbClr val="64B900"/>
              </a:gs>
            </a:gsLst>
            <a:lin ang="18900000" scaled="1"/>
          </a:gra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10" name="Oval 21"/>
          <p:cNvSpPr>
            <a:spLocks noChangeArrowheads="1"/>
          </p:cNvSpPr>
          <p:nvPr/>
        </p:nvSpPr>
        <p:spPr bwMode="auto">
          <a:xfrm>
            <a:off x="271463" y="2681288"/>
            <a:ext cx="2079625" cy="2081212"/>
          </a:xfrm>
          <a:prstGeom prst="ellipse">
            <a:avLst/>
          </a:prstGeom>
          <a:gradFill rotWithShape="0">
            <a:gsLst>
              <a:gs pos="0">
                <a:srgbClr val="E1F4F8"/>
              </a:gs>
              <a:gs pos="100000">
                <a:srgbClr val="00A0C6"/>
              </a:gs>
            </a:gsLst>
            <a:lin ang="18900000" scaled="1"/>
          </a:gradFill>
          <a:ln w="76200" cap="flat" cmpd="sng">
            <a:solidFill>
              <a:srgbClr val="0367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11" name="Oval 22"/>
          <p:cNvSpPr>
            <a:spLocks noChangeArrowheads="1"/>
          </p:cNvSpPr>
          <p:nvPr/>
        </p:nvSpPr>
        <p:spPr bwMode="auto">
          <a:xfrm>
            <a:off x="427038" y="2838450"/>
            <a:ext cx="1766887" cy="1766888"/>
          </a:xfrm>
          <a:prstGeom prst="ellipse">
            <a:avLst/>
          </a:prstGeom>
          <a:gradFill rotWithShape="0">
            <a:gsLst>
              <a:gs pos="0">
                <a:srgbClr val="D6E7F7"/>
              </a:gs>
              <a:gs pos="50000">
                <a:srgbClr val="4694DA"/>
              </a:gs>
              <a:gs pos="100000">
                <a:srgbClr val="D6E7F7"/>
              </a:gs>
            </a:gsLst>
            <a:lin ang="2700000" scaled="1"/>
          </a:gradFill>
          <a:ln w="9525" cap="flat" cmpd="sng">
            <a:solidFill>
              <a:srgbClr val="0C4EB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512" name="AutoShape 23"/>
          <p:cNvSpPr>
            <a:spLocks noChangeArrowheads="1"/>
          </p:cNvSpPr>
          <p:nvPr/>
        </p:nvSpPr>
        <p:spPr bwMode="auto">
          <a:xfrm>
            <a:off x="2976563" y="1574800"/>
            <a:ext cx="1871662" cy="5032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E2AB"/>
              </a:gs>
              <a:gs pos="100000">
                <a:srgbClr val="2C452E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pic>
        <p:nvPicPr>
          <p:cNvPr id="21513" name="Picture 24" descr="원(1)"/>
          <p:cNvPicPr>
            <a:picLocks noChangeAspect="1" noChangeArrowheads="1"/>
          </p:cNvPicPr>
          <p:nvPr/>
        </p:nvPicPr>
        <p:blipFill>
          <a:blip r:embed="rId3">
            <a:lum bright="12000"/>
            <a:grayscl/>
          </a:blip>
          <a:srcRect/>
          <a:stretch>
            <a:fillRect/>
          </a:stretch>
        </p:blipFill>
        <p:spPr bwMode="auto">
          <a:xfrm>
            <a:off x="2890838" y="1730375"/>
            <a:ext cx="195262" cy="1936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21514" name="AutoShape 26"/>
          <p:cNvSpPr>
            <a:spLocks noChangeArrowheads="1"/>
          </p:cNvSpPr>
          <p:nvPr/>
        </p:nvSpPr>
        <p:spPr bwMode="auto">
          <a:xfrm>
            <a:off x="3624263" y="3255963"/>
            <a:ext cx="1871662" cy="5032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E2AB"/>
              </a:gs>
              <a:gs pos="100000">
                <a:srgbClr val="2C452E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1515" name="AutoShape 27"/>
          <p:cNvSpPr>
            <a:spLocks noChangeArrowheads="1"/>
          </p:cNvSpPr>
          <p:nvPr/>
        </p:nvSpPr>
        <p:spPr bwMode="auto">
          <a:xfrm>
            <a:off x="3048000" y="4984750"/>
            <a:ext cx="1871663" cy="5032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E2AB"/>
              </a:gs>
              <a:gs pos="100000">
                <a:srgbClr val="2C452E"/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pic>
        <p:nvPicPr>
          <p:cNvPr id="21516" name="Picture 28" descr="원(1)"/>
          <p:cNvPicPr>
            <a:picLocks noChangeAspect="1" noChangeArrowheads="1"/>
          </p:cNvPicPr>
          <p:nvPr/>
        </p:nvPicPr>
        <p:blipFill>
          <a:blip r:embed="rId3">
            <a:lum bright="12000"/>
            <a:grayscl/>
          </a:blip>
          <a:srcRect/>
          <a:stretch>
            <a:fillRect/>
          </a:stretch>
        </p:blipFill>
        <p:spPr bwMode="auto">
          <a:xfrm>
            <a:off x="3529013" y="3411538"/>
            <a:ext cx="195262" cy="1936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21517" name="Picture 29" descr="원(1)"/>
          <p:cNvPicPr>
            <a:picLocks noChangeAspect="1" noChangeArrowheads="1"/>
          </p:cNvPicPr>
          <p:nvPr/>
        </p:nvPicPr>
        <p:blipFill>
          <a:blip r:embed="rId3">
            <a:lum bright="12000"/>
            <a:grayscl/>
          </a:blip>
          <a:srcRect/>
          <a:stretch>
            <a:fillRect/>
          </a:stretch>
        </p:blipFill>
        <p:spPr bwMode="auto">
          <a:xfrm>
            <a:off x="2963863" y="5140325"/>
            <a:ext cx="195262" cy="1936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21518" name="WordArt 30"/>
          <p:cNvSpPr>
            <a:spLocks noChangeArrowheads="1" noChangeShapeType="1" noTextEdit="1"/>
          </p:cNvSpPr>
          <p:nvPr/>
        </p:nvSpPr>
        <p:spPr bwMode="auto">
          <a:xfrm>
            <a:off x="722313" y="3463925"/>
            <a:ext cx="1149350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324"/>
              </a:avLst>
            </a:prstTxWarp>
          </a:bodyPr>
          <a:lstStyle/>
          <a:p>
            <a:r>
              <a:rPr lang="zh-CN" altLang="en-US" sz="3600" b="1" kern="10">
                <a:ln w="9525" cap="flat" cmpd="sng">
                  <a:solidFill>
                    <a:srgbClr val="0066CC">
                      <a:alpha val="75000"/>
                    </a:srgbClr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굴림"/>
                <a:ea typeface="굴림"/>
              </a:rPr>
              <a:t>文本信息</a:t>
            </a:r>
          </a:p>
        </p:txBody>
      </p:sp>
      <p:sp>
        <p:nvSpPr>
          <p:cNvPr id="21519" name="Text Box 32"/>
          <p:cNvSpPr txBox="1">
            <a:spLocks noChangeArrowheads="1"/>
          </p:cNvSpPr>
          <p:nvPr/>
        </p:nvSpPr>
        <p:spPr bwMode="auto">
          <a:xfrm>
            <a:off x="3071813" y="1681163"/>
            <a:ext cx="1674812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 sz="2000">
                <a:solidFill>
                  <a:srgbClr val="003300"/>
                </a:solidFill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21520" name="Text Box 33"/>
          <p:cNvSpPr txBox="1">
            <a:spLocks noChangeArrowheads="1"/>
          </p:cNvSpPr>
          <p:nvPr/>
        </p:nvSpPr>
        <p:spPr bwMode="auto">
          <a:xfrm>
            <a:off x="3032125" y="2187575"/>
            <a:ext cx="5451475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>
                <a:latin typeface="HY견고딕" pitchFamily="2" charset="-127"/>
                <a:ea typeface="HY견고딕" pitchFamily="2" charset="-127"/>
              </a:rPr>
              <a:t>- </a:t>
            </a:r>
            <a:r>
              <a:rPr lang="zh-CN" altLang="en-US">
                <a:latin typeface="HY견고딕" pitchFamily="2" charset="-127"/>
                <a:ea typeface="宋体" pitchFamily="2" charset="-122"/>
              </a:rPr>
              <a:t>点击输入文本信息</a:t>
            </a:r>
            <a:r>
              <a:rPr lang="zh-CN" altLang="en-US">
                <a:ea typeface="宋体" pitchFamily="2" charset="-122"/>
              </a:rPr>
              <a:t>点击输入文本信息</a:t>
            </a:r>
          </a:p>
        </p:txBody>
      </p:sp>
      <p:sp>
        <p:nvSpPr>
          <p:cNvPr id="21521" name="Text Box 34"/>
          <p:cNvSpPr txBox="1">
            <a:spLocks noChangeArrowheads="1"/>
          </p:cNvSpPr>
          <p:nvPr/>
        </p:nvSpPr>
        <p:spPr bwMode="auto">
          <a:xfrm>
            <a:off x="3722688" y="3360738"/>
            <a:ext cx="1674812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 sz="2000">
                <a:solidFill>
                  <a:srgbClr val="003300"/>
                </a:solidFill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21522" name="Text Box 36"/>
          <p:cNvSpPr txBox="1">
            <a:spLocks noChangeArrowheads="1"/>
          </p:cNvSpPr>
          <p:nvPr/>
        </p:nvSpPr>
        <p:spPr bwMode="auto">
          <a:xfrm>
            <a:off x="3146425" y="5091113"/>
            <a:ext cx="1674813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 sz="2000">
                <a:solidFill>
                  <a:srgbClr val="003300"/>
                </a:solidFill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21523" name="Rectangle 38"/>
          <p:cNvSpPr>
            <a:spLocks noChangeArrowheads="1"/>
          </p:cNvSpPr>
          <p:nvPr/>
        </p:nvSpPr>
        <p:spPr bwMode="auto">
          <a:xfrm>
            <a:off x="1439863" y="1808163"/>
            <a:ext cx="392112" cy="552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400" b="1">
                <a:solidFill>
                  <a:srgbClr val="DAEEF0"/>
                </a:solidFill>
              </a:rPr>
              <a:t>1</a:t>
            </a:r>
          </a:p>
        </p:txBody>
      </p:sp>
      <p:sp>
        <p:nvSpPr>
          <p:cNvPr id="21524" name="Rectangle 39"/>
          <p:cNvSpPr>
            <a:spLocks noChangeArrowheads="1"/>
          </p:cNvSpPr>
          <p:nvPr/>
        </p:nvSpPr>
        <p:spPr bwMode="auto">
          <a:xfrm>
            <a:off x="2701925" y="3014663"/>
            <a:ext cx="393700" cy="5508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400" b="1">
                <a:solidFill>
                  <a:srgbClr val="DAEEF0"/>
                </a:solidFill>
              </a:rPr>
              <a:t>2</a:t>
            </a:r>
          </a:p>
        </p:txBody>
      </p:sp>
      <p:sp>
        <p:nvSpPr>
          <p:cNvPr id="21525" name="Rectangle 40"/>
          <p:cNvSpPr>
            <a:spLocks noChangeArrowheads="1"/>
          </p:cNvSpPr>
          <p:nvPr/>
        </p:nvSpPr>
        <p:spPr bwMode="auto">
          <a:xfrm>
            <a:off x="2232025" y="4581525"/>
            <a:ext cx="390525" cy="552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400" b="1">
                <a:solidFill>
                  <a:srgbClr val="DAEEF0"/>
                </a:solidFill>
              </a:rPr>
              <a:t>3</a:t>
            </a:r>
          </a:p>
        </p:txBody>
      </p:sp>
      <p:sp>
        <p:nvSpPr>
          <p:cNvPr id="21526" name="Text Box 33"/>
          <p:cNvSpPr txBox="1">
            <a:spLocks noChangeArrowheads="1"/>
          </p:cNvSpPr>
          <p:nvPr/>
        </p:nvSpPr>
        <p:spPr bwMode="auto">
          <a:xfrm>
            <a:off x="3609975" y="3860800"/>
            <a:ext cx="5451475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>
                <a:latin typeface="HY견고딕" pitchFamily="2" charset="-127"/>
                <a:ea typeface="HY견고딕" pitchFamily="2" charset="-127"/>
              </a:rPr>
              <a:t>- </a:t>
            </a:r>
            <a:r>
              <a:rPr lang="zh-CN" altLang="en-US">
                <a:latin typeface="HY견고딕" pitchFamily="2" charset="-127"/>
                <a:ea typeface="宋体" pitchFamily="2" charset="-122"/>
              </a:rPr>
              <a:t>点击输入文本信息</a:t>
            </a:r>
            <a:r>
              <a:rPr lang="zh-CN" altLang="en-US">
                <a:ea typeface="宋体" pitchFamily="2" charset="-122"/>
              </a:rPr>
              <a:t>点击输入文本信息</a:t>
            </a:r>
          </a:p>
        </p:txBody>
      </p:sp>
      <p:sp>
        <p:nvSpPr>
          <p:cNvPr id="21527" name="Text Box 33"/>
          <p:cNvSpPr txBox="1">
            <a:spLocks noChangeArrowheads="1"/>
          </p:cNvSpPr>
          <p:nvPr/>
        </p:nvSpPr>
        <p:spPr bwMode="auto">
          <a:xfrm>
            <a:off x="3084513" y="5594350"/>
            <a:ext cx="5451475" cy="2921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>
                <a:latin typeface="HY견고딕" pitchFamily="2" charset="-127"/>
                <a:ea typeface="HY견고딕" pitchFamily="2" charset="-127"/>
              </a:rPr>
              <a:t>- </a:t>
            </a:r>
            <a:r>
              <a:rPr lang="zh-CN" altLang="en-US" dirty="0">
                <a:latin typeface="HY견고딕" pitchFamily="2" charset="-127"/>
                <a:ea typeface="宋体" pitchFamily="2" charset="-122"/>
              </a:rPr>
              <a:t>点击输入文本信息</a:t>
            </a:r>
            <a:r>
              <a:rPr lang="zh-CN" altLang="en-US" dirty="0">
                <a:ea typeface="宋体" pitchFamily="2" charset="-122"/>
              </a:rPr>
              <a:t>点击输入文本信息</a:t>
            </a:r>
          </a:p>
        </p:txBody>
      </p:sp>
      <p:sp>
        <p:nvSpPr>
          <p:cNvPr id="21528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451225" y="2933700"/>
            <a:ext cx="1954213" cy="550863"/>
          </a:xfrm>
          <a:prstGeom prst="roundRect">
            <a:avLst>
              <a:gd name="adj" fmla="val 8120"/>
            </a:avLst>
          </a:prstGeom>
          <a:gradFill rotWithShape="1">
            <a:gsLst>
              <a:gs pos="0">
                <a:srgbClr val="777777">
                  <a:alpha val="18999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4410075"/>
            <a:ext cx="9144000" cy="154463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777777">
                  <a:alpha val="9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3551238" y="1662113"/>
            <a:ext cx="1771650" cy="342900"/>
            <a:chOff x="0" y="0"/>
            <a:chExt cx="1116" cy="216"/>
          </a:xfrm>
        </p:grpSpPr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113" cy="216"/>
            </a:xfrm>
            <a:prstGeom prst="roundRect">
              <a:avLst>
                <a:gd name="adj" fmla="val 13125"/>
              </a:avLst>
            </a:prstGeom>
            <a:solidFill>
              <a:schemeClr val="accent2"/>
            </a:solidFill>
            <a:ln w="3175" cap="flat" cmpd="sng">
              <a:solidFill>
                <a:srgbClr val="1C1C1C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 rot="10800000">
              <a:off x="15" y="14"/>
              <a:ext cx="1075" cy="120"/>
            </a:xfrm>
            <a:prstGeom prst="roundRect">
              <a:avLst>
                <a:gd name="adj" fmla="val 13042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9000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1116" cy="19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400">
                  <a:ea typeface="宋体" pitchFamily="2" charset="-122"/>
                </a:rPr>
                <a:t>单击添加</a:t>
              </a:r>
            </a:p>
          </p:txBody>
        </p:sp>
      </p:grp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3460750" y="2092325"/>
            <a:ext cx="1952625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 cap="flat" cmpd="sng">
            <a:solidFill>
              <a:srgbClr val="969696">
                <a:alpha val="60999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lang="zh-CN" altLang="en-US" sz="1400">
                <a:solidFill>
                  <a:schemeClr val="bg2"/>
                </a:solidFill>
                <a:ea typeface="宋体" pitchFamily="2" charset="-122"/>
              </a:rPr>
              <a:t>单击添加内容文字</a:t>
            </a:r>
          </a:p>
        </p:txBody>
      </p:sp>
      <p:pic>
        <p:nvPicPr>
          <p:cNvPr id="4105" name="Picture 9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0863" y="1427163"/>
            <a:ext cx="611187" cy="26939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4106" name="Picture 10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51100" y="3624263"/>
            <a:ext cx="546100" cy="2681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pic>
        <p:nvPicPr>
          <p:cNvPr id="4107" name="Picture 11" descr="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39113" y="3624263"/>
            <a:ext cx="536575" cy="272891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558800" y="3432175"/>
            <a:ext cx="1773238" cy="342900"/>
            <a:chOff x="0" y="0"/>
            <a:chExt cx="1117" cy="216"/>
          </a:xfrm>
        </p:grpSpPr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114" cy="216"/>
            </a:xfrm>
            <a:prstGeom prst="roundRect">
              <a:avLst>
                <a:gd name="adj" fmla="val 13125"/>
              </a:avLst>
            </a:prstGeom>
            <a:solidFill>
              <a:srgbClr val="333333"/>
            </a:solidFill>
            <a:ln w="3175" cap="flat" cmpd="sng">
              <a:solidFill>
                <a:srgbClr val="1C1C1C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/>
          </p:nvSpPr>
          <p:spPr bwMode="auto">
            <a:xfrm rot="10800000">
              <a:off x="15" y="14"/>
              <a:ext cx="1076" cy="120"/>
            </a:xfrm>
            <a:prstGeom prst="roundRect">
              <a:avLst>
                <a:gd name="adj" fmla="val 13042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9000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0" y="0"/>
              <a:ext cx="1117" cy="19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400">
                  <a:solidFill>
                    <a:schemeClr val="bg1"/>
                  </a:solidFill>
                  <a:ea typeface="宋体" pitchFamily="2" charset="-122"/>
                </a:rPr>
                <a:t>单击添加</a:t>
              </a:r>
            </a:p>
          </p:txBody>
        </p:sp>
      </p:grp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468313" y="3862388"/>
            <a:ext cx="1954212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 cap="flat" cmpd="sng">
            <a:solidFill>
              <a:srgbClr val="969696">
                <a:alpha val="60999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lang="zh-CN" altLang="en-US" sz="1400">
                <a:solidFill>
                  <a:schemeClr val="bg2"/>
                </a:solidFill>
                <a:ea typeface="宋体" pitchFamily="2" charset="-122"/>
              </a:rPr>
              <a:t>单击添加内容文字</a:t>
            </a:r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>
            <a:off x="6223000" y="3432175"/>
            <a:ext cx="1771650" cy="342900"/>
            <a:chOff x="0" y="0"/>
            <a:chExt cx="1116" cy="216"/>
          </a:xfrm>
        </p:grpSpPr>
        <p:sp>
          <p:nvSpPr>
            <p:cNvPr id="4114" name="AutoShape 18"/>
            <p:cNvSpPr>
              <a:spLocks noChangeArrowheads="1"/>
            </p:cNvSpPr>
            <p:nvPr/>
          </p:nvSpPr>
          <p:spPr bwMode="auto">
            <a:xfrm>
              <a:off x="0" y="0"/>
              <a:ext cx="1113" cy="216"/>
            </a:xfrm>
            <a:prstGeom prst="roundRect">
              <a:avLst>
                <a:gd name="adj" fmla="val 13125"/>
              </a:avLst>
            </a:prstGeom>
            <a:solidFill>
              <a:srgbClr val="333333"/>
            </a:solidFill>
            <a:ln w="3175" cap="flat" cmpd="sng">
              <a:solidFill>
                <a:srgbClr val="333333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/>
          </p:nvSpPr>
          <p:spPr bwMode="auto">
            <a:xfrm rot="10800000">
              <a:off x="15" y="14"/>
              <a:ext cx="1075" cy="120"/>
            </a:xfrm>
            <a:prstGeom prst="roundRect">
              <a:avLst>
                <a:gd name="adj" fmla="val 13042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9000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116" name="Text Box 20"/>
            <p:cNvSpPr txBox="1">
              <a:spLocks noChangeArrowheads="1"/>
            </p:cNvSpPr>
            <p:nvPr/>
          </p:nvSpPr>
          <p:spPr bwMode="auto">
            <a:xfrm>
              <a:off x="0" y="0"/>
              <a:ext cx="1116" cy="19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400">
                  <a:solidFill>
                    <a:schemeClr val="bg1"/>
                  </a:solidFill>
                  <a:ea typeface="宋体" pitchFamily="2" charset="-122"/>
                </a:rPr>
                <a:t>单击添加</a:t>
              </a:r>
            </a:p>
          </p:txBody>
        </p:sp>
      </p:grp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6132513" y="3862388"/>
            <a:ext cx="1954212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 cap="flat" cmpd="sng">
            <a:solidFill>
              <a:srgbClr val="969696">
                <a:alpha val="60999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lang="zh-CN" altLang="en-US" sz="1400">
                <a:solidFill>
                  <a:schemeClr val="bg2"/>
                </a:solidFill>
                <a:ea typeface="宋体" pitchFamily="2" charset="-122"/>
              </a:rPr>
              <a:t>单击添加内容文字</a:t>
            </a:r>
          </a:p>
        </p:txBody>
      </p:sp>
      <p:grpSp>
        <p:nvGrpSpPr>
          <p:cNvPr id="4118" name="Group 22"/>
          <p:cNvGrpSpPr>
            <a:grpSpLocks/>
          </p:cNvGrpSpPr>
          <p:nvPr/>
        </p:nvGrpSpPr>
        <p:grpSpPr bwMode="auto">
          <a:xfrm>
            <a:off x="3551238" y="3432175"/>
            <a:ext cx="1771650" cy="342900"/>
            <a:chOff x="0" y="0"/>
            <a:chExt cx="1116" cy="216"/>
          </a:xfrm>
        </p:grpSpPr>
        <p:sp>
          <p:nvSpPr>
            <p:cNvPr id="4119" name="AutoShape 23"/>
            <p:cNvSpPr>
              <a:spLocks noChangeArrowheads="1"/>
            </p:cNvSpPr>
            <p:nvPr/>
          </p:nvSpPr>
          <p:spPr bwMode="auto">
            <a:xfrm>
              <a:off x="0" y="0"/>
              <a:ext cx="1113" cy="216"/>
            </a:xfrm>
            <a:prstGeom prst="roundRect">
              <a:avLst>
                <a:gd name="adj" fmla="val 13125"/>
              </a:avLst>
            </a:prstGeom>
            <a:solidFill>
              <a:srgbClr val="333333"/>
            </a:solidFill>
            <a:ln w="3175" cap="flat" cmpd="sng">
              <a:solidFill>
                <a:srgbClr val="1C1C1C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/>
          </p:nvSpPr>
          <p:spPr bwMode="auto">
            <a:xfrm rot="10800000">
              <a:off x="15" y="14"/>
              <a:ext cx="1075" cy="120"/>
            </a:xfrm>
            <a:prstGeom prst="roundRect">
              <a:avLst>
                <a:gd name="adj" fmla="val 13042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9000"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121" name="Text Box 25"/>
            <p:cNvSpPr txBox="1">
              <a:spLocks noChangeArrowheads="1"/>
            </p:cNvSpPr>
            <p:nvPr/>
          </p:nvSpPr>
          <p:spPr bwMode="auto">
            <a:xfrm>
              <a:off x="0" y="0"/>
              <a:ext cx="1116" cy="19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400">
                  <a:solidFill>
                    <a:schemeClr val="bg1"/>
                  </a:solidFill>
                  <a:ea typeface="宋体" pitchFamily="2" charset="-122"/>
                </a:rPr>
                <a:t>单击添加</a:t>
              </a:r>
            </a:p>
          </p:txBody>
        </p:sp>
      </p:grp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3460750" y="3862388"/>
            <a:ext cx="1952625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 cap="flat" cmpd="sng">
            <a:solidFill>
              <a:srgbClr val="969696">
                <a:alpha val="60999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lang="zh-CN" altLang="en-US" sz="1400">
                <a:solidFill>
                  <a:schemeClr val="bg2"/>
                </a:solidFill>
                <a:ea typeface="宋体" pitchFamily="2" charset="-122"/>
              </a:rPr>
              <a:t>单击添加内容文字</a:t>
            </a:r>
          </a:p>
        </p:txBody>
      </p:sp>
      <p:cxnSp>
        <p:nvCxnSpPr>
          <p:cNvPr id="4123" name="AutoShape 27"/>
          <p:cNvCxnSpPr>
            <a:cxnSpLocks noChangeShapeType="1"/>
            <a:stCxn id="4104" idx="2"/>
            <a:endCxn id="4121" idx="0"/>
          </p:cNvCxnSpPr>
          <p:nvPr/>
        </p:nvCxnSpPr>
        <p:spPr bwMode="auto">
          <a:xfrm rot="5400000">
            <a:off x="4181475" y="3176588"/>
            <a:ext cx="511175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124" name="AutoShape 28"/>
          <p:cNvCxnSpPr>
            <a:cxnSpLocks noChangeShapeType="1"/>
            <a:stCxn id="4104" idx="2"/>
            <a:endCxn id="4111" idx="0"/>
          </p:cNvCxnSpPr>
          <p:nvPr/>
        </p:nvCxnSpPr>
        <p:spPr bwMode="auto">
          <a:xfrm rot="5400000">
            <a:off x="2686050" y="1681163"/>
            <a:ext cx="511175" cy="299085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125" name="AutoShape 29"/>
          <p:cNvCxnSpPr>
            <a:cxnSpLocks noChangeShapeType="1"/>
            <a:stCxn id="4104" idx="2"/>
            <a:endCxn id="4116" idx="0"/>
          </p:cNvCxnSpPr>
          <p:nvPr/>
        </p:nvCxnSpPr>
        <p:spPr bwMode="auto">
          <a:xfrm rot="16200000" flipH="1">
            <a:off x="5517356" y="1840707"/>
            <a:ext cx="511175" cy="267176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pic>
        <p:nvPicPr>
          <p:cNvPr id="4126" name="Picture 30" descr="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64175" y="3679825"/>
            <a:ext cx="530225" cy="24860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4127" name="AutoShape 32"/>
          <p:cNvSpPr>
            <a:spLocks noChangeArrowheads="1"/>
          </p:cNvSpPr>
          <p:nvPr/>
        </p:nvSpPr>
        <p:spPr bwMode="auto">
          <a:xfrm>
            <a:off x="468313" y="4706938"/>
            <a:ext cx="1965325" cy="550862"/>
          </a:xfrm>
          <a:prstGeom prst="roundRect">
            <a:avLst>
              <a:gd name="adj" fmla="val 8120"/>
            </a:avLst>
          </a:prstGeom>
          <a:gradFill rotWithShape="1">
            <a:gsLst>
              <a:gs pos="0">
                <a:srgbClr val="777777">
                  <a:alpha val="18999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4128" name="AutoShape 33"/>
          <p:cNvSpPr>
            <a:spLocks noChangeArrowheads="1"/>
          </p:cNvSpPr>
          <p:nvPr/>
        </p:nvSpPr>
        <p:spPr bwMode="auto">
          <a:xfrm>
            <a:off x="3451225" y="4706938"/>
            <a:ext cx="1954213" cy="550862"/>
          </a:xfrm>
          <a:prstGeom prst="roundRect">
            <a:avLst>
              <a:gd name="adj" fmla="val 8120"/>
            </a:avLst>
          </a:prstGeom>
          <a:gradFill rotWithShape="1">
            <a:gsLst>
              <a:gs pos="0">
                <a:srgbClr val="777777">
                  <a:alpha val="18999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4129" name="AutoShape 34"/>
          <p:cNvSpPr>
            <a:spLocks noChangeArrowheads="1"/>
          </p:cNvSpPr>
          <p:nvPr/>
        </p:nvSpPr>
        <p:spPr bwMode="auto">
          <a:xfrm>
            <a:off x="6126163" y="4706938"/>
            <a:ext cx="1954212" cy="550862"/>
          </a:xfrm>
          <a:prstGeom prst="roundRect">
            <a:avLst>
              <a:gd name="adj" fmla="val 8120"/>
            </a:avLst>
          </a:prstGeom>
          <a:gradFill rotWithShape="1">
            <a:gsLst>
              <a:gs pos="0">
                <a:srgbClr val="777777">
                  <a:alpha val="18999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4130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035050" y="3330575"/>
            <a:ext cx="1995488" cy="985838"/>
            <a:chOff x="0" y="0"/>
            <a:chExt cx="1257" cy="621"/>
          </a:xfrm>
        </p:grpSpPr>
        <p:sp>
          <p:nvSpPr>
            <p:cNvPr id="22531" name="AutoShape 3"/>
            <p:cNvSpPr>
              <a:spLocks noChangeArrowheads="1"/>
            </p:cNvSpPr>
            <p:nvPr/>
          </p:nvSpPr>
          <p:spPr bwMode="auto">
            <a:xfrm>
              <a:off x="0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 cap="flat" cmpd="sng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2533" name="AutoShape 6"/>
          <p:cNvSpPr>
            <a:spLocks noChangeArrowheads="1"/>
          </p:cNvSpPr>
          <p:nvPr/>
        </p:nvSpPr>
        <p:spPr bwMode="auto">
          <a:xfrm>
            <a:off x="1035050" y="281622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D4D4D">
                  <a:alpha val="59999"/>
                </a:srgbClr>
              </a:gs>
              <a:gs pos="100000">
                <a:srgbClr val="C0C0C0"/>
              </a:gs>
            </a:gsLst>
            <a:lin ang="18900000" scaled="1"/>
          </a:gradFill>
          <a:ln w="158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1755775" y="2168525"/>
            <a:ext cx="558800" cy="1493838"/>
            <a:chOff x="0" y="0"/>
            <a:chExt cx="282" cy="753"/>
          </a:xfrm>
        </p:grpSpPr>
        <p:sp>
          <p:nvSpPr>
            <p:cNvPr id="22535" name="WordArt 8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 cap="flat" cmpd="sng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2</a:t>
              </a:r>
              <a:endParaRPr lang="zh-CN" altLang="en-US" sz="2400" b="1">
                <a:ln w="9525" cap="flat" cmpd="sng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  <p:sp>
          <p:nvSpPr>
            <p:cNvPr id="22536" name="WordArt 9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2</a:t>
              </a:r>
              <a:endParaRPr lang="zh-CN" altLang="en-US" sz="2400" b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</p:grpSp>
      <p:grpSp>
        <p:nvGrpSpPr>
          <p:cNvPr id="22537" name="Group 9"/>
          <p:cNvGrpSpPr>
            <a:grpSpLocks/>
          </p:cNvGrpSpPr>
          <p:nvPr/>
        </p:nvGrpSpPr>
        <p:grpSpPr bwMode="auto">
          <a:xfrm>
            <a:off x="3581400" y="3330575"/>
            <a:ext cx="1995488" cy="1071563"/>
            <a:chOff x="0" y="0"/>
            <a:chExt cx="1257" cy="675"/>
          </a:xfrm>
        </p:grpSpPr>
        <p:sp>
          <p:nvSpPr>
            <p:cNvPr id="22538" name="AutoShape 11"/>
            <p:cNvSpPr>
              <a:spLocks noChangeArrowheads="1"/>
            </p:cNvSpPr>
            <p:nvPr/>
          </p:nvSpPr>
          <p:spPr bwMode="auto">
            <a:xfrm>
              <a:off x="0" y="246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59999"/>
                  </a:scheme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539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2D445C"/>
                </a:gs>
              </a:gsLst>
              <a:lin ang="18900000" scaled="1"/>
            </a:gradFill>
            <a:ln w="15875" cap="flat" cmpd="sng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2540" name="AutoShape 13"/>
          <p:cNvSpPr>
            <a:spLocks noChangeArrowheads="1"/>
          </p:cNvSpPr>
          <p:nvPr/>
        </p:nvSpPr>
        <p:spPr bwMode="auto">
          <a:xfrm>
            <a:off x="3581400" y="281622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rgbClr val="2D445C"/>
              </a:gs>
            </a:gsLst>
            <a:lin ang="18900000" scaled="1"/>
          </a:gradFill>
          <a:ln w="158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2541" name="AutoShape 14"/>
          <p:cNvSpPr>
            <a:spLocks noChangeArrowheads="1"/>
          </p:cNvSpPr>
          <p:nvPr/>
        </p:nvSpPr>
        <p:spPr bwMode="auto">
          <a:xfrm>
            <a:off x="3581400" y="2305050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20000"/>
                </a:schemeClr>
              </a:gs>
              <a:gs pos="100000">
                <a:schemeClr val="accent1"/>
              </a:gs>
            </a:gsLst>
            <a:lin ang="18900000" scaled="1"/>
          </a:gradFill>
          <a:ln w="158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grpSp>
        <p:nvGrpSpPr>
          <p:cNvPr id="22542" name="Group 14"/>
          <p:cNvGrpSpPr>
            <a:grpSpLocks/>
          </p:cNvGrpSpPr>
          <p:nvPr/>
        </p:nvGrpSpPr>
        <p:grpSpPr bwMode="auto">
          <a:xfrm>
            <a:off x="4243388" y="1676400"/>
            <a:ext cx="558800" cy="1493838"/>
            <a:chOff x="0" y="0"/>
            <a:chExt cx="282" cy="753"/>
          </a:xfrm>
        </p:grpSpPr>
        <p:sp>
          <p:nvSpPr>
            <p:cNvPr id="22543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 cap="flat" cmpd="sng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1</a:t>
              </a:r>
              <a:endParaRPr lang="zh-CN" altLang="en-US" sz="2400" b="1">
                <a:ln w="9525" cap="flat" cmpd="sng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  <p:sp>
          <p:nvSpPr>
            <p:cNvPr id="22544" name="WordArt 17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1</a:t>
              </a:r>
              <a:endParaRPr lang="zh-CN" altLang="en-US" sz="2400" b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</p:grpSp>
      <p:grpSp>
        <p:nvGrpSpPr>
          <p:cNvPr id="22545" name="Group 17"/>
          <p:cNvGrpSpPr>
            <a:grpSpLocks/>
          </p:cNvGrpSpPr>
          <p:nvPr/>
        </p:nvGrpSpPr>
        <p:grpSpPr bwMode="auto">
          <a:xfrm>
            <a:off x="6199188" y="3330575"/>
            <a:ext cx="1998662" cy="985838"/>
            <a:chOff x="0" y="0"/>
            <a:chExt cx="1259" cy="621"/>
          </a:xfrm>
        </p:grpSpPr>
        <p:sp>
          <p:nvSpPr>
            <p:cNvPr id="22546" name="AutoShape 19"/>
            <p:cNvSpPr>
              <a:spLocks noChangeArrowheads="1"/>
            </p:cNvSpPr>
            <p:nvPr/>
          </p:nvSpPr>
          <p:spPr bwMode="auto">
            <a:xfrm>
              <a:off x="2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547" name="AutoShape 20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 cap="flat" cmpd="sng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6911975" y="2671763"/>
            <a:ext cx="558800" cy="1493837"/>
            <a:chOff x="0" y="0"/>
            <a:chExt cx="282" cy="753"/>
          </a:xfrm>
        </p:grpSpPr>
        <p:sp>
          <p:nvSpPr>
            <p:cNvPr id="22549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 cap="flat" cmpd="sng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3</a:t>
              </a:r>
              <a:endParaRPr lang="zh-CN" altLang="en-US" sz="2400" b="1">
                <a:ln w="9525" cap="flat" cmpd="sng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  <p:sp>
          <p:nvSpPr>
            <p:cNvPr id="22550" name="WordArt 23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3</a:t>
              </a:r>
              <a:endParaRPr lang="zh-CN" altLang="en-US" sz="2400" b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endParaRPr>
            </a:p>
          </p:txBody>
        </p:sp>
      </p:grpSp>
      <p:sp>
        <p:nvSpPr>
          <p:cNvPr id="22551" name="Line 24"/>
          <p:cNvSpPr>
            <a:spLocks noChangeShapeType="1"/>
          </p:cNvSpPr>
          <p:nvPr/>
        </p:nvSpPr>
        <p:spPr bwMode="auto">
          <a:xfrm>
            <a:off x="3209925" y="3854450"/>
            <a:ext cx="0" cy="915988"/>
          </a:xfrm>
          <a:prstGeom prst="line">
            <a:avLst/>
          </a:prstGeom>
          <a:noFill/>
          <a:ln w="3175" cap="flat" cmpd="sng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552" name="Text Box 25"/>
          <p:cNvSpPr txBox="1">
            <a:spLocks noChangeArrowheads="1"/>
          </p:cNvSpPr>
          <p:nvPr/>
        </p:nvSpPr>
        <p:spPr bwMode="auto">
          <a:xfrm>
            <a:off x="6143625" y="4219575"/>
            <a:ext cx="2192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2553" name="Text Box 26"/>
          <p:cNvSpPr txBox="1">
            <a:spLocks noChangeArrowheads="1"/>
          </p:cNvSpPr>
          <p:nvPr/>
        </p:nvSpPr>
        <p:spPr bwMode="auto">
          <a:xfrm>
            <a:off x="960438" y="4219575"/>
            <a:ext cx="2074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2554" name="Text Box 27"/>
          <p:cNvSpPr txBox="1">
            <a:spLocks noChangeArrowheads="1"/>
          </p:cNvSpPr>
          <p:nvPr/>
        </p:nvSpPr>
        <p:spPr bwMode="auto">
          <a:xfrm>
            <a:off x="3571875" y="42195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itchFamily="2" charset="-122"/>
              </a:rPr>
              <a:t>此处添加内容</a:t>
            </a:r>
          </a:p>
        </p:txBody>
      </p:sp>
      <p:sp>
        <p:nvSpPr>
          <p:cNvPr id="22555" name="Line 28"/>
          <p:cNvSpPr>
            <a:spLocks noChangeShapeType="1"/>
          </p:cNvSpPr>
          <p:nvPr/>
        </p:nvSpPr>
        <p:spPr bwMode="auto">
          <a:xfrm>
            <a:off x="5851525" y="3854450"/>
            <a:ext cx="0" cy="915988"/>
          </a:xfrm>
          <a:prstGeom prst="line">
            <a:avLst/>
          </a:prstGeom>
          <a:noFill/>
          <a:ln w="3175" cap="flat" cmpd="sng">
            <a:solidFill>
              <a:srgbClr val="96969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556" name="Rectangle 29"/>
          <p:cNvSpPr>
            <a:spLocks noChangeArrowheads="1"/>
          </p:cNvSpPr>
          <p:nvPr/>
        </p:nvSpPr>
        <p:spPr bwMode="auto">
          <a:xfrm>
            <a:off x="955675" y="4751388"/>
            <a:ext cx="21367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itchFamily="2" charset="-122"/>
              </a:rPr>
              <a:t>单击添加段落文字</a:t>
            </a:r>
          </a:p>
        </p:txBody>
      </p:sp>
      <p:sp>
        <p:nvSpPr>
          <p:cNvPr id="22557" name="Rectangle 30"/>
          <p:cNvSpPr>
            <a:spLocks noChangeArrowheads="1"/>
          </p:cNvSpPr>
          <p:nvPr/>
        </p:nvSpPr>
        <p:spPr bwMode="auto">
          <a:xfrm>
            <a:off x="3554413" y="4751388"/>
            <a:ext cx="21367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itchFamily="2" charset="-122"/>
              </a:rPr>
              <a:t>单击添加段落文字</a:t>
            </a:r>
          </a:p>
        </p:txBody>
      </p:sp>
      <p:sp>
        <p:nvSpPr>
          <p:cNvPr id="22558" name="Rectangle 31"/>
          <p:cNvSpPr>
            <a:spLocks noChangeArrowheads="1"/>
          </p:cNvSpPr>
          <p:nvPr/>
        </p:nvSpPr>
        <p:spPr bwMode="auto">
          <a:xfrm>
            <a:off x="6196013" y="4751388"/>
            <a:ext cx="21367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itchFamily="2" charset="-122"/>
              </a:rPr>
              <a:t>单击添加段落文字</a:t>
            </a:r>
          </a:p>
        </p:txBody>
      </p:sp>
      <p:sp>
        <p:nvSpPr>
          <p:cNvPr id="22559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5"/>
          <p:cNvSpPr>
            <a:spLocks noChangeShapeType="1"/>
          </p:cNvSpPr>
          <p:nvPr/>
        </p:nvSpPr>
        <p:spPr bwMode="auto">
          <a:xfrm>
            <a:off x="3176588" y="2133600"/>
            <a:ext cx="909637" cy="1182688"/>
          </a:xfrm>
          <a:prstGeom prst="line">
            <a:avLst/>
          </a:prstGeom>
          <a:noFill/>
          <a:ln w="762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5" name="Oval 6"/>
          <p:cNvSpPr>
            <a:spLocks noChangeArrowheads="1"/>
          </p:cNvSpPr>
          <p:nvPr/>
        </p:nvSpPr>
        <p:spPr bwMode="auto">
          <a:xfrm>
            <a:off x="2960688" y="2851150"/>
            <a:ext cx="3808412" cy="15240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rgbClr val="FFFFFF"/>
              </a:gs>
            </a:gsLst>
            <a:lin ang="1890000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3556" name="Line 7"/>
          <p:cNvSpPr>
            <a:spLocks noChangeShapeType="1"/>
          </p:cNvSpPr>
          <p:nvPr/>
        </p:nvSpPr>
        <p:spPr bwMode="auto">
          <a:xfrm flipH="1">
            <a:off x="4449763" y="2017713"/>
            <a:ext cx="1141412" cy="1233487"/>
          </a:xfrm>
          <a:prstGeom prst="line">
            <a:avLst/>
          </a:prstGeom>
          <a:noFill/>
          <a:ln w="762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7" name="Line 8"/>
          <p:cNvSpPr>
            <a:spLocks noChangeShapeType="1"/>
          </p:cNvSpPr>
          <p:nvPr/>
        </p:nvSpPr>
        <p:spPr bwMode="auto">
          <a:xfrm flipH="1">
            <a:off x="4449763" y="3084513"/>
            <a:ext cx="3079750" cy="131762"/>
          </a:xfrm>
          <a:prstGeom prst="line">
            <a:avLst/>
          </a:prstGeom>
          <a:noFill/>
          <a:ln w="76200" cap="flat" cmpd="sng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8" name="Line 9"/>
          <p:cNvSpPr>
            <a:spLocks noChangeShapeType="1"/>
          </p:cNvSpPr>
          <p:nvPr/>
        </p:nvSpPr>
        <p:spPr bwMode="auto">
          <a:xfrm flipH="1" flipV="1">
            <a:off x="4484688" y="3216275"/>
            <a:ext cx="1314450" cy="1433513"/>
          </a:xfrm>
          <a:prstGeom prst="line">
            <a:avLst/>
          </a:prstGeom>
          <a:noFill/>
          <a:ln w="76200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Line 10"/>
          <p:cNvSpPr>
            <a:spLocks noChangeShapeType="1"/>
          </p:cNvSpPr>
          <p:nvPr/>
        </p:nvSpPr>
        <p:spPr bwMode="auto">
          <a:xfrm flipV="1">
            <a:off x="2651125" y="3214688"/>
            <a:ext cx="1833563" cy="1633537"/>
          </a:xfrm>
          <a:prstGeom prst="line">
            <a:avLst/>
          </a:prstGeom>
          <a:noFill/>
          <a:ln w="76200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Line 11"/>
          <p:cNvSpPr>
            <a:spLocks noChangeShapeType="1"/>
          </p:cNvSpPr>
          <p:nvPr/>
        </p:nvSpPr>
        <p:spPr bwMode="auto">
          <a:xfrm flipV="1">
            <a:off x="1577975" y="3216275"/>
            <a:ext cx="2906713" cy="101600"/>
          </a:xfrm>
          <a:prstGeom prst="line">
            <a:avLst/>
          </a:prstGeom>
          <a:noFill/>
          <a:ln w="76200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1" name="Oval 12"/>
          <p:cNvSpPr>
            <a:spLocks noChangeArrowheads="1"/>
          </p:cNvSpPr>
          <p:nvPr/>
        </p:nvSpPr>
        <p:spPr bwMode="auto">
          <a:xfrm rot="21180000">
            <a:off x="2686050" y="2349500"/>
            <a:ext cx="3424238" cy="1646238"/>
          </a:xfrm>
          <a:prstGeom prst="ellipse">
            <a:avLst/>
          </a:prstGeom>
          <a:gradFill rotWithShape="1">
            <a:gsLst>
              <a:gs pos="0">
                <a:srgbClr val="008080"/>
              </a:gs>
              <a:gs pos="100000">
                <a:srgbClr val="99FFCC"/>
              </a:gs>
            </a:gsLst>
            <a:lin ang="18900000" scaled="1"/>
          </a:gradFill>
          <a:ln w="9525" cap="flat" cmpd="sng">
            <a:round/>
            <a:headEnd/>
            <a:tailEnd/>
          </a:ln>
          <a:effectLst/>
          <a:scene3d>
            <a:camera prst="legacyPerspectiv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009999"/>
            </a:extrusionClr>
          </a:sp3d>
        </p:spPr>
        <p:txBody>
          <a:bodyPr wrap="none" anchor="ctr">
            <a:flatTx/>
          </a:bodyPr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3562" name="Oval 13"/>
          <p:cNvSpPr>
            <a:spLocks noChangeArrowheads="1"/>
          </p:cNvSpPr>
          <p:nvPr/>
        </p:nvSpPr>
        <p:spPr bwMode="auto">
          <a:xfrm rot="21240000">
            <a:off x="1403350" y="1981200"/>
            <a:ext cx="6234113" cy="3033713"/>
          </a:xfrm>
          <a:prstGeom prst="ellipse">
            <a:avLst/>
          </a:prstGeom>
          <a:noFill/>
          <a:ln w="57150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3563" name="Oval 14"/>
          <p:cNvSpPr>
            <a:spLocks noChangeArrowheads="1"/>
          </p:cNvSpPr>
          <p:nvPr/>
        </p:nvSpPr>
        <p:spPr bwMode="auto">
          <a:xfrm rot="21240000">
            <a:off x="1368425" y="1974850"/>
            <a:ext cx="6249988" cy="3005138"/>
          </a:xfrm>
          <a:prstGeom prst="ellipse">
            <a:avLst/>
          </a:prstGeom>
          <a:noFill/>
          <a:ln w="38100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3564" name="Text Box 15"/>
          <p:cNvSpPr txBox="1">
            <a:spLocks noChangeArrowheads="1"/>
          </p:cNvSpPr>
          <p:nvPr/>
        </p:nvSpPr>
        <p:spPr bwMode="auto">
          <a:xfrm>
            <a:off x="3276600" y="2743200"/>
            <a:ext cx="2139950" cy="7016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ea typeface="宋体" pitchFamily="2" charset="-122"/>
              </a:rPr>
              <a:t>点击输入</a:t>
            </a:r>
          </a:p>
          <a:p>
            <a:r>
              <a:rPr lang="zh-CN" altLang="en-US" sz="2000" b="1">
                <a:solidFill>
                  <a:schemeClr val="bg1"/>
                </a:solidFill>
                <a:ea typeface="宋体" pitchFamily="2" charset="-122"/>
              </a:rPr>
              <a:t>文本信息</a:t>
            </a:r>
          </a:p>
        </p:txBody>
      </p:sp>
      <p:grpSp>
        <p:nvGrpSpPr>
          <p:cNvPr id="23565" name="Group 13"/>
          <p:cNvGrpSpPr>
            <a:grpSpLocks/>
          </p:cNvGrpSpPr>
          <p:nvPr/>
        </p:nvGrpSpPr>
        <p:grpSpPr bwMode="auto">
          <a:xfrm rot="21240000">
            <a:off x="990600" y="3049588"/>
            <a:ext cx="1328738" cy="620712"/>
            <a:chOff x="0" y="0"/>
            <a:chExt cx="1959" cy="629"/>
          </a:xfrm>
        </p:grpSpPr>
        <p:sp>
          <p:nvSpPr>
            <p:cNvPr id="23566" name="Oval 17"/>
            <p:cNvSpPr>
              <a:spLocks noChangeArrowheads="1"/>
            </p:cNvSpPr>
            <p:nvPr/>
          </p:nvSpPr>
          <p:spPr bwMode="auto">
            <a:xfrm>
              <a:off x="1" y="48"/>
              <a:ext cx="1958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6B6B6B"/>
                </a:gs>
                <a:gs pos="100000">
                  <a:srgbClr val="C0C0C0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67" name="Oval 18"/>
            <p:cNvSpPr>
              <a:spLocks noChangeArrowheads="1"/>
            </p:cNvSpPr>
            <p:nvPr/>
          </p:nvSpPr>
          <p:spPr bwMode="auto">
            <a:xfrm>
              <a:off x="0" y="0"/>
              <a:ext cx="1959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EAEAEA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3568" name="Group 16"/>
          <p:cNvGrpSpPr>
            <a:grpSpLocks/>
          </p:cNvGrpSpPr>
          <p:nvPr/>
        </p:nvGrpSpPr>
        <p:grpSpPr bwMode="auto">
          <a:xfrm rot="21300000">
            <a:off x="2581275" y="1984375"/>
            <a:ext cx="1171575" cy="433388"/>
            <a:chOff x="0" y="0"/>
            <a:chExt cx="1959" cy="629"/>
          </a:xfrm>
        </p:grpSpPr>
        <p:sp>
          <p:nvSpPr>
            <p:cNvPr id="23569" name="Oval 20"/>
            <p:cNvSpPr>
              <a:spLocks noChangeArrowheads="1"/>
            </p:cNvSpPr>
            <p:nvPr/>
          </p:nvSpPr>
          <p:spPr bwMode="auto">
            <a:xfrm>
              <a:off x="1" y="48"/>
              <a:ext cx="1958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6B6B6B"/>
                </a:gs>
                <a:gs pos="100000">
                  <a:srgbClr val="C0C0C0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70" name="Oval 21"/>
            <p:cNvSpPr>
              <a:spLocks noChangeArrowheads="1"/>
            </p:cNvSpPr>
            <p:nvPr/>
          </p:nvSpPr>
          <p:spPr bwMode="auto">
            <a:xfrm>
              <a:off x="0" y="0"/>
              <a:ext cx="1959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EAEAEA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3571" name="Group 19"/>
          <p:cNvGrpSpPr>
            <a:grpSpLocks/>
          </p:cNvGrpSpPr>
          <p:nvPr/>
        </p:nvGrpSpPr>
        <p:grpSpPr bwMode="auto">
          <a:xfrm rot="21360000">
            <a:off x="4929188" y="1752600"/>
            <a:ext cx="1328737" cy="552450"/>
            <a:chOff x="0" y="0"/>
            <a:chExt cx="1959" cy="629"/>
          </a:xfrm>
        </p:grpSpPr>
        <p:sp>
          <p:nvSpPr>
            <p:cNvPr id="23572" name="Oval 23"/>
            <p:cNvSpPr>
              <a:spLocks noChangeArrowheads="1"/>
            </p:cNvSpPr>
            <p:nvPr/>
          </p:nvSpPr>
          <p:spPr bwMode="auto">
            <a:xfrm>
              <a:off x="1" y="48"/>
              <a:ext cx="1958" cy="581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636363"/>
                </a:gs>
                <a:gs pos="100000">
                  <a:srgbClr val="B2B2B2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73" name="Oval 24"/>
            <p:cNvSpPr>
              <a:spLocks noChangeArrowheads="1"/>
            </p:cNvSpPr>
            <p:nvPr/>
          </p:nvSpPr>
          <p:spPr bwMode="auto">
            <a:xfrm>
              <a:off x="0" y="0"/>
              <a:ext cx="1959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EAEAEA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3574" name="Group 22"/>
          <p:cNvGrpSpPr>
            <a:grpSpLocks/>
          </p:cNvGrpSpPr>
          <p:nvPr/>
        </p:nvGrpSpPr>
        <p:grpSpPr bwMode="auto">
          <a:xfrm rot="21420000">
            <a:off x="6561138" y="2649538"/>
            <a:ext cx="1720850" cy="908050"/>
            <a:chOff x="0" y="0"/>
            <a:chExt cx="1959" cy="629"/>
          </a:xfrm>
        </p:grpSpPr>
        <p:sp>
          <p:nvSpPr>
            <p:cNvPr id="23575" name="Oval 26"/>
            <p:cNvSpPr>
              <a:spLocks noChangeArrowheads="1"/>
            </p:cNvSpPr>
            <p:nvPr/>
          </p:nvSpPr>
          <p:spPr bwMode="auto">
            <a:xfrm>
              <a:off x="1" y="48"/>
              <a:ext cx="1958" cy="581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636363"/>
                </a:gs>
                <a:gs pos="100000">
                  <a:srgbClr val="B2B2B2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76" name="Oval 27"/>
            <p:cNvSpPr>
              <a:spLocks noChangeArrowheads="1"/>
            </p:cNvSpPr>
            <p:nvPr/>
          </p:nvSpPr>
          <p:spPr bwMode="auto">
            <a:xfrm>
              <a:off x="0" y="0"/>
              <a:ext cx="1959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EAEAEA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3577" name="Group 25"/>
          <p:cNvGrpSpPr>
            <a:grpSpLocks/>
          </p:cNvGrpSpPr>
          <p:nvPr/>
        </p:nvGrpSpPr>
        <p:grpSpPr bwMode="auto">
          <a:xfrm rot="21420000">
            <a:off x="4587875" y="4048125"/>
            <a:ext cx="2373313" cy="1363663"/>
            <a:chOff x="0" y="0"/>
            <a:chExt cx="1959" cy="629"/>
          </a:xfrm>
        </p:grpSpPr>
        <p:sp>
          <p:nvSpPr>
            <p:cNvPr id="23578" name="Oval 29"/>
            <p:cNvSpPr>
              <a:spLocks noChangeArrowheads="1"/>
            </p:cNvSpPr>
            <p:nvPr/>
          </p:nvSpPr>
          <p:spPr bwMode="auto">
            <a:xfrm>
              <a:off x="1" y="48"/>
              <a:ext cx="1958" cy="581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636363"/>
                </a:gs>
                <a:gs pos="100000">
                  <a:srgbClr val="B2B2B2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79" name="Oval 30"/>
            <p:cNvSpPr>
              <a:spLocks noChangeArrowheads="1"/>
            </p:cNvSpPr>
            <p:nvPr/>
          </p:nvSpPr>
          <p:spPr bwMode="auto">
            <a:xfrm>
              <a:off x="0" y="0"/>
              <a:ext cx="1959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EAEAEA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3580" name="Group 28"/>
          <p:cNvGrpSpPr>
            <a:grpSpLocks/>
          </p:cNvGrpSpPr>
          <p:nvPr/>
        </p:nvGrpSpPr>
        <p:grpSpPr bwMode="auto">
          <a:xfrm rot="21360000">
            <a:off x="1717675" y="4348163"/>
            <a:ext cx="1870075" cy="1065212"/>
            <a:chOff x="0" y="0"/>
            <a:chExt cx="1959" cy="629"/>
          </a:xfrm>
        </p:grpSpPr>
        <p:sp>
          <p:nvSpPr>
            <p:cNvPr id="23581" name="Oval 32"/>
            <p:cNvSpPr>
              <a:spLocks noChangeArrowheads="1"/>
            </p:cNvSpPr>
            <p:nvPr/>
          </p:nvSpPr>
          <p:spPr bwMode="auto">
            <a:xfrm>
              <a:off x="1" y="48"/>
              <a:ext cx="1958" cy="581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636363"/>
                </a:gs>
                <a:gs pos="100000">
                  <a:srgbClr val="B2B2B2"/>
                </a:gs>
              </a:gsLst>
              <a:lin ang="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82" name="Oval 33"/>
            <p:cNvSpPr>
              <a:spLocks noChangeArrowheads="1"/>
            </p:cNvSpPr>
            <p:nvPr/>
          </p:nvSpPr>
          <p:spPr bwMode="auto">
            <a:xfrm>
              <a:off x="0" y="0"/>
              <a:ext cx="1959" cy="58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EAEAEA"/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3583" name="Text Box 34"/>
          <p:cNvSpPr txBox="1">
            <a:spLocks noChangeArrowheads="1"/>
          </p:cNvSpPr>
          <p:nvPr/>
        </p:nvSpPr>
        <p:spPr bwMode="auto">
          <a:xfrm>
            <a:off x="2719388" y="1985963"/>
            <a:ext cx="866775" cy="395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333333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3584" name="Text Box 35"/>
          <p:cNvSpPr txBox="1">
            <a:spLocks noChangeArrowheads="1"/>
          </p:cNvSpPr>
          <p:nvPr/>
        </p:nvSpPr>
        <p:spPr bwMode="auto">
          <a:xfrm>
            <a:off x="5176838" y="1819275"/>
            <a:ext cx="866775" cy="3952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333333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3585" name="Text Box 36"/>
          <p:cNvSpPr txBox="1">
            <a:spLocks noChangeArrowheads="1"/>
          </p:cNvSpPr>
          <p:nvPr/>
        </p:nvSpPr>
        <p:spPr bwMode="auto">
          <a:xfrm>
            <a:off x="7045325" y="2851150"/>
            <a:ext cx="866775" cy="395288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333333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3586" name="Text Box 37"/>
          <p:cNvSpPr txBox="1">
            <a:spLocks noChangeArrowheads="1"/>
          </p:cNvSpPr>
          <p:nvPr/>
        </p:nvSpPr>
        <p:spPr bwMode="auto">
          <a:xfrm>
            <a:off x="5349875" y="4478338"/>
            <a:ext cx="866775" cy="395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333333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3587" name="Text Box 38"/>
          <p:cNvSpPr txBox="1">
            <a:spLocks noChangeArrowheads="1"/>
          </p:cNvSpPr>
          <p:nvPr/>
        </p:nvSpPr>
        <p:spPr bwMode="auto">
          <a:xfrm>
            <a:off x="2166938" y="4649788"/>
            <a:ext cx="866775" cy="395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333333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3588" name="Text Box 39"/>
          <p:cNvSpPr txBox="1">
            <a:spLocks noChangeArrowheads="1"/>
          </p:cNvSpPr>
          <p:nvPr/>
        </p:nvSpPr>
        <p:spPr bwMode="auto">
          <a:xfrm>
            <a:off x="1198563" y="3151188"/>
            <a:ext cx="866775" cy="39528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333333"/>
                </a:solidFill>
                <a:ea typeface="宋体" pitchFamily="2" charset="-122"/>
              </a:rPr>
              <a:t>文本</a:t>
            </a:r>
          </a:p>
        </p:txBody>
      </p:sp>
      <p:sp>
        <p:nvSpPr>
          <p:cNvPr id="23589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447800" y="4208462"/>
            <a:ext cx="6216650" cy="1319213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7921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9216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eaLnBrk="0" hangingPunct="0"/>
            <a:endParaRPr lang="zh-CN" altLang="zh-CN">
              <a:cs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430463" y="4405312"/>
            <a:ext cx="4883150" cy="8921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616200" y="4676775"/>
            <a:ext cx="4802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solidFill>
                  <a:srgbClr val="FFFFFF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552575" y="4687887"/>
            <a:ext cx="690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000" b="1">
                <a:ea typeface="宋体" pitchFamily="2" charset="-122"/>
              </a:rPr>
              <a:t>点击</a:t>
            </a:r>
          </a:p>
        </p:txBody>
      </p: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3390900" y="2251075"/>
            <a:ext cx="1409700" cy="1408112"/>
            <a:chOff x="0" y="0"/>
            <a:chExt cx="1059" cy="1057"/>
          </a:xfrm>
        </p:grpSpPr>
        <p:sp>
          <p:nvSpPr>
            <p:cNvPr id="24583" name="Oval 7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tint val="0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84" name="Oval 8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alpha val="31999"/>
                  </a:srgbClr>
                </a:gs>
                <a:gs pos="100000">
                  <a:srgbClr val="A886E0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85" name="Oval 9"/>
            <p:cNvSpPr>
              <a:spLocks noChangeArrowheads="1"/>
            </p:cNvSpPr>
            <p:nvPr/>
          </p:nvSpPr>
          <p:spPr bwMode="auto">
            <a:xfrm>
              <a:off x="57" y="57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54118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86" name="Oval 10"/>
            <p:cNvSpPr>
              <a:spLocks noChangeArrowheads="1"/>
            </p:cNvSpPr>
            <p:nvPr/>
          </p:nvSpPr>
          <p:spPr bwMode="auto">
            <a:xfrm>
              <a:off x="57" y="58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63529"/>
                    <a:invGamma/>
                  </a:srgbClr>
                </a:gs>
                <a:gs pos="100000">
                  <a:srgbClr val="A886E0">
                    <a:alpha val="0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87" name="Oval 11"/>
            <p:cNvSpPr>
              <a:spLocks noChangeArrowheads="1"/>
            </p:cNvSpPr>
            <p:nvPr/>
          </p:nvSpPr>
          <p:spPr bwMode="auto">
            <a:xfrm>
              <a:off x="106" y="112"/>
              <a:ext cx="830" cy="828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4588" name="Group 12"/>
            <p:cNvGrpSpPr>
              <a:grpSpLocks/>
            </p:cNvGrpSpPr>
            <p:nvPr/>
          </p:nvGrpSpPr>
          <p:grpSpPr bwMode="auto">
            <a:xfrm>
              <a:off x="123" y="118"/>
              <a:ext cx="803" cy="802"/>
              <a:chOff x="0" y="0"/>
              <a:chExt cx="1252" cy="1252"/>
            </a:xfrm>
          </p:grpSpPr>
          <p:sp>
            <p:nvSpPr>
              <p:cNvPr id="24589" name="Oval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590" name="Oval 14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591" name="Oval 15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592" name="Oval 16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4593" name="Group 17"/>
          <p:cNvGrpSpPr>
            <a:grpSpLocks/>
          </p:cNvGrpSpPr>
          <p:nvPr/>
        </p:nvGrpSpPr>
        <p:grpSpPr bwMode="auto">
          <a:xfrm>
            <a:off x="4872038" y="1447800"/>
            <a:ext cx="1403350" cy="1404937"/>
            <a:chOff x="0" y="0"/>
            <a:chExt cx="1055" cy="1055"/>
          </a:xfrm>
        </p:grpSpPr>
        <p:sp>
          <p:nvSpPr>
            <p:cNvPr id="24594" name="Oval 18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95" name="Oval 19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1999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96" name="Oval 20"/>
            <p:cNvSpPr>
              <a:spLocks noChangeArrowheads="1"/>
            </p:cNvSpPr>
            <p:nvPr/>
          </p:nvSpPr>
          <p:spPr bwMode="auto">
            <a:xfrm>
              <a:off x="71" y="57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54118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97" name="Oval 21"/>
            <p:cNvSpPr>
              <a:spLocks noChangeArrowheads="1"/>
            </p:cNvSpPr>
            <p:nvPr/>
          </p:nvSpPr>
          <p:spPr bwMode="auto">
            <a:xfrm>
              <a:off x="72" y="59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63529"/>
                    <a:invGamma/>
                  </a:srgbClr>
                </a:gs>
                <a:gs pos="100000">
                  <a:srgbClr val="3399FF">
                    <a:alpha val="0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598" name="Oval 22"/>
            <p:cNvSpPr>
              <a:spLocks noChangeArrowheads="1"/>
            </p:cNvSpPr>
            <p:nvPr/>
          </p:nvSpPr>
          <p:spPr bwMode="auto">
            <a:xfrm>
              <a:off x="115" y="108"/>
              <a:ext cx="824" cy="82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4599" name="Group 23"/>
            <p:cNvGrpSpPr>
              <a:grpSpLocks/>
            </p:cNvGrpSpPr>
            <p:nvPr/>
          </p:nvGrpSpPr>
          <p:grpSpPr bwMode="auto">
            <a:xfrm>
              <a:off x="131" y="118"/>
              <a:ext cx="799" cy="800"/>
              <a:chOff x="0" y="0"/>
              <a:chExt cx="1252" cy="1252"/>
            </a:xfrm>
          </p:grpSpPr>
          <p:sp>
            <p:nvSpPr>
              <p:cNvPr id="24600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601" name="Oval 25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602" name="Oval 26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603" name="Oval 27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4604" name="Group 28"/>
          <p:cNvGrpSpPr>
            <a:grpSpLocks/>
          </p:cNvGrpSpPr>
          <p:nvPr/>
        </p:nvGrpSpPr>
        <p:grpSpPr bwMode="auto">
          <a:xfrm>
            <a:off x="6373813" y="2166937"/>
            <a:ext cx="1400175" cy="1428750"/>
            <a:chOff x="0" y="0"/>
            <a:chExt cx="1052" cy="1073"/>
          </a:xfrm>
        </p:grpSpPr>
        <p:sp>
          <p:nvSpPr>
            <p:cNvPr id="24605" name="Oval 29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06" name="Oval 30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1999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07" name="Oval 31"/>
            <p:cNvSpPr>
              <a:spLocks noChangeArrowheads="1"/>
            </p:cNvSpPr>
            <p:nvPr/>
          </p:nvSpPr>
          <p:spPr bwMode="auto">
            <a:xfrm>
              <a:off x="65" y="65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08" name="Oval 32"/>
            <p:cNvSpPr>
              <a:spLocks noChangeArrowheads="1"/>
            </p:cNvSpPr>
            <p:nvPr/>
          </p:nvSpPr>
          <p:spPr bwMode="auto">
            <a:xfrm>
              <a:off x="69" y="52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09" name="Oval 33"/>
            <p:cNvSpPr>
              <a:spLocks noChangeArrowheads="1"/>
            </p:cNvSpPr>
            <p:nvPr/>
          </p:nvSpPr>
          <p:spPr bwMode="auto">
            <a:xfrm>
              <a:off x="109" y="116"/>
              <a:ext cx="823" cy="840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4610" name="Group 34"/>
            <p:cNvGrpSpPr>
              <a:grpSpLocks/>
            </p:cNvGrpSpPr>
            <p:nvPr/>
          </p:nvGrpSpPr>
          <p:grpSpPr bwMode="auto">
            <a:xfrm>
              <a:off x="123" y="128"/>
              <a:ext cx="797" cy="813"/>
              <a:chOff x="0" y="0"/>
              <a:chExt cx="1252" cy="1252"/>
            </a:xfrm>
          </p:grpSpPr>
          <p:sp>
            <p:nvSpPr>
              <p:cNvPr id="24611" name="Oval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612" name="Oval 36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613" name="Oval 37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4614" name="Oval 38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4615" name="Group 39"/>
          <p:cNvGrpSpPr>
            <a:grpSpLocks/>
          </p:cNvGrpSpPr>
          <p:nvPr/>
        </p:nvGrpSpPr>
        <p:grpSpPr bwMode="auto">
          <a:xfrm>
            <a:off x="1889125" y="1452562"/>
            <a:ext cx="1435100" cy="1419225"/>
            <a:chOff x="0" y="0"/>
            <a:chExt cx="862" cy="862"/>
          </a:xfrm>
        </p:grpSpPr>
        <p:sp>
          <p:nvSpPr>
            <p:cNvPr id="24616" name="Oval 40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tint val="0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17" name="Oval 41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1999"/>
                  </a:srgbClr>
                </a:gs>
                <a:gs pos="100000">
                  <a:srgbClr val="00CC66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18" name="Oval 42"/>
            <p:cNvSpPr>
              <a:spLocks noChangeArrowheads="1"/>
            </p:cNvSpPr>
            <p:nvPr/>
          </p:nvSpPr>
          <p:spPr bwMode="auto">
            <a:xfrm>
              <a:off x="56" y="56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54118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19" name="Oval 43"/>
            <p:cNvSpPr>
              <a:spLocks noChangeArrowheads="1"/>
            </p:cNvSpPr>
            <p:nvPr/>
          </p:nvSpPr>
          <p:spPr bwMode="auto">
            <a:xfrm>
              <a:off x="57" y="56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63529"/>
                    <a:invGamma/>
                  </a:srgbClr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20" name="Oval 44"/>
            <p:cNvSpPr>
              <a:spLocks noChangeArrowheads="1"/>
            </p:cNvSpPr>
            <p:nvPr/>
          </p:nvSpPr>
          <p:spPr bwMode="auto">
            <a:xfrm>
              <a:off x="97" y="94"/>
              <a:ext cx="674" cy="674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621" name="Oval 45"/>
            <p:cNvSpPr>
              <a:spLocks noChangeArrowheads="1"/>
            </p:cNvSpPr>
            <p:nvPr/>
          </p:nvSpPr>
          <p:spPr bwMode="auto">
            <a:xfrm>
              <a:off x="108" y="105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622" name="Oval 46"/>
            <p:cNvSpPr>
              <a:spLocks noChangeArrowheads="1"/>
            </p:cNvSpPr>
            <p:nvPr/>
          </p:nvSpPr>
          <p:spPr bwMode="auto">
            <a:xfrm>
              <a:off x="116" y="109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623" name="Oval 47"/>
            <p:cNvSpPr>
              <a:spLocks noChangeArrowheads="1"/>
            </p:cNvSpPr>
            <p:nvPr/>
          </p:nvSpPr>
          <p:spPr bwMode="auto">
            <a:xfrm>
              <a:off x="123" y="115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624" name="Oval 48"/>
            <p:cNvSpPr>
              <a:spLocks noChangeArrowheads="1"/>
            </p:cNvSpPr>
            <p:nvPr/>
          </p:nvSpPr>
          <p:spPr bwMode="auto">
            <a:xfrm>
              <a:off x="158" y="132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24625" name="Line 49"/>
          <p:cNvSpPr>
            <a:spLocks noChangeShapeType="1"/>
          </p:cNvSpPr>
          <p:nvPr/>
        </p:nvSpPr>
        <p:spPr bwMode="auto">
          <a:xfrm>
            <a:off x="2573338" y="2889250"/>
            <a:ext cx="0" cy="1185862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4626" name="Line 50"/>
          <p:cNvSpPr>
            <a:spLocks noChangeShapeType="1"/>
          </p:cNvSpPr>
          <p:nvPr/>
        </p:nvSpPr>
        <p:spPr bwMode="auto">
          <a:xfrm flipH="1">
            <a:off x="4076700" y="3698875"/>
            <a:ext cx="1588" cy="403225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4627" name="Line 51"/>
          <p:cNvSpPr>
            <a:spLocks noChangeShapeType="1"/>
          </p:cNvSpPr>
          <p:nvPr/>
        </p:nvSpPr>
        <p:spPr bwMode="auto">
          <a:xfrm>
            <a:off x="5561013" y="2874962"/>
            <a:ext cx="0" cy="1200150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4628" name="Line 52"/>
          <p:cNvSpPr>
            <a:spLocks noChangeShapeType="1"/>
          </p:cNvSpPr>
          <p:nvPr/>
        </p:nvSpPr>
        <p:spPr bwMode="auto">
          <a:xfrm flipH="1">
            <a:off x="7015163" y="3640137"/>
            <a:ext cx="19050" cy="487363"/>
          </a:xfrm>
          <a:prstGeom prst="line">
            <a:avLst/>
          </a:prstGeom>
          <a:noFill/>
          <a:ln w="57150" cap="rnd" cmpd="sng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4629" name="Text Box 53"/>
          <p:cNvSpPr txBox="1">
            <a:spLocks noChangeArrowheads="1"/>
          </p:cNvSpPr>
          <p:nvPr/>
        </p:nvSpPr>
        <p:spPr bwMode="auto">
          <a:xfrm>
            <a:off x="1984375" y="2024062"/>
            <a:ext cx="11874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4630" name="Text Box 54"/>
          <p:cNvSpPr txBox="1">
            <a:spLocks noChangeArrowheads="1"/>
          </p:cNvSpPr>
          <p:nvPr/>
        </p:nvSpPr>
        <p:spPr bwMode="auto">
          <a:xfrm>
            <a:off x="3497263" y="2816225"/>
            <a:ext cx="1187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4631" name="Text Box 55"/>
          <p:cNvSpPr txBox="1">
            <a:spLocks noChangeArrowheads="1"/>
          </p:cNvSpPr>
          <p:nvPr/>
        </p:nvSpPr>
        <p:spPr bwMode="auto">
          <a:xfrm>
            <a:off x="5008563" y="2024062"/>
            <a:ext cx="1189037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4632" name="Text Box 56"/>
          <p:cNvSpPr txBox="1">
            <a:spLocks noChangeArrowheads="1"/>
          </p:cNvSpPr>
          <p:nvPr/>
        </p:nvSpPr>
        <p:spPr bwMode="auto">
          <a:xfrm>
            <a:off x="6450013" y="2743200"/>
            <a:ext cx="1187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24633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2"/>
          <p:cNvSpPr>
            <a:spLocks noChangeArrowheads="1"/>
          </p:cNvSpPr>
          <p:nvPr/>
        </p:nvSpPr>
        <p:spPr bwMode="auto">
          <a:xfrm>
            <a:off x="2438400" y="4216400"/>
            <a:ext cx="5019675" cy="1196975"/>
          </a:xfrm>
          <a:prstGeom prst="ellipse">
            <a:avLst/>
          </a:prstGeom>
          <a:solidFill>
            <a:srgbClr val="66889F">
              <a:alpha val="5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5603" name="Oval 3"/>
          <p:cNvSpPr>
            <a:spLocks noChangeArrowheads="1"/>
          </p:cNvSpPr>
          <p:nvPr/>
        </p:nvSpPr>
        <p:spPr bwMode="auto">
          <a:xfrm rot="20580000">
            <a:off x="1784350" y="2309813"/>
            <a:ext cx="5200650" cy="2720975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 rot="20580000">
            <a:off x="1835150" y="2163763"/>
            <a:ext cx="5019675" cy="2636837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Arc 5"/>
          <p:cNvSpPr>
            <a:spLocks/>
          </p:cNvSpPr>
          <p:nvPr/>
        </p:nvSpPr>
        <p:spPr bwMode="auto">
          <a:xfrm rot="20580000">
            <a:off x="4225925" y="2233613"/>
            <a:ext cx="2571750" cy="1387475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Arc 6"/>
          <p:cNvSpPr>
            <a:spLocks/>
          </p:cNvSpPr>
          <p:nvPr/>
        </p:nvSpPr>
        <p:spPr bwMode="auto">
          <a:xfrm rot="20640000" flipH="1">
            <a:off x="1882775" y="3419475"/>
            <a:ext cx="2597150" cy="1470025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7" name="Arc 7"/>
          <p:cNvSpPr>
            <a:spLocks/>
          </p:cNvSpPr>
          <p:nvPr/>
        </p:nvSpPr>
        <p:spPr bwMode="auto">
          <a:xfrm rot="20580000">
            <a:off x="3543300" y="1989138"/>
            <a:ext cx="2536825" cy="1277937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8" name="Arc 8"/>
          <p:cNvSpPr>
            <a:spLocks/>
          </p:cNvSpPr>
          <p:nvPr/>
        </p:nvSpPr>
        <p:spPr bwMode="auto">
          <a:xfrm rot="20640000" flipH="1">
            <a:off x="1704975" y="2578100"/>
            <a:ext cx="2492375" cy="1246188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 rot="20580000">
            <a:off x="3152775" y="2808288"/>
            <a:ext cx="2432050" cy="1208087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508250" y="3009900"/>
            <a:ext cx="7524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225925" y="2184400"/>
            <a:ext cx="7524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740400" y="2597150"/>
            <a:ext cx="7524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5613" name="未知"/>
          <p:cNvSpPr>
            <a:spLocks/>
          </p:cNvSpPr>
          <p:nvPr/>
        </p:nvSpPr>
        <p:spPr bwMode="auto">
          <a:xfrm>
            <a:off x="6153150" y="3078163"/>
            <a:ext cx="1168400" cy="1544637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5614" name="Arc 14"/>
          <p:cNvSpPr>
            <a:spLocks/>
          </p:cNvSpPr>
          <p:nvPr/>
        </p:nvSpPr>
        <p:spPr bwMode="auto">
          <a:xfrm rot="20520000">
            <a:off x="4705350" y="3082925"/>
            <a:ext cx="2695575" cy="121443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5" name="未知"/>
          <p:cNvSpPr>
            <a:spLocks/>
          </p:cNvSpPr>
          <p:nvPr/>
        </p:nvSpPr>
        <p:spPr bwMode="auto">
          <a:xfrm>
            <a:off x="4616450" y="3511550"/>
            <a:ext cx="1587500" cy="1116013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740400" y="3490913"/>
            <a:ext cx="7524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159250" y="4178300"/>
            <a:ext cx="7493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2438400" y="4040188"/>
            <a:ext cx="7524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25619" name="Oval 19"/>
          <p:cNvSpPr>
            <a:spLocks noChangeArrowheads="1"/>
          </p:cNvSpPr>
          <p:nvPr/>
        </p:nvSpPr>
        <p:spPr bwMode="auto">
          <a:xfrm rot="20580000">
            <a:off x="3244850" y="3035300"/>
            <a:ext cx="2333625" cy="984250"/>
          </a:xfrm>
          <a:prstGeom prst="ellipse">
            <a:avLst/>
          </a:prstGeom>
          <a:gradFill rotWithShape="1">
            <a:gsLst>
              <a:gs pos="0">
                <a:srgbClr val="557C96">
                  <a:gamma/>
                  <a:shade val="46275"/>
                  <a:invGamma/>
                </a:srgbClr>
              </a:gs>
              <a:gs pos="100000">
                <a:srgbClr val="557C96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0" name="未知"/>
          <p:cNvSpPr>
            <a:spLocks/>
          </p:cNvSpPr>
          <p:nvPr/>
        </p:nvSpPr>
        <p:spPr bwMode="auto">
          <a:xfrm>
            <a:off x="4775200" y="3868738"/>
            <a:ext cx="1158875" cy="928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8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1" name="Text Box 22"/>
          <p:cNvSpPr txBox="1">
            <a:spLocks noChangeArrowheads="1"/>
          </p:cNvSpPr>
          <p:nvPr/>
        </p:nvSpPr>
        <p:spPr bwMode="auto">
          <a:xfrm>
            <a:off x="6667500" y="1884363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5622" name="AutoShape 23"/>
          <p:cNvCxnSpPr>
            <a:cxnSpLocks noChangeShapeType="1"/>
          </p:cNvCxnSpPr>
          <p:nvPr/>
        </p:nvCxnSpPr>
        <p:spPr bwMode="auto">
          <a:xfrm rot="10800000" flipV="1">
            <a:off x="6378575" y="2028825"/>
            <a:ext cx="247650" cy="381000"/>
          </a:xfrm>
          <a:prstGeom prst="bentConnector2">
            <a:avLst/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sp>
        <p:nvSpPr>
          <p:cNvPr id="25623" name="Text Box 24"/>
          <p:cNvSpPr txBox="1">
            <a:spLocks noChangeArrowheads="1"/>
          </p:cNvSpPr>
          <p:nvPr/>
        </p:nvSpPr>
        <p:spPr bwMode="auto">
          <a:xfrm>
            <a:off x="1193800" y="2389188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5624" name="AutoShape 25"/>
          <p:cNvCxnSpPr>
            <a:cxnSpLocks noChangeShapeType="1"/>
          </p:cNvCxnSpPr>
          <p:nvPr/>
        </p:nvCxnSpPr>
        <p:spPr bwMode="auto">
          <a:xfrm>
            <a:off x="2511425" y="2589213"/>
            <a:ext cx="228600" cy="381000"/>
          </a:xfrm>
          <a:prstGeom prst="bentConnector2">
            <a:avLst/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sp>
        <p:nvSpPr>
          <p:cNvPr id="25625" name="Text Box 26"/>
          <p:cNvSpPr txBox="1">
            <a:spLocks noChangeArrowheads="1"/>
          </p:cNvSpPr>
          <p:nvPr/>
        </p:nvSpPr>
        <p:spPr bwMode="auto">
          <a:xfrm>
            <a:off x="2921000" y="15240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5626" name="AutoShape 27"/>
          <p:cNvCxnSpPr>
            <a:cxnSpLocks noChangeShapeType="1"/>
          </p:cNvCxnSpPr>
          <p:nvPr/>
        </p:nvCxnSpPr>
        <p:spPr bwMode="auto">
          <a:xfrm>
            <a:off x="4219575" y="1739900"/>
            <a:ext cx="228600" cy="381000"/>
          </a:xfrm>
          <a:prstGeom prst="bentConnector2">
            <a:avLst/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cxnSp>
        <p:nvCxnSpPr>
          <p:cNvPr id="25627" name="AutoShape 29"/>
          <p:cNvCxnSpPr>
            <a:cxnSpLocks noChangeShapeType="1"/>
          </p:cNvCxnSpPr>
          <p:nvPr/>
        </p:nvCxnSpPr>
        <p:spPr bwMode="auto">
          <a:xfrm rot="10800000">
            <a:off x="6702425" y="3654425"/>
            <a:ext cx="628650" cy="609600"/>
          </a:xfrm>
          <a:prstGeom prst="bentConnector3">
            <a:avLst>
              <a:gd name="adj1" fmla="val 51259"/>
            </a:avLst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sp>
        <p:nvSpPr>
          <p:cNvPr id="25628" name="Text Box 30"/>
          <p:cNvSpPr txBox="1">
            <a:spLocks noChangeArrowheads="1"/>
          </p:cNvSpPr>
          <p:nvPr/>
        </p:nvSpPr>
        <p:spPr bwMode="auto">
          <a:xfrm>
            <a:off x="762000" y="490855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cxnSp>
        <p:nvCxnSpPr>
          <p:cNvPr id="25629" name="AutoShape 31"/>
          <p:cNvCxnSpPr>
            <a:cxnSpLocks noChangeShapeType="1"/>
          </p:cNvCxnSpPr>
          <p:nvPr/>
        </p:nvCxnSpPr>
        <p:spPr bwMode="auto">
          <a:xfrm rot="16200000">
            <a:off x="1847850" y="4540250"/>
            <a:ext cx="701675" cy="428625"/>
          </a:xfrm>
          <a:prstGeom prst="bentConnector3">
            <a:avLst>
              <a:gd name="adj1" fmla="val -454"/>
            </a:avLst>
          </a:prstGeom>
          <a:noFill/>
          <a:ln w="9525" cap="flat" cmpd="sng">
            <a:solidFill>
              <a:srgbClr val="292929"/>
            </a:solidFill>
            <a:miter lim="800000"/>
            <a:headEnd/>
            <a:tailEnd/>
          </a:ln>
          <a:effectLst/>
        </p:spPr>
      </p:cxnSp>
      <p:cxnSp>
        <p:nvCxnSpPr>
          <p:cNvPr id="25630" name="AutoShape 30"/>
          <p:cNvCxnSpPr>
            <a:cxnSpLocks noChangeShapeType="1"/>
          </p:cNvCxnSpPr>
          <p:nvPr/>
        </p:nvCxnSpPr>
        <p:spPr bwMode="auto">
          <a:xfrm flipH="1" flipV="1">
            <a:off x="4175125" y="4740275"/>
            <a:ext cx="3175" cy="706438"/>
          </a:xfrm>
          <a:prstGeom prst="straightConnector1">
            <a:avLst/>
          </a:prstGeom>
          <a:noFill/>
          <a:ln w="9525" cap="flat" cmpd="sng">
            <a:solidFill>
              <a:srgbClr val="292929"/>
            </a:solidFill>
            <a:round/>
            <a:headEnd/>
            <a:tailEnd/>
          </a:ln>
          <a:effectLst/>
        </p:spPr>
      </p:cxnSp>
      <p:sp>
        <p:nvSpPr>
          <p:cNvPr id="25631" name="Text Box 30"/>
          <p:cNvSpPr txBox="1">
            <a:spLocks noChangeArrowheads="1"/>
          </p:cNvSpPr>
          <p:nvPr/>
        </p:nvSpPr>
        <p:spPr bwMode="auto">
          <a:xfrm>
            <a:off x="3651250" y="54610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5632" name="Text Box 22"/>
          <p:cNvSpPr txBox="1">
            <a:spLocks noChangeArrowheads="1"/>
          </p:cNvSpPr>
          <p:nvPr/>
        </p:nvSpPr>
        <p:spPr bwMode="auto">
          <a:xfrm>
            <a:off x="7426325" y="4127500"/>
            <a:ext cx="1565275" cy="3048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1400" b="1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5633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848225" y="3621088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041650" y="4110038"/>
            <a:ext cx="1806575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212850" y="4605338"/>
            <a:ext cx="1825625" cy="4318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 flipH="1">
            <a:off x="609600" y="3992563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accent2">
                  <a:gamma/>
                  <a:tint val="54510"/>
                  <a:invGamma/>
                  <a:alpha val="81999"/>
                </a:schemeClr>
              </a:gs>
              <a:gs pos="100000">
                <a:schemeClr val="accent2">
                  <a:alpha val="50000"/>
                </a:scheme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 flipH="1">
            <a:off x="2422525" y="3481388"/>
            <a:ext cx="2428875" cy="647700"/>
          </a:xfrm>
          <a:prstGeom prst="parallelogram">
            <a:avLst>
              <a:gd name="adj" fmla="val 96094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1" name="未知"/>
          <p:cNvSpPr>
            <a:spLocks/>
          </p:cNvSpPr>
          <p:nvPr/>
        </p:nvSpPr>
        <p:spPr bwMode="auto">
          <a:xfrm>
            <a:off x="2428875" y="3484563"/>
            <a:ext cx="612775" cy="1130300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 flipH="1">
            <a:off x="4235450" y="29670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3" name="未知"/>
          <p:cNvSpPr>
            <a:spLocks/>
          </p:cNvSpPr>
          <p:nvPr/>
        </p:nvSpPr>
        <p:spPr bwMode="auto">
          <a:xfrm>
            <a:off x="4232275" y="2960688"/>
            <a:ext cx="615950" cy="1165225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6634" name="Picture 10" descr="light_shadow"/>
          <p:cNvPicPr>
            <a:picLocks noChangeAspect="1" noChangeArrowheads="1"/>
          </p:cNvPicPr>
          <p:nvPr/>
        </p:nvPicPr>
        <p:blipFill>
          <a:blip r:embed="rId3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3071813" y="3643313"/>
            <a:ext cx="10080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5" name="Picture 11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4500" y="2681288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2984500" y="2681288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7" name="未知"/>
          <p:cNvSpPr>
            <a:spLocks/>
          </p:cNvSpPr>
          <p:nvPr/>
        </p:nvSpPr>
        <p:spPr bwMode="auto">
          <a:xfrm>
            <a:off x="3103563" y="2706688"/>
            <a:ext cx="898525" cy="3937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6638" name="Picture 14" descr="light_shadow"/>
          <p:cNvPicPr>
            <a:picLocks noChangeAspect="1" noChangeArrowheads="1"/>
          </p:cNvPicPr>
          <p:nvPr/>
        </p:nvPicPr>
        <p:blipFill>
          <a:blip r:embed="rId5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4992688" y="3154363"/>
            <a:ext cx="1008062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9" name="Picture 15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5375" y="2195513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40" name="Oval 16"/>
          <p:cNvSpPr>
            <a:spLocks noChangeArrowheads="1"/>
          </p:cNvSpPr>
          <p:nvPr/>
        </p:nvSpPr>
        <p:spPr bwMode="auto">
          <a:xfrm>
            <a:off x="4905375" y="21955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1" name="未知"/>
          <p:cNvSpPr>
            <a:spLocks/>
          </p:cNvSpPr>
          <p:nvPr/>
        </p:nvSpPr>
        <p:spPr bwMode="auto">
          <a:xfrm>
            <a:off x="5024438" y="2217738"/>
            <a:ext cx="898525" cy="396875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1290638" y="5532438"/>
            <a:ext cx="169068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itchFamily="2" charset="-122"/>
              </a:rPr>
              <a:t>点击输入文字</a:t>
            </a: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itchFamily="2" charset="-122"/>
            </a:endParaRPr>
          </a:p>
        </p:txBody>
      </p:sp>
      <p:grpSp>
        <p:nvGrpSpPr>
          <p:cNvPr id="26643" name="Group 19"/>
          <p:cNvGrpSpPr>
            <a:grpSpLocks/>
          </p:cNvGrpSpPr>
          <p:nvPr/>
        </p:nvGrpSpPr>
        <p:grpSpPr bwMode="auto">
          <a:xfrm rot="-1297425" flipH="1" flipV="1">
            <a:off x="3098800" y="3548063"/>
            <a:ext cx="1062038" cy="254000"/>
            <a:chOff x="0" y="0"/>
            <a:chExt cx="893" cy="246"/>
          </a:xfrm>
        </p:grpSpPr>
        <p:grpSp>
          <p:nvGrpSpPr>
            <p:cNvPr id="26644" name="Group 2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6645" name="AutoShape 21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46" name="AutoShape 22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47" name="AutoShape 23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48" name="AutoShape 24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6649" name="Group 2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6650" name="AutoShape 26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51" name="AutoShape 27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52" name="AutoShape 28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53" name="AutoShape 29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6654" name="Group 30"/>
          <p:cNvGrpSpPr>
            <a:grpSpLocks/>
          </p:cNvGrpSpPr>
          <p:nvPr/>
        </p:nvGrpSpPr>
        <p:grpSpPr bwMode="auto">
          <a:xfrm rot="-1297425" flipH="1" flipV="1">
            <a:off x="4948238" y="3046413"/>
            <a:ext cx="1062037" cy="254000"/>
            <a:chOff x="0" y="0"/>
            <a:chExt cx="893" cy="246"/>
          </a:xfrm>
        </p:grpSpPr>
        <p:grpSp>
          <p:nvGrpSpPr>
            <p:cNvPr id="26655" name="Group 31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6656" name="AutoShape 32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57" name="AutoShape 33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58" name="AutoShape 34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59" name="AutoShape 35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6660" name="Group 36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6661" name="AutoShape 37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62" name="AutoShape 38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63" name="AutoShape 39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64" name="AutoShape 40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811213" y="1733550"/>
            <a:ext cx="3824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ea typeface="宋体" pitchFamily="2" charset="-122"/>
              </a:rPr>
              <a:t>点击添加标题</a:t>
            </a:r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6683375" y="3128963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7" name="AutoShape 43"/>
          <p:cNvSpPr>
            <a:spLocks noChangeArrowheads="1"/>
          </p:cNvSpPr>
          <p:nvPr/>
        </p:nvSpPr>
        <p:spPr bwMode="auto">
          <a:xfrm flipH="1">
            <a:off x="6070600" y="24717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8" name="未知"/>
          <p:cNvSpPr>
            <a:spLocks/>
          </p:cNvSpPr>
          <p:nvPr/>
        </p:nvSpPr>
        <p:spPr bwMode="auto">
          <a:xfrm>
            <a:off x="6067425" y="2468563"/>
            <a:ext cx="615950" cy="1162050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6669" name="Picture 45" descr="light_shadow"/>
          <p:cNvPicPr>
            <a:picLocks noChangeAspect="1" noChangeArrowheads="1"/>
          </p:cNvPicPr>
          <p:nvPr/>
        </p:nvPicPr>
        <p:blipFill>
          <a:blip r:embed="rId3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6827838" y="2662238"/>
            <a:ext cx="10080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70" name="Picture 46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0525" y="1700213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71" name="Oval 47"/>
          <p:cNvSpPr>
            <a:spLocks noChangeArrowheads="1"/>
          </p:cNvSpPr>
          <p:nvPr/>
        </p:nvSpPr>
        <p:spPr bwMode="auto">
          <a:xfrm>
            <a:off x="6740525" y="17002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2" name="未知"/>
          <p:cNvSpPr>
            <a:spLocks/>
          </p:cNvSpPr>
          <p:nvPr/>
        </p:nvSpPr>
        <p:spPr bwMode="auto">
          <a:xfrm>
            <a:off x="6859588" y="1725613"/>
            <a:ext cx="898525" cy="3937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26673" name="Group 49"/>
          <p:cNvGrpSpPr>
            <a:grpSpLocks/>
          </p:cNvGrpSpPr>
          <p:nvPr/>
        </p:nvGrpSpPr>
        <p:grpSpPr bwMode="auto">
          <a:xfrm rot="-1297425" flipH="1" flipV="1">
            <a:off x="6783388" y="2551113"/>
            <a:ext cx="1062037" cy="254000"/>
            <a:chOff x="0" y="0"/>
            <a:chExt cx="893" cy="246"/>
          </a:xfrm>
        </p:grpSpPr>
        <p:grpSp>
          <p:nvGrpSpPr>
            <p:cNvPr id="26674" name="Group 5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6675" name="AutoShape 51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76" name="AutoShape 52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77" name="AutoShape 53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78" name="AutoShape 54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6679" name="Group 5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6680" name="AutoShape 56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81" name="AutoShape 57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82" name="AutoShape 58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83" name="AutoShape 59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6684" name="未知"/>
          <p:cNvSpPr>
            <a:spLocks/>
          </p:cNvSpPr>
          <p:nvPr/>
        </p:nvSpPr>
        <p:spPr bwMode="auto">
          <a:xfrm>
            <a:off x="609600" y="3976688"/>
            <a:ext cx="612775" cy="1130300"/>
          </a:xfrm>
          <a:custGeom>
            <a:avLst/>
            <a:gdLst/>
            <a:ahLst/>
            <a:cxnLst>
              <a:cxn ang="0">
                <a:pos x="3" y="292"/>
              </a:cxn>
              <a:cxn ang="0">
                <a:pos x="386" y="712"/>
              </a:cxn>
              <a:cxn ang="0">
                <a:pos x="386" y="404"/>
              </a:cxn>
              <a:cxn ang="0">
                <a:pos x="0" y="0"/>
              </a:cxn>
              <a:cxn ang="0">
                <a:pos x="3" y="292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79999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6685" name="Picture 61" descr="light_shadow"/>
          <p:cNvPicPr>
            <a:picLocks noChangeAspect="1" noChangeArrowheads="1"/>
          </p:cNvPicPr>
          <p:nvPr/>
        </p:nvPicPr>
        <p:blipFill>
          <a:blip r:embed="rId5" cstate="print">
            <a:lum bright="-76000" contrast="-4000"/>
            <a:grayscl/>
          </a:blip>
          <a:srcRect/>
          <a:stretch>
            <a:fillRect/>
          </a:stretch>
        </p:blipFill>
        <p:spPr bwMode="auto">
          <a:xfrm>
            <a:off x="1247775" y="4084638"/>
            <a:ext cx="100806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86" name="Picture 62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0463" y="3125788"/>
            <a:ext cx="11525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87" name="Oval 63"/>
          <p:cNvSpPr>
            <a:spLocks noChangeArrowheads="1"/>
          </p:cNvSpPr>
          <p:nvPr/>
        </p:nvSpPr>
        <p:spPr bwMode="auto">
          <a:xfrm>
            <a:off x="1160463" y="312578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66275"/>
                  <a:invGamma/>
                  <a:alpha val="89999"/>
                </a:schemeClr>
              </a:gs>
              <a:gs pos="50000">
                <a:schemeClr val="accent2">
                  <a:alpha val="45000"/>
                </a:schemeClr>
              </a:gs>
              <a:gs pos="100000">
                <a:schemeClr val="accent2">
                  <a:gamma/>
                  <a:shade val="66275"/>
                  <a:invGamma/>
                  <a:alpha val="89999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8" name="未知"/>
          <p:cNvSpPr>
            <a:spLocks/>
          </p:cNvSpPr>
          <p:nvPr/>
        </p:nvSpPr>
        <p:spPr bwMode="auto">
          <a:xfrm>
            <a:off x="1279525" y="3148013"/>
            <a:ext cx="898525" cy="396875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2">
                  <a:alpha val="17999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1262063" y="3557588"/>
            <a:ext cx="9556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600" b="1">
                <a:ea typeface="宋体" pitchFamily="2" charset="-122"/>
              </a:rPr>
              <a:t>点击</a:t>
            </a:r>
          </a:p>
        </p:txBody>
      </p:sp>
      <p:grpSp>
        <p:nvGrpSpPr>
          <p:cNvPr id="26690" name="Group 66"/>
          <p:cNvGrpSpPr>
            <a:grpSpLocks/>
          </p:cNvGrpSpPr>
          <p:nvPr/>
        </p:nvGrpSpPr>
        <p:grpSpPr bwMode="auto">
          <a:xfrm rot="-1297425" flipH="1" flipV="1">
            <a:off x="1274763" y="3992563"/>
            <a:ext cx="1062037" cy="254000"/>
            <a:chOff x="0" y="0"/>
            <a:chExt cx="893" cy="246"/>
          </a:xfrm>
        </p:grpSpPr>
        <p:grpSp>
          <p:nvGrpSpPr>
            <p:cNvPr id="26691" name="Group 67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6692" name="AutoShape 68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93" name="AutoShape 69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94" name="AutoShape 70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95" name="AutoShape 71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6696" name="Group 72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6697" name="AutoShape 73"/>
              <p:cNvSpPr>
                <a:spLocks noChangeArrowheads="1"/>
              </p:cNvSpPr>
              <p:nvPr/>
            </p:nvSpPr>
            <p:spPr bwMode="auto">
              <a:xfrm rot="5263130">
                <a:off x="287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98" name="AutoShape 74"/>
              <p:cNvSpPr>
                <a:spLocks noChangeArrowheads="1"/>
              </p:cNvSpPr>
              <p:nvPr/>
            </p:nvSpPr>
            <p:spPr bwMode="auto">
              <a:xfrm rot="6078281">
                <a:off x="423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699" name="AutoShape 75"/>
              <p:cNvSpPr>
                <a:spLocks noChangeArrowheads="1"/>
              </p:cNvSpPr>
              <p:nvPr/>
            </p:nvSpPr>
            <p:spPr bwMode="auto">
              <a:xfrm rot="6373927">
                <a:off x="499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700" name="AutoShape 76"/>
              <p:cNvSpPr>
                <a:spLocks noChangeArrowheads="1"/>
              </p:cNvSpPr>
              <p:nvPr/>
            </p:nvSpPr>
            <p:spPr bwMode="auto">
              <a:xfrm rot="6906312">
                <a:off x="589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6701" name="Text Box 77"/>
          <p:cNvSpPr txBox="1">
            <a:spLocks noChangeArrowheads="1"/>
          </p:cNvSpPr>
          <p:nvPr/>
        </p:nvSpPr>
        <p:spPr bwMode="auto">
          <a:xfrm>
            <a:off x="3084513" y="4964113"/>
            <a:ext cx="169068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itchFamily="2" charset="-122"/>
              </a:rPr>
              <a:t>点击输入文字</a:t>
            </a: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itchFamily="2" charset="-122"/>
            </a:endParaRPr>
          </a:p>
        </p:txBody>
      </p:sp>
      <p:sp>
        <p:nvSpPr>
          <p:cNvPr id="26702" name="Text Box 78"/>
          <p:cNvSpPr txBox="1">
            <a:spLocks noChangeArrowheads="1"/>
          </p:cNvSpPr>
          <p:nvPr/>
        </p:nvSpPr>
        <p:spPr bwMode="auto">
          <a:xfrm>
            <a:off x="4886325" y="4341813"/>
            <a:ext cx="16906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itchFamily="2" charset="-122"/>
              </a:rPr>
              <a:t>点击输入文字</a:t>
            </a: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itchFamily="2" charset="-122"/>
            </a:endParaRPr>
          </a:p>
        </p:txBody>
      </p:sp>
      <p:sp>
        <p:nvSpPr>
          <p:cNvPr id="26703" name="Text Box 79"/>
          <p:cNvSpPr txBox="1">
            <a:spLocks noChangeArrowheads="1"/>
          </p:cNvSpPr>
          <p:nvPr/>
        </p:nvSpPr>
        <p:spPr bwMode="auto">
          <a:xfrm>
            <a:off x="6715125" y="3884613"/>
            <a:ext cx="16906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itchFamily="2" charset="-122"/>
              </a:rPr>
              <a:t>点击输入文字</a:t>
            </a: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itchFamily="2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itchFamily="2" charset="-122"/>
            </a:endParaRPr>
          </a:p>
        </p:txBody>
      </p:sp>
      <p:sp>
        <p:nvSpPr>
          <p:cNvPr id="26704" name="Text Box 80"/>
          <p:cNvSpPr txBox="1">
            <a:spLocks noChangeArrowheads="1"/>
          </p:cNvSpPr>
          <p:nvPr/>
        </p:nvSpPr>
        <p:spPr bwMode="auto">
          <a:xfrm>
            <a:off x="3090863" y="3116263"/>
            <a:ext cx="9556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600" b="1">
                <a:ea typeface="宋体" pitchFamily="2" charset="-122"/>
              </a:rPr>
              <a:t>点击</a:t>
            </a:r>
          </a:p>
        </p:txBody>
      </p:sp>
      <p:sp>
        <p:nvSpPr>
          <p:cNvPr id="26705" name="Text Box 81"/>
          <p:cNvSpPr txBox="1">
            <a:spLocks noChangeArrowheads="1"/>
          </p:cNvSpPr>
          <p:nvPr/>
        </p:nvSpPr>
        <p:spPr bwMode="auto">
          <a:xfrm>
            <a:off x="5005388" y="2616200"/>
            <a:ext cx="9556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600" b="1">
                <a:ea typeface="宋体" pitchFamily="2" charset="-122"/>
              </a:rPr>
              <a:t>点击</a:t>
            </a:r>
          </a:p>
        </p:txBody>
      </p:sp>
      <p:sp>
        <p:nvSpPr>
          <p:cNvPr id="26706" name="Text Box 82"/>
          <p:cNvSpPr txBox="1">
            <a:spLocks noChangeArrowheads="1"/>
          </p:cNvSpPr>
          <p:nvPr/>
        </p:nvSpPr>
        <p:spPr bwMode="auto">
          <a:xfrm>
            <a:off x="6843713" y="2133600"/>
            <a:ext cx="9556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600" b="1">
                <a:ea typeface="宋体" pitchFamily="2" charset="-122"/>
              </a:rPr>
              <a:t>点击</a:t>
            </a:r>
          </a:p>
        </p:txBody>
      </p:sp>
      <p:sp>
        <p:nvSpPr>
          <p:cNvPr id="26707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5053013" y="2043113"/>
            <a:ext cx="1587500" cy="1041400"/>
            <a:chOff x="0" y="0"/>
            <a:chExt cx="1269" cy="832"/>
          </a:xfrm>
        </p:grpSpPr>
        <p:sp>
          <p:nvSpPr>
            <p:cNvPr id="27651" name="Oval 3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53" name="Freeform 5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2513013" y="2043113"/>
            <a:ext cx="1587500" cy="1041400"/>
            <a:chOff x="0" y="0"/>
            <a:chExt cx="1269" cy="832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56" name="Oval 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57" name="Freeform 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6494463" y="1752600"/>
            <a:ext cx="2192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2.</a:t>
            </a:r>
            <a:r>
              <a:rPr lang="zh-CN" altLang="en-US">
                <a:ea typeface="宋体" pitchFamily="2" charset="-122"/>
              </a:rPr>
              <a:t>此处添加内容</a:t>
            </a:r>
          </a:p>
        </p:txBody>
      </p:sp>
      <p:grpSp>
        <p:nvGrpSpPr>
          <p:cNvPr id="27659" name="Group 11"/>
          <p:cNvGrpSpPr>
            <a:grpSpLocks/>
          </p:cNvGrpSpPr>
          <p:nvPr/>
        </p:nvGrpSpPr>
        <p:grpSpPr bwMode="auto">
          <a:xfrm rot="18442428" flipH="1">
            <a:off x="3930650" y="2298700"/>
            <a:ext cx="73025" cy="1133475"/>
            <a:chOff x="0" y="0"/>
            <a:chExt cx="68" cy="636"/>
          </a:xfrm>
        </p:grpSpPr>
        <p:sp>
          <p:nvSpPr>
            <p:cNvPr id="27660" name="Rectangle 13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61" name="Rectangle 14"/>
            <p:cNvSpPr>
              <a:spLocks noChangeArrowheads="1"/>
            </p:cNvSpPr>
            <p:nvPr/>
          </p:nvSpPr>
          <p:spPr bwMode="auto">
            <a:xfrm rot="16200000">
              <a:off x="-284" y="280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7662" name="Group 14"/>
          <p:cNvGrpSpPr>
            <a:grpSpLocks/>
          </p:cNvGrpSpPr>
          <p:nvPr/>
        </p:nvGrpSpPr>
        <p:grpSpPr bwMode="auto">
          <a:xfrm rot="3157572">
            <a:off x="5113338" y="2300287"/>
            <a:ext cx="69850" cy="1133475"/>
            <a:chOff x="0" y="0"/>
            <a:chExt cx="68" cy="636"/>
          </a:xfrm>
        </p:grpSpPr>
        <p:sp>
          <p:nvSpPr>
            <p:cNvPr id="27663" name="Rectangle 16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64" name="Rectangle 17"/>
            <p:cNvSpPr>
              <a:spLocks noChangeArrowheads="1"/>
            </p:cNvSpPr>
            <p:nvPr/>
          </p:nvSpPr>
          <p:spPr bwMode="auto">
            <a:xfrm rot="16200000">
              <a:off x="-284" y="280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7665" name="Text Box 18"/>
          <p:cNvSpPr txBox="1">
            <a:spLocks noChangeArrowheads="1"/>
          </p:cNvSpPr>
          <p:nvPr/>
        </p:nvSpPr>
        <p:spPr bwMode="auto">
          <a:xfrm>
            <a:off x="479425" y="1752600"/>
            <a:ext cx="2074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1.</a:t>
            </a:r>
            <a:r>
              <a:rPr lang="zh-CN" altLang="en-US">
                <a:ea typeface="宋体" pitchFamily="2" charset="-122"/>
              </a:rPr>
              <a:t>此处添加内容</a:t>
            </a:r>
          </a:p>
        </p:txBody>
      </p:sp>
      <p:sp>
        <p:nvSpPr>
          <p:cNvPr id="27666" name="Text Box 19"/>
          <p:cNvSpPr txBox="1">
            <a:spLocks noChangeArrowheads="1"/>
          </p:cNvSpPr>
          <p:nvPr/>
        </p:nvSpPr>
        <p:spPr bwMode="auto">
          <a:xfrm>
            <a:off x="479425" y="4852988"/>
            <a:ext cx="1925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4.</a:t>
            </a:r>
            <a:r>
              <a:rPr lang="zh-CN" altLang="en-US">
                <a:ea typeface="宋体" pitchFamily="2" charset="-122"/>
              </a:rPr>
              <a:t>此处添加内容</a:t>
            </a:r>
          </a:p>
        </p:txBody>
      </p:sp>
      <p:sp>
        <p:nvSpPr>
          <p:cNvPr id="27667" name="Text Box 20"/>
          <p:cNvSpPr txBox="1">
            <a:spLocks noChangeArrowheads="1"/>
          </p:cNvSpPr>
          <p:nvPr/>
        </p:nvSpPr>
        <p:spPr bwMode="auto">
          <a:xfrm>
            <a:off x="6670675" y="485298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3.</a:t>
            </a:r>
            <a:r>
              <a:rPr lang="zh-CN" altLang="en-US">
                <a:ea typeface="宋体" pitchFamily="2" charset="-122"/>
              </a:rPr>
              <a:t>此处添加内容</a:t>
            </a:r>
          </a:p>
        </p:txBody>
      </p:sp>
      <p:sp>
        <p:nvSpPr>
          <p:cNvPr id="27668" name="PubPieSlice"/>
          <p:cNvSpPr>
            <a:spLocks noEditPoints="1" noChangeArrowheads="1"/>
          </p:cNvSpPr>
          <p:nvPr/>
        </p:nvSpPr>
        <p:spPr bwMode="auto">
          <a:xfrm rot="7956845">
            <a:off x="3482975" y="2489200"/>
            <a:ext cx="73025" cy="73025"/>
          </a:xfrm>
          <a:custGeom>
            <a:avLst/>
            <a:gdLst>
              <a:gd name="T0" fmla="*/ 0 w 21600"/>
              <a:gd name="T1" fmla="*/ 36513 h 21600"/>
              <a:gd name="T2" fmla="*/ 36513 w 21600"/>
              <a:gd name="T3" fmla="*/ 36513 h 21600"/>
              <a:gd name="T4" fmla="*/ 73025 w 21600"/>
              <a:gd name="T5" fmla="*/ 36513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808080"/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7669" name="PubPieSlice"/>
          <p:cNvSpPr>
            <a:spLocks noEditPoints="1" noChangeArrowheads="1"/>
          </p:cNvSpPr>
          <p:nvPr/>
        </p:nvSpPr>
        <p:spPr bwMode="auto">
          <a:xfrm rot="13907366">
            <a:off x="5557838" y="2490787"/>
            <a:ext cx="69850" cy="73025"/>
          </a:xfrm>
          <a:custGeom>
            <a:avLst/>
            <a:gdLst>
              <a:gd name="T0" fmla="*/ 0 w 21600"/>
              <a:gd name="T1" fmla="*/ 35719 h 21600"/>
              <a:gd name="T2" fmla="*/ 35719 w 21600"/>
              <a:gd name="T3" fmla="*/ 35719 h 21600"/>
              <a:gd name="T4" fmla="*/ 71437 w 21600"/>
              <a:gd name="T5" fmla="*/ 35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27670" name="Rectangle 23"/>
          <p:cNvSpPr>
            <a:spLocks noChangeArrowheads="1"/>
          </p:cNvSpPr>
          <p:nvPr/>
        </p:nvSpPr>
        <p:spPr bwMode="auto">
          <a:xfrm>
            <a:off x="479425" y="2771775"/>
            <a:ext cx="213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单击添加内容文字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6550025" y="2771775"/>
            <a:ext cx="213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单击添加内容文字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  <a:p>
            <a:pPr marL="263525" indent="-263525" algn="l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itchFamily="2" charset="-122"/>
              </a:rPr>
              <a:t>单击添加段落文字</a:t>
            </a:r>
          </a:p>
        </p:txBody>
      </p:sp>
      <p:grpSp>
        <p:nvGrpSpPr>
          <p:cNvPr id="27672" name="Group 24"/>
          <p:cNvGrpSpPr>
            <a:grpSpLocks/>
          </p:cNvGrpSpPr>
          <p:nvPr/>
        </p:nvGrpSpPr>
        <p:grpSpPr bwMode="auto">
          <a:xfrm>
            <a:off x="3519488" y="2668588"/>
            <a:ext cx="2122487" cy="1738312"/>
            <a:chOff x="0" y="0"/>
            <a:chExt cx="1649" cy="1351"/>
          </a:xfrm>
        </p:grpSpPr>
        <p:sp>
          <p:nvSpPr>
            <p:cNvPr id="27673" name="Oval 26"/>
            <p:cNvSpPr>
              <a:spLocks noChangeArrowheads="1"/>
            </p:cNvSpPr>
            <p:nvPr/>
          </p:nvSpPr>
          <p:spPr bwMode="auto">
            <a:xfrm flipV="1">
              <a:off x="0" y="1071"/>
              <a:ext cx="1649" cy="28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74" name="Oval 27"/>
            <p:cNvSpPr>
              <a:spLocks noChangeArrowheads="1"/>
            </p:cNvSpPr>
            <p:nvPr/>
          </p:nvSpPr>
          <p:spPr bwMode="auto">
            <a:xfrm>
              <a:off x="230" y="0"/>
              <a:ext cx="1217" cy="121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2E455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75" name="Freeform 28"/>
            <p:cNvSpPr>
              <a:spLocks noChangeArrowheads="1"/>
            </p:cNvSpPr>
            <p:nvPr/>
          </p:nvSpPr>
          <p:spPr bwMode="auto">
            <a:xfrm>
              <a:off x="369" y="28"/>
              <a:ext cx="939" cy="45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7676" name="Rectangle 29"/>
          <p:cNvSpPr>
            <a:spLocks noChangeArrowheads="1"/>
          </p:cNvSpPr>
          <p:nvPr/>
        </p:nvSpPr>
        <p:spPr bwMode="auto">
          <a:xfrm>
            <a:off x="3987800" y="2979738"/>
            <a:ext cx="118745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zh-CN" altLang="en-US">
                <a:solidFill>
                  <a:schemeClr val="bg1"/>
                </a:solidFill>
                <a:ea typeface="宋体" pitchFamily="2" charset="-122"/>
              </a:rPr>
              <a:t>单击添加</a:t>
            </a:r>
          </a:p>
        </p:txBody>
      </p:sp>
      <p:grpSp>
        <p:nvGrpSpPr>
          <p:cNvPr id="27677" name="Group 29"/>
          <p:cNvGrpSpPr>
            <a:grpSpLocks/>
          </p:cNvGrpSpPr>
          <p:nvPr/>
        </p:nvGrpSpPr>
        <p:grpSpPr bwMode="auto">
          <a:xfrm rot="18442428" flipH="1">
            <a:off x="5518944" y="3601244"/>
            <a:ext cx="107950" cy="1135062"/>
            <a:chOff x="0" y="0"/>
            <a:chExt cx="68" cy="636"/>
          </a:xfrm>
        </p:grpSpPr>
        <p:sp>
          <p:nvSpPr>
            <p:cNvPr id="27678" name="Rectangle 31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79" name="Rectangle 32"/>
            <p:cNvSpPr>
              <a:spLocks noChangeArrowheads="1"/>
            </p:cNvSpPr>
            <p:nvPr/>
          </p:nvSpPr>
          <p:spPr bwMode="auto">
            <a:xfrm rot="16200000">
              <a:off x="-284" y="280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7680" name="Group 32"/>
          <p:cNvGrpSpPr>
            <a:grpSpLocks/>
          </p:cNvGrpSpPr>
          <p:nvPr/>
        </p:nvGrpSpPr>
        <p:grpSpPr bwMode="auto">
          <a:xfrm rot="3157572">
            <a:off x="3556794" y="3588544"/>
            <a:ext cx="107950" cy="1135062"/>
            <a:chOff x="0" y="0"/>
            <a:chExt cx="68" cy="636"/>
          </a:xfrm>
        </p:grpSpPr>
        <p:sp>
          <p:nvSpPr>
            <p:cNvPr id="27681" name="Rectangle 34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82" name="Rectangle 35"/>
            <p:cNvSpPr>
              <a:spLocks noChangeArrowheads="1"/>
            </p:cNvSpPr>
            <p:nvPr/>
          </p:nvSpPr>
          <p:spPr bwMode="auto">
            <a:xfrm rot="16200000">
              <a:off x="-284" y="280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7683" name="Group 35"/>
          <p:cNvGrpSpPr>
            <a:grpSpLocks/>
          </p:cNvGrpSpPr>
          <p:nvPr/>
        </p:nvGrpSpPr>
        <p:grpSpPr bwMode="auto">
          <a:xfrm>
            <a:off x="2179638" y="4214813"/>
            <a:ext cx="2014537" cy="1320800"/>
            <a:chOff x="0" y="0"/>
            <a:chExt cx="1269" cy="832"/>
          </a:xfrm>
        </p:grpSpPr>
        <p:sp>
          <p:nvSpPr>
            <p:cNvPr id="27684" name="Oval 3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85" name="Oval 3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86" name="Freeform 3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7687" name="Group 39"/>
          <p:cNvGrpSpPr>
            <a:grpSpLocks/>
          </p:cNvGrpSpPr>
          <p:nvPr/>
        </p:nvGrpSpPr>
        <p:grpSpPr bwMode="auto">
          <a:xfrm>
            <a:off x="5138738" y="4214813"/>
            <a:ext cx="2014537" cy="1320800"/>
            <a:chOff x="0" y="0"/>
            <a:chExt cx="1269" cy="832"/>
          </a:xfrm>
        </p:grpSpPr>
        <p:sp>
          <p:nvSpPr>
            <p:cNvPr id="27688" name="Oval 41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89" name="Oval 42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90" name="Freeform 43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7691" name="Group 43"/>
          <p:cNvGrpSpPr>
            <a:grpSpLocks/>
          </p:cNvGrpSpPr>
          <p:nvPr/>
        </p:nvGrpSpPr>
        <p:grpSpPr bwMode="auto">
          <a:xfrm>
            <a:off x="2192338" y="4214813"/>
            <a:ext cx="2014537" cy="1320800"/>
            <a:chOff x="0" y="0"/>
            <a:chExt cx="1269" cy="832"/>
          </a:xfrm>
        </p:grpSpPr>
        <p:sp>
          <p:nvSpPr>
            <p:cNvPr id="27692" name="Oval 45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93" name="Oval 46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694" name="Freeform 47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7695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auto">
          <a:xfrm>
            <a:off x="1055688" y="2579688"/>
            <a:ext cx="7024687" cy="2663825"/>
          </a:xfrm>
          <a:custGeom>
            <a:avLst/>
            <a:gdLst>
              <a:gd name="T0" fmla="*/ 0 w 5034"/>
              <a:gd name="T1" fmla="*/ 0 h 1908"/>
              <a:gd name="T2" fmla="*/ 5034 w 5034"/>
              <a:gd name="T3" fmla="*/ 1908 h 1908"/>
            </a:gdLst>
            <a:ahLst/>
            <a:cxnLst>
              <a:cxn ang="0">
                <a:pos x="2502" y="0"/>
              </a:cxn>
              <a:cxn ang="0">
                <a:pos x="1465" y="383"/>
              </a:cxn>
              <a:cxn ang="0">
                <a:pos x="1783" y="383"/>
              </a:cxn>
              <a:cxn ang="0">
                <a:pos x="0" y="1908"/>
              </a:cxn>
              <a:cxn ang="0">
                <a:pos x="5034" y="1908"/>
              </a:cxn>
              <a:cxn ang="0">
                <a:pos x="3229" y="383"/>
              </a:cxn>
              <a:cxn ang="0">
                <a:pos x="3613" y="395"/>
              </a:cxn>
              <a:cxn ang="0">
                <a:pos x="2502" y="0"/>
              </a:cxn>
            </a:cxnLst>
            <a:rect l="T0" t="T1" r="T2" b="T3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2120900" y="1752600"/>
            <a:ext cx="4872038" cy="674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>
              <a:buFont typeface="Wingdings" pitchFamily="2" charset="2"/>
              <a:buNone/>
            </a:pPr>
            <a:r>
              <a:rPr lang="zh-CN" altLang="en-US" sz="320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点击编辑文字信息</a:t>
            </a:r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>
            <a:off x="1030288" y="42449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283600"/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8677" name="Oval 5"/>
          <p:cNvSpPr>
            <a:spLocks noChangeArrowheads="1"/>
          </p:cNvSpPr>
          <p:nvPr/>
        </p:nvSpPr>
        <p:spPr bwMode="auto">
          <a:xfrm>
            <a:off x="3868738" y="42449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432800"/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8678" name="Oval 6"/>
          <p:cNvSpPr>
            <a:spLocks noChangeArrowheads="1"/>
          </p:cNvSpPr>
          <p:nvPr/>
        </p:nvSpPr>
        <p:spPr bwMode="auto">
          <a:xfrm>
            <a:off x="2416175" y="4244975"/>
            <a:ext cx="1296988" cy="12954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283643"/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8679" name="Oval 7"/>
          <p:cNvSpPr>
            <a:spLocks noChangeArrowheads="1"/>
          </p:cNvSpPr>
          <p:nvPr/>
        </p:nvSpPr>
        <p:spPr bwMode="auto">
          <a:xfrm>
            <a:off x="5319713" y="42449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362843"/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8680" name="Oval 10"/>
          <p:cNvSpPr>
            <a:spLocks noChangeArrowheads="1"/>
          </p:cNvSpPr>
          <p:nvPr/>
        </p:nvSpPr>
        <p:spPr bwMode="auto">
          <a:xfrm>
            <a:off x="6783388" y="42449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431B00"/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lang="zh-CN" altLang="en-US" sz="16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点击编辑文字</a:t>
            </a:r>
          </a:p>
        </p:txBody>
      </p:sp>
      <p:sp>
        <p:nvSpPr>
          <p:cNvPr id="28681" name="WordArt 17"/>
          <p:cNvSpPr>
            <a:spLocks noChangeArrowheads="1" noChangeShapeType="1" noTextEdit="1"/>
          </p:cNvSpPr>
          <p:nvPr/>
        </p:nvSpPr>
        <p:spPr bwMode="auto">
          <a:xfrm>
            <a:off x="3049588" y="3614738"/>
            <a:ext cx="2925762" cy="35401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03"/>
              </a:avLst>
            </a:prstTxWarp>
          </a:bodyPr>
          <a:lstStyle/>
          <a:p>
            <a:r>
              <a:rPr lang="zh-CN" altLang="en-US" sz="3600" b="1">
                <a:ln w="9525">
                  <a:noFill/>
                  <a:round/>
                  <a:headEnd/>
                  <a:tailEnd/>
                </a:ln>
                <a:latin typeface="黑体"/>
                <a:ea typeface="黑体"/>
              </a:rPr>
              <a:t>点击编辑文字</a:t>
            </a:r>
          </a:p>
        </p:txBody>
      </p:sp>
      <p:sp>
        <p:nvSpPr>
          <p:cNvPr id="28682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 rot="2760000" flipH="1">
            <a:off x="4542631" y="1905026"/>
            <a:ext cx="1903413" cy="155892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3621088" y="2783707"/>
            <a:ext cx="1765300" cy="1765300"/>
          </a:xfrm>
          <a:prstGeom prst="diamond">
            <a:avLst/>
          </a:prstGeom>
          <a:gradFill rotWithShape="1">
            <a:gsLst>
              <a:gs pos="0">
                <a:srgbClr val="FFFFFF">
                  <a:gamma/>
                  <a:shade val="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275"/>
                  <a:invGamma/>
                </a:srgbClr>
              </a:gs>
            </a:gsLst>
            <a:lin ang="189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"/>
            <a:lightRig rig="legacyNormal4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 rot="18840000">
            <a:off x="2570956" y="1893914"/>
            <a:ext cx="1903413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3632200" y="2778945"/>
            <a:ext cx="1763713" cy="1763712"/>
          </a:xfrm>
          <a:prstGeom prst="diamond">
            <a:avLst/>
          </a:prstGeom>
          <a:solidFill>
            <a:srgbClr val="DEE31D">
              <a:alpha val="39000"/>
            </a:srgbClr>
          </a:solidFill>
          <a:ln w="9525" cap="flat" cmpd="sng">
            <a:miter lim="800000"/>
            <a:headEnd/>
            <a:tailEnd/>
          </a:ln>
          <a:effectLst/>
          <a:scene3d>
            <a:camera prst="legacyObliqueBottom"/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rgbClr val="DEE31D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 rot="18840000" flipH="1" flipV="1">
            <a:off x="4529137" y="3871145"/>
            <a:ext cx="1939925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697413" y="4410895"/>
            <a:ext cx="1087437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2967038" y="2564632"/>
            <a:ext cx="108585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4697413" y="2564632"/>
            <a:ext cx="1087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 rot="2760000" flipV="1">
            <a:off x="2569369" y="3864001"/>
            <a:ext cx="1884362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 cap="flat" cmpd="sng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2967038" y="4410895"/>
            <a:ext cx="1085850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itchFamily="2" charset="-122"/>
              </a:rPr>
              <a:t>点击输入文字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1146175" y="2110607"/>
            <a:ext cx="1903413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solidFill>
                  <a:schemeClr val="folHlink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 eaLnBrk="0" hangingPunct="0"/>
            <a:r>
              <a:rPr lang="zh-CN" altLang="en-US" sz="1400" b="1" dirty="0"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 b="1" dirty="0">
              <a:ea typeface="宋体" pitchFamily="2" charset="-122"/>
            </a:endParaRP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6280150" y="4552182"/>
            <a:ext cx="1903413" cy="75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solidFill>
                  <a:srgbClr val="4AADF2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 dirty="0">
              <a:ea typeface="宋体" pitchFamily="2" charset="-122"/>
            </a:endParaRP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1143000" y="4615682"/>
            <a:ext cx="1903413" cy="75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solidFill>
                  <a:schemeClr val="accent2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 dirty="0">
              <a:ea typeface="宋体" pitchFamily="2" charset="-122"/>
            </a:endParaRP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6342063" y="2110607"/>
            <a:ext cx="1905000" cy="74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solidFill>
                  <a:schemeClr val="hlink"/>
                </a:solidFill>
                <a:ea typeface="宋体" pitchFamily="2" charset="-122"/>
              </a:rPr>
              <a:t>点击添加小标题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 dirty="0">
                <a:ea typeface="宋体" pitchFamily="2" charset="-122"/>
              </a:rPr>
              <a:t>点击输入文字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 dirty="0">
              <a:ea typeface="宋体" pitchFamily="2" charset="-122"/>
            </a:endParaRP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167188" y="3490145"/>
            <a:ext cx="639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>
                <a:ea typeface="黑体" pitchFamily="49" charset="-122"/>
              </a:rPr>
              <a:t>点击</a:t>
            </a:r>
          </a:p>
        </p:txBody>
      </p:sp>
      <p:sp>
        <p:nvSpPr>
          <p:cNvPr id="29713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Group 2"/>
          <p:cNvGraphicFramePr>
            <a:graphicFrameLocks noGrp="1"/>
          </p:cNvGraphicFramePr>
          <p:nvPr/>
        </p:nvGraphicFramePr>
        <p:xfrm>
          <a:off x="2279650" y="1930400"/>
          <a:ext cx="5692775" cy="3209609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0766" name="Text Box 47"/>
          <p:cNvSpPr txBox="1">
            <a:spLocks noChangeArrowheads="1"/>
          </p:cNvSpPr>
          <p:nvPr/>
        </p:nvSpPr>
        <p:spPr bwMode="auto">
          <a:xfrm>
            <a:off x="765175" y="2003425"/>
            <a:ext cx="1517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文本01</a:t>
            </a:r>
          </a:p>
        </p:txBody>
      </p:sp>
      <p:sp>
        <p:nvSpPr>
          <p:cNvPr id="30767" name="Text Box 48"/>
          <p:cNvSpPr txBox="1">
            <a:spLocks noChangeArrowheads="1"/>
          </p:cNvSpPr>
          <p:nvPr/>
        </p:nvSpPr>
        <p:spPr bwMode="auto">
          <a:xfrm>
            <a:off x="765175" y="2562225"/>
            <a:ext cx="15176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文本02</a:t>
            </a:r>
          </a:p>
        </p:txBody>
      </p:sp>
      <p:sp>
        <p:nvSpPr>
          <p:cNvPr id="30768" name="Text Box 49"/>
          <p:cNvSpPr txBox="1">
            <a:spLocks noChangeArrowheads="1"/>
          </p:cNvSpPr>
          <p:nvPr/>
        </p:nvSpPr>
        <p:spPr bwMode="auto">
          <a:xfrm>
            <a:off x="765175" y="3086100"/>
            <a:ext cx="15176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文本03</a:t>
            </a:r>
          </a:p>
        </p:txBody>
      </p:sp>
      <p:sp>
        <p:nvSpPr>
          <p:cNvPr id="30769" name="Text Box 50"/>
          <p:cNvSpPr txBox="1">
            <a:spLocks noChangeArrowheads="1"/>
          </p:cNvSpPr>
          <p:nvPr/>
        </p:nvSpPr>
        <p:spPr bwMode="auto">
          <a:xfrm>
            <a:off x="765175" y="3600450"/>
            <a:ext cx="15176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文本04</a:t>
            </a:r>
          </a:p>
        </p:txBody>
      </p:sp>
      <p:sp>
        <p:nvSpPr>
          <p:cNvPr id="30770" name="Text Box 51"/>
          <p:cNvSpPr txBox="1">
            <a:spLocks noChangeArrowheads="1"/>
          </p:cNvSpPr>
          <p:nvPr/>
        </p:nvSpPr>
        <p:spPr bwMode="auto">
          <a:xfrm>
            <a:off x="765175" y="4133850"/>
            <a:ext cx="15176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文本05</a:t>
            </a:r>
          </a:p>
        </p:txBody>
      </p:sp>
      <p:sp>
        <p:nvSpPr>
          <p:cNvPr id="30771" name="Text Box 52"/>
          <p:cNvSpPr txBox="1">
            <a:spLocks noChangeArrowheads="1"/>
          </p:cNvSpPr>
          <p:nvPr/>
        </p:nvSpPr>
        <p:spPr bwMode="auto">
          <a:xfrm>
            <a:off x="765175" y="4676775"/>
            <a:ext cx="15176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文本06</a:t>
            </a:r>
          </a:p>
        </p:txBody>
      </p:sp>
      <p:sp>
        <p:nvSpPr>
          <p:cNvPr id="30772" name="Text Box 53"/>
          <p:cNvSpPr txBox="1">
            <a:spLocks noChangeArrowheads="1"/>
          </p:cNvSpPr>
          <p:nvPr/>
        </p:nvSpPr>
        <p:spPr bwMode="auto">
          <a:xfrm>
            <a:off x="2190750" y="5181600"/>
            <a:ext cx="6164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0%               20%                40%                60%                80%              100%    </a:t>
            </a:r>
          </a:p>
        </p:txBody>
      </p:sp>
      <p:sp>
        <p:nvSpPr>
          <p:cNvPr id="30773" name="Text Box 54"/>
          <p:cNvSpPr txBox="1">
            <a:spLocks noChangeArrowheads="1"/>
          </p:cNvSpPr>
          <p:nvPr/>
        </p:nvSpPr>
        <p:spPr bwMode="auto">
          <a:xfrm>
            <a:off x="3405188" y="2035175"/>
            <a:ext cx="87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18.5%</a:t>
            </a:r>
          </a:p>
        </p:txBody>
      </p:sp>
      <p:sp>
        <p:nvSpPr>
          <p:cNvPr id="30774" name="Text Box 55"/>
          <p:cNvSpPr txBox="1">
            <a:spLocks noChangeArrowheads="1"/>
          </p:cNvSpPr>
          <p:nvPr/>
        </p:nvSpPr>
        <p:spPr bwMode="auto">
          <a:xfrm>
            <a:off x="3384550" y="3121025"/>
            <a:ext cx="87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17.5%</a:t>
            </a:r>
          </a:p>
        </p:txBody>
      </p:sp>
      <p:sp>
        <p:nvSpPr>
          <p:cNvPr id="30775" name="Text Box 56"/>
          <p:cNvSpPr txBox="1">
            <a:spLocks noChangeArrowheads="1"/>
          </p:cNvSpPr>
          <p:nvPr/>
        </p:nvSpPr>
        <p:spPr bwMode="auto">
          <a:xfrm>
            <a:off x="6270625" y="2632075"/>
            <a:ext cx="87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65%</a:t>
            </a:r>
          </a:p>
        </p:txBody>
      </p:sp>
      <p:sp>
        <p:nvSpPr>
          <p:cNvPr id="30776" name="Text Box 57"/>
          <p:cNvSpPr txBox="1">
            <a:spLocks noChangeArrowheads="1"/>
          </p:cNvSpPr>
          <p:nvPr/>
        </p:nvSpPr>
        <p:spPr bwMode="auto">
          <a:xfrm>
            <a:off x="3738563" y="3644900"/>
            <a:ext cx="87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23.6%</a:t>
            </a:r>
          </a:p>
        </p:txBody>
      </p:sp>
      <p:sp>
        <p:nvSpPr>
          <p:cNvPr id="30777" name="Text Box 58"/>
          <p:cNvSpPr txBox="1">
            <a:spLocks noChangeArrowheads="1"/>
          </p:cNvSpPr>
          <p:nvPr/>
        </p:nvSpPr>
        <p:spPr bwMode="auto">
          <a:xfrm>
            <a:off x="5976938" y="4191000"/>
            <a:ext cx="87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63.6%</a:t>
            </a:r>
          </a:p>
        </p:txBody>
      </p:sp>
      <p:sp>
        <p:nvSpPr>
          <p:cNvPr id="30778" name="Text Box 59"/>
          <p:cNvSpPr txBox="1">
            <a:spLocks noChangeArrowheads="1"/>
          </p:cNvSpPr>
          <p:nvPr/>
        </p:nvSpPr>
        <p:spPr bwMode="auto">
          <a:xfrm>
            <a:off x="7118350" y="4727575"/>
            <a:ext cx="87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84.3%</a:t>
            </a:r>
          </a:p>
        </p:txBody>
      </p:sp>
      <p:sp>
        <p:nvSpPr>
          <p:cNvPr id="30779" name="Rectangle 60"/>
          <p:cNvSpPr>
            <a:spLocks noChangeArrowheads="1"/>
          </p:cNvSpPr>
          <p:nvPr/>
        </p:nvSpPr>
        <p:spPr bwMode="auto">
          <a:xfrm>
            <a:off x="6019800" y="1219200"/>
            <a:ext cx="26670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600" b="1"/>
              <a:t>点击输入文本信息</a:t>
            </a:r>
          </a:p>
        </p:txBody>
      </p:sp>
      <p:grpSp>
        <p:nvGrpSpPr>
          <p:cNvPr id="30780" name="Group 60"/>
          <p:cNvGrpSpPr>
            <a:grpSpLocks/>
          </p:cNvGrpSpPr>
          <p:nvPr/>
        </p:nvGrpSpPr>
        <p:grpSpPr bwMode="auto">
          <a:xfrm>
            <a:off x="2292350" y="2044700"/>
            <a:ext cx="968375" cy="273050"/>
            <a:chOff x="0" y="0"/>
            <a:chExt cx="610" cy="173"/>
          </a:xfrm>
        </p:grpSpPr>
        <p:sp>
          <p:nvSpPr>
            <p:cNvPr id="30781" name="Rectangle 62"/>
            <p:cNvSpPr>
              <a:spLocks noChangeArrowheads="1"/>
            </p:cNvSpPr>
            <p:nvPr/>
          </p:nvSpPr>
          <p:spPr bwMode="auto">
            <a:xfrm>
              <a:off x="0" y="0"/>
              <a:ext cx="610" cy="173"/>
            </a:xfrm>
            <a:prstGeom prst="rect">
              <a:avLst/>
            </a:prstGeom>
            <a:gradFill rotWithShape="1">
              <a:gsLst>
                <a:gs pos="0">
                  <a:srgbClr val="D7656D"/>
                </a:gs>
                <a:gs pos="50000">
                  <a:schemeClr val="accent2"/>
                </a:gs>
                <a:gs pos="100000">
                  <a:srgbClr val="D7656D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82" name="AutoShape 63"/>
            <p:cNvSpPr>
              <a:spLocks noChangeArrowheads="1"/>
            </p:cNvSpPr>
            <p:nvPr/>
          </p:nvSpPr>
          <p:spPr bwMode="auto">
            <a:xfrm>
              <a:off x="0" y="1"/>
              <a:ext cx="610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0783" name="Group 63"/>
          <p:cNvGrpSpPr>
            <a:grpSpLocks/>
          </p:cNvGrpSpPr>
          <p:nvPr/>
        </p:nvGrpSpPr>
        <p:grpSpPr bwMode="auto">
          <a:xfrm>
            <a:off x="2292350" y="3140075"/>
            <a:ext cx="849313" cy="276225"/>
            <a:chOff x="0" y="0"/>
            <a:chExt cx="535" cy="174"/>
          </a:xfrm>
        </p:grpSpPr>
        <p:sp>
          <p:nvSpPr>
            <p:cNvPr id="30784" name="Rectangle 65"/>
            <p:cNvSpPr>
              <a:spLocks noChangeArrowheads="1"/>
            </p:cNvSpPr>
            <p:nvPr/>
          </p:nvSpPr>
          <p:spPr bwMode="auto">
            <a:xfrm>
              <a:off x="0" y="1"/>
              <a:ext cx="535" cy="173"/>
            </a:xfrm>
            <a:prstGeom prst="rect">
              <a:avLst/>
            </a:prstGeom>
            <a:gradFill rotWithShape="1">
              <a:gsLst>
                <a:gs pos="0">
                  <a:srgbClr val="FF8F8F"/>
                </a:gs>
                <a:gs pos="50000">
                  <a:schemeClr val="folHlink"/>
                </a:gs>
                <a:gs pos="100000">
                  <a:srgbClr val="FF8F8F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85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53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0786" name="Group 66"/>
          <p:cNvGrpSpPr>
            <a:grpSpLocks/>
          </p:cNvGrpSpPr>
          <p:nvPr/>
        </p:nvGrpSpPr>
        <p:grpSpPr bwMode="auto">
          <a:xfrm>
            <a:off x="2286000" y="2622550"/>
            <a:ext cx="3873500" cy="276225"/>
            <a:chOff x="0" y="0"/>
            <a:chExt cx="265" cy="174"/>
          </a:xfrm>
        </p:grpSpPr>
        <p:sp>
          <p:nvSpPr>
            <p:cNvPr id="30787" name="Rectangle 68"/>
            <p:cNvSpPr>
              <a:spLocks noChangeArrowheads="1"/>
            </p:cNvSpPr>
            <p:nvPr/>
          </p:nvSpPr>
          <p:spPr bwMode="auto">
            <a:xfrm>
              <a:off x="0" y="1"/>
              <a:ext cx="264" cy="173"/>
            </a:xfrm>
            <a:prstGeom prst="rect">
              <a:avLst/>
            </a:prstGeom>
            <a:gradFill rotWithShape="1">
              <a:gsLst>
                <a:gs pos="0">
                  <a:srgbClr val="FF4956"/>
                </a:gs>
                <a:gs pos="50000">
                  <a:schemeClr val="accent1"/>
                </a:gs>
                <a:gs pos="100000">
                  <a:srgbClr val="FF4956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88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26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0789" name="Group 69"/>
          <p:cNvGrpSpPr>
            <a:grpSpLocks/>
          </p:cNvGrpSpPr>
          <p:nvPr/>
        </p:nvGrpSpPr>
        <p:grpSpPr bwMode="auto">
          <a:xfrm>
            <a:off x="2292350" y="3651250"/>
            <a:ext cx="1316038" cy="273050"/>
            <a:chOff x="0" y="0"/>
            <a:chExt cx="829" cy="173"/>
          </a:xfrm>
        </p:grpSpPr>
        <p:sp>
          <p:nvSpPr>
            <p:cNvPr id="30790" name="Rectangle 71"/>
            <p:cNvSpPr>
              <a:spLocks noChangeArrowheads="1"/>
            </p:cNvSpPr>
            <p:nvPr/>
          </p:nvSpPr>
          <p:spPr bwMode="auto">
            <a:xfrm>
              <a:off x="0" y="0"/>
              <a:ext cx="829" cy="173"/>
            </a:xfrm>
            <a:prstGeom prst="rect">
              <a:avLst/>
            </a:prstGeom>
            <a:gradFill rotWithShape="1">
              <a:gsLst>
                <a:gs pos="0">
                  <a:srgbClr val="633538"/>
                </a:gs>
                <a:gs pos="50000">
                  <a:schemeClr val="hlink"/>
                </a:gs>
                <a:gs pos="100000">
                  <a:srgbClr val="633538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91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829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0792" name="Group 72"/>
          <p:cNvGrpSpPr>
            <a:grpSpLocks/>
          </p:cNvGrpSpPr>
          <p:nvPr/>
        </p:nvGrpSpPr>
        <p:grpSpPr bwMode="auto">
          <a:xfrm>
            <a:off x="2292350" y="4203700"/>
            <a:ext cx="3573463" cy="276225"/>
            <a:chOff x="0" y="0"/>
            <a:chExt cx="2251" cy="174"/>
          </a:xfrm>
        </p:grpSpPr>
        <p:sp>
          <p:nvSpPr>
            <p:cNvPr id="30793" name="Rectangle 74"/>
            <p:cNvSpPr>
              <a:spLocks noChangeArrowheads="1"/>
            </p:cNvSpPr>
            <p:nvPr/>
          </p:nvSpPr>
          <p:spPr bwMode="auto">
            <a:xfrm>
              <a:off x="0" y="1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7C7CFF"/>
                </a:gs>
                <a:gs pos="50000">
                  <a:srgbClr val="6666FF"/>
                </a:gs>
                <a:gs pos="100000">
                  <a:srgbClr val="7C7CFF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94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2248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0795" name="Group 75"/>
          <p:cNvGrpSpPr>
            <a:grpSpLocks/>
          </p:cNvGrpSpPr>
          <p:nvPr/>
        </p:nvGrpSpPr>
        <p:grpSpPr bwMode="auto">
          <a:xfrm>
            <a:off x="2292350" y="4737100"/>
            <a:ext cx="4725988" cy="276225"/>
            <a:chOff x="0" y="0"/>
            <a:chExt cx="2977" cy="174"/>
          </a:xfrm>
        </p:grpSpPr>
        <p:sp>
          <p:nvSpPr>
            <p:cNvPr id="30796" name="Rectangle 77"/>
            <p:cNvSpPr>
              <a:spLocks noChangeArrowheads="1"/>
            </p:cNvSpPr>
            <p:nvPr/>
          </p:nvSpPr>
          <p:spPr bwMode="auto">
            <a:xfrm>
              <a:off x="0" y="1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C18BBE"/>
                </a:gs>
                <a:gs pos="50000">
                  <a:srgbClr val="AD67AA"/>
                </a:gs>
                <a:gs pos="100000">
                  <a:srgbClr val="C18BBE"/>
                </a:gs>
              </a:gsLst>
              <a:lin ang="5400000" scaled="1"/>
            </a:gradFill>
            <a:ln w="9525" cap="flat" cmpd="sng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97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2977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30798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5861050" y="2139950"/>
            <a:ext cx="2166938" cy="2994025"/>
          </a:xfrm>
          <a:prstGeom prst="roundRect">
            <a:avLst>
              <a:gd name="adj" fmla="val 12574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5857875" y="4357688"/>
            <a:ext cx="2159000" cy="769937"/>
          </a:xfrm>
          <a:prstGeom prst="roundRect">
            <a:avLst>
              <a:gd name="adj" fmla="val 32134"/>
            </a:avLst>
          </a:prstGeom>
          <a:gradFill rotWithShape="1"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5876925" y="2149475"/>
            <a:ext cx="2130425" cy="771525"/>
          </a:xfrm>
          <a:prstGeom prst="roundRect">
            <a:avLst>
              <a:gd name="adj" fmla="val 31319"/>
            </a:avLst>
          </a:prstGeom>
          <a:gradFill rotWithShape="1">
            <a:gsLst>
              <a:gs pos="0">
                <a:schemeClr val="folHlink">
                  <a:gamma/>
                  <a:tint val="33333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521075" y="2420938"/>
            <a:ext cx="2170113" cy="2713037"/>
            <a:chOff x="0" y="0"/>
            <a:chExt cx="1489" cy="1862"/>
          </a:xfrm>
        </p:grpSpPr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>
              <a:off x="2" y="0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auto">
            <a:xfrm>
              <a:off x="0" y="1379"/>
              <a:ext cx="1488" cy="479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7" y="6"/>
              <a:ext cx="1475" cy="479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753" name="Group 9"/>
          <p:cNvGrpSpPr>
            <a:grpSpLocks/>
          </p:cNvGrpSpPr>
          <p:nvPr/>
        </p:nvGrpSpPr>
        <p:grpSpPr bwMode="auto">
          <a:xfrm>
            <a:off x="1214438" y="2825750"/>
            <a:ext cx="2170112" cy="2308225"/>
            <a:chOff x="0" y="0"/>
            <a:chExt cx="1489" cy="1584"/>
          </a:xfrm>
        </p:grpSpPr>
        <p:sp>
          <p:nvSpPr>
            <p:cNvPr id="31754" name="AutoShape 10"/>
            <p:cNvSpPr>
              <a:spLocks noChangeArrowheads="1"/>
            </p:cNvSpPr>
            <p:nvPr/>
          </p:nvSpPr>
          <p:spPr bwMode="auto">
            <a:xfrm>
              <a:off x="2" y="0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5" name="AutoShape 11"/>
            <p:cNvSpPr>
              <a:spLocks noChangeArrowheads="1"/>
            </p:cNvSpPr>
            <p:nvPr/>
          </p:nvSpPr>
          <p:spPr bwMode="auto">
            <a:xfrm>
              <a:off x="0" y="1173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6" name="AutoShape 12"/>
            <p:cNvSpPr>
              <a:spLocks noChangeArrowheads="1"/>
            </p:cNvSpPr>
            <p:nvPr/>
          </p:nvSpPr>
          <p:spPr bwMode="auto">
            <a:xfrm>
              <a:off x="20" y="5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341438" y="3940175"/>
            <a:ext cx="19589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  <a:endParaRPr lang="zh-CN" altLang="en-US" sz="1200" b="1">
              <a:ea typeface="宋体" pitchFamily="2" charset="-122"/>
            </a:endParaRP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  <a:endParaRPr lang="zh-CN" altLang="en-US" sz="1200" b="1">
              <a:ea typeface="宋体" pitchFamily="2" charset="-122"/>
            </a:endParaRP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592513" y="3357563"/>
            <a:ext cx="195738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5970588" y="2997200"/>
            <a:ext cx="1957387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  <a:p>
            <a:pPr marL="120650" indent="-120650" algn="l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1438275" y="2419350"/>
            <a:ext cx="1606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  <a:cs typeface="Arial" pitchFamily="34" charset="0"/>
              </a:rPr>
              <a:t>点击输入文字信息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3757613" y="1985963"/>
            <a:ext cx="1606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  <a:cs typeface="Arial" pitchFamily="34" charset="0"/>
              </a:rPr>
              <a:t>点击输入文字信息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6113463" y="1700213"/>
            <a:ext cx="1606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itchFamily="2" charset="-122"/>
                <a:cs typeface="Arial" pitchFamily="34" charset="0"/>
              </a:rPr>
              <a:t>点击输入文字信息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1712913" y="5376863"/>
            <a:ext cx="57054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zh-CN" altLang="en-US" sz="1600">
                <a:cs typeface="Arial" pitchFamily="34" charset="0"/>
              </a:rPr>
              <a:t> </a:t>
            </a:r>
            <a:r>
              <a:rPr lang="zh-CN" altLang="en-US" sz="1600">
                <a:ea typeface="宋体" pitchFamily="2" charset="-122"/>
              </a:rPr>
              <a:t>点击输入文字信息</a:t>
            </a:r>
          </a:p>
        </p:txBody>
      </p:sp>
      <p:sp>
        <p:nvSpPr>
          <p:cNvPr id="31764" name="WordArt 20"/>
          <p:cNvSpPr>
            <a:spLocks noChangeArrowheads="1" noChangeShapeType="1"/>
          </p:cNvSpPr>
          <p:nvPr/>
        </p:nvSpPr>
        <p:spPr bwMode="auto">
          <a:xfrm>
            <a:off x="1341438" y="2917825"/>
            <a:ext cx="558800" cy="531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Arial Black"/>
              </a:rPr>
              <a:t>01</a:t>
            </a:r>
            <a:endParaRPr lang="zh-CN" altLang="en-US" sz="3600" i="1">
              <a:ln w="9525">
                <a:noFill/>
                <a:round/>
                <a:headEnd/>
                <a:tailEnd/>
              </a:ln>
              <a:solidFill>
                <a:srgbClr val="FFFFFF">
                  <a:alpha val="50000"/>
                </a:srgbClr>
              </a:solidFill>
              <a:latin typeface="Arial Black"/>
            </a:endParaRPr>
          </a:p>
        </p:txBody>
      </p:sp>
      <p:sp>
        <p:nvSpPr>
          <p:cNvPr id="31765" name="WordArt 21"/>
          <p:cNvSpPr>
            <a:spLocks noChangeArrowheads="1" noChangeShapeType="1"/>
          </p:cNvSpPr>
          <p:nvPr/>
        </p:nvSpPr>
        <p:spPr bwMode="auto">
          <a:xfrm>
            <a:off x="3640138" y="2495550"/>
            <a:ext cx="5603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Arial Black"/>
              </a:rPr>
              <a:t>02</a:t>
            </a:r>
            <a:endParaRPr lang="zh-CN" altLang="en-US" sz="3600" i="1">
              <a:ln w="9525">
                <a:noFill/>
                <a:round/>
                <a:headEnd/>
                <a:tailEnd/>
              </a:ln>
              <a:solidFill>
                <a:srgbClr val="FFFFFF">
                  <a:alpha val="50000"/>
                </a:srgbClr>
              </a:solidFill>
              <a:latin typeface="Arial Black"/>
            </a:endParaRPr>
          </a:p>
        </p:txBody>
      </p:sp>
      <p:sp>
        <p:nvSpPr>
          <p:cNvPr id="31766" name="WordArt 22"/>
          <p:cNvSpPr>
            <a:spLocks noChangeArrowheads="1" noChangeShapeType="1"/>
          </p:cNvSpPr>
          <p:nvPr/>
        </p:nvSpPr>
        <p:spPr bwMode="auto">
          <a:xfrm>
            <a:off x="5945188" y="2220913"/>
            <a:ext cx="5603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Arial Black"/>
              </a:rPr>
              <a:t>03</a:t>
            </a:r>
            <a:endParaRPr lang="zh-CN" altLang="en-US" sz="3600" i="1">
              <a:ln w="9525">
                <a:noFill/>
                <a:round/>
                <a:headEnd/>
                <a:tailEnd/>
              </a:ln>
              <a:solidFill>
                <a:srgbClr val="FFFFFF">
                  <a:alpha val="50000"/>
                </a:srgbClr>
              </a:solidFill>
              <a:latin typeface="Arial Black"/>
            </a:endParaRPr>
          </a:p>
        </p:txBody>
      </p:sp>
      <p:sp>
        <p:nvSpPr>
          <p:cNvPr id="31767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978150" y="1987550"/>
            <a:ext cx="552450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2978150" y="4679950"/>
            <a:ext cx="552450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2909888" y="2678113"/>
            <a:ext cx="620712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978150" y="3368675"/>
            <a:ext cx="552450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2909888" y="3990975"/>
            <a:ext cx="620712" cy="0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633663" y="1987550"/>
            <a:ext cx="344487" cy="346075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563813" y="4403725"/>
            <a:ext cx="414337" cy="276225"/>
          </a:xfrm>
          <a:prstGeom prst="line">
            <a:avLst/>
          </a:prstGeom>
          <a:noFill/>
          <a:ln w="1270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763588" y="2120900"/>
            <a:ext cx="2422525" cy="24225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923925" y="2278063"/>
            <a:ext cx="2100263" cy="21050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941388" y="2260600"/>
            <a:ext cx="2100262" cy="210343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1027113" y="2384425"/>
            <a:ext cx="1893887" cy="1893888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1057275" y="2414588"/>
            <a:ext cx="1835150" cy="18367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079500" y="2425700"/>
            <a:ext cx="1792288" cy="1790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1100138" y="2441575"/>
            <a:ext cx="1703387" cy="167481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1200150" y="2489200"/>
            <a:ext cx="1514475" cy="13589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3524250" y="1781175"/>
            <a:ext cx="4627563" cy="4413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4876800" y="1849438"/>
            <a:ext cx="18256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3524250" y="2459038"/>
            <a:ext cx="4627563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4876800" y="2528888"/>
            <a:ext cx="18256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3522663" y="3132138"/>
            <a:ext cx="4625975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4875213" y="3201988"/>
            <a:ext cx="1824037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5143" name="Oval 23"/>
          <p:cNvSpPr>
            <a:spLocks noChangeArrowheads="1"/>
          </p:cNvSpPr>
          <p:nvPr/>
        </p:nvSpPr>
        <p:spPr bwMode="auto">
          <a:xfrm>
            <a:off x="3444875" y="1885950"/>
            <a:ext cx="206375" cy="207963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3455988" y="2579688"/>
            <a:ext cx="207962" cy="207962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3455988" y="3265488"/>
            <a:ext cx="207962" cy="2063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3524250" y="3795713"/>
            <a:ext cx="4627563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3863975"/>
            <a:ext cx="18256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5148" name="Oval 28"/>
          <p:cNvSpPr>
            <a:spLocks noChangeArrowheads="1"/>
          </p:cNvSpPr>
          <p:nvPr/>
        </p:nvSpPr>
        <p:spPr bwMode="auto">
          <a:xfrm>
            <a:off x="3444875" y="3921125"/>
            <a:ext cx="206375" cy="206375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3524250" y="4511675"/>
            <a:ext cx="4627563" cy="4413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4876800" y="4579938"/>
            <a:ext cx="18256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ea typeface="宋体" pitchFamily="2" charset="-122"/>
              </a:rPr>
              <a:t>点击编辑文字信息</a:t>
            </a:r>
          </a:p>
        </p:txBody>
      </p:sp>
      <p:sp>
        <p:nvSpPr>
          <p:cNvPr id="5151" name="Oval 31"/>
          <p:cNvSpPr>
            <a:spLocks noChangeArrowheads="1"/>
          </p:cNvSpPr>
          <p:nvPr/>
        </p:nvSpPr>
        <p:spPr bwMode="auto">
          <a:xfrm>
            <a:off x="3455988" y="4632325"/>
            <a:ext cx="207962" cy="206375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 cap="flat" cmpd="sng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1582738" y="314325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ea typeface="宋体" pitchFamily="2" charset="-122"/>
              </a:rPr>
              <a:t>文本</a:t>
            </a:r>
          </a:p>
        </p:txBody>
      </p:sp>
      <p:pic>
        <p:nvPicPr>
          <p:cNvPr id="5153" name="Picture 33" descr="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52600" y="3962400"/>
            <a:ext cx="1566863" cy="2736850"/>
          </a:xfrm>
          <a:noFill/>
          <a:ln cap="flat">
            <a:miter lim="800000"/>
            <a:headEnd/>
            <a:tailEnd/>
          </a:ln>
        </p:spPr>
      </p:pic>
      <p:sp>
        <p:nvSpPr>
          <p:cNvPr id="5154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ChangeArrowheads="1"/>
          </p:cNvSpPr>
          <p:nvPr/>
        </p:nvSpPr>
        <p:spPr bwMode="auto">
          <a:xfrm rot="13740000">
            <a:off x="4999038" y="3730625"/>
            <a:ext cx="960438" cy="192087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2771" name="Rectangle 8"/>
          <p:cNvSpPr>
            <a:spLocks noChangeArrowheads="1"/>
          </p:cNvSpPr>
          <p:nvPr/>
        </p:nvSpPr>
        <p:spPr bwMode="auto">
          <a:xfrm rot="20820000">
            <a:off x="3013075" y="3279775"/>
            <a:ext cx="1009650" cy="174625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3952875" y="1955800"/>
            <a:ext cx="1609725" cy="1854200"/>
            <a:chOff x="0" y="0"/>
            <a:chExt cx="1014" cy="1169"/>
          </a:xfrm>
        </p:grpSpPr>
        <p:sp>
          <p:nvSpPr>
            <p:cNvPr id="32773" name="Rectangle 10"/>
            <p:cNvSpPr>
              <a:spLocks noChangeArrowheads="1"/>
            </p:cNvSpPr>
            <p:nvPr/>
          </p:nvSpPr>
          <p:spPr bwMode="auto">
            <a:xfrm rot="18394651">
              <a:off x="733" y="137"/>
              <a:ext cx="376" cy="83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32774" name="Group 6"/>
            <p:cNvGrpSpPr>
              <a:grpSpLocks/>
            </p:cNvGrpSpPr>
            <p:nvPr/>
          </p:nvGrpSpPr>
          <p:grpSpPr bwMode="auto">
            <a:xfrm>
              <a:off x="0" y="167"/>
              <a:ext cx="1014" cy="1002"/>
              <a:chOff x="0" y="0"/>
              <a:chExt cx="1680" cy="1680"/>
            </a:xfrm>
          </p:grpSpPr>
          <p:sp>
            <p:nvSpPr>
              <p:cNvPr id="32775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3E0E0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2776" name="Freeform 1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77" name="Text Box 14"/>
            <p:cNvSpPr txBox="1">
              <a:spLocks noChangeArrowheads="1"/>
            </p:cNvSpPr>
            <p:nvPr/>
          </p:nvSpPr>
          <p:spPr bwMode="auto">
            <a:xfrm>
              <a:off x="53" y="603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点击</a:t>
              </a:r>
            </a:p>
          </p:txBody>
        </p:sp>
      </p:grpSp>
      <p:grpSp>
        <p:nvGrpSpPr>
          <p:cNvPr id="32778" name="Group 10"/>
          <p:cNvGrpSpPr>
            <a:grpSpLocks/>
          </p:cNvGrpSpPr>
          <p:nvPr/>
        </p:nvGrpSpPr>
        <p:grpSpPr bwMode="auto">
          <a:xfrm>
            <a:off x="5362575" y="1292225"/>
            <a:ext cx="911225" cy="860425"/>
            <a:chOff x="0" y="0"/>
            <a:chExt cx="574" cy="543"/>
          </a:xfrm>
        </p:grpSpPr>
        <p:grpSp>
          <p:nvGrpSpPr>
            <p:cNvPr id="32779" name="Group 11"/>
            <p:cNvGrpSpPr>
              <a:grpSpLocks/>
            </p:cNvGrpSpPr>
            <p:nvPr/>
          </p:nvGrpSpPr>
          <p:grpSpPr bwMode="auto">
            <a:xfrm>
              <a:off x="0" y="0"/>
              <a:ext cx="549" cy="543"/>
              <a:chOff x="0" y="0"/>
              <a:chExt cx="1680" cy="1680"/>
            </a:xfrm>
          </p:grpSpPr>
          <p:sp>
            <p:nvSpPr>
              <p:cNvPr id="32780" name="Oval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74020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2781" name="Freeform 1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82" name="Text Box 19"/>
            <p:cNvSpPr txBox="1">
              <a:spLocks noChangeArrowheads="1"/>
            </p:cNvSpPr>
            <p:nvPr/>
          </p:nvSpPr>
          <p:spPr bwMode="auto">
            <a:xfrm>
              <a:off x="1" y="209"/>
              <a:ext cx="5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点击</a:t>
              </a:r>
            </a:p>
          </p:txBody>
        </p:sp>
      </p:grpSp>
      <p:grpSp>
        <p:nvGrpSpPr>
          <p:cNvPr id="32783" name="Group 15"/>
          <p:cNvGrpSpPr>
            <a:grpSpLocks/>
          </p:cNvGrpSpPr>
          <p:nvPr/>
        </p:nvGrpSpPr>
        <p:grpSpPr bwMode="auto">
          <a:xfrm>
            <a:off x="1536700" y="2616200"/>
            <a:ext cx="1746250" cy="1790700"/>
            <a:chOff x="0" y="0"/>
            <a:chExt cx="1099" cy="1128"/>
          </a:xfrm>
        </p:grpSpPr>
        <p:grpSp>
          <p:nvGrpSpPr>
            <p:cNvPr id="32784" name="Group 16"/>
            <p:cNvGrpSpPr>
              <a:grpSpLocks/>
            </p:cNvGrpSpPr>
            <p:nvPr/>
          </p:nvGrpSpPr>
          <p:grpSpPr bwMode="auto">
            <a:xfrm>
              <a:off x="0" y="0"/>
              <a:ext cx="1099" cy="1128"/>
              <a:chOff x="0" y="0"/>
              <a:chExt cx="1680" cy="1680"/>
            </a:xfrm>
          </p:grpSpPr>
          <p:sp>
            <p:nvSpPr>
              <p:cNvPr id="32785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88000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2786" name="Freeform 2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87" name="Text Box 24"/>
            <p:cNvSpPr txBox="1">
              <a:spLocks noChangeArrowheads="1"/>
            </p:cNvSpPr>
            <p:nvPr/>
          </p:nvSpPr>
          <p:spPr bwMode="auto">
            <a:xfrm>
              <a:off x="57" y="501"/>
              <a:ext cx="97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点击</a:t>
              </a:r>
            </a:p>
          </p:txBody>
        </p:sp>
      </p:grpSp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5292725" y="3876675"/>
            <a:ext cx="2012950" cy="1990725"/>
            <a:chOff x="0" y="0"/>
            <a:chExt cx="1268" cy="1253"/>
          </a:xfrm>
        </p:grpSpPr>
        <p:grpSp>
          <p:nvGrpSpPr>
            <p:cNvPr id="32789" name="Group 21"/>
            <p:cNvGrpSpPr>
              <a:grpSpLocks/>
            </p:cNvGrpSpPr>
            <p:nvPr/>
          </p:nvGrpSpPr>
          <p:grpSpPr bwMode="auto">
            <a:xfrm>
              <a:off x="0" y="0"/>
              <a:ext cx="1268" cy="1253"/>
              <a:chOff x="0" y="0"/>
              <a:chExt cx="1680" cy="1680"/>
            </a:xfrm>
          </p:grpSpPr>
          <p:sp>
            <p:nvSpPr>
              <p:cNvPr id="32790" name="Oval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20000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32791" name="Freeform 2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92" name="Text Box 29"/>
            <p:cNvSpPr txBox="1">
              <a:spLocks noChangeArrowheads="1"/>
            </p:cNvSpPr>
            <p:nvPr/>
          </p:nvSpPr>
          <p:spPr bwMode="auto">
            <a:xfrm>
              <a:off x="179" y="543"/>
              <a:ext cx="10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点击</a:t>
              </a:r>
            </a:p>
          </p:txBody>
        </p:sp>
      </p:grp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3"/>
          <p:cNvSpPr>
            <a:spLocks/>
          </p:cNvSpPr>
          <p:nvPr/>
        </p:nvSpPr>
        <p:spPr bwMode="auto">
          <a:xfrm>
            <a:off x="1068388" y="2595563"/>
            <a:ext cx="7243762" cy="2241550"/>
          </a:xfrm>
          <a:custGeom>
            <a:avLst/>
            <a:gdLst>
              <a:gd name="T0" fmla="*/ 0 w 5424"/>
              <a:gd name="T1" fmla="*/ 0 h 1488"/>
              <a:gd name="T2" fmla="*/ 5424 w 5424"/>
              <a:gd name="T3" fmla="*/ 1488 h 1488"/>
            </a:gdLst>
            <a:ahLst/>
            <a:cxnLst>
              <a:cxn ang="0">
                <a:pos x="0" y="1440"/>
              </a:cxn>
              <a:cxn ang="0">
                <a:pos x="0" y="1488"/>
              </a:cxn>
              <a:cxn ang="0">
                <a:pos x="1152" y="1488"/>
              </a:cxn>
              <a:cxn ang="0">
                <a:pos x="1392" y="1008"/>
              </a:cxn>
              <a:cxn ang="0">
                <a:pos x="2544" y="1008"/>
              </a:cxn>
              <a:cxn ang="0">
                <a:pos x="2832" y="528"/>
              </a:cxn>
              <a:cxn ang="0">
                <a:pos x="3984" y="528"/>
              </a:cxn>
              <a:cxn ang="0">
                <a:pos x="4272" y="48"/>
              </a:cxn>
              <a:cxn ang="0">
                <a:pos x="5424" y="48"/>
              </a:cxn>
              <a:cxn ang="0">
                <a:pos x="5424" y="0"/>
              </a:cxn>
              <a:cxn ang="0">
                <a:pos x="4272" y="0"/>
              </a:cxn>
              <a:cxn ang="0">
                <a:pos x="3984" y="480"/>
              </a:cxn>
              <a:cxn ang="0">
                <a:pos x="2832" y="480"/>
              </a:cxn>
              <a:cxn ang="0">
                <a:pos x="2544" y="960"/>
              </a:cxn>
              <a:cxn ang="0">
                <a:pos x="1392" y="960"/>
              </a:cxn>
              <a:cxn ang="0">
                <a:pos x="1152" y="1440"/>
              </a:cxn>
              <a:cxn ang="0">
                <a:pos x="0" y="1440"/>
              </a:cxn>
            </a:cxnLst>
            <a:rect l="T0" t="T1" r="T2" b="T3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1581150" y="3684588"/>
            <a:ext cx="1025525" cy="946150"/>
            <a:chOff x="0" y="0"/>
            <a:chExt cx="860" cy="796"/>
          </a:xfrm>
        </p:grpSpPr>
        <p:sp>
          <p:nvSpPr>
            <p:cNvPr id="33796" name="Freeform 5"/>
            <p:cNvSpPr>
              <a:spLocks/>
            </p:cNvSpPr>
            <p:nvPr/>
          </p:nvSpPr>
          <p:spPr bwMode="auto">
            <a:xfrm>
              <a:off x="85" y="613"/>
              <a:ext cx="335" cy="173"/>
            </a:xfrm>
            <a:custGeom>
              <a:avLst/>
              <a:gdLst>
                <a:gd name="T0" fmla="*/ 0 w 335"/>
                <a:gd name="T1" fmla="*/ 0 h 173"/>
                <a:gd name="T2" fmla="*/ 335 w 335"/>
                <a:gd name="T3" fmla="*/ 173 h 173"/>
              </a:gdLst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T0" t="T1" r="T2" b="T3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7" name="Freeform 6"/>
            <p:cNvSpPr>
              <a:spLocks/>
            </p:cNvSpPr>
            <p:nvPr/>
          </p:nvSpPr>
          <p:spPr bwMode="auto">
            <a:xfrm>
              <a:off x="315" y="550"/>
              <a:ext cx="367" cy="170"/>
            </a:xfrm>
            <a:custGeom>
              <a:avLst/>
              <a:gdLst>
                <a:gd name="T0" fmla="*/ 0 w 367"/>
                <a:gd name="T1" fmla="*/ 0 h 170"/>
                <a:gd name="T2" fmla="*/ 367 w 367"/>
                <a:gd name="T3" fmla="*/ 170 h 170"/>
              </a:gdLst>
              <a:ahLst/>
              <a:cxnLst>
                <a:cxn ang="0">
                  <a:pos x="0" y="158"/>
                </a:cxn>
                <a:cxn ang="0">
                  <a:pos x="80" y="170"/>
                </a:cxn>
                <a:cxn ang="0">
                  <a:pos x="332" y="37"/>
                </a:cxn>
                <a:cxn ang="0">
                  <a:pos x="292" y="1"/>
                </a:cxn>
                <a:cxn ang="0">
                  <a:pos x="230" y="29"/>
                </a:cxn>
                <a:cxn ang="0">
                  <a:pos x="0" y="158"/>
                </a:cxn>
              </a:cxnLst>
              <a:rect l="T0" t="T1" r="T2" b="T3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8" name="Freeform 7"/>
            <p:cNvSpPr>
              <a:spLocks/>
            </p:cNvSpPr>
            <p:nvPr/>
          </p:nvSpPr>
          <p:spPr bwMode="auto">
            <a:xfrm>
              <a:off x="553" y="653"/>
              <a:ext cx="307" cy="143"/>
            </a:xfrm>
            <a:custGeom>
              <a:avLst/>
              <a:gdLst>
                <a:gd name="T0" fmla="*/ 0 w 307"/>
                <a:gd name="T1" fmla="*/ 0 h 143"/>
                <a:gd name="T2" fmla="*/ 307 w 307"/>
                <a:gd name="T3" fmla="*/ 143 h 143"/>
              </a:gdLst>
              <a:ahLst/>
              <a:cxnLst>
                <a:cxn ang="0">
                  <a:pos x="0" y="134"/>
                </a:cxn>
                <a:cxn ang="0">
                  <a:pos x="66" y="143"/>
                </a:cxn>
                <a:cxn ang="0">
                  <a:pos x="282" y="35"/>
                </a:cxn>
                <a:cxn ang="0">
                  <a:pos x="219" y="17"/>
                </a:cxn>
                <a:cxn ang="0">
                  <a:pos x="0" y="134"/>
                </a:cxn>
              </a:cxnLst>
              <a:rect l="T0" t="T1" r="T2" b="T3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9" name="Freeform 8"/>
            <p:cNvSpPr>
              <a:spLocks/>
            </p:cNvSpPr>
            <p:nvPr/>
          </p:nvSpPr>
          <p:spPr bwMode="auto">
            <a:xfrm>
              <a:off x="0" y="215"/>
              <a:ext cx="224" cy="569"/>
            </a:xfrm>
            <a:custGeom>
              <a:avLst/>
              <a:gdLst>
                <a:gd name="T0" fmla="*/ 0 w 224"/>
                <a:gd name="T1" fmla="*/ 0 h 569"/>
                <a:gd name="T2" fmla="*/ 224 w 224"/>
                <a:gd name="T3" fmla="*/ 569 h 569"/>
              </a:gdLst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T0" t="T1" r="T2" b="T3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3800" name="Freeform 9"/>
            <p:cNvSpPr>
              <a:spLocks/>
            </p:cNvSpPr>
            <p:nvPr/>
          </p:nvSpPr>
          <p:spPr bwMode="auto">
            <a:xfrm>
              <a:off x="216" y="0"/>
              <a:ext cx="282" cy="716"/>
            </a:xfrm>
            <a:custGeom>
              <a:avLst/>
              <a:gdLst>
                <a:gd name="T0" fmla="*/ 0 w 224"/>
                <a:gd name="T1" fmla="*/ 0 h 569"/>
                <a:gd name="T2" fmla="*/ 224 w 224"/>
                <a:gd name="T3" fmla="*/ 569 h 569"/>
              </a:gdLst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T0" t="T1" r="T2" b="T3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3801" name="Freeform 10"/>
            <p:cNvSpPr>
              <a:spLocks/>
            </p:cNvSpPr>
            <p:nvPr/>
          </p:nvSpPr>
          <p:spPr bwMode="auto">
            <a:xfrm>
              <a:off x="474" y="227"/>
              <a:ext cx="224" cy="569"/>
            </a:xfrm>
            <a:custGeom>
              <a:avLst/>
              <a:gdLst>
                <a:gd name="T0" fmla="*/ 0 w 224"/>
                <a:gd name="T1" fmla="*/ 0 h 569"/>
                <a:gd name="T2" fmla="*/ 224 w 224"/>
                <a:gd name="T3" fmla="*/ 569 h 569"/>
              </a:gdLst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T0" t="T1" r="T2" b="T3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pic>
        <p:nvPicPr>
          <p:cNvPr id="33802" name="Picture 11" descr="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4363" y="1762125"/>
            <a:ext cx="72548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803" name="Picture 12" descr="2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438400"/>
            <a:ext cx="9620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804" name="Picture 13" descr="1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79788" y="2916238"/>
            <a:ext cx="920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1003300" y="4921250"/>
            <a:ext cx="1638300" cy="284163"/>
            <a:chOff x="0" y="0"/>
            <a:chExt cx="2330" cy="294"/>
          </a:xfrm>
        </p:grpSpPr>
        <p:sp>
          <p:nvSpPr>
            <p:cNvPr id="33806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3807" name="Group 15"/>
            <p:cNvGrpSpPr>
              <a:grpSpLocks/>
            </p:cNvGrpSpPr>
            <p:nvPr/>
          </p:nvGrpSpPr>
          <p:grpSpPr bwMode="auto">
            <a:xfrm>
              <a:off x="2210" y="21"/>
              <a:ext cx="118" cy="257"/>
              <a:chOff x="0" y="0"/>
              <a:chExt cx="91440" cy="274320"/>
            </a:xfrm>
          </p:grpSpPr>
          <p:pic>
            <p:nvPicPr>
              <p:cNvPr id="33808" name="AutoShape 16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09" name="Text Box 17"/>
              <p:cNvSpPr txBox="1">
                <a:spLocks noChangeArrowheads="1"/>
              </p:cNvSpPr>
              <p:nvPr/>
            </p:nvSpPr>
            <p:spPr bwMode="auto">
              <a:xfrm>
                <a:off x="66061" y="89341"/>
                <a:ext cx="12574" cy="9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3810" name="Group 18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3811" name="AutoShape 17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12" name="Text Box 20"/>
              <p:cNvSpPr txBox="1">
                <a:spLocks noChangeArrowheads="1"/>
              </p:cNvSpPr>
              <p:nvPr/>
            </p:nvSpPr>
            <p:spPr bwMode="auto">
              <a:xfrm>
                <a:off x="14040" y="89027"/>
                <a:ext cx="12574" cy="91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3813" name="Text Box 18"/>
          <p:cNvSpPr txBox="1">
            <a:spLocks noChangeArrowheads="1"/>
          </p:cNvSpPr>
          <p:nvPr/>
        </p:nvSpPr>
        <p:spPr bwMode="auto">
          <a:xfrm>
            <a:off x="1127125" y="4900613"/>
            <a:ext cx="13335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sp>
        <p:nvSpPr>
          <p:cNvPr id="33814" name="Text Box 9"/>
          <p:cNvSpPr txBox="1">
            <a:spLocks noChangeArrowheads="1"/>
          </p:cNvSpPr>
          <p:nvPr/>
        </p:nvSpPr>
        <p:spPr bwMode="auto">
          <a:xfrm>
            <a:off x="1198563" y="1878013"/>
            <a:ext cx="378301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/>
              <a:t>点击输入文本信息</a:t>
            </a:r>
          </a:p>
        </p:txBody>
      </p:sp>
      <p:sp>
        <p:nvSpPr>
          <p:cNvPr id="33815" name="Rectangle 20"/>
          <p:cNvSpPr>
            <a:spLocks noChangeArrowheads="1"/>
          </p:cNvSpPr>
          <p:nvPr/>
        </p:nvSpPr>
        <p:spPr bwMode="auto">
          <a:xfrm>
            <a:off x="1068388" y="5237163"/>
            <a:ext cx="1601787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sp>
        <p:nvSpPr>
          <p:cNvPr id="33816" name="Rectangle 21"/>
          <p:cNvSpPr>
            <a:spLocks noChangeArrowheads="1"/>
          </p:cNvSpPr>
          <p:nvPr/>
        </p:nvSpPr>
        <p:spPr bwMode="auto">
          <a:xfrm>
            <a:off x="2989263" y="4602163"/>
            <a:ext cx="1601787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sp>
        <p:nvSpPr>
          <p:cNvPr id="33817" name="Rectangle 22"/>
          <p:cNvSpPr>
            <a:spLocks noChangeArrowheads="1"/>
          </p:cNvSpPr>
          <p:nvPr/>
        </p:nvSpPr>
        <p:spPr bwMode="auto">
          <a:xfrm>
            <a:off x="4803775" y="3852863"/>
            <a:ext cx="1601788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sp>
        <p:nvSpPr>
          <p:cNvPr id="33818" name="Rectangle 23"/>
          <p:cNvSpPr>
            <a:spLocks noChangeArrowheads="1"/>
          </p:cNvSpPr>
          <p:nvPr/>
        </p:nvSpPr>
        <p:spPr bwMode="auto">
          <a:xfrm>
            <a:off x="6708775" y="3103563"/>
            <a:ext cx="160337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/>
              <a:t>点击输入文本</a:t>
            </a:r>
          </a:p>
        </p:txBody>
      </p:sp>
      <p:grpSp>
        <p:nvGrpSpPr>
          <p:cNvPr id="33819" name="Group 27"/>
          <p:cNvGrpSpPr>
            <a:grpSpLocks/>
          </p:cNvGrpSpPr>
          <p:nvPr/>
        </p:nvGrpSpPr>
        <p:grpSpPr bwMode="auto">
          <a:xfrm>
            <a:off x="2932113" y="4197350"/>
            <a:ext cx="1638300" cy="284163"/>
            <a:chOff x="0" y="0"/>
            <a:chExt cx="2330" cy="294"/>
          </a:xfrm>
        </p:grpSpPr>
        <p:sp>
          <p:nvSpPr>
            <p:cNvPr id="33820" name="AutoShape 2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3821" name="Group 29"/>
            <p:cNvGrpSpPr>
              <a:grpSpLocks/>
            </p:cNvGrpSpPr>
            <p:nvPr/>
          </p:nvGrpSpPr>
          <p:grpSpPr bwMode="auto">
            <a:xfrm>
              <a:off x="2206" y="21"/>
              <a:ext cx="118" cy="258"/>
              <a:chOff x="0" y="0"/>
              <a:chExt cx="91440" cy="274320"/>
            </a:xfrm>
          </p:grpSpPr>
          <p:pic>
            <p:nvPicPr>
              <p:cNvPr id="33822" name="AutoShape 26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23" name="Text Box 31"/>
              <p:cNvSpPr txBox="1">
                <a:spLocks noChangeArrowheads="1"/>
              </p:cNvSpPr>
              <p:nvPr/>
            </p:nvSpPr>
            <p:spPr bwMode="auto">
              <a:xfrm>
                <a:off x="68982" y="88840"/>
                <a:ext cx="12574" cy="92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3824" name="Group 32"/>
            <p:cNvGrpSpPr>
              <a:grpSpLocks/>
            </p:cNvGrpSpPr>
            <p:nvPr/>
          </p:nvGrpSpPr>
          <p:grpSpPr bwMode="auto">
            <a:xfrm>
              <a:off x="7" y="21"/>
              <a:ext cx="118" cy="252"/>
              <a:chOff x="0" y="0"/>
              <a:chExt cx="91440" cy="268224"/>
            </a:xfrm>
          </p:grpSpPr>
          <p:pic>
            <p:nvPicPr>
              <p:cNvPr id="33825" name="AutoShape 27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26" name="Text Box 34"/>
              <p:cNvSpPr txBox="1">
                <a:spLocks noChangeArrowheads="1"/>
              </p:cNvSpPr>
              <p:nvPr/>
            </p:nvSpPr>
            <p:spPr bwMode="auto">
              <a:xfrm>
                <a:off x="10865" y="88528"/>
                <a:ext cx="12574" cy="909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3827" name="Text Box 18"/>
          <p:cNvSpPr txBox="1">
            <a:spLocks noChangeArrowheads="1"/>
          </p:cNvSpPr>
          <p:nvPr/>
        </p:nvSpPr>
        <p:spPr bwMode="auto">
          <a:xfrm>
            <a:off x="3052763" y="4176713"/>
            <a:ext cx="1339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grpSp>
        <p:nvGrpSpPr>
          <p:cNvPr id="33828" name="Group 36"/>
          <p:cNvGrpSpPr>
            <a:grpSpLocks/>
          </p:cNvGrpSpPr>
          <p:nvPr/>
        </p:nvGrpSpPr>
        <p:grpSpPr bwMode="auto">
          <a:xfrm>
            <a:off x="4772025" y="3462338"/>
            <a:ext cx="1636713" cy="284162"/>
            <a:chOff x="0" y="0"/>
            <a:chExt cx="2330" cy="294"/>
          </a:xfrm>
        </p:grpSpPr>
        <p:sp>
          <p:nvSpPr>
            <p:cNvPr id="33829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3830" name="Group 38"/>
            <p:cNvGrpSpPr>
              <a:grpSpLocks/>
            </p:cNvGrpSpPr>
            <p:nvPr/>
          </p:nvGrpSpPr>
          <p:grpSpPr bwMode="auto">
            <a:xfrm>
              <a:off x="2206" y="17"/>
              <a:ext cx="118" cy="262"/>
              <a:chOff x="0" y="0"/>
              <a:chExt cx="91440" cy="280416"/>
            </a:xfrm>
          </p:grpSpPr>
          <p:pic>
            <p:nvPicPr>
              <p:cNvPr id="33831" name="AutoShape 31"/>
              <p:cNvPicPr>
                <a:picLocks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91440" cy="280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32" name="Text Box 40"/>
              <p:cNvSpPr txBox="1">
                <a:spLocks noChangeArrowheads="1"/>
              </p:cNvSpPr>
              <p:nvPr/>
            </p:nvSpPr>
            <p:spPr bwMode="auto">
              <a:xfrm>
                <a:off x="69426" y="93468"/>
                <a:ext cx="12574" cy="9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3833" name="Group 41"/>
            <p:cNvGrpSpPr>
              <a:grpSpLocks/>
            </p:cNvGrpSpPr>
            <p:nvPr/>
          </p:nvGrpSpPr>
          <p:grpSpPr bwMode="auto">
            <a:xfrm>
              <a:off x="6" y="23"/>
              <a:ext cx="118" cy="251"/>
              <a:chOff x="0" y="0"/>
              <a:chExt cx="91440" cy="268224"/>
            </a:xfrm>
          </p:grpSpPr>
          <p:pic>
            <p:nvPicPr>
              <p:cNvPr id="33834" name="AutoShape 32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35" name="Text Box 43"/>
              <p:cNvSpPr txBox="1">
                <a:spLocks noChangeArrowheads="1"/>
              </p:cNvSpPr>
              <p:nvPr/>
            </p:nvSpPr>
            <p:spPr bwMode="auto">
              <a:xfrm>
                <a:off x="11310" y="87058"/>
                <a:ext cx="12574" cy="91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3836" name="Text Box 18"/>
          <p:cNvSpPr txBox="1">
            <a:spLocks noChangeArrowheads="1"/>
          </p:cNvSpPr>
          <p:nvPr/>
        </p:nvSpPr>
        <p:spPr bwMode="auto">
          <a:xfrm>
            <a:off x="4867275" y="3441700"/>
            <a:ext cx="138906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grpSp>
        <p:nvGrpSpPr>
          <p:cNvPr id="33837" name="Group 45"/>
          <p:cNvGrpSpPr>
            <a:grpSpLocks/>
          </p:cNvGrpSpPr>
          <p:nvPr/>
        </p:nvGrpSpPr>
        <p:grpSpPr bwMode="auto">
          <a:xfrm>
            <a:off x="6689725" y="2746375"/>
            <a:ext cx="1635125" cy="284163"/>
            <a:chOff x="0" y="0"/>
            <a:chExt cx="2330" cy="294"/>
          </a:xfrm>
        </p:grpSpPr>
        <p:sp>
          <p:nvSpPr>
            <p:cNvPr id="33838" name="AutoShape 3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3839" name="Group 47"/>
            <p:cNvGrpSpPr>
              <a:grpSpLocks/>
            </p:cNvGrpSpPr>
            <p:nvPr/>
          </p:nvGrpSpPr>
          <p:grpSpPr bwMode="auto">
            <a:xfrm>
              <a:off x="2203" y="21"/>
              <a:ext cx="126" cy="257"/>
              <a:chOff x="0" y="0"/>
              <a:chExt cx="97536" cy="274320"/>
            </a:xfrm>
          </p:grpSpPr>
          <p:pic>
            <p:nvPicPr>
              <p:cNvPr id="33840" name="AutoShape 36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0" y="0"/>
                <a:ext cx="97536" cy="27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41" name="Text Box 49"/>
              <p:cNvSpPr txBox="1">
                <a:spLocks noChangeArrowheads="1"/>
              </p:cNvSpPr>
              <p:nvPr/>
            </p:nvSpPr>
            <p:spPr bwMode="auto">
              <a:xfrm>
                <a:off x="71839" y="89277"/>
                <a:ext cx="12574" cy="9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33842" name="Group 50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3843" name="AutoShape 37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844" name="Text Box 52"/>
              <p:cNvSpPr txBox="1">
                <a:spLocks noChangeArrowheads="1"/>
              </p:cNvSpPr>
              <p:nvPr/>
            </p:nvSpPr>
            <p:spPr bwMode="auto">
              <a:xfrm>
                <a:off x="13723" y="88963"/>
                <a:ext cx="12574" cy="91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3845" name="Text Box 18"/>
          <p:cNvSpPr txBox="1">
            <a:spLocks noChangeArrowheads="1"/>
          </p:cNvSpPr>
          <p:nvPr/>
        </p:nvSpPr>
        <p:spPr bwMode="auto">
          <a:xfrm>
            <a:off x="6770688" y="2725738"/>
            <a:ext cx="1417637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文本</a:t>
            </a:r>
          </a:p>
        </p:txBody>
      </p:sp>
      <p:sp>
        <p:nvSpPr>
          <p:cNvPr id="33846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val 2"/>
          <p:cNvSpPr>
            <a:spLocks noChangeArrowheads="1"/>
          </p:cNvSpPr>
          <p:nvPr/>
        </p:nvSpPr>
        <p:spPr bwMode="auto">
          <a:xfrm>
            <a:off x="652463" y="1447800"/>
            <a:ext cx="4291012" cy="4291013"/>
          </a:xfrm>
          <a:prstGeom prst="ellipse">
            <a:avLst/>
          </a:prstGeom>
          <a:gradFill rotWithShape="1">
            <a:gsLst>
              <a:gs pos="0">
                <a:srgbClr val="B7BED3"/>
              </a:gs>
              <a:gs pos="100000">
                <a:srgbClr val="B7BED3">
                  <a:gamma/>
                  <a:shade val="6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19" name="Oval 3"/>
          <p:cNvSpPr>
            <a:spLocks noChangeArrowheads="1"/>
          </p:cNvSpPr>
          <p:nvPr/>
        </p:nvSpPr>
        <p:spPr bwMode="auto">
          <a:xfrm>
            <a:off x="4191000" y="1447800"/>
            <a:ext cx="4291013" cy="4291013"/>
          </a:xfrm>
          <a:prstGeom prst="ellipse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6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2214563" y="35941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2214563" y="22494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00FFCC"/>
              </a:gs>
              <a:gs pos="100000">
                <a:srgbClr val="00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00FFCC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365500" y="1576388"/>
            <a:ext cx="1554163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365500" y="4265613"/>
            <a:ext cx="1554163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CCFF33"/>
              </a:gs>
              <a:gs pos="100000">
                <a:srgbClr val="CCFF33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itchFamily="2" charset="-122"/>
              </a:rPr>
              <a:t>文本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4514850" y="35941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9999"/>
              </a:gs>
              <a:gs pos="100000">
                <a:srgbClr val="FF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9999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itchFamily="2" charset="-122"/>
              </a:rPr>
              <a:t>文本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4514850" y="22494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itchFamily="2" charset="-122"/>
              </a:rPr>
              <a:t>文本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3189288" y="2730500"/>
            <a:ext cx="1941512" cy="1681163"/>
          </a:xfrm>
          <a:prstGeom prst="hexagon">
            <a:avLst>
              <a:gd name="adj" fmla="val 28872"/>
              <a:gd name="vf" fmla="val 115470"/>
            </a:avLst>
          </a:prstGeom>
          <a:solidFill>
            <a:srgbClr val="006666">
              <a:alpha val="50000"/>
            </a:srgbClr>
          </a:solidFill>
          <a:ln w="9525" cap="flat" cmpd="sng">
            <a:solidFill>
              <a:srgbClr val="CCCCF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zh-CN" altLang="en-US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文本信息</a:t>
            </a:r>
            <a:endParaRPr lang="zh-CN" altLang="en-US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6324600" y="3429000"/>
            <a:ext cx="1198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2000">
                <a:solidFill>
                  <a:srgbClr val="FFFFFF"/>
                </a:solidFill>
                <a:latin typeface="Arial Black" pitchFamily="34" charset="0"/>
                <a:ea typeface="宋体" pitchFamily="2" charset="-122"/>
              </a:rPr>
              <a:t>文本信息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1054100" y="3429000"/>
            <a:ext cx="1198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2000">
                <a:solidFill>
                  <a:srgbClr val="FFFFFF"/>
                </a:solidFill>
                <a:latin typeface="Arial Black" pitchFamily="34" charset="0"/>
                <a:ea typeface="宋体" pitchFamily="2" charset="-122"/>
              </a:rPr>
              <a:t>文本信息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4829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3"/>
          <p:cNvSpPr>
            <a:spLocks noChangeArrowheads="1"/>
          </p:cNvSpPr>
          <p:nvPr/>
        </p:nvSpPr>
        <p:spPr bwMode="auto">
          <a:xfrm>
            <a:off x="1228725" y="1928813"/>
            <a:ext cx="6683375" cy="3533775"/>
          </a:xfrm>
          <a:prstGeom prst="roundRect">
            <a:avLst>
              <a:gd name="adj" fmla="val 8097"/>
            </a:avLst>
          </a:prstGeom>
          <a:noFill/>
          <a:ln w="9525" cap="flat" cmpd="sng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5843" name="AutoShape 4"/>
          <p:cNvSpPr>
            <a:spLocks noChangeArrowheads="1"/>
          </p:cNvSpPr>
          <p:nvPr/>
        </p:nvSpPr>
        <p:spPr bwMode="auto">
          <a:xfrm>
            <a:off x="6096000" y="2270125"/>
            <a:ext cx="1479550" cy="2509838"/>
          </a:xfrm>
          <a:prstGeom prst="roundRect">
            <a:avLst>
              <a:gd name="adj" fmla="val 9523"/>
            </a:avLst>
          </a:prstGeom>
          <a:solidFill>
            <a:schemeClr val="hlink">
              <a:alpha val="2999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>
            <a:off x="4570413" y="2270125"/>
            <a:ext cx="1474787" cy="2509838"/>
          </a:xfrm>
          <a:prstGeom prst="roundRect">
            <a:avLst>
              <a:gd name="adj" fmla="val 9523"/>
            </a:avLst>
          </a:prstGeom>
          <a:solidFill>
            <a:schemeClr val="folHlink">
              <a:alpha val="2999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5845" name="AutoShape 6"/>
          <p:cNvSpPr>
            <a:spLocks noChangeArrowheads="1"/>
          </p:cNvSpPr>
          <p:nvPr/>
        </p:nvSpPr>
        <p:spPr bwMode="auto">
          <a:xfrm>
            <a:off x="3043238" y="2270125"/>
            <a:ext cx="1479550" cy="2509838"/>
          </a:xfrm>
          <a:prstGeom prst="roundRect">
            <a:avLst>
              <a:gd name="adj" fmla="val 9523"/>
            </a:avLst>
          </a:prstGeom>
          <a:solidFill>
            <a:schemeClr val="accent2">
              <a:alpha val="2999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5846" name="AutoShape 7"/>
          <p:cNvSpPr>
            <a:spLocks noChangeArrowheads="1"/>
          </p:cNvSpPr>
          <p:nvPr/>
        </p:nvSpPr>
        <p:spPr bwMode="auto">
          <a:xfrm>
            <a:off x="1517650" y="2270125"/>
            <a:ext cx="1474788" cy="2509838"/>
          </a:xfrm>
          <a:prstGeom prst="roundRect">
            <a:avLst>
              <a:gd name="adj" fmla="val 9523"/>
            </a:avLst>
          </a:prstGeom>
          <a:solidFill>
            <a:schemeClr val="accent1">
              <a:alpha val="29999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zh-CN" altLang="en-US">
              <a:ea typeface="宋体" pitchFamily="2" charset="-122"/>
            </a:endParaRPr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2070100" y="1447800"/>
            <a:ext cx="4832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600">
                <a:solidFill>
                  <a:srgbClr val="080808"/>
                </a:solidFill>
                <a:cs typeface="Arial" pitchFamily="34" charset="0"/>
              </a:rPr>
              <a:t>点击输入文本信息</a:t>
            </a:r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1520825" y="4491038"/>
            <a:ext cx="1471613" cy="668337"/>
            <a:chOff x="0" y="0"/>
            <a:chExt cx="1032" cy="590"/>
          </a:xfrm>
        </p:grpSpPr>
        <p:sp>
          <p:nvSpPr>
            <p:cNvPr id="35849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50" name="AutoShape 11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51" name="Group 11"/>
          <p:cNvGrpSpPr>
            <a:grpSpLocks/>
          </p:cNvGrpSpPr>
          <p:nvPr/>
        </p:nvGrpSpPr>
        <p:grpSpPr bwMode="auto">
          <a:xfrm>
            <a:off x="3052763" y="4491038"/>
            <a:ext cx="1473200" cy="668337"/>
            <a:chOff x="0" y="0"/>
            <a:chExt cx="1032" cy="590"/>
          </a:xfrm>
        </p:grpSpPr>
        <p:sp>
          <p:nvSpPr>
            <p:cNvPr id="35852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53" name="AutoShape 14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7687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54" name="Group 14"/>
          <p:cNvGrpSpPr>
            <a:grpSpLocks/>
          </p:cNvGrpSpPr>
          <p:nvPr/>
        </p:nvGrpSpPr>
        <p:grpSpPr bwMode="auto">
          <a:xfrm>
            <a:off x="4584700" y="4491038"/>
            <a:ext cx="1470025" cy="668337"/>
            <a:chOff x="0" y="0"/>
            <a:chExt cx="1032" cy="590"/>
          </a:xfrm>
        </p:grpSpPr>
        <p:sp>
          <p:nvSpPr>
            <p:cNvPr id="35855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DB3333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56" name="AutoShape 17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8B8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57" name="Group 17"/>
          <p:cNvGrpSpPr>
            <a:grpSpLocks/>
          </p:cNvGrpSpPr>
          <p:nvPr/>
        </p:nvGrpSpPr>
        <p:grpSpPr bwMode="auto">
          <a:xfrm>
            <a:off x="6115050" y="4491038"/>
            <a:ext cx="1468438" cy="668337"/>
            <a:chOff x="0" y="0"/>
            <a:chExt cx="1032" cy="590"/>
          </a:xfrm>
        </p:grpSpPr>
        <p:sp>
          <p:nvSpPr>
            <p:cNvPr id="35858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320003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59" name="AutoShape 20"/>
            <p:cNvSpPr>
              <a:spLocks noChangeArrowheads="1"/>
            </p:cNvSpPr>
            <p:nvPr/>
          </p:nvSpPr>
          <p:spPr bwMode="auto">
            <a:xfrm>
              <a:off x="1" y="1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84606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1582738" y="2422525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5861" name="Text Box 22"/>
          <p:cNvSpPr txBox="1">
            <a:spLocks noChangeArrowheads="1"/>
          </p:cNvSpPr>
          <p:nvPr/>
        </p:nvSpPr>
        <p:spPr bwMode="auto">
          <a:xfrm>
            <a:off x="3109913" y="2422525"/>
            <a:ext cx="1352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5862" name="Text Box 23"/>
          <p:cNvSpPr txBox="1">
            <a:spLocks noChangeArrowheads="1"/>
          </p:cNvSpPr>
          <p:nvPr/>
        </p:nvSpPr>
        <p:spPr bwMode="auto">
          <a:xfrm>
            <a:off x="4645025" y="2422525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5863" name="Text Box 24"/>
          <p:cNvSpPr txBox="1">
            <a:spLocks noChangeArrowheads="1"/>
          </p:cNvSpPr>
          <p:nvPr/>
        </p:nvSpPr>
        <p:spPr bwMode="auto">
          <a:xfrm>
            <a:off x="6159500" y="2422525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cs typeface="Arial" pitchFamily="34" charset="0"/>
              </a:rPr>
              <a:t>点击输入文本</a:t>
            </a:r>
          </a:p>
        </p:txBody>
      </p:sp>
      <p:sp>
        <p:nvSpPr>
          <p:cNvPr id="35864" name="Text Box 25"/>
          <p:cNvSpPr txBox="1">
            <a:spLocks noChangeArrowheads="1"/>
          </p:cNvSpPr>
          <p:nvPr/>
        </p:nvSpPr>
        <p:spPr bwMode="auto">
          <a:xfrm>
            <a:off x="1538288" y="4484688"/>
            <a:ext cx="3460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A</a:t>
            </a:r>
          </a:p>
        </p:txBody>
      </p:sp>
      <p:sp>
        <p:nvSpPr>
          <p:cNvPr id="35865" name="Text Box 26"/>
          <p:cNvSpPr txBox="1">
            <a:spLocks noChangeArrowheads="1"/>
          </p:cNvSpPr>
          <p:nvPr/>
        </p:nvSpPr>
        <p:spPr bwMode="auto">
          <a:xfrm>
            <a:off x="3067050" y="4484688"/>
            <a:ext cx="3460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B</a:t>
            </a:r>
          </a:p>
        </p:txBody>
      </p:sp>
      <p:sp>
        <p:nvSpPr>
          <p:cNvPr id="35866" name="Text Box 27"/>
          <p:cNvSpPr txBox="1">
            <a:spLocks noChangeArrowheads="1"/>
          </p:cNvSpPr>
          <p:nvPr/>
        </p:nvSpPr>
        <p:spPr bwMode="auto">
          <a:xfrm>
            <a:off x="4603750" y="4484688"/>
            <a:ext cx="34448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C</a:t>
            </a:r>
          </a:p>
        </p:txBody>
      </p:sp>
      <p:sp>
        <p:nvSpPr>
          <p:cNvPr id="35867" name="Text Box 28"/>
          <p:cNvSpPr txBox="1">
            <a:spLocks noChangeArrowheads="1"/>
          </p:cNvSpPr>
          <p:nvPr/>
        </p:nvSpPr>
        <p:spPr bwMode="auto">
          <a:xfrm>
            <a:off x="6116638" y="4484688"/>
            <a:ext cx="3460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  <a:cs typeface="Arial" pitchFamily="34" charset="0"/>
              </a:rPr>
              <a:t>D</a:t>
            </a:r>
          </a:p>
        </p:txBody>
      </p:sp>
      <p:grpSp>
        <p:nvGrpSpPr>
          <p:cNvPr id="35868" name="Group 28"/>
          <p:cNvGrpSpPr>
            <a:grpSpLocks/>
          </p:cNvGrpSpPr>
          <p:nvPr/>
        </p:nvGrpSpPr>
        <p:grpSpPr bwMode="auto">
          <a:xfrm>
            <a:off x="1522413" y="4308475"/>
            <a:ext cx="1470025" cy="146050"/>
            <a:chOff x="0" y="0"/>
            <a:chExt cx="1032" cy="102"/>
          </a:xfrm>
        </p:grpSpPr>
        <p:sp>
          <p:nvSpPr>
            <p:cNvPr id="35869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70" name="AutoShape 31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71" name="Group 31"/>
          <p:cNvGrpSpPr>
            <a:grpSpLocks/>
          </p:cNvGrpSpPr>
          <p:nvPr/>
        </p:nvGrpSpPr>
        <p:grpSpPr bwMode="auto">
          <a:xfrm>
            <a:off x="1522413" y="4162425"/>
            <a:ext cx="1470025" cy="144463"/>
            <a:chOff x="0" y="0"/>
            <a:chExt cx="1032" cy="102"/>
          </a:xfrm>
        </p:grpSpPr>
        <p:sp>
          <p:nvSpPr>
            <p:cNvPr id="35872" name="AutoShape 33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73" name="AutoShape 34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74" name="Group 34"/>
          <p:cNvGrpSpPr>
            <a:grpSpLocks/>
          </p:cNvGrpSpPr>
          <p:nvPr/>
        </p:nvGrpSpPr>
        <p:grpSpPr bwMode="auto">
          <a:xfrm>
            <a:off x="1522413" y="3984625"/>
            <a:ext cx="1470025" cy="146050"/>
            <a:chOff x="0" y="0"/>
            <a:chExt cx="1032" cy="102"/>
          </a:xfrm>
        </p:grpSpPr>
        <p:sp>
          <p:nvSpPr>
            <p:cNvPr id="35875" name="AutoShape 36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76" name="AutoShape 37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77" name="Group 37"/>
          <p:cNvGrpSpPr>
            <a:grpSpLocks/>
          </p:cNvGrpSpPr>
          <p:nvPr/>
        </p:nvGrpSpPr>
        <p:grpSpPr bwMode="auto">
          <a:xfrm>
            <a:off x="1522413" y="3808413"/>
            <a:ext cx="1470025" cy="144462"/>
            <a:chOff x="0" y="0"/>
            <a:chExt cx="1032" cy="102"/>
          </a:xfrm>
        </p:grpSpPr>
        <p:sp>
          <p:nvSpPr>
            <p:cNvPr id="35878" name="AutoShape 39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79" name="AutoShape 40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80" name="Group 40"/>
          <p:cNvGrpSpPr>
            <a:grpSpLocks/>
          </p:cNvGrpSpPr>
          <p:nvPr/>
        </p:nvGrpSpPr>
        <p:grpSpPr bwMode="auto">
          <a:xfrm>
            <a:off x="1522413" y="3635375"/>
            <a:ext cx="1470025" cy="146050"/>
            <a:chOff x="0" y="0"/>
            <a:chExt cx="1032" cy="102"/>
          </a:xfrm>
        </p:grpSpPr>
        <p:sp>
          <p:nvSpPr>
            <p:cNvPr id="35881" name="AutoShape 42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82" name="AutoShape 43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83" name="Group 43"/>
          <p:cNvGrpSpPr>
            <a:grpSpLocks/>
          </p:cNvGrpSpPr>
          <p:nvPr/>
        </p:nvGrpSpPr>
        <p:grpSpPr bwMode="auto">
          <a:xfrm>
            <a:off x="1522413" y="3457575"/>
            <a:ext cx="1470025" cy="146050"/>
            <a:chOff x="0" y="0"/>
            <a:chExt cx="1032" cy="102"/>
          </a:xfrm>
        </p:grpSpPr>
        <p:sp>
          <p:nvSpPr>
            <p:cNvPr id="35884" name="AutoShape 45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85" name="AutoShape 46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86" name="Group 46"/>
          <p:cNvGrpSpPr>
            <a:grpSpLocks/>
          </p:cNvGrpSpPr>
          <p:nvPr/>
        </p:nvGrpSpPr>
        <p:grpSpPr bwMode="auto">
          <a:xfrm>
            <a:off x="1522413" y="3279775"/>
            <a:ext cx="1470025" cy="146050"/>
            <a:chOff x="0" y="0"/>
            <a:chExt cx="1032" cy="102"/>
          </a:xfrm>
        </p:grpSpPr>
        <p:sp>
          <p:nvSpPr>
            <p:cNvPr id="35887" name="AutoShape 48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88" name="AutoShape 49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89" name="Group 49"/>
          <p:cNvGrpSpPr>
            <a:grpSpLocks/>
          </p:cNvGrpSpPr>
          <p:nvPr/>
        </p:nvGrpSpPr>
        <p:grpSpPr bwMode="auto">
          <a:xfrm>
            <a:off x="1522413" y="3105150"/>
            <a:ext cx="1470025" cy="146050"/>
            <a:chOff x="0" y="0"/>
            <a:chExt cx="1032" cy="102"/>
          </a:xfrm>
        </p:grpSpPr>
        <p:sp>
          <p:nvSpPr>
            <p:cNvPr id="35890" name="AutoShape 51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DB041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91" name="AutoShape 52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51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92" name="Group 52"/>
          <p:cNvGrpSpPr>
            <a:grpSpLocks/>
          </p:cNvGrpSpPr>
          <p:nvPr/>
        </p:nvGrpSpPr>
        <p:grpSpPr bwMode="auto">
          <a:xfrm>
            <a:off x="3062288" y="4308475"/>
            <a:ext cx="1465262" cy="146050"/>
            <a:chOff x="0" y="0"/>
            <a:chExt cx="1032" cy="102"/>
          </a:xfrm>
        </p:grpSpPr>
        <p:sp>
          <p:nvSpPr>
            <p:cNvPr id="35893" name="AutoShape 54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94" name="AutoShape 55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95" name="Group 55"/>
          <p:cNvGrpSpPr>
            <a:grpSpLocks/>
          </p:cNvGrpSpPr>
          <p:nvPr/>
        </p:nvGrpSpPr>
        <p:grpSpPr bwMode="auto">
          <a:xfrm>
            <a:off x="3062288" y="4162425"/>
            <a:ext cx="1465262" cy="144463"/>
            <a:chOff x="0" y="0"/>
            <a:chExt cx="1032" cy="102"/>
          </a:xfrm>
        </p:grpSpPr>
        <p:sp>
          <p:nvSpPr>
            <p:cNvPr id="35896" name="AutoShape 57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897" name="AutoShape 58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898" name="Group 58"/>
          <p:cNvGrpSpPr>
            <a:grpSpLocks/>
          </p:cNvGrpSpPr>
          <p:nvPr/>
        </p:nvGrpSpPr>
        <p:grpSpPr bwMode="auto">
          <a:xfrm>
            <a:off x="4576763" y="4308475"/>
            <a:ext cx="1465262" cy="146050"/>
            <a:chOff x="0" y="0"/>
            <a:chExt cx="1032" cy="102"/>
          </a:xfrm>
        </p:grpSpPr>
        <p:sp>
          <p:nvSpPr>
            <p:cNvPr id="35899" name="AutoShape 60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00" name="AutoShape 61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777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01" name="Group 61"/>
          <p:cNvGrpSpPr>
            <a:grpSpLocks/>
          </p:cNvGrpSpPr>
          <p:nvPr/>
        </p:nvGrpSpPr>
        <p:grpSpPr bwMode="auto">
          <a:xfrm>
            <a:off x="6111875" y="4308475"/>
            <a:ext cx="1465263" cy="146050"/>
            <a:chOff x="0" y="0"/>
            <a:chExt cx="1032" cy="102"/>
          </a:xfrm>
        </p:grpSpPr>
        <p:sp>
          <p:nvSpPr>
            <p:cNvPr id="35902" name="AutoShape 63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320003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03" name="AutoShape 64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764E5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04" name="Group 64"/>
          <p:cNvGrpSpPr>
            <a:grpSpLocks/>
          </p:cNvGrpSpPr>
          <p:nvPr/>
        </p:nvGrpSpPr>
        <p:grpSpPr bwMode="auto">
          <a:xfrm>
            <a:off x="3062288" y="3986213"/>
            <a:ext cx="1465262" cy="144462"/>
            <a:chOff x="0" y="0"/>
            <a:chExt cx="1032" cy="102"/>
          </a:xfrm>
        </p:grpSpPr>
        <p:sp>
          <p:nvSpPr>
            <p:cNvPr id="35905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06" name="AutoShape 67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07" name="Group 67"/>
          <p:cNvGrpSpPr>
            <a:grpSpLocks/>
          </p:cNvGrpSpPr>
          <p:nvPr/>
        </p:nvGrpSpPr>
        <p:grpSpPr bwMode="auto">
          <a:xfrm>
            <a:off x="3062288" y="3817938"/>
            <a:ext cx="1465262" cy="144462"/>
            <a:chOff x="0" y="0"/>
            <a:chExt cx="1032" cy="102"/>
          </a:xfrm>
        </p:grpSpPr>
        <p:sp>
          <p:nvSpPr>
            <p:cNvPr id="35908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09" name="AutoShape 70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10" name="Group 70"/>
          <p:cNvGrpSpPr>
            <a:grpSpLocks/>
          </p:cNvGrpSpPr>
          <p:nvPr/>
        </p:nvGrpSpPr>
        <p:grpSpPr bwMode="auto">
          <a:xfrm>
            <a:off x="3062288" y="3643313"/>
            <a:ext cx="1465262" cy="144462"/>
            <a:chOff x="0" y="0"/>
            <a:chExt cx="1032" cy="102"/>
          </a:xfrm>
        </p:grpSpPr>
        <p:sp>
          <p:nvSpPr>
            <p:cNvPr id="35911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A1000B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12" name="AutoShape 73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D04E5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13" name="Group 73"/>
          <p:cNvGrpSpPr>
            <a:grpSpLocks/>
          </p:cNvGrpSpPr>
          <p:nvPr/>
        </p:nvGrpSpPr>
        <p:grpSpPr bwMode="auto">
          <a:xfrm>
            <a:off x="4576763" y="4160838"/>
            <a:ext cx="1465262" cy="146050"/>
            <a:chOff x="0" y="0"/>
            <a:chExt cx="1032" cy="102"/>
          </a:xfrm>
        </p:grpSpPr>
        <p:sp>
          <p:nvSpPr>
            <p:cNvPr id="35914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15" name="AutoShape 76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777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16" name="Group 76"/>
          <p:cNvGrpSpPr>
            <a:grpSpLocks/>
          </p:cNvGrpSpPr>
          <p:nvPr/>
        </p:nvGrpSpPr>
        <p:grpSpPr bwMode="auto">
          <a:xfrm>
            <a:off x="4576763" y="3984625"/>
            <a:ext cx="1465262" cy="146050"/>
            <a:chOff x="0" y="0"/>
            <a:chExt cx="1032" cy="102"/>
          </a:xfrm>
        </p:grpSpPr>
        <p:sp>
          <p:nvSpPr>
            <p:cNvPr id="35917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18" name="AutoShape 79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7777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5919" name="Group 79"/>
          <p:cNvGrpSpPr>
            <a:grpSpLocks/>
          </p:cNvGrpSpPr>
          <p:nvPr/>
        </p:nvGrpSpPr>
        <p:grpSpPr bwMode="auto">
          <a:xfrm>
            <a:off x="6111875" y="4152900"/>
            <a:ext cx="1465263" cy="146050"/>
            <a:chOff x="0" y="0"/>
            <a:chExt cx="1032" cy="102"/>
          </a:xfrm>
        </p:grpSpPr>
        <p:sp>
          <p:nvSpPr>
            <p:cNvPr id="35920" name="AutoShape 81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320003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921" name="AutoShape 82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764E5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35922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5337175" y="2346325"/>
            <a:ext cx="29083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400" b="1"/>
              <a:t>点击输入文本</a:t>
            </a:r>
          </a:p>
          <a:p>
            <a:pPr algn="l">
              <a:lnSpc>
                <a:spcPct val="110000"/>
              </a:lnSpc>
            </a:pPr>
            <a:endParaRPr lang="en-US" sz="1600"/>
          </a:p>
          <a:p>
            <a:pPr algn="l">
              <a:lnSpc>
                <a:spcPct val="110000"/>
              </a:lnSpc>
            </a:pPr>
            <a:r>
              <a:rPr lang="en-US" sz="1600"/>
              <a:t>点击输入文本</a:t>
            </a:r>
          </a:p>
        </p:txBody>
      </p:sp>
      <p:sp>
        <p:nvSpPr>
          <p:cNvPr id="36867" name="Line 4"/>
          <p:cNvSpPr>
            <a:spLocks noChangeShapeType="1"/>
          </p:cNvSpPr>
          <p:nvPr/>
        </p:nvSpPr>
        <p:spPr bwMode="auto">
          <a:xfrm flipH="1">
            <a:off x="5184775" y="2184400"/>
            <a:ext cx="6350" cy="3095625"/>
          </a:xfrm>
          <a:prstGeom prst="line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8" name="AutoShape 5"/>
          <p:cNvSpPr>
            <a:spLocks/>
          </p:cNvSpPr>
          <p:nvPr/>
        </p:nvSpPr>
        <p:spPr bwMode="auto">
          <a:xfrm rot="2692993">
            <a:off x="1403350" y="2019300"/>
            <a:ext cx="3451225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6E4346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69" name="AutoShape 6"/>
          <p:cNvSpPr>
            <a:spLocks/>
          </p:cNvSpPr>
          <p:nvPr/>
        </p:nvSpPr>
        <p:spPr bwMode="auto">
          <a:xfrm rot="18892993">
            <a:off x="1429544" y="2015331"/>
            <a:ext cx="3449638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70" name="AutoShape 7"/>
          <p:cNvSpPr>
            <a:spLocks/>
          </p:cNvSpPr>
          <p:nvPr/>
        </p:nvSpPr>
        <p:spPr bwMode="auto">
          <a:xfrm rot="18907007" flipV="1">
            <a:off x="1400175" y="1981200"/>
            <a:ext cx="3451225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FF4754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71" name="AutoShape 8"/>
          <p:cNvSpPr>
            <a:spLocks/>
          </p:cNvSpPr>
          <p:nvPr/>
        </p:nvSpPr>
        <p:spPr bwMode="auto">
          <a:xfrm rot="2692993" flipH="1" flipV="1">
            <a:off x="1428750" y="1981200"/>
            <a:ext cx="3451225" cy="3463925"/>
          </a:xfrm>
          <a:custGeom>
            <a:avLst/>
            <a:gdLst>
              <a:gd name="T0" fmla="*/ 1726 w 21600"/>
              <a:gd name="T1" fmla="*/ 0 h 21600"/>
              <a:gd name="T2" fmla="*/ 19874 w 21600"/>
              <a:gd name="T3" fmla="*/ 7031 h 21600"/>
            </a:gdLst>
            <a:ahLst/>
            <a:cxnLst>
              <a:cxn ang="0">
                <a:pos x="5908" y="5862"/>
              </a:cxn>
              <a:cxn ang="0">
                <a:pos x="10800" y="3850"/>
              </a:cxn>
              <a:cxn ang="0">
                <a:pos x="15691" y="5862"/>
              </a:cxn>
              <a:cxn ang="0">
                <a:pos x="18400" y="3127"/>
              </a:cxn>
              <a:cxn ang="0">
                <a:pos x="10799" y="0"/>
              </a:cxn>
              <a:cxn ang="0">
                <a:pos x="3199" y="3127"/>
              </a:cxn>
            </a:cxnLst>
            <a:rect l="T0" t="T1" r="T2" b="T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CE434D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6872" name="WordArt 9"/>
          <p:cNvSpPr>
            <a:spLocks noChangeArrowheads="1" noChangeShapeType="1" noTextEdit="1"/>
          </p:cNvSpPr>
          <p:nvPr/>
        </p:nvSpPr>
        <p:spPr bwMode="auto">
          <a:xfrm rot="18992296">
            <a:off x="1476375" y="2606675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109124"/>
              </a:avLst>
            </a:prstTxWarp>
          </a:bodyPr>
          <a:lstStyle/>
          <a:p>
            <a:r>
              <a:rPr lang="zh-CN" altLang="en-US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6873" name="WordArt 10"/>
          <p:cNvSpPr>
            <a:spLocks noChangeArrowheads="1" noChangeShapeType="1" noTextEdit="1"/>
          </p:cNvSpPr>
          <p:nvPr/>
        </p:nvSpPr>
        <p:spPr bwMode="auto">
          <a:xfrm rot="2855621">
            <a:off x="2641600" y="2660651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061084"/>
              </a:avLst>
            </a:prstTxWarp>
          </a:bodyPr>
          <a:lstStyle/>
          <a:p>
            <a:r>
              <a:rPr lang="zh-CN" altLang="en-US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6874" name="WordArt 11"/>
          <p:cNvSpPr>
            <a:spLocks noChangeArrowheads="1" noChangeShapeType="1" noTextEdit="1"/>
          </p:cNvSpPr>
          <p:nvPr/>
        </p:nvSpPr>
        <p:spPr bwMode="auto">
          <a:xfrm rot="2855621">
            <a:off x="1468437" y="3800476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367497"/>
              </a:avLst>
            </a:prstTxWarp>
          </a:bodyPr>
          <a:lstStyle/>
          <a:p>
            <a:r>
              <a:rPr lang="zh-CN" altLang="en-US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6875" name="WordArt 12"/>
          <p:cNvSpPr>
            <a:spLocks noChangeArrowheads="1" noChangeShapeType="1" noTextEdit="1"/>
          </p:cNvSpPr>
          <p:nvPr/>
        </p:nvSpPr>
        <p:spPr bwMode="auto">
          <a:xfrm rot="18739395">
            <a:off x="2664619" y="3739357"/>
            <a:ext cx="2162175" cy="1144587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440847"/>
              </a:avLst>
            </a:prstTxWarp>
          </a:bodyPr>
          <a:lstStyle/>
          <a:p>
            <a:r>
              <a:rPr lang="zh-CN" altLang="en-US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点击输入文本</a:t>
            </a:r>
          </a:p>
        </p:txBody>
      </p:sp>
      <p:sp>
        <p:nvSpPr>
          <p:cNvPr id="36876" name="Text Box 13"/>
          <p:cNvSpPr txBox="1">
            <a:spLocks noChangeArrowheads="1"/>
          </p:cNvSpPr>
          <p:nvPr/>
        </p:nvSpPr>
        <p:spPr bwMode="auto">
          <a:xfrm>
            <a:off x="2286000" y="3673475"/>
            <a:ext cx="1736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点击输入文本</a:t>
            </a:r>
          </a:p>
        </p:txBody>
      </p:sp>
      <p:sp>
        <p:nvSpPr>
          <p:cNvPr id="36877" name="Text Box 14"/>
          <p:cNvSpPr txBox="1">
            <a:spLocks noChangeArrowheads="1"/>
          </p:cNvSpPr>
          <p:nvPr/>
        </p:nvSpPr>
        <p:spPr bwMode="auto">
          <a:xfrm>
            <a:off x="2165350" y="3003550"/>
            <a:ext cx="1949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6878" name="Line 15"/>
          <p:cNvSpPr>
            <a:spLocks noChangeShapeType="1"/>
          </p:cNvSpPr>
          <p:nvPr/>
        </p:nvSpPr>
        <p:spPr bwMode="auto">
          <a:xfrm>
            <a:off x="2187575" y="3460750"/>
            <a:ext cx="1895475" cy="0"/>
          </a:xfrm>
          <a:prstGeom prst="line">
            <a:avLst/>
          </a:prstGeom>
          <a:noFill/>
          <a:ln w="28575" cap="flat" cmpd="sng">
            <a:solidFill>
              <a:schemeClr val="tx1">
                <a:alpha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9" name="AutoShape 16"/>
          <p:cNvSpPr>
            <a:spLocks/>
          </p:cNvSpPr>
          <p:nvPr/>
        </p:nvSpPr>
        <p:spPr bwMode="auto">
          <a:xfrm>
            <a:off x="5565775" y="3990975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0" name="AutoShape 17"/>
          <p:cNvSpPr>
            <a:spLocks/>
          </p:cNvSpPr>
          <p:nvPr/>
        </p:nvSpPr>
        <p:spPr bwMode="auto">
          <a:xfrm>
            <a:off x="5565775" y="4324350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1" name="AutoShape 18"/>
          <p:cNvSpPr>
            <a:spLocks/>
          </p:cNvSpPr>
          <p:nvPr/>
        </p:nvSpPr>
        <p:spPr bwMode="auto">
          <a:xfrm>
            <a:off x="5565775" y="4629150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2" name="AutoShape 19"/>
          <p:cNvSpPr>
            <a:spLocks/>
          </p:cNvSpPr>
          <p:nvPr/>
        </p:nvSpPr>
        <p:spPr bwMode="auto">
          <a:xfrm>
            <a:off x="5565775" y="4933950"/>
            <a:ext cx="247650" cy="247650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5400" y="10800"/>
              </a:cxn>
              <a:cxn ang="0">
                <a:pos x="10800" y="16200"/>
              </a:cxn>
              <a:cxn ang="0">
                <a:pos x="16200" y="10800"/>
              </a:cxn>
              <a:cxn ang="0">
                <a:pos x="10800" y="5400"/>
              </a:cxn>
              <a:cxn ang="0">
                <a:pos x="5400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3" name="Text Box 20"/>
          <p:cNvSpPr txBox="1">
            <a:spLocks noChangeArrowheads="1"/>
          </p:cNvSpPr>
          <p:nvPr/>
        </p:nvSpPr>
        <p:spPr bwMode="auto">
          <a:xfrm>
            <a:off x="5819775" y="3949700"/>
            <a:ext cx="230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6884" name="Text Box 21"/>
          <p:cNvSpPr txBox="1">
            <a:spLocks noChangeArrowheads="1"/>
          </p:cNvSpPr>
          <p:nvPr/>
        </p:nvSpPr>
        <p:spPr bwMode="auto">
          <a:xfrm>
            <a:off x="5819775" y="4286250"/>
            <a:ext cx="230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6885" name="Text Box 22"/>
          <p:cNvSpPr txBox="1">
            <a:spLocks noChangeArrowheads="1"/>
          </p:cNvSpPr>
          <p:nvPr/>
        </p:nvSpPr>
        <p:spPr bwMode="auto">
          <a:xfrm>
            <a:off x="5819775" y="4600575"/>
            <a:ext cx="230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6886" name="Text Box 23"/>
          <p:cNvSpPr txBox="1">
            <a:spLocks noChangeArrowheads="1"/>
          </p:cNvSpPr>
          <p:nvPr/>
        </p:nvSpPr>
        <p:spPr bwMode="auto">
          <a:xfrm>
            <a:off x="5819775" y="4905375"/>
            <a:ext cx="230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1C1C1C"/>
                </a:solidFill>
              </a:rPr>
              <a:t>点击输入文本</a:t>
            </a:r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rot="16200000" flipH="1">
            <a:off x="6553200" y="1552575"/>
            <a:ext cx="6350" cy="2654300"/>
          </a:xfrm>
          <a:prstGeom prst="line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8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344613" y="1751013"/>
            <a:ext cx="6669087" cy="3182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1" name="未知"/>
          <p:cNvSpPr>
            <a:spLocks/>
          </p:cNvSpPr>
          <p:nvPr/>
        </p:nvSpPr>
        <p:spPr bwMode="auto">
          <a:xfrm>
            <a:off x="1333500" y="1778000"/>
            <a:ext cx="6675438" cy="3219450"/>
          </a:xfrm>
          <a:custGeom>
            <a:avLst/>
            <a:gdLst/>
            <a:ahLst/>
            <a:cxnLst>
              <a:cxn ang="0">
                <a:pos x="0" y="1914"/>
              </a:cxn>
              <a:cxn ang="0">
                <a:pos x="4374" y="0"/>
              </a:cxn>
              <a:cxn ang="0">
                <a:pos x="4374" y="2274"/>
              </a:cxn>
              <a:cxn ang="0">
                <a:pos x="12" y="2274"/>
              </a:cxn>
              <a:cxn ang="0">
                <a:pos x="0" y="1914"/>
              </a:cxn>
            </a:cxnLst>
            <a:rect l="0" t="0" r="r" b="b"/>
            <a:pathLst>
              <a:path w="4374" h="2274">
                <a:moveTo>
                  <a:pt x="0" y="1914"/>
                </a:moveTo>
                <a:lnTo>
                  <a:pt x="4374" y="0"/>
                </a:lnTo>
                <a:lnTo>
                  <a:pt x="4374" y="2274"/>
                </a:lnTo>
                <a:lnTo>
                  <a:pt x="12" y="2274"/>
                </a:lnTo>
                <a:lnTo>
                  <a:pt x="0" y="1914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未知"/>
          <p:cNvSpPr>
            <a:spLocks/>
          </p:cNvSpPr>
          <p:nvPr/>
        </p:nvSpPr>
        <p:spPr bwMode="auto">
          <a:xfrm>
            <a:off x="3514725" y="2557463"/>
            <a:ext cx="2278063" cy="2417762"/>
          </a:xfrm>
          <a:custGeom>
            <a:avLst/>
            <a:gdLst/>
            <a:ahLst/>
            <a:cxnLst>
              <a:cxn ang="0">
                <a:pos x="0" y="1432"/>
              </a:cxn>
              <a:cxn ang="0">
                <a:pos x="0" y="556"/>
              </a:cxn>
              <a:cxn ang="0">
                <a:pos x="1348" y="0"/>
              </a:cxn>
              <a:cxn ang="0">
                <a:pos x="1348" y="1432"/>
              </a:cxn>
              <a:cxn ang="0">
                <a:pos x="0" y="1432"/>
              </a:cxn>
            </a:cxnLst>
            <a:rect l="0" t="0" r="r" b="b"/>
            <a:pathLst>
              <a:path w="1348" h="1432">
                <a:moveTo>
                  <a:pt x="0" y="1432"/>
                </a:moveTo>
                <a:lnTo>
                  <a:pt x="0" y="556"/>
                </a:lnTo>
                <a:lnTo>
                  <a:pt x="1348" y="0"/>
                </a:lnTo>
                <a:lnTo>
                  <a:pt x="1348" y="1432"/>
                </a:lnTo>
                <a:lnTo>
                  <a:pt x="0" y="1432"/>
                </a:lnTo>
                <a:close/>
              </a:path>
            </a:pathLst>
          </a:custGeom>
          <a:solidFill>
            <a:srgbClr val="CC33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968375" y="5305425"/>
            <a:ext cx="2200275" cy="338138"/>
          </a:xfrm>
          <a:prstGeom prst="rect">
            <a:avLst/>
          </a:prstGeom>
          <a:solidFill>
            <a:srgbClr val="9E985E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989000" prstMaterial="legacyMatte">
            <a:bevelT w="13500" h="13500" prst="angle"/>
            <a:bevelB w="13500" h="13500" prst="angle"/>
            <a:extrusionClr>
              <a:srgbClr val="9E985E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168650" y="5305425"/>
            <a:ext cx="2274888" cy="338138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9890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443538" y="5305425"/>
            <a:ext cx="2235200" cy="338138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9890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7021513" y="1490663"/>
            <a:ext cx="1017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1200" b="1">
                <a:ea typeface="宋体" pitchFamily="2" charset="-122"/>
              </a:rPr>
              <a:t>点击编辑文字</a:t>
            </a:r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>
            <a:off x="1323975" y="2779713"/>
            <a:ext cx="6684963" cy="0"/>
          </a:xfrm>
          <a:prstGeom prst="line">
            <a:avLst/>
          </a:prstGeom>
          <a:noFill/>
          <a:ln w="12700" cap="flat" cmpd="sng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 flipH="1">
            <a:off x="1330325" y="3890963"/>
            <a:ext cx="6677025" cy="0"/>
          </a:xfrm>
          <a:prstGeom prst="line">
            <a:avLst/>
          </a:prstGeom>
          <a:noFill/>
          <a:ln w="12700" cap="flat" cmpd="sng">
            <a:solidFill>
              <a:srgbClr val="808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666875" y="5294313"/>
            <a:ext cx="18478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 200</a:t>
            </a:r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8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3771900" y="5297488"/>
            <a:ext cx="184626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  200</a:t>
            </a:r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9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6026150" y="5294313"/>
            <a:ext cx="18446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  20</a:t>
            </a:r>
            <a:r>
              <a:rPr lang="zh-CN" altLang="en-US" sz="1600">
                <a:solidFill>
                  <a:srgbClr val="FFFFFF"/>
                </a:solidFill>
                <a:latin typeface="HY견고딕" pitchFamily="2" charset="-127"/>
                <a:ea typeface="宋体" pitchFamily="2" charset="-122"/>
              </a:rPr>
              <a:t>10</a:t>
            </a:r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V="1">
            <a:off x="1347788" y="1592263"/>
            <a:ext cx="0" cy="3367087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3516313" y="1676400"/>
            <a:ext cx="0" cy="3270250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5788025" y="1716088"/>
            <a:ext cx="0" cy="3262312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V="1">
            <a:off x="8008938" y="1646238"/>
            <a:ext cx="0" cy="3332162"/>
          </a:xfrm>
          <a:prstGeom prst="line">
            <a:avLst/>
          </a:prstGeom>
          <a:noFill/>
          <a:ln w="9525" cap="flat" cmpd="sng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815975" y="2659063"/>
            <a:ext cx="42545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zh-CN" sz="1400" b="1">
                <a:solidFill>
                  <a:srgbClr val="A50021"/>
                </a:solidFill>
                <a:ea typeface="宋体" pitchFamily="2" charset="-122"/>
              </a:rPr>
              <a:t>1,000</a:t>
            </a:r>
            <a:endParaRPr lang="en-US" altLang="zh-CN" sz="1400">
              <a:solidFill>
                <a:srgbClr val="A50021"/>
              </a:solidFill>
              <a:ea typeface="宋体" pitchFamily="2" charset="-122"/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998538" y="3752850"/>
            <a:ext cx="2778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zh-CN" sz="1400" b="1">
                <a:solidFill>
                  <a:srgbClr val="A50021"/>
                </a:solidFill>
                <a:ea typeface="宋体" pitchFamily="2" charset="-122"/>
              </a:rPr>
              <a:t>500</a:t>
            </a:r>
            <a:endParaRPr lang="en-US" altLang="zh-CN" sz="1400">
              <a:solidFill>
                <a:srgbClr val="A50021"/>
              </a:solidFill>
              <a:ea typeface="宋体" pitchFamily="2" charset="-122"/>
            </a:endParaRP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1482725" y="1804988"/>
            <a:ext cx="1447800" cy="831850"/>
          </a:xfrm>
          <a:prstGeom prst="rect">
            <a:avLst/>
          </a:prstGeom>
          <a:solidFill>
            <a:srgbClr val="FFFFFF">
              <a:alpha val="70000"/>
            </a:srgbClr>
          </a:solidFill>
          <a:ln w="28575" cap="flat" cmpd="sng">
            <a:solidFill>
              <a:srgbClr val="B895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2003425" y="1958975"/>
            <a:ext cx="708025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zh-CN" altLang="en-US" sz="1000" b="1">
                <a:ea typeface="宋体" pitchFamily="2" charset="-122"/>
              </a:rPr>
              <a:t>点击编辑文字</a:t>
            </a: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2003425" y="2254250"/>
            <a:ext cx="706438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zh-CN" altLang="en-US" sz="1000" b="1">
                <a:ea typeface="宋体" pitchFamily="2" charset="-122"/>
              </a:rPr>
              <a:t>点击编辑文字</a:t>
            </a:r>
          </a:p>
        </p:txBody>
      </p:sp>
      <p:pic>
        <p:nvPicPr>
          <p:cNvPr id="37911" name="Picture 23" descr="사람그래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6413" y="3686175"/>
            <a:ext cx="817562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912" name="Picture 24" descr="사람그래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4183063"/>
            <a:ext cx="5381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913" name="AutoShape 25"/>
          <p:cNvSpPr>
            <a:spLocks noChangeArrowheads="1"/>
          </p:cNvSpPr>
          <p:nvPr/>
        </p:nvSpPr>
        <p:spPr bwMode="auto">
          <a:xfrm>
            <a:off x="6323013" y="2071688"/>
            <a:ext cx="492125" cy="3063875"/>
          </a:xfrm>
          <a:prstGeom prst="can">
            <a:avLst>
              <a:gd name="adj" fmla="val 50441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6311900" y="3362325"/>
            <a:ext cx="53022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1,500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15" name="AutoShape 27"/>
          <p:cNvSpPr>
            <a:spLocks noChangeArrowheads="1"/>
          </p:cNvSpPr>
          <p:nvPr/>
        </p:nvSpPr>
        <p:spPr bwMode="auto">
          <a:xfrm>
            <a:off x="6323013" y="1371600"/>
            <a:ext cx="492125" cy="815975"/>
          </a:xfrm>
          <a:prstGeom prst="can">
            <a:avLst>
              <a:gd name="adj" fmla="val 56988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6" name="Oval 28"/>
          <p:cNvSpPr>
            <a:spLocks noChangeArrowheads="1"/>
          </p:cNvSpPr>
          <p:nvPr/>
        </p:nvSpPr>
        <p:spPr bwMode="auto">
          <a:xfrm>
            <a:off x="6456363" y="1450975"/>
            <a:ext cx="239712" cy="106363"/>
          </a:xfrm>
          <a:prstGeom prst="ellipse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6364288" y="1751013"/>
            <a:ext cx="4460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20%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18" name="AutoShape 30"/>
          <p:cNvSpPr>
            <a:spLocks noChangeArrowheads="1"/>
          </p:cNvSpPr>
          <p:nvPr/>
        </p:nvSpPr>
        <p:spPr bwMode="auto">
          <a:xfrm>
            <a:off x="1924050" y="3436938"/>
            <a:ext cx="495300" cy="1666875"/>
          </a:xfrm>
          <a:prstGeom prst="can">
            <a:avLst>
              <a:gd name="adj" fmla="val 51821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9" name="AutoShape 31"/>
          <p:cNvSpPr>
            <a:spLocks noChangeArrowheads="1"/>
          </p:cNvSpPr>
          <p:nvPr/>
        </p:nvSpPr>
        <p:spPr bwMode="auto">
          <a:xfrm>
            <a:off x="1924050" y="2992438"/>
            <a:ext cx="495300" cy="554037"/>
          </a:xfrm>
          <a:prstGeom prst="can">
            <a:avLst>
              <a:gd name="adj" fmla="val 47597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0" name="Oval 32"/>
          <p:cNvSpPr>
            <a:spLocks noChangeArrowheads="1"/>
          </p:cNvSpPr>
          <p:nvPr/>
        </p:nvSpPr>
        <p:spPr bwMode="auto">
          <a:xfrm>
            <a:off x="2058988" y="3052763"/>
            <a:ext cx="239712" cy="104775"/>
          </a:xfrm>
          <a:prstGeom prst="ellipse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1949450" y="3219450"/>
            <a:ext cx="447675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12%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1960563" y="4046538"/>
            <a:ext cx="41910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600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23" name="Text Box 35"/>
          <p:cNvSpPr txBox="1">
            <a:spLocks noChangeArrowheads="1"/>
          </p:cNvSpPr>
          <p:nvPr/>
        </p:nvSpPr>
        <p:spPr bwMode="auto">
          <a:xfrm>
            <a:off x="4679950" y="3686175"/>
            <a:ext cx="4175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latin typeface="HY헤드라인M" pitchFamily="2" charset="-127"/>
                <a:ea typeface="HY헤드라인M" pitchFamily="2" charset="-127"/>
              </a:rPr>
              <a:t>400</a:t>
            </a:r>
            <a:endParaRPr lang="en-US" altLang="zh-CN" sz="1200"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24" name="Text Box 36"/>
          <p:cNvSpPr txBox="1">
            <a:spLocks noChangeArrowheads="1"/>
          </p:cNvSpPr>
          <p:nvPr/>
        </p:nvSpPr>
        <p:spPr bwMode="auto">
          <a:xfrm>
            <a:off x="2400300" y="3890963"/>
            <a:ext cx="4175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latin typeface="HY헤드라인M" pitchFamily="2" charset="-127"/>
                <a:ea typeface="HY헤드라인M" pitchFamily="2" charset="-127"/>
              </a:rPr>
              <a:t>300</a:t>
            </a:r>
            <a:endParaRPr lang="en-US" altLang="zh-CN" sz="1200"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25" name="Text Box 37"/>
          <p:cNvSpPr txBox="1">
            <a:spLocks noChangeArrowheads="1"/>
          </p:cNvSpPr>
          <p:nvPr/>
        </p:nvSpPr>
        <p:spPr bwMode="auto">
          <a:xfrm>
            <a:off x="6937375" y="3367088"/>
            <a:ext cx="4191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latin typeface="HY헤드라인M" pitchFamily="2" charset="-127"/>
                <a:ea typeface="HY헤드라인M" pitchFamily="2" charset="-127"/>
              </a:rPr>
              <a:t>500</a:t>
            </a:r>
            <a:endParaRPr lang="en-US" altLang="zh-CN" sz="1200"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26" name="AutoShape 38"/>
          <p:cNvSpPr>
            <a:spLocks noChangeArrowheads="1"/>
          </p:cNvSpPr>
          <p:nvPr/>
        </p:nvSpPr>
        <p:spPr bwMode="auto">
          <a:xfrm>
            <a:off x="1584325" y="1954213"/>
            <a:ext cx="268288" cy="247650"/>
          </a:xfrm>
          <a:prstGeom prst="can">
            <a:avLst>
              <a:gd name="adj" fmla="val 29569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7" name="AutoShape 39"/>
          <p:cNvSpPr>
            <a:spLocks noChangeArrowheads="1"/>
          </p:cNvSpPr>
          <p:nvPr/>
        </p:nvSpPr>
        <p:spPr bwMode="auto">
          <a:xfrm>
            <a:off x="1593850" y="2225675"/>
            <a:ext cx="268288" cy="246063"/>
          </a:xfrm>
          <a:prstGeom prst="can">
            <a:avLst>
              <a:gd name="adj" fmla="val 29569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7928" name="Picture 40" descr="사람그래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325" y="3979863"/>
            <a:ext cx="6667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929" name="AutoShape 41"/>
          <p:cNvSpPr>
            <a:spLocks noChangeArrowheads="1"/>
          </p:cNvSpPr>
          <p:nvPr/>
        </p:nvSpPr>
        <p:spPr bwMode="auto">
          <a:xfrm>
            <a:off x="4137025" y="2436813"/>
            <a:ext cx="495300" cy="2698750"/>
          </a:xfrm>
          <a:prstGeom prst="can">
            <a:avLst>
              <a:gd name="adj" fmla="val 55925"/>
            </a:avLst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0" name="Text Box 42"/>
          <p:cNvSpPr txBox="1">
            <a:spLocks noChangeArrowheads="1"/>
          </p:cNvSpPr>
          <p:nvPr/>
        </p:nvSpPr>
        <p:spPr bwMode="auto">
          <a:xfrm>
            <a:off x="4108450" y="3686175"/>
            <a:ext cx="5302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1,000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31" name="AutoShape 43"/>
          <p:cNvSpPr>
            <a:spLocks noChangeArrowheads="1"/>
          </p:cNvSpPr>
          <p:nvPr/>
        </p:nvSpPr>
        <p:spPr bwMode="auto">
          <a:xfrm>
            <a:off x="4137025" y="1928813"/>
            <a:ext cx="495300" cy="635000"/>
          </a:xfrm>
          <a:prstGeom prst="can">
            <a:avLst>
              <a:gd name="adj" fmla="val 54552"/>
            </a:avLst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2" name="Oval 44"/>
          <p:cNvSpPr>
            <a:spLocks noChangeArrowheads="1"/>
          </p:cNvSpPr>
          <p:nvPr/>
        </p:nvSpPr>
        <p:spPr bwMode="auto">
          <a:xfrm>
            <a:off x="4271963" y="2009775"/>
            <a:ext cx="239712" cy="106363"/>
          </a:xfrm>
          <a:prstGeom prst="ellipse">
            <a:avLst/>
          </a:pr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3" name="Text Box 45"/>
          <p:cNvSpPr txBox="1">
            <a:spLocks noChangeArrowheads="1"/>
          </p:cNvSpPr>
          <p:nvPr/>
        </p:nvSpPr>
        <p:spPr bwMode="auto">
          <a:xfrm>
            <a:off x="4171950" y="2208213"/>
            <a:ext cx="4476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latin typeface="HY헤드라인M" pitchFamily="2" charset="-127"/>
                <a:ea typeface="HY헤드라인M" pitchFamily="2" charset="-127"/>
              </a:rPr>
              <a:t>15%</a:t>
            </a:r>
            <a:endParaRPr lang="en-US" altLang="zh-CN" sz="1200">
              <a:solidFill>
                <a:srgbClr val="FFFFFF"/>
              </a:solidFill>
              <a:latin typeface="HY견명조" pitchFamily="2" charset="-127"/>
              <a:ea typeface="HY견명조" pitchFamily="2" charset="-127"/>
            </a:endParaRPr>
          </a:p>
        </p:txBody>
      </p:sp>
      <p:sp>
        <p:nvSpPr>
          <p:cNvPr id="37934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2"/>
          <p:cNvSpPr>
            <a:spLocks noChangeArrowheads="1"/>
          </p:cNvSpPr>
          <p:nvPr/>
        </p:nvSpPr>
        <p:spPr bwMode="auto">
          <a:xfrm>
            <a:off x="2600325" y="1666875"/>
            <a:ext cx="3956050" cy="3883025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5" name="Oval 3"/>
          <p:cNvSpPr>
            <a:spLocks noChangeArrowheads="1"/>
          </p:cNvSpPr>
          <p:nvPr/>
        </p:nvSpPr>
        <p:spPr bwMode="auto">
          <a:xfrm>
            <a:off x="2817813" y="1873250"/>
            <a:ext cx="3490912" cy="3492500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3033713" y="2200275"/>
            <a:ext cx="2973387" cy="2974975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 rot="9044364">
            <a:off x="2276475" y="34988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 rot="16200000">
            <a:off x="3553619" y="1304131"/>
            <a:ext cx="1873250" cy="1855788"/>
          </a:xfrm>
          <a:prstGeom prst="chevron">
            <a:avLst>
              <a:gd name="adj" fmla="val 28679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 rot="1788254">
            <a:off x="4822825" y="35115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3832225" y="1844675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5794375" y="1616075"/>
            <a:ext cx="1804988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ea typeface="宋体" pitchFamily="2" charset="-122"/>
              </a:rPr>
              <a:t>点击输入文本</a:t>
            </a: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2495550" y="4476750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itchFamily="2" charset="-122"/>
              </a:rPr>
              <a:t>点击输入文字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4979988" y="4476750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itchFamily="2" charset="-122"/>
              </a:rPr>
              <a:t>点击输入文字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6659563" y="4422775"/>
            <a:ext cx="1804987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ea typeface="宋体" pitchFamily="2" charset="-122"/>
              </a:rPr>
              <a:t>点击输入文本</a:t>
            </a: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611188" y="3270250"/>
            <a:ext cx="1804987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ea typeface="宋体" pitchFamily="2" charset="-122"/>
              </a:rPr>
              <a:t>点击输入文本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3562350" y="3378200"/>
            <a:ext cx="180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</a:rPr>
              <a:t> </a:t>
            </a:r>
            <a:r>
              <a:rPr lang="zh-CN" altLang="en-US" sz="1400" b="1">
                <a:ea typeface="宋体" pitchFamily="2" charset="-122"/>
              </a:rPr>
              <a:t>点击输入文本</a:t>
            </a:r>
            <a:endParaRPr lang="zh-CN" altLang="en-US" sz="1000" b="1">
              <a:solidFill>
                <a:schemeClr val="accent1"/>
              </a:solidFill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itchFamily="2" charset="-122"/>
              </a:rPr>
              <a:t>点击输入文字</a:t>
            </a:r>
          </a:p>
        </p:txBody>
      </p:sp>
      <p:sp>
        <p:nvSpPr>
          <p:cNvPr id="38927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60538" y="1828800"/>
            <a:ext cx="30575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rgbClr val="D7181F"/>
              </a:buClr>
              <a:buFont typeface="Wingdings" pitchFamily="2" charset="2"/>
              <a:buNone/>
              <a:tabLst>
                <a:tab pos="4460875" algn="l"/>
              </a:tabLst>
            </a:pP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219200" y="2314575"/>
            <a:ext cx="2825750" cy="3128962"/>
          </a:xfrm>
          <a:prstGeom prst="roundRect">
            <a:avLst>
              <a:gd name="adj" fmla="val 9481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 cap="flat" cmpd="sng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 rot="16200000">
            <a:off x="411956" y="3510756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 rot="16200000">
            <a:off x="1112044" y="3510756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 rot="16200000">
            <a:off x="1791494" y="3510756"/>
            <a:ext cx="2451100" cy="455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rot="16200000">
            <a:off x="2438400" y="3509962"/>
            <a:ext cx="2449513" cy="455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1444625" y="3182937"/>
            <a:ext cx="385763" cy="1755775"/>
            <a:chOff x="0" y="0"/>
            <a:chExt cx="267" cy="1213"/>
          </a:xfrm>
        </p:grpSpPr>
        <p:sp>
          <p:nvSpPr>
            <p:cNvPr id="6153" name="AutoShape 9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4" name="AutoShape 10"/>
            <p:cNvSpPr>
              <a:spLocks noChangeArrowheads="1"/>
            </p:cNvSpPr>
            <p:nvPr/>
          </p:nvSpPr>
          <p:spPr bwMode="auto">
            <a:xfrm rot="16200000">
              <a:off x="-427" y="500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2144713" y="2808287"/>
            <a:ext cx="385762" cy="2124075"/>
            <a:chOff x="0" y="0"/>
            <a:chExt cx="267" cy="1213"/>
          </a:xfrm>
        </p:grpSpPr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7" name="AutoShape 13"/>
            <p:cNvSpPr>
              <a:spLocks noChangeArrowheads="1"/>
            </p:cNvSpPr>
            <p:nvPr/>
          </p:nvSpPr>
          <p:spPr bwMode="auto">
            <a:xfrm rot="16200000">
              <a:off x="-427" y="500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58" name="Group 14"/>
          <p:cNvGrpSpPr>
            <a:grpSpLocks/>
          </p:cNvGrpSpPr>
          <p:nvPr/>
        </p:nvGrpSpPr>
        <p:grpSpPr bwMode="auto">
          <a:xfrm>
            <a:off x="2825750" y="4217987"/>
            <a:ext cx="387350" cy="717550"/>
            <a:chOff x="0" y="0"/>
            <a:chExt cx="267" cy="1213"/>
          </a:xfrm>
        </p:grpSpPr>
        <p:sp>
          <p:nvSpPr>
            <p:cNvPr id="6159" name="AutoShape 15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0" name="AutoShape 16"/>
            <p:cNvSpPr>
              <a:spLocks noChangeArrowheads="1"/>
            </p:cNvSpPr>
            <p:nvPr/>
          </p:nvSpPr>
          <p:spPr bwMode="auto">
            <a:xfrm rot="16200000">
              <a:off x="-427" y="500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61" name="Group 17"/>
          <p:cNvGrpSpPr>
            <a:grpSpLocks/>
          </p:cNvGrpSpPr>
          <p:nvPr/>
        </p:nvGrpSpPr>
        <p:grpSpPr bwMode="auto">
          <a:xfrm>
            <a:off x="3470275" y="3590925"/>
            <a:ext cx="387350" cy="1338262"/>
            <a:chOff x="0" y="0"/>
            <a:chExt cx="267" cy="1213"/>
          </a:xfrm>
        </p:grpSpPr>
        <p:sp>
          <p:nvSpPr>
            <p:cNvPr id="6162" name="AutoShape 18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3" name="AutoShape 19"/>
            <p:cNvSpPr>
              <a:spLocks noChangeArrowheads="1"/>
            </p:cNvSpPr>
            <p:nvPr/>
          </p:nvSpPr>
          <p:spPr bwMode="auto">
            <a:xfrm rot="16200000">
              <a:off x="-427" y="500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1390650" y="4975225"/>
            <a:ext cx="29416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2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pitchFamily="34" charset="0"/>
              </a:rPr>
              <a:t>A       B       C       D</a:t>
            </a:r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1387475" y="2828925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80%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2089150" y="2579687"/>
            <a:ext cx="4921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90%</a:t>
            </a:r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2781300" y="3902075"/>
            <a:ext cx="492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30%</a:t>
            </a: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3435350" y="3284537"/>
            <a:ext cx="4921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itchFamily="2" charset="-122"/>
                <a:cs typeface="Arial" pitchFamily="34" charset="0"/>
              </a:rPr>
              <a:t>55%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4302125" y="2524125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4262438" y="2541587"/>
            <a:ext cx="503237" cy="531813"/>
            <a:chOff x="0" y="0"/>
            <a:chExt cx="454" cy="480"/>
          </a:xfrm>
        </p:grpSpPr>
        <p:grpSp>
          <p:nvGrpSpPr>
            <p:cNvPr id="6171" name="Group 27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72" name="Picture 28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73" name="Picture 29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74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4999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75" name="Picture 31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4941888" y="2616200"/>
            <a:ext cx="2100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A.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4302125" y="3224212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78" name="Group 34"/>
          <p:cNvGrpSpPr>
            <a:grpSpLocks/>
          </p:cNvGrpSpPr>
          <p:nvPr/>
        </p:nvGrpSpPr>
        <p:grpSpPr bwMode="auto">
          <a:xfrm>
            <a:off x="4262438" y="3241675"/>
            <a:ext cx="503237" cy="531812"/>
            <a:chOff x="0" y="0"/>
            <a:chExt cx="454" cy="480"/>
          </a:xfrm>
        </p:grpSpPr>
        <p:grpSp>
          <p:nvGrpSpPr>
            <p:cNvPr id="6179" name="Group 35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80" name="Picture 36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81" name="Picture 37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82" name="Oval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4999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83" name="Picture 39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4941888" y="3316287"/>
            <a:ext cx="2100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B.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85" name="AutoShape 41"/>
          <p:cNvSpPr>
            <a:spLocks noChangeArrowheads="1"/>
          </p:cNvSpPr>
          <p:nvPr/>
        </p:nvSpPr>
        <p:spPr bwMode="auto">
          <a:xfrm>
            <a:off x="4302125" y="3932237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86" name="Group 42"/>
          <p:cNvGrpSpPr>
            <a:grpSpLocks/>
          </p:cNvGrpSpPr>
          <p:nvPr/>
        </p:nvGrpSpPr>
        <p:grpSpPr bwMode="auto">
          <a:xfrm>
            <a:off x="4262438" y="3949700"/>
            <a:ext cx="503237" cy="533400"/>
            <a:chOff x="0" y="0"/>
            <a:chExt cx="454" cy="480"/>
          </a:xfrm>
        </p:grpSpPr>
        <p:grpSp>
          <p:nvGrpSpPr>
            <p:cNvPr id="6187" name="Group 43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88" name="Picture 44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89" name="Picture 45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90" name="Oval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4999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91" name="Picture 47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192" name="Rectangle 48"/>
          <p:cNvSpPr>
            <a:spLocks noChangeArrowheads="1"/>
          </p:cNvSpPr>
          <p:nvPr/>
        </p:nvSpPr>
        <p:spPr bwMode="auto">
          <a:xfrm>
            <a:off x="4941888" y="4024312"/>
            <a:ext cx="2100262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C.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193" name="AutoShape 49"/>
          <p:cNvSpPr>
            <a:spLocks noChangeArrowheads="1"/>
          </p:cNvSpPr>
          <p:nvPr/>
        </p:nvSpPr>
        <p:spPr bwMode="auto">
          <a:xfrm>
            <a:off x="4302125" y="4603750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 cap="flat" cmpd="sng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94" name="Group 50"/>
          <p:cNvGrpSpPr>
            <a:grpSpLocks/>
          </p:cNvGrpSpPr>
          <p:nvPr/>
        </p:nvGrpSpPr>
        <p:grpSpPr bwMode="auto">
          <a:xfrm>
            <a:off x="4262438" y="4621212"/>
            <a:ext cx="503237" cy="533400"/>
            <a:chOff x="0" y="0"/>
            <a:chExt cx="454" cy="480"/>
          </a:xfrm>
        </p:grpSpPr>
        <p:grpSp>
          <p:nvGrpSpPr>
            <p:cNvPr id="6195" name="Group 51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6196" name="Picture 52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97" name="Picture 53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198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4999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99" name="Picture 55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200" name="Rectangle 56"/>
          <p:cNvSpPr>
            <a:spLocks noChangeArrowheads="1"/>
          </p:cNvSpPr>
          <p:nvPr/>
        </p:nvSpPr>
        <p:spPr bwMode="auto">
          <a:xfrm>
            <a:off x="4941888" y="4697412"/>
            <a:ext cx="2100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cs typeface="Arial" pitchFamily="34" charset="0"/>
              </a:rPr>
              <a:t>D.</a:t>
            </a:r>
            <a:r>
              <a:rPr lang="zh-CN" altLang="en-US">
                <a:cs typeface="Arial" pitchFamily="34" charset="0"/>
              </a:rPr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6201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 rot="17940000">
            <a:off x="4744244" y="2450306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 rot="3420000">
            <a:off x="4794251" y="4559299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 rot="14340000">
            <a:off x="3575844" y="2472531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 rot="7500000">
            <a:off x="3537744" y="4526756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384800" y="3535362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rot="10800000">
            <a:off x="2974975" y="3527425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695575" y="1778000"/>
            <a:ext cx="3743325" cy="3744912"/>
          </a:xfrm>
          <a:prstGeom prst="ellipse">
            <a:avLst/>
          </a:prstGeom>
          <a:noFill/>
          <a:ln w="38100" cap="flat" cmpd="sng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zh-CN">
              <a:solidFill>
                <a:schemeClr val="tx2"/>
              </a:solidFill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743575" y="1752600"/>
            <a:ext cx="157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ea typeface="宋体" pitchFamily="2" charset="-122"/>
              </a:rPr>
              <a:t>点击编辑文字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854200" y="1752600"/>
            <a:ext cx="157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itchFamily="2" charset="-122"/>
              </a:rPr>
              <a:t>点击编辑文字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657975" y="3505200"/>
            <a:ext cx="157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600" b="1">
                <a:ea typeface="宋体" pitchFamily="2" charset="-122"/>
              </a:rPr>
              <a:t>点击编辑文字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743575" y="5105400"/>
            <a:ext cx="157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ea typeface="宋体" pitchFamily="2" charset="-122"/>
              </a:rPr>
              <a:t>点击编辑文字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939800" y="3505200"/>
            <a:ext cx="157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itchFamily="2" charset="-122"/>
              </a:rPr>
              <a:t>点击编辑文字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778000" y="5043487"/>
            <a:ext cx="157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itchFamily="2" charset="-122"/>
              </a:rPr>
              <a:t>点击编辑文字</a:t>
            </a:r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2552700" y="35560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3467100" y="19050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5372100" y="19050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3390900" y="51054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5372100" y="51054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6286500" y="3543300"/>
            <a:ext cx="304800" cy="3048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4980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3735388" y="2808287"/>
            <a:ext cx="1703387" cy="16875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3846513" y="2917825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3848100" y="2876550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3921125" y="2992437"/>
            <a:ext cx="1333500" cy="1320800"/>
          </a:xfrm>
          <a:prstGeom prst="ellipse">
            <a:avLst/>
          </a:prstGeom>
          <a:solidFill>
            <a:srgbClr val="333333"/>
          </a:solidFill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7193" name="Group 25"/>
          <p:cNvGrpSpPr>
            <a:grpSpLocks/>
          </p:cNvGrpSpPr>
          <p:nvPr/>
        </p:nvGrpSpPr>
        <p:grpSpPr bwMode="auto">
          <a:xfrm>
            <a:off x="3941763" y="3011487"/>
            <a:ext cx="1290637" cy="1277938"/>
            <a:chOff x="0" y="0"/>
            <a:chExt cx="1252" cy="1252"/>
          </a:xfrm>
        </p:grpSpPr>
        <p:sp>
          <p:nvSpPr>
            <p:cNvPr id="7194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195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196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197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194175" y="3440112"/>
            <a:ext cx="77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ea typeface="宋体" pitchFamily="2" charset="-122"/>
              </a:rPr>
              <a:t>点击</a:t>
            </a:r>
          </a:p>
        </p:txBody>
      </p:sp>
      <p:sp>
        <p:nvSpPr>
          <p:cNvPr id="7199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1681163" y="2014538"/>
            <a:ext cx="5638800" cy="2743200"/>
          </a:xfrm>
          <a:prstGeom prst="ellipse">
            <a:avLst/>
          </a:prstGeom>
          <a:noFill/>
          <a:ln w="19050" cap="rnd" cmpd="sng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3" y="2432050"/>
            <a:ext cx="20574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6163" y="1524000"/>
            <a:ext cx="18288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119563" y="1601788"/>
            <a:ext cx="842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a typeface="宋体" pitchFamily="2" charset="-122"/>
              </a:rPr>
              <a:t>点击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976563" y="2776538"/>
            <a:ext cx="281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点击</a:t>
            </a:r>
            <a:endParaRPr lang="zh-CN" altLang="en-US" sz="3200" b="1">
              <a:ea typeface="宋体" pitchFamily="2" charset="-122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2590800"/>
            <a:ext cx="25146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9363" y="3824288"/>
            <a:ext cx="32004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433763" y="3949700"/>
            <a:ext cx="116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宋体" pitchFamily="2" charset="-122"/>
              </a:rPr>
              <a:t>点击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223963" y="2501900"/>
            <a:ext cx="106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点击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524625" y="2741613"/>
            <a:ext cx="1176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宋体" pitchFamily="2" charset="-122"/>
              </a:rPr>
              <a:t>点击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084888" y="5040313"/>
            <a:ext cx="28194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itchFamily="2" charset="-122"/>
              </a:rPr>
              <a:t>点击输入文字信息</a:t>
            </a:r>
          </a:p>
        </p:txBody>
      </p:sp>
      <p:sp>
        <p:nvSpPr>
          <p:cNvPr id="8205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2717800" y="3673475"/>
            <a:ext cx="1654175" cy="1878013"/>
          </a:xfrm>
          <a:prstGeom prst="roundRect">
            <a:avLst>
              <a:gd name="adj" fmla="val 5329"/>
            </a:avLst>
          </a:prstGeom>
          <a:solidFill>
            <a:schemeClr val="folHlink">
              <a:alpha val="50000"/>
            </a:schemeClr>
          </a:solidFill>
          <a:ln w="38100" cap="flat" cmpd="dbl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2759075" y="3479800"/>
            <a:ext cx="1568450" cy="361950"/>
            <a:chOff x="0" y="0"/>
            <a:chExt cx="1096" cy="210"/>
          </a:xfrm>
        </p:grpSpPr>
        <p:sp>
          <p:nvSpPr>
            <p:cNvPr id="9220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7059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21" name="Group 5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222" name="AutoShape 6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3" name="AutoShape 7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4" name="AutoShape 8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25" name="Group 9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226" name="AutoShape 10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7" name="AutoShape 11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8" name="AutoShape 12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229" name="Picture 13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6350000" y="3673475"/>
            <a:ext cx="1651000" cy="1878013"/>
          </a:xfrm>
          <a:prstGeom prst="roundRect">
            <a:avLst>
              <a:gd name="adj" fmla="val 5329"/>
            </a:avLst>
          </a:prstGeom>
          <a:solidFill>
            <a:schemeClr val="hlink">
              <a:alpha val="50000"/>
            </a:schemeClr>
          </a:solidFill>
          <a:ln w="38100" cap="flat" cmpd="dbl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6437313" y="4008438"/>
            <a:ext cx="1471612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6437313" y="4364038"/>
            <a:ext cx="1471612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6437313" y="4721225"/>
            <a:ext cx="1471612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6437313" y="5078413"/>
            <a:ext cx="1471612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4598988" y="3673475"/>
            <a:ext cx="1652587" cy="1878013"/>
          </a:xfrm>
          <a:prstGeom prst="roundRect">
            <a:avLst>
              <a:gd name="adj" fmla="val 5329"/>
            </a:avLst>
          </a:prstGeom>
          <a:solidFill>
            <a:schemeClr val="hlink">
              <a:alpha val="50000"/>
            </a:schemeClr>
          </a:solidFill>
          <a:ln w="38100" cap="flat" cmpd="dbl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4686300" y="4008438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4686300" y="4364038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4686300" y="4721225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9" name="AutoShape 23"/>
          <p:cNvSpPr>
            <a:spLocks noChangeArrowheads="1"/>
          </p:cNvSpPr>
          <p:nvPr/>
        </p:nvSpPr>
        <p:spPr bwMode="auto">
          <a:xfrm>
            <a:off x="4686300" y="5078413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40" name="AutoShape 24"/>
          <p:cNvSpPr>
            <a:spLocks noChangeArrowheads="1"/>
          </p:cNvSpPr>
          <p:nvPr/>
        </p:nvSpPr>
        <p:spPr bwMode="auto">
          <a:xfrm>
            <a:off x="2806700" y="4008438"/>
            <a:ext cx="1471613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41" name="AutoShape 25"/>
          <p:cNvSpPr>
            <a:spLocks noChangeArrowheads="1"/>
          </p:cNvSpPr>
          <p:nvPr/>
        </p:nvSpPr>
        <p:spPr bwMode="auto">
          <a:xfrm>
            <a:off x="2806700" y="4364038"/>
            <a:ext cx="1471613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auto">
          <a:xfrm>
            <a:off x="2806700" y="4721225"/>
            <a:ext cx="1471613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>
            <a:off x="2806700" y="5078413"/>
            <a:ext cx="1471613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969963" y="3673475"/>
            <a:ext cx="1651000" cy="1878013"/>
          </a:xfrm>
          <a:prstGeom prst="roundRect">
            <a:avLst>
              <a:gd name="adj" fmla="val 5329"/>
            </a:avLst>
          </a:prstGeom>
          <a:solidFill>
            <a:schemeClr val="folHlink">
              <a:alpha val="50000"/>
            </a:schemeClr>
          </a:solidFill>
          <a:ln w="38100" cap="flat" cmpd="dbl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245" name="Group 29"/>
          <p:cNvGrpSpPr>
            <a:grpSpLocks/>
          </p:cNvGrpSpPr>
          <p:nvPr/>
        </p:nvGrpSpPr>
        <p:grpSpPr bwMode="auto">
          <a:xfrm>
            <a:off x="1014413" y="3479800"/>
            <a:ext cx="1571625" cy="361950"/>
            <a:chOff x="0" y="0"/>
            <a:chExt cx="1096" cy="210"/>
          </a:xfrm>
        </p:grpSpPr>
        <p:sp>
          <p:nvSpPr>
            <p:cNvPr id="9246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7059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47" name="Group 31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248" name="AutoShape 32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9" name="AutoShape 33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0" name="AutoShape 34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51" name="Group 35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252" name="AutoShape 36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3" name="AutoShape 37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4" name="AutoShape 38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255" name="Picture 39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256" name="Group 40"/>
          <p:cNvGrpSpPr>
            <a:grpSpLocks/>
          </p:cNvGrpSpPr>
          <p:nvPr/>
        </p:nvGrpSpPr>
        <p:grpSpPr bwMode="auto">
          <a:xfrm>
            <a:off x="4640263" y="3479800"/>
            <a:ext cx="1570037" cy="361950"/>
            <a:chOff x="0" y="0"/>
            <a:chExt cx="1096" cy="210"/>
          </a:xfrm>
        </p:grpSpPr>
        <p:sp>
          <p:nvSpPr>
            <p:cNvPr id="9257" name="AutoShape 41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58" name="Group 42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259" name="AutoShape 43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0" name="AutoShape 44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1" name="AutoShape 45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62" name="Group 46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263" name="AutoShape 47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4" name="AutoShape 48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5" name="AutoShape 49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266" name="Picture 50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267" name="Group 51"/>
          <p:cNvGrpSpPr>
            <a:grpSpLocks/>
          </p:cNvGrpSpPr>
          <p:nvPr/>
        </p:nvGrpSpPr>
        <p:grpSpPr bwMode="auto">
          <a:xfrm>
            <a:off x="6376988" y="3479800"/>
            <a:ext cx="1570037" cy="361950"/>
            <a:chOff x="0" y="0"/>
            <a:chExt cx="1096" cy="210"/>
          </a:xfrm>
        </p:grpSpPr>
        <p:sp>
          <p:nvSpPr>
            <p:cNvPr id="9268" name="AutoShape 52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69" name="Group 53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270" name="AutoShape 54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1" name="AutoShape 55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73" name="Group 57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274" name="AutoShape 58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5" name="AutoShape 59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6" name="AutoShape 60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277" name="Picture 61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9278" name="AutoShape 62"/>
          <p:cNvCxnSpPr>
            <a:cxnSpLocks noChangeShapeType="1"/>
          </p:cNvCxnSpPr>
          <p:nvPr/>
        </p:nvCxnSpPr>
        <p:spPr bwMode="auto">
          <a:xfrm rot="5400000">
            <a:off x="3236913" y="1460500"/>
            <a:ext cx="603250" cy="1851025"/>
          </a:xfrm>
          <a:prstGeom prst="bentConnector3">
            <a:avLst>
              <a:gd name="adj1" fmla="val 49532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9279" name="AutoShape 63"/>
          <p:cNvCxnSpPr>
            <a:cxnSpLocks noChangeShapeType="1"/>
          </p:cNvCxnSpPr>
          <p:nvPr/>
        </p:nvCxnSpPr>
        <p:spPr bwMode="auto">
          <a:xfrm rot="16200000" flipH="1">
            <a:off x="5068888" y="1481138"/>
            <a:ext cx="603250" cy="1809750"/>
          </a:xfrm>
          <a:prstGeom prst="bentConnector3">
            <a:avLst>
              <a:gd name="adj1" fmla="val 49648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grpSp>
        <p:nvGrpSpPr>
          <p:cNvPr id="9280" name="Group 64"/>
          <p:cNvGrpSpPr>
            <a:grpSpLocks/>
          </p:cNvGrpSpPr>
          <p:nvPr/>
        </p:nvGrpSpPr>
        <p:grpSpPr bwMode="auto">
          <a:xfrm>
            <a:off x="5964238" y="1371600"/>
            <a:ext cx="1303337" cy="325438"/>
            <a:chOff x="0" y="0"/>
            <a:chExt cx="1096" cy="210"/>
          </a:xfrm>
        </p:grpSpPr>
        <p:sp>
          <p:nvSpPr>
            <p:cNvPr id="9281" name="AutoShape 65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7255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82" name="Group 66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283" name="AutoShape 67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4" name="AutoShape 68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5" name="AutoShape 69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86" name="Group 70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287" name="AutoShape 71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8" name="AutoShape 72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9" name="AutoShape 73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290" name="Picture 74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291" name="Group 75"/>
          <p:cNvGrpSpPr>
            <a:grpSpLocks/>
          </p:cNvGrpSpPr>
          <p:nvPr/>
        </p:nvGrpSpPr>
        <p:grpSpPr bwMode="auto">
          <a:xfrm>
            <a:off x="5964238" y="1909763"/>
            <a:ext cx="1303337" cy="325437"/>
            <a:chOff x="0" y="0"/>
            <a:chExt cx="1096" cy="210"/>
          </a:xfrm>
        </p:grpSpPr>
        <p:sp>
          <p:nvSpPr>
            <p:cNvPr id="9292" name="AutoShape 76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7255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93" name="Group 77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294" name="AutoShape 78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5" name="AutoShape 79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6" name="AutoShape 80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97" name="Group 81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298" name="AutoShape 82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9" name="AutoShape 83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0" name="AutoShape 84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301" name="Picture 85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9302" name="AutoShape 86"/>
          <p:cNvCxnSpPr>
            <a:cxnSpLocks noChangeShapeType="1"/>
          </p:cNvCxnSpPr>
          <p:nvPr/>
        </p:nvCxnSpPr>
        <p:spPr bwMode="auto">
          <a:xfrm rot="5400000">
            <a:off x="1951038" y="2827337"/>
            <a:ext cx="495300" cy="822325"/>
          </a:xfrm>
          <a:prstGeom prst="bentConnector3">
            <a:avLst>
              <a:gd name="adj1" fmla="val 49593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9303" name="AutoShape 87"/>
          <p:cNvCxnSpPr>
            <a:cxnSpLocks noChangeShapeType="1"/>
          </p:cNvCxnSpPr>
          <p:nvPr/>
        </p:nvCxnSpPr>
        <p:spPr bwMode="auto">
          <a:xfrm rot="16200000" flipH="1">
            <a:off x="2819400" y="2779713"/>
            <a:ext cx="495300" cy="914400"/>
          </a:xfrm>
          <a:prstGeom prst="bentConnector3">
            <a:avLst>
              <a:gd name="adj1" fmla="val 49593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grpSp>
        <p:nvGrpSpPr>
          <p:cNvPr id="9304" name="Group 88"/>
          <p:cNvGrpSpPr>
            <a:grpSpLocks/>
          </p:cNvGrpSpPr>
          <p:nvPr/>
        </p:nvGrpSpPr>
        <p:grpSpPr bwMode="auto">
          <a:xfrm>
            <a:off x="1725613" y="2681288"/>
            <a:ext cx="1803400" cy="325437"/>
            <a:chOff x="0" y="0"/>
            <a:chExt cx="1096" cy="210"/>
          </a:xfrm>
        </p:grpSpPr>
        <p:sp>
          <p:nvSpPr>
            <p:cNvPr id="9305" name="AutoShape 89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7059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306" name="Group 90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307" name="AutoShape 91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8" name="AutoShape 92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9" name="AutoShape 93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310" name="Group 94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311" name="AutoShape 95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2" name="AutoShape 96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3" name="AutoShape 97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314" name="Picture 98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9315" name="AutoShape 99"/>
          <p:cNvCxnSpPr>
            <a:cxnSpLocks noChangeShapeType="1"/>
          </p:cNvCxnSpPr>
          <p:nvPr/>
        </p:nvCxnSpPr>
        <p:spPr bwMode="auto">
          <a:xfrm rot="5400000">
            <a:off x="5591969" y="2809081"/>
            <a:ext cx="496888" cy="854075"/>
          </a:xfrm>
          <a:prstGeom prst="bentConnector3">
            <a:avLst>
              <a:gd name="adj1" fmla="val 49458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9316" name="AutoShape 100"/>
          <p:cNvCxnSpPr>
            <a:cxnSpLocks noChangeShapeType="1"/>
          </p:cNvCxnSpPr>
          <p:nvPr/>
        </p:nvCxnSpPr>
        <p:spPr bwMode="auto">
          <a:xfrm rot="16200000" flipH="1">
            <a:off x="6457950" y="2794000"/>
            <a:ext cx="498475" cy="885825"/>
          </a:xfrm>
          <a:prstGeom prst="bentConnector3">
            <a:avLst>
              <a:gd name="adj1" fmla="val 49458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9317" name="AutoShape 101"/>
          <p:cNvCxnSpPr>
            <a:cxnSpLocks noChangeShapeType="1"/>
          </p:cNvCxnSpPr>
          <p:nvPr/>
        </p:nvCxnSpPr>
        <p:spPr bwMode="auto">
          <a:xfrm flipV="1">
            <a:off x="5099050" y="1546225"/>
            <a:ext cx="869950" cy="250825"/>
          </a:xfrm>
          <a:prstGeom prst="bentConnector3">
            <a:avLst>
              <a:gd name="adj1" fmla="val 49352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cxnSp>
        <p:nvCxnSpPr>
          <p:cNvPr id="9318" name="AutoShape 102"/>
          <p:cNvCxnSpPr>
            <a:cxnSpLocks noChangeShapeType="1"/>
          </p:cNvCxnSpPr>
          <p:nvPr/>
        </p:nvCxnSpPr>
        <p:spPr bwMode="auto">
          <a:xfrm>
            <a:off x="5099050" y="1798638"/>
            <a:ext cx="869950" cy="287337"/>
          </a:xfrm>
          <a:prstGeom prst="bentConnector3">
            <a:avLst>
              <a:gd name="adj1" fmla="val 49352"/>
            </a:avLst>
          </a:prstGeom>
          <a:noFill/>
          <a:ln w="9525" cap="flat" cmpd="sng">
            <a:solidFill>
              <a:schemeClr val="tx1"/>
            </a:solidFill>
            <a:miter lim="800000"/>
            <a:headEnd/>
            <a:tailEnd/>
          </a:ln>
          <a:effectLst/>
        </p:spPr>
      </p:cxnSp>
      <p:grpSp>
        <p:nvGrpSpPr>
          <p:cNvPr id="9319" name="Group 103"/>
          <p:cNvGrpSpPr>
            <a:grpSpLocks/>
          </p:cNvGrpSpPr>
          <p:nvPr/>
        </p:nvGrpSpPr>
        <p:grpSpPr bwMode="auto">
          <a:xfrm>
            <a:off x="5381625" y="2681288"/>
            <a:ext cx="1806575" cy="325437"/>
            <a:chOff x="0" y="0"/>
            <a:chExt cx="1096" cy="210"/>
          </a:xfrm>
        </p:grpSpPr>
        <p:sp>
          <p:nvSpPr>
            <p:cNvPr id="9320" name="AutoShape 104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321" name="Group 105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9322" name="AutoShape 106"/>
              <p:cNvSpPr>
                <a:spLocks noChangeArrowheads="1"/>
              </p:cNvSpPr>
              <p:nvPr/>
            </p:nvSpPr>
            <p:spPr bwMode="auto">
              <a:xfrm rot="21332466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3" name="AutoShape 107"/>
              <p:cNvSpPr>
                <a:spLocks noChangeArrowheads="1"/>
              </p:cNvSpPr>
              <p:nvPr/>
            </p:nvSpPr>
            <p:spPr bwMode="auto">
              <a:xfrm rot="21332466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4" name="AutoShape 108"/>
              <p:cNvSpPr>
                <a:spLocks noChangeArrowheads="1"/>
              </p:cNvSpPr>
              <p:nvPr/>
            </p:nvSpPr>
            <p:spPr bwMode="auto">
              <a:xfrm rot="21332466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325" name="Group 109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9326" name="AutoShape 110"/>
              <p:cNvSpPr>
                <a:spLocks noChangeArrowheads="1"/>
              </p:cNvSpPr>
              <p:nvPr/>
            </p:nvSpPr>
            <p:spPr bwMode="auto">
              <a:xfrm rot="267534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7" name="AutoShape 111"/>
              <p:cNvSpPr>
                <a:spLocks noChangeArrowheads="1"/>
              </p:cNvSpPr>
              <p:nvPr/>
            </p:nvSpPr>
            <p:spPr bwMode="auto">
              <a:xfrm rot="267534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8" name="AutoShape 112"/>
              <p:cNvSpPr>
                <a:spLocks noChangeArrowheads="1"/>
              </p:cNvSpPr>
              <p:nvPr/>
            </p:nvSpPr>
            <p:spPr bwMode="auto">
              <a:xfrm rot="267534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 cap="flat" cmpd="sng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9329" name="Picture 113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477" y="-431"/>
              <a:ext cx="130" cy="1000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9330" name="AutoShape 114"/>
          <p:cNvSpPr>
            <a:spLocks noChangeArrowheads="1"/>
          </p:cNvSpPr>
          <p:nvPr/>
        </p:nvSpPr>
        <p:spPr bwMode="auto">
          <a:xfrm>
            <a:off x="1055688" y="4008438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31" name="AutoShape 115"/>
          <p:cNvSpPr>
            <a:spLocks noChangeArrowheads="1"/>
          </p:cNvSpPr>
          <p:nvPr/>
        </p:nvSpPr>
        <p:spPr bwMode="auto">
          <a:xfrm>
            <a:off x="1055688" y="4364038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32" name="AutoShape 116"/>
          <p:cNvSpPr>
            <a:spLocks noChangeArrowheads="1"/>
          </p:cNvSpPr>
          <p:nvPr/>
        </p:nvSpPr>
        <p:spPr bwMode="auto">
          <a:xfrm>
            <a:off x="1055688" y="4721225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33" name="AutoShape 117"/>
          <p:cNvSpPr>
            <a:spLocks noChangeArrowheads="1"/>
          </p:cNvSpPr>
          <p:nvPr/>
        </p:nvSpPr>
        <p:spPr bwMode="auto">
          <a:xfrm>
            <a:off x="1055688" y="5078413"/>
            <a:ext cx="1473200" cy="2984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334" name="Group 118"/>
          <p:cNvGrpSpPr>
            <a:grpSpLocks/>
          </p:cNvGrpSpPr>
          <p:nvPr/>
        </p:nvGrpSpPr>
        <p:grpSpPr bwMode="auto">
          <a:xfrm>
            <a:off x="3832225" y="1506538"/>
            <a:ext cx="1266825" cy="579437"/>
            <a:chOff x="0" y="0"/>
            <a:chExt cx="1332" cy="607"/>
          </a:xfrm>
        </p:grpSpPr>
        <p:sp>
          <p:nvSpPr>
            <p:cNvPr id="9335" name="AutoShape 119"/>
            <p:cNvSpPr>
              <a:spLocks noChangeArrowheads="1"/>
            </p:cNvSpPr>
            <p:nvPr/>
          </p:nvSpPr>
          <p:spPr bwMode="auto">
            <a:xfrm>
              <a:off x="0" y="0"/>
              <a:ext cx="1332" cy="607"/>
            </a:xfrm>
            <a:prstGeom prst="roundRect">
              <a:avLst>
                <a:gd name="adj" fmla="val 1318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 cap="flat" cmpd="sng">
              <a:noFill/>
              <a:round/>
              <a:headEnd/>
              <a:tailEnd/>
            </a:ln>
            <a:effectLst>
              <a:outerShdw dist="35921" dir="2700000" algn="ctr" rotWithShape="0">
                <a:srgbClr val="1C1C1C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336" name="Picture 120" descr="high_line01"/>
            <p:cNvPicPr>
              <a:picLocks noChangeAspect="1" noChangeArrowheads="1"/>
            </p:cNvPicPr>
            <p:nvPr/>
          </p:nvPicPr>
          <p:blipFill>
            <a:blip r:embed="rId3"/>
            <a:srcRect t="8891" r="58304" b="12320"/>
            <a:stretch>
              <a:fillRect/>
            </a:stretch>
          </p:blipFill>
          <p:spPr bwMode="auto">
            <a:xfrm rot="16200000">
              <a:off x="544" y="-526"/>
              <a:ext cx="218" cy="1293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</p:pic>
      </p:grpSp>
      <p:sp>
        <p:nvSpPr>
          <p:cNvPr id="9337" name="Rectangle 121"/>
          <p:cNvSpPr>
            <a:spLocks noChangeArrowheads="1"/>
          </p:cNvSpPr>
          <p:nvPr/>
        </p:nvSpPr>
        <p:spPr bwMode="auto">
          <a:xfrm>
            <a:off x="4164013" y="1624013"/>
            <a:ext cx="652462" cy="350837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000" b="1">
                <a:solidFill>
                  <a:srgbClr val="FEFFFF"/>
                </a:solidFill>
                <a:ea typeface="宋体" pitchFamily="2" charset="-122"/>
              </a:rPr>
              <a:t>CEO</a:t>
            </a:r>
          </a:p>
        </p:txBody>
      </p:sp>
      <p:sp>
        <p:nvSpPr>
          <p:cNvPr id="9338" name="Rectangle 122"/>
          <p:cNvSpPr>
            <a:spLocks noChangeArrowheads="1"/>
          </p:cNvSpPr>
          <p:nvPr/>
        </p:nvSpPr>
        <p:spPr bwMode="auto">
          <a:xfrm>
            <a:off x="6346825" y="1381125"/>
            <a:ext cx="523875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ea typeface="宋体" pitchFamily="2" charset="-122"/>
              </a:rPr>
              <a:t>点击</a:t>
            </a:r>
          </a:p>
        </p:txBody>
      </p:sp>
      <p:sp>
        <p:nvSpPr>
          <p:cNvPr id="9339" name="Rectangle 123"/>
          <p:cNvSpPr>
            <a:spLocks noChangeArrowheads="1"/>
          </p:cNvSpPr>
          <p:nvPr/>
        </p:nvSpPr>
        <p:spPr bwMode="auto">
          <a:xfrm>
            <a:off x="6365875" y="1919288"/>
            <a:ext cx="523875" cy="2968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ea typeface="宋体" pitchFamily="2" charset="-122"/>
              </a:rPr>
              <a:t>点击</a:t>
            </a:r>
          </a:p>
        </p:txBody>
      </p:sp>
      <p:sp>
        <p:nvSpPr>
          <p:cNvPr id="9340" name="Rectangle 124"/>
          <p:cNvSpPr>
            <a:spLocks noChangeArrowheads="1"/>
          </p:cNvSpPr>
          <p:nvPr/>
        </p:nvSpPr>
        <p:spPr bwMode="auto">
          <a:xfrm>
            <a:off x="2314575" y="2660650"/>
            <a:ext cx="568325" cy="323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1" name="Rectangle 125"/>
          <p:cNvSpPr>
            <a:spLocks noChangeArrowheads="1"/>
          </p:cNvSpPr>
          <p:nvPr/>
        </p:nvSpPr>
        <p:spPr bwMode="auto">
          <a:xfrm>
            <a:off x="5970588" y="2660650"/>
            <a:ext cx="569912" cy="323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2" name="Rectangle 126"/>
          <p:cNvSpPr>
            <a:spLocks noChangeArrowheads="1"/>
          </p:cNvSpPr>
          <p:nvPr/>
        </p:nvSpPr>
        <p:spPr bwMode="auto">
          <a:xfrm>
            <a:off x="1490663" y="3460750"/>
            <a:ext cx="566737" cy="323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3" name="Rectangle 127"/>
          <p:cNvSpPr>
            <a:spLocks noChangeArrowheads="1"/>
          </p:cNvSpPr>
          <p:nvPr/>
        </p:nvSpPr>
        <p:spPr bwMode="auto">
          <a:xfrm>
            <a:off x="3225800" y="3460750"/>
            <a:ext cx="568325" cy="323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4" name="Rectangle 128"/>
          <p:cNvSpPr>
            <a:spLocks noChangeArrowheads="1"/>
          </p:cNvSpPr>
          <p:nvPr/>
        </p:nvSpPr>
        <p:spPr bwMode="auto">
          <a:xfrm>
            <a:off x="5119688" y="3460750"/>
            <a:ext cx="566737" cy="323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5" name="Rectangle 129"/>
          <p:cNvSpPr>
            <a:spLocks noChangeArrowheads="1"/>
          </p:cNvSpPr>
          <p:nvPr/>
        </p:nvSpPr>
        <p:spPr bwMode="auto">
          <a:xfrm>
            <a:off x="6861175" y="3460750"/>
            <a:ext cx="568325" cy="3238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EFFFF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6" name="Rectangle 130"/>
          <p:cNvSpPr>
            <a:spLocks noChangeArrowheads="1"/>
          </p:cNvSpPr>
          <p:nvPr/>
        </p:nvSpPr>
        <p:spPr bwMode="auto">
          <a:xfrm>
            <a:off x="1490663" y="3998913"/>
            <a:ext cx="520700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7" name="Rectangle 131"/>
          <p:cNvSpPr>
            <a:spLocks noChangeArrowheads="1"/>
          </p:cNvSpPr>
          <p:nvPr/>
        </p:nvSpPr>
        <p:spPr bwMode="auto">
          <a:xfrm>
            <a:off x="1490663" y="4360863"/>
            <a:ext cx="520700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8" name="Rectangle 132"/>
          <p:cNvSpPr>
            <a:spLocks noChangeArrowheads="1"/>
          </p:cNvSpPr>
          <p:nvPr/>
        </p:nvSpPr>
        <p:spPr bwMode="auto">
          <a:xfrm>
            <a:off x="1490663" y="4708525"/>
            <a:ext cx="520700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49" name="Rectangle 133"/>
          <p:cNvSpPr>
            <a:spLocks noChangeArrowheads="1"/>
          </p:cNvSpPr>
          <p:nvPr/>
        </p:nvSpPr>
        <p:spPr bwMode="auto">
          <a:xfrm>
            <a:off x="1490663" y="5080000"/>
            <a:ext cx="520700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3227388" y="3998913"/>
            <a:ext cx="522287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1" name="Rectangle 135"/>
          <p:cNvSpPr>
            <a:spLocks noChangeArrowheads="1"/>
          </p:cNvSpPr>
          <p:nvPr/>
        </p:nvSpPr>
        <p:spPr bwMode="auto">
          <a:xfrm>
            <a:off x="3227388" y="4360863"/>
            <a:ext cx="522287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2" name="Rectangle 136"/>
          <p:cNvSpPr>
            <a:spLocks noChangeArrowheads="1"/>
          </p:cNvSpPr>
          <p:nvPr/>
        </p:nvSpPr>
        <p:spPr bwMode="auto">
          <a:xfrm>
            <a:off x="3227388" y="4708525"/>
            <a:ext cx="522287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3" name="Rectangle 137"/>
          <p:cNvSpPr>
            <a:spLocks noChangeArrowheads="1"/>
          </p:cNvSpPr>
          <p:nvPr/>
        </p:nvSpPr>
        <p:spPr bwMode="auto">
          <a:xfrm>
            <a:off x="3227388" y="5080000"/>
            <a:ext cx="522287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5105400" y="3971925"/>
            <a:ext cx="522288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5105400" y="4333875"/>
            <a:ext cx="522288" cy="29686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5105400" y="4679950"/>
            <a:ext cx="522288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5105400" y="5053013"/>
            <a:ext cx="522288" cy="2968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8" name="Rectangle 142"/>
          <p:cNvSpPr>
            <a:spLocks noChangeArrowheads="1"/>
          </p:cNvSpPr>
          <p:nvPr/>
        </p:nvSpPr>
        <p:spPr bwMode="auto">
          <a:xfrm>
            <a:off x="6846888" y="3971925"/>
            <a:ext cx="522287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59" name="Rectangle 143"/>
          <p:cNvSpPr>
            <a:spLocks noChangeArrowheads="1"/>
          </p:cNvSpPr>
          <p:nvPr/>
        </p:nvSpPr>
        <p:spPr bwMode="auto">
          <a:xfrm>
            <a:off x="6846888" y="4333875"/>
            <a:ext cx="522287" cy="296863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60" name="Rectangle 144"/>
          <p:cNvSpPr>
            <a:spLocks noChangeArrowheads="1"/>
          </p:cNvSpPr>
          <p:nvPr/>
        </p:nvSpPr>
        <p:spPr bwMode="auto">
          <a:xfrm>
            <a:off x="6846888" y="4679950"/>
            <a:ext cx="522287" cy="298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61" name="Rectangle 145"/>
          <p:cNvSpPr>
            <a:spLocks noChangeArrowheads="1"/>
          </p:cNvSpPr>
          <p:nvPr/>
        </p:nvSpPr>
        <p:spPr bwMode="auto">
          <a:xfrm>
            <a:off x="6846888" y="5053013"/>
            <a:ext cx="522287" cy="29686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bg2"/>
                </a:solidFill>
                <a:ea typeface="宋体" pitchFamily="2" charset="-122"/>
              </a:rPr>
              <a:t>点击</a:t>
            </a:r>
          </a:p>
        </p:txBody>
      </p:sp>
      <p:sp>
        <p:nvSpPr>
          <p:cNvPr id="9362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2257425" y="1898650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3DA47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679825" y="2044700"/>
            <a:ext cx="4318000" cy="1187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b="1">
                <a:ea typeface="宋体" pitchFamily="2" charset="-122"/>
              </a:rPr>
              <a:t> 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b="1"/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/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070225" y="2403475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245" name="Picture 5" descr="DO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752600"/>
            <a:ext cx="1714500" cy="17145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77950" y="2413000"/>
            <a:ext cx="1670050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ea typeface="宋体" pitchFamily="2" charset="-122"/>
              </a:rPr>
              <a:t>点击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257425" y="3860800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740150" y="3965575"/>
            <a:ext cx="4257675" cy="11874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b="1"/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b="1"/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/>
              <a:t> </a:t>
            </a:r>
            <a:r>
              <a:rPr lang="zh-CN" altLang="en-US" b="1">
                <a:ea typeface="宋体" pitchFamily="2" charset="-122"/>
              </a:rPr>
              <a:t>点击输入文字信息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098800" y="4356100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 cap="flat" cmpd="sng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250" name="Picture 10" descr="DP_circle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3657600"/>
            <a:ext cx="1727200" cy="172720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397000" y="4365625"/>
            <a:ext cx="1670050" cy="39687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ea typeface="宋体" pitchFamily="2" charset="-122"/>
              </a:rPr>
              <a:t>点击</a:t>
            </a:r>
          </a:p>
        </p:txBody>
      </p:sp>
      <p:sp>
        <p:nvSpPr>
          <p:cNvPr id="10252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um-1_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86000"/>
            <a:ext cx="2543175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259263" y="2678113"/>
            <a:ext cx="2513012" cy="2384425"/>
          </a:xfrm>
          <a:prstGeom prst="homePlate">
            <a:avLst>
              <a:gd name="adj" fmla="val 26348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2374900" y="2679700"/>
            <a:ext cx="2600325" cy="2384425"/>
          </a:xfrm>
          <a:prstGeom prst="homePlate">
            <a:avLst>
              <a:gd name="adj" fmla="val 27264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9" name="未知"/>
          <p:cNvSpPr>
            <a:spLocks/>
          </p:cNvSpPr>
          <p:nvPr/>
        </p:nvSpPr>
        <p:spPr bwMode="auto">
          <a:xfrm>
            <a:off x="2179638" y="2401888"/>
            <a:ext cx="4098925" cy="479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7" y="267"/>
              </a:cxn>
              <a:cxn ang="0">
                <a:pos x="3454" y="267"/>
              </a:cxn>
              <a:cxn ang="0">
                <a:pos x="3292" y="8"/>
              </a:cxn>
              <a:cxn ang="0">
                <a:pos x="0" y="0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1022350" y="2400300"/>
            <a:ext cx="2222500" cy="2681288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2816225" y="2444750"/>
            <a:ext cx="3238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960938" y="3448050"/>
            <a:ext cx="15462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111111"/>
                </a:solidFill>
                <a:cs typeface="Arial" pitchFamily="34" charset="0"/>
              </a:rPr>
              <a:t>2.</a:t>
            </a:r>
          </a:p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046163" y="1711325"/>
            <a:ext cx="59975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>
                <a:ea typeface="宋体" pitchFamily="2" charset="-122"/>
              </a:rPr>
              <a:t>点击编辑文字信息</a:t>
            </a:r>
            <a:endParaRPr lang="zh-CN" altLang="en-US" sz="2000">
              <a:ea typeface="宋体" pitchFamily="2" charset="-122"/>
              <a:cs typeface="Arial" pitchFamily="34" charset="0"/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181350" y="3444875"/>
            <a:ext cx="15462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111111"/>
                </a:solidFill>
                <a:cs typeface="Arial" pitchFamily="34" charset="0"/>
              </a:rPr>
              <a:t>1.</a:t>
            </a:r>
          </a:p>
          <a:p>
            <a:r>
              <a:rPr lang="zh-CN" altLang="en-US">
                <a:ea typeface="宋体" pitchFamily="2" charset="-122"/>
              </a:rPr>
              <a:t>点击编辑文字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295400" y="3581400"/>
            <a:ext cx="1828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ea typeface="宋体" pitchFamily="2" charset="-122"/>
              </a:rPr>
              <a:t>点击编辑文字</a:t>
            </a:r>
          </a:p>
        </p:txBody>
      </p:sp>
      <p:sp>
        <p:nvSpPr>
          <p:cNvPr id="11276" name="Rectangle 25"/>
          <p:cNvSpPr>
            <a:spLocks noChangeArrowheads="1"/>
          </p:cNvSpPr>
          <p:nvPr/>
        </p:nvSpPr>
        <p:spPr bwMode="auto">
          <a:xfrm>
            <a:off x="2590800" y="119063"/>
            <a:ext cx="5908675" cy="5651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zh-CN" altLang="en-US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6">
      <a:dk1>
        <a:srgbClr val="000000"/>
      </a:dk1>
      <a:lt1>
        <a:srgbClr val="FFFFFF"/>
      </a:lt1>
      <a:dk2>
        <a:srgbClr val="CC0000"/>
      </a:dk2>
      <a:lt2>
        <a:srgbClr val="808080"/>
      </a:lt2>
      <a:accent1>
        <a:srgbClr val="DC3A3A"/>
      </a:accent1>
      <a:accent2>
        <a:srgbClr val="FFC319"/>
      </a:accent2>
      <a:accent3>
        <a:srgbClr val="FFFFFF"/>
      </a:accent3>
      <a:accent4>
        <a:srgbClr val="000000"/>
      </a:accent4>
      <a:accent5>
        <a:srgbClr val="EBAEAE"/>
      </a:accent5>
      <a:accent6>
        <a:srgbClr val="E7B016"/>
      </a:accent6>
      <a:hlink>
        <a:srgbClr val="96BA26"/>
      </a:hlink>
      <a:folHlink>
        <a:srgbClr val="5CB1FE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78ABDA"/>
        </a:accent1>
        <a:accent2>
          <a:srgbClr val="8BD1C4"/>
        </a:accent2>
        <a:accent3>
          <a:srgbClr val="FFFFFF"/>
        </a:accent3>
        <a:accent4>
          <a:srgbClr val="000000"/>
        </a:accent4>
        <a:accent5>
          <a:srgbClr val="BED2EA"/>
        </a:accent5>
        <a:accent6>
          <a:srgbClr val="7DBDB1"/>
        </a:accent6>
        <a:hlink>
          <a:srgbClr val="89D278"/>
        </a:hlink>
        <a:folHlink>
          <a:srgbClr val="CEC0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5C1767"/>
        </a:dk2>
        <a:lt2>
          <a:srgbClr val="808080"/>
        </a:lt2>
        <a:accent1>
          <a:srgbClr val="D87AA5"/>
        </a:accent1>
        <a:accent2>
          <a:srgbClr val="AC8CD0"/>
        </a:accent2>
        <a:accent3>
          <a:srgbClr val="FFFFFF"/>
        </a:accent3>
        <a:accent4>
          <a:srgbClr val="000000"/>
        </a:accent4>
        <a:accent5>
          <a:srgbClr val="E9BECF"/>
        </a:accent5>
        <a:accent6>
          <a:srgbClr val="9B7EBC"/>
        </a:accent6>
        <a:hlink>
          <a:srgbClr val="DA7F70"/>
        </a:hlink>
        <a:folHlink>
          <a:srgbClr val="85A3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CC00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CC0000"/>
        </a:dk2>
        <a:lt2>
          <a:srgbClr val="808080"/>
        </a:lt2>
        <a:accent1>
          <a:srgbClr val="DC3A3A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EBAEAE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CC0000"/>
        </a:dk2>
        <a:lt2>
          <a:srgbClr val="808080"/>
        </a:lt2>
        <a:accent1>
          <a:srgbClr val="DC3A3A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EBAEAE"/>
        </a:accent5>
        <a:accent6>
          <a:srgbClr val="E7B016"/>
        </a:accent6>
        <a:hlink>
          <a:srgbClr val="96BA26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2017</Words>
  <Characters>0</Characters>
  <Application>Microsoft Office PowerPoint</Application>
  <DocSecurity>0</DocSecurity>
  <PresentationFormat>全屏显示(4:3)</PresentationFormat>
  <Lines>0</Lines>
  <Paragraphs>453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87" baseType="lpstr">
      <vt:lpstr>Arial</vt:lpstr>
      <vt:lpstr>宋体</vt:lpstr>
      <vt:lpstr>Wingdings</vt:lpstr>
      <vt:lpstr>Times New Roman</vt:lpstr>
      <vt:lpstr>Arial Black</vt:lpstr>
      <vt:lpstr>Verdana</vt:lpstr>
      <vt:lpstr>Wingdings 2</vt:lpstr>
      <vt:lpstr>Lucida Sans Unicode</vt:lpstr>
      <vt:lpstr>Calibri</vt:lpstr>
      <vt:lpstr>Garamond</vt:lpstr>
      <vt:lpstr>Georgia</vt:lpstr>
      <vt:lpstr>黑体</vt:lpstr>
      <vt:lpstr>HY각헤드라인M</vt:lpstr>
      <vt:lpstr>Gulim</vt:lpstr>
      <vt:lpstr>HY견명조</vt:lpstr>
      <vt:lpstr>Dotum</vt:lpstr>
      <vt:lpstr>HY견고딕</vt:lpstr>
      <vt:lpstr>HY헤드라인M</vt:lpstr>
      <vt:lpstr>Adobe Myungjo Std M</vt:lpstr>
      <vt:lpstr>BatangChe</vt:lpstr>
      <vt:lpstr>Impact</vt:lpstr>
      <vt:lpstr>Monotype Sorts</vt:lpstr>
      <vt:lpstr>SF Chromium 24</vt:lpstr>
      <vt:lpstr>GulimChe</vt:lpstr>
      <vt:lpstr>Symbol</vt:lpstr>
      <vt:lpstr>Trebuchet MS</vt:lpstr>
      <vt:lpstr>Tw Cen MT</vt:lpstr>
      <vt:lpstr>华文细黑</vt:lpstr>
      <vt:lpstr>Malgun Gothic</vt:lpstr>
      <vt:lpstr>Bodoni MT Black</vt:lpstr>
      <vt:lpstr>새굴림</vt:lpstr>
      <vt:lpstr>견고딕</vt:lpstr>
      <vt:lpstr>Batang</vt:lpstr>
      <vt:lpstr>가는으뜸체</vt:lpstr>
      <vt:lpstr>Adobe Myungjo Std M</vt:lpstr>
      <vt:lpstr>Adobe Myungjo Std M</vt:lpstr>
      <vt:lpstr>Adobe Myungjo Std M</vt:lpstr>
      <vt:lpstr>Adobe Myungjo Std M</vt:lpstr>
      <vt:lpstr>SF Chromium 24</vt:lpstr>
      <vt:lpstr>SF Chromium 24</vt:lpstr>
      <vt:lpstr>SF Chromium 24</vt:lpstr>
      <vt:lpstr>SF Chromium 24</vt:lpstr>
      <vt:lpstr>SF Chromium 24</vt:lpstr>
      <vt:lpstr>SF Chromium 24</vt:lpstr>
      <vt:lpstr>微软雅黑</vt:lpstr>
      <vt:lpstr>Tahoma</vt:lpstr>
      <vt:lpstr>Arial Narrow</vt:lpstr>
      <vt:lpstr>한컴바탕</vt:lpstr>
      <vt:lpstr>SF Chromium 24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</vt:vector>
  </TitlesOfParts>
  <Company>Guild Design Inc.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LG</cp:lastModifiedBy>
  <cp:revision>9</cp:revision>
  <cp:lastPrinted>1899-12-30T00:00:00Z</cp:lastPrinted>
  <dcterms:created xsi:type="dcterms:W3CDTF">2008-03-14T00:51:18Z</dcterms:created>
  <dcterms:modified xsi:type="dcterms:W3CDTF">2011-04-10T01:30:00Z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