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6" r:id="rId3"/>
    <p:sldId id="285" r:id="rId4"/>
    <p:sldId id="261" r:id="rId5"/>
    <p:sldId id="259" r:id="rId6"/>
    <p:sldId id="258" r:id="rId7"/>
    <p:sldId id="262" r:id="rId8"/>
    <p:sldId id="290" r:id="rId9"/>
    <p:sldId id="257" r:id="rId10"/>
    <p:sldId id="260" r:id="rId11"/>
    <p:sldId id="276" r:id="rId12"/>
    <p:sldId id="264" r:id="rId13"/>
    <p:sldId id="265" r:id="rId14"/>
    <p:sldId id="291" r:id="rId15"/>
    <p:sldId id="263" r:id="rId16"/>
    <p:sldId id="277" r:id="rId17"/>
    <p:sldId id="278" r:id="rId18"/>
    <p:sldId id="284" r:id="rId19"/>
    <p:sldId id="279" r:id="rId20"/>
    <p:sldId id="280" r:id="rId21"/>
    <p:sldId id="281" r:id="rId22"/>
    <p:sldId id="292" r:id="rId23"/>
    <p:sldId id="282" r:id="rId24"/>
    <p:sldId id="283" r:id="rId25"/>
    <p:sldId id="293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D58"/>
    <a:srgbClr val="18B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25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0.134308677761523"/>
          <c:w val="0.94583058562992095"/>
          <c:h val="0.734158603951857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2B-40F0-8FF5-D2A39D2C06E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882B-40F0-8FF5-D2A39D2C06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741248"/>
        <c:axId val="240716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82B-40F0-8FF5-D2A39D2C06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741248"/>
        <c:axId val="2407168"/>
      </c:lineChart>
      <c:catAx>
        <c:axId val="194741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cs typeface="+mn-cs"/>
              </a:defRPr>
            </a:pPr>
            <a:endParaRPr lang="zh-CN"/>
          </a:p>
        </c:txPr>
        <c:crossAx val="2407168"/>
        <c:crosses val="autoZero"/>
        <c:auto val="1"/>
        <c:lblAlgn val="ctr"/>
        <c:lblOffset val="100"/>
        <c:noMultiLvlLbl val="0"/>
      </c:catAx>
      <c:valAx>
        <c:axId val="240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  <a:alpha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4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cs typeface="+mn-cs"/>
              </a:defRPr>
            </a:pPr>
            <a:endParaRPr lang="zh-CN"/>
          </a:p>
        </c:txPr>
        <c:crossAx val="194741248"/>
        <c:crosses val="autoZero"/>
        <c:crossBetween val="between"/>
      </c:valAx>
      <c:spPr>
        <a:noFill/>
        <a:ln>
          <a:solidFill>
            <a:schemeClr val="bg1">
              <a:lumMod val="95000"/>
              <a:alpha val="50000"/>
            </a:schemeClr>
          </a:solidFill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38836299702520299"/>
          <c:y val="0.93014617462825999"/>
          <c:w val="0.220760523975052"/>
          <c:h val="6.71668522562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DED-4091-BCF5-7CA5553D227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DED-4091-BCF5-7CA5553D227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DED-4091-BCF5-7CA5553D227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DED-4091-BCF5-7CA5553D2271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</c:v>
                </c:pt>
                <c:pt idx="1">
                  <c:v>2.1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ED-4091-BCF5-7CA5553D22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1"/>
        <c:axId val="184659968"/>
        <c:axId val="185216960"/>
      </c:barChart>
      <c:catAx>
        <c:axId val="18465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cs typeface="+mn-cs"/>
              </a:defRPr>
            </a:pPr>
            <a:endParaRPr lang="zh-CN"/>
          </a:p>
        </c:txPr>
        <c:crossAx val="185216960"/>
        <c:crosses val="autoZero"/>
        <c:auto val="1"/>
        <c:lblAlgn val="ctr"/>
        <c:lblOffset val="100"/>
        <c:noMultiLvlLbl val="0"/>
      </c:catAx>
      <c:valAx>
        <c:axId val="1852169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46599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方正北魏楷书简体" panose="03000509000000000000" pitchFamily="65" charset="-122"/>
          <a:ea typeface="方正北魏楷书简体" panose="03000509000000000000" pitchFamily="65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588C6-011E-4463-BF32-E390AFBB2A93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13371-6F12-47A3-B6E8-44E1B6431A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53" y="5722027"/>
            <a:ext cx="1766090" cy="963089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405276" y="3528139"/>
            <a:ext cx="1585382" cy="2106593"/>
            <a:chOff x="405276" y="3528139"/>
            <a:chExt cx="1585382" cy="210659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>
              <a:off x="791149" y="3664282"/>
              <a:ext cx="653326" cy="375401"/>
            </a:xfrm>
            <a:custGeom>
              <a:avLst/>
              <a:gdLst>
                <a:gd name="T0" fmla="*/ 13 w 342"/>
                <a:gd name="T1" fmla="*/ 102 h 197"/>
                <a:gd name="T2" fmla="*/ 10 w 342"/>
                <a:gd name="T3" fmla="*/ 96 h 197"/>
                <a:gd name="T4" fmla="*/ 0 w 342"/>
                <a:gd name="T5" fmla="*/ 99 h 197"/>
                <a:gd name="T6" fmla="*/ 40 w 342"/>
                <a:gd name="T7" fmla="*/ 178 h 197"/>
                <a:gd name="T8" fmla="*/ 63 w 342"/>
                <a:gd name="T9" fmla="*/ 194 h 197"/>
                <a:gd name="T10" fmla="*/ 72 w 342"/>
                <a:gd name="T11" fmla="*/ 174 h 197"/>
                <a:gd name="T12" fmla="*/ 71 w 342"/>
                <a:gd name="T13" fmla="*/ 88 h 197"/>
                <a:gd name="T14" fmla="*/ 52 w 342"/>
                <a:gd name="T15" fmla="*/ 10 h 197"/>
                <a:gd name="T16" fmla="*/ 89 w 342"/>
                <a:gd name="T17" fmla="*/ 9 h 197"/>
                <a:gd name="T18" fmla="*/ 143 w 342"/>
                <a:gd name="T19" fmla="*/ 17 h 197"/>
                <a:gd name="T20" fmla="*/ 236 w 342"/>
                <a:gd name="T21" fmla="*/ 27 h 197"/>
                <a:gd name="T22" fmla="*/ 287 w 342"/>
                <a:gd name="T23" fmla="*/ 30 h 197"/>
                <a:gd name="T24" fmla="*/ 306 w 342"/>
                <a:gd name="T25" fmla="*/ 31 h 197"/>
                <a:gd name="T26" fmla="*/ 330 w 342"/>
                <a:gd name="T27" fmla="*/ 35 h 197"/>
                <a:gd name="T28" fmla="*/ 339 w 342"/>
                <a:gd name="T29" fmla="*/ 34 h 197"/>
                <a:gd name="T30" fmla="*/ 342 w 342"/>
                <a:gd name="T31" fmla="*/ 32 h 197"/>
                <a:gd name="T32" fmla="*/ 341 w 342"/>
                <a:gd name="T33" fmla="*/ 30 h 197"/>
                <a:gd name="T34" fmla="*/ 268 w 342"/>
                <a:gd name="T35" fmla="*/ 25 h 197"/>
                <a:gd name="T36" fmla="*/ 160 w 342"/>
                <a:gd name="T37" fmla="*/ 14 h 197"/>
                <a:gd name="T38" fmla="*/ 74 w 342"/>
                <a:gd name="T39" fmla="*/ 1 h 197"/>
                <a:gd name="T40" fmla="*/ 45 w 342"/>
                <a:gd name="T41" fmla="*/ 5 h 197"/>
                <a:gd name="T42" fmla="*/ 51 w 342"/>
                <a:gd name="T43" fmla="*/ 44 h 197"/>
                <a:gd name="T44" fmla="*/ 64 w 342"/>
                <a:gd name="T45" fmla="*/ 135 h 197"/>
                <a:gd name="T46" fmla="*/ 62 w 342"/>
                <a:gd name="T47" fmla="*/ 173 h 197"/>
                <a:gd name="T48" fmla="*/ 60 w 342"/>
                <a:gd name="T49" fmla="*/ 188 h 197"/>
                <a:gd name="T50" fmla="*/ 50 w 342"/>
                <a:gd name="T51" fmla="*/ 176 h 197"/>
                <a:gd name="T52" fmla="*/ 10 w 342"/>
                <a:gd name="T53" fmla="*/ 96 h 197"/>
                <a:gd name="T54" fmla="*/ 0 w 342"/>
                <a:gd name="T55" fmla="*/ 99 h 197"/>
                <a:gd name="T56" fmla="*/ 3 w 342"/>
                <a:gd name="T57" fmla="*/ 104 h 197"/>
                <a:gd name="T58" fmla="*/ 13 w 342"/>
                <a:gd name="T59" fmla="*/ 10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2" h="197">
                  <a:moveTo>
                    <a:pt x="13" y="102"/>
                  </a:moveTo>
                  <a:cubicBezTo>
                    <a:pt x="11" y="100"/>
                    <a:pt x="10" y="98"/>
                    <a:pt x="10" y="96"/>
                  </a:cubicBezTo>
                  <a:cubicBezTo>
                    <a:pt x="9" y="94"/>
                    <a:pt x="0" y="96"/>
                    <a:pt x="0" y="99"/>
                  </a:cubicBezTo>
                  <a:cubicBezTo>
                    <a:pt x="2" y="127"/>
                    <a:pt x="28" y="154"/>
                    <a:pt x="40" y="178"/>
                  </a:cubicBezTo>
                  <a:cubicBezTo>
                    <a:pt x="45" y="187"/>
                    <a:pt x="51" y="197"/>
                    <a:pt x="63" y="194"/>
                  </a:cubicBezTo>
                  <a:cubicBezTo>
                    <a:pt x="71" y="192"/>
                    <a:pt x="71" y="181"/>
                    <a:pt x="72" y="174"/>
                  </a:cubicBezTo>
                  <a:cubicBezTo>
                    <a:pt x="74" y="146"/>
                    <a:pt x="74" y="117"/>
                    <a:pt x="71" y="88"/>
                  </a:cubicBezTo>
                  <a:cubicBezTo>
                    <a:pt x="68" y="61"/>
                    <a:pt x="58" y="36"/>
                    <a:pt x="52" y="10"/>
                  </a:cubicBezTo>
                  <a:cubicBezTo>
                    <a:pt x="50" y="0"/>
                    <a:pt x="84" y="8"/>
                    <a:pt x="89" y="9"/>
                  </a:cubicBezTo>
                  <a:cubicBezTo>
                    <a:pt x="107" y="12"/>
                    <a:pt x="125" y="14"/>
                    <a:pt x="143" y="17"/>
                  </a:cubicBezTo>
                  <a:cubicBezTo>
                    <a:pt x="174" y="21"/>
                    <a:pt x="205" y="24"/>
                    <a:pt x="236" y="27"/>
                  </a:cubicBezTo>
                  <a:cubicBezTo>
                    <a:pt x="253" y="28"/>
                    <a:pt x="270" y="29"/>
                    <a:pt x="287" y="30"/>
                  </a:cubicBezTo>
                  <a:cubicBezTo>
                    <a:pt x="293" y="31"/>
                    <a:pt x="300" y="31"/>
                    <a:pt x="306" y="31"/>
                  </a:cubicBezTo>
                  <a:cubicBezTo>
                    <a:pt x="305" y="31"/>
                    <a:pt x="337" y="29"/>
                    <a:pt x="330" y="35"/>
                  </a:cubicBezTo>
                  <a:cubicBezTo>
                    <a:pt x="328" y="37"/>
                    <a:pt x="337" y="36"/>
                    <a:pt x="339" y="34"/>
                  </a:cubicBezTo>
                  <a:cubicBezTo>
                    <a:pt x="340" y="33"/>
                    <a:pt x="341" y="33"/>
                    <a:pt x="342" y="32"/>
                  </a:cubicBezTo>
                  <a:cubicBezTo>
                    <a:pt x="342" y="31"/>
                    <a:pt x="342" y="31"/>
                    <a:pt x="341" y="30"/>
                  </a:cubicBezTo>
                  <a:cubicBezTo>
                    <a:pt x="319" y="24"/>
                    <a:pt x="292" y="26"/>
                    <a:pt x="268" y="25"/>
                  </a:cubicBezTo>
                  <a:cubicBezTo>
                    <a:pt x="232" y="22"/>
                    <a:pt x="196" y="19"/>
                    <a:pt x="160" y="14"/>
                  </a:cubicBezTo>
                  <a:cubicBezTo>
                    <a:pt x="131" y="11"/>
                    <a:pt x="103" y="6"/>
                    <a:pt x="74" y="1"/>
                  </a:cubicBezTo>
                  <a:cubicBezTo>
                    <a:pt x="65" y="0"/>
                    <a:pt x="54" y="0"/>
                    <a:pt x="45" y="5"/>
                  </a:cubicBezTo>
                  <a:cubicBezTo>
                    <a:pt x="36" y="11"/>
                    <a:pt x="49" y="37"/>
                    <a:pt x="51" y="44"/>
                  </a:cubicBezTo>
                  <a:cubicBezTo>
                    <a:pt x="61" y="73"/>
                    <a:pt x="63" y="104"/>
                    <a:pt x="64" y="135"/>
                  </a:cubicBezTo>
                  <a:cubicBezTo>
                    <a:pt x="64" y="148"/>
                    <a:pt x="63" y="161"/>
                    <a:pt x="62" y="173"/>
                  </a:cubicBezTo>
                  <a:cubicBezTo>
                    <a:pt x="62" y="178"/>
                    <a:pt x="62" y="183"/>
                    <a:pt x="60" y="188"/>
                  </a:cubicBezTo>
                  <a:cubicBezTo>
                    <a:pt x="59" y="195"/>
                    <a:pt x="52" y="179"/>
                    <a:pt x="50" y="176"/>
                  </a:cubicBezTo>
                  <a:cubicBezTo>
                    <a:pt x="36" y="154"/>
                    <a:pt x="12" y="122"/>
                    <a:pt x="10" y="96"/>
                  </a:cubicBezTo>
                  <a:cubicBezTo>
                    <a:pt x="7" y="97"/>
                    <a:pt x="3" y="98"/>
                    <a:pt x="0" y="99"/>
                  </a:cubicBezTo>
                  <a:cubicBezTo>
                    <a:pt x="1" y="101"/>
                    <a:pt x="2" y="102"/>
                    <a:pt x="3" y="104"/>
                  </a:cubicBezTo>
                  <a:cubicBezTo>
                    <a:pt x="4" y="106"/>
                    <a:pt x="13" y="103"/>
                    <a:pt x="13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994961" y="3814926"/>
              <a:ext cx="143393" cy="153866"/>
            </a:xfrm>
            <a:custGeom>
              <a:avLst/>
              <a:gdLst>
                <a:gd name="T0" fmla="*/ 15 w 75"/>
                <a:gd name="T1" fmla="*/ 24 h 81"/>
                <a:gd name="T2" fmla="*/ 35 w 75"/>
                <a:gd name="T3" fmla="*/ 19 h 81"/>
                <a:gd name="T4" fmla="*/ 31 w 75"/>
                <a:gd name="T5" fmla="*/ 33 h 81"/>
                <a:gd name="T6" fmla="*/ 15 w 75"/>
                <a:gd name="T7" fmla="*/ 57 h 81"/>
                <a:gd name="T8" fmla="*/ 64 w 75"/>
                <a:gd name="T9" fmla="*/ 79 h 81"/>
                <a:gd name="T10" fmla="*/ 68 w 75"/>
                <a:gd name="T11" fmla="*/ 76 h 81"/>
                <a:gd name="T12" fmla="*/ 26 w 75"/>
                <a:gd name="T13" fmla="*/ 53 h 81"/>
                <a:gd name="T14" fmla="*/ 44 w 75"/>
                <a:gd name="T15" fmla="*/ 23 h 81"/>
                <a:gd name="T16" fmla="*/ 6 w 75"/>
                <a:gd name="T17" fmla="*/ 26 h 81"/>
                <a:gd name="T18" fmla="*/ 15 w 75"/>
                <a:gd name="T1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15" y="24"/>
                  </a:moveTo>
                  <a:cubicBezTo>
                    <a:pt x="18" y="18"/>
                    <a:pt x="33" y="7"/>
                    <a:pt x="35" y="19"/>
                  </a:cubicBezTo>
                  <a:cubicBezTo>
                    <a:pt x="36" y="23"/>
                    <a:pt x="33" y="29"/>
                    <a:pt x="31" y="33"/>
                  </a:cubicBezTo>
                  <a:cubicBezTo>
                    <a:pt x="27" y="42"/>
                    <a:pt x="20" y="49"/>
                    <a:pt x="15" y="57"/>
                  </a:cubicBezTo>
                  <a:cubicBezTo>
                    <a:pt x="0" y="81"/>
                    <a:pt x="51" y="80"/>
                    <a:pt x="64" y="79"/>
                  </a:cubicBezTo>
                  <a:cubicBezTo>
                    <a:pt x="67" y="79"/>
                    <a:pt x="75" y="75"/>
                    <a:pt x="68" y="76"/>
                  </a:cubicBezTo>
                  <a:cubicBezTo>
                    <a:pt x="53" y="77"/>
                    <a:pt x="11" y="77"/>
                    <a:pt x="26" y="53"/>
                  </a:cubicBezTo>
                  <a:cubicBezTo>
                    <a:pt x="32" y="42"/>
                    <a:pt x="40" y="34"/>
                    <a:pt x="44" y="23"/>
                  </a:cubicBezTo>
                  <a:cubicBezTo>
                    <a:pt x="52" y="0"/>
                    <a:pt x="11" y="13"/>
                    <a:pt x="6" y="26"/>
                  </a:cubicBezTo>
                  <a:cubicBezTo>
                    <a:pt x="5" y="27"/>
                    <a:pt x="15" y="26"/>
                    <a:pt x="15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135132" y="3872122"/>
              <a:ext cx="118420" cy="78141"/>
            </a:xfrm>
            <a:custGeom>
              <a:avLst/>
              <a:gdLst>
                <a:gd name="T0" fmla="*/ 51 w 62"/>
                <a:gd name="T1" fmla="*/ 5 h 41"/>
                <a:gd name="T2" fmla="*/ 36 w 62"/>
                <a:gd name="T3" fmla="*/ 20 h 41"/>
                <a:gd name="T4" fmla="*/ 11 w 62"/>
                <a:gd name="T5" fmla="*/ 34 h 41"/>
                <a:gd name="T6" fmla="*/ 6 w 62"/>
                <a:gd name="T7" fmla="*/ 40 h 41"/>
                <a:gd name="T8" fmla="*/ 36 w 62"/>
                <a:gd name="T9" fmla="*/ 28 h 41"/>
                <a:gd name="T10" fmla="*/ 61 w 62"/>
                <a:gd name="T11" fmla="*/ 4 h 41"/>
                <a:gd name="T12" fmla="*/ 51 w 62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1" y="5"/>
                  </a:moveTo>
                  <a:cubicBezTo>
                    <a:pt x="49" y="12"/>
                    <a:pt x="42" y="16"/>
                    <a:pt x="36" y="20"/>
                  </a:cubicBezTo>
                  <a:cubicBezTo>
                    <a:pt x="29" y="25"/>
                    <a:pt x="22" y="36"/>
                    <a:pt x="11" y="34"/>
                  </a:cubicBezTo>
                  <a:cubicBezTo>
                    <a:pt x="8" y="34"/>
                    <a:pt x="0" y="39"/>
                    <a:pt x="6" y="40"/>
                  </a:cubicBezTo>
                  <a:cubicBezTo>
                    <a:pt x="18" y="41"/>
                    <a:pt x="27" y="36"/>
                    <a:pt x="36" y="28"/>
                  </a:cubicBezTo>
                  <a:cubicBezTo>
                    <a:pt x="45" y="21"/>
                    <a:pt x="58" y="15"/>
                    <a:pt x="61" y="4"/>
                  </a:cubicBezTo>
                  <a:cubicBezTo>
                    <a:pt x="62" y="0"/>
                    <a:pt x="52" y="2"/>
                    <a:pt x="5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1128687" y="3852788"/>
              <a:ext cx="107142" cy="93447"/>
            </a:xfrm>
            <a:custGeom>
              <a:avLst/>
              <a:gdLst>
                <a:gd name="T0" fmla="*/ 11 w 56"/>
                <a:gd name="T1" fmla="*/ 12 h 49"/>
                <a:gd name="T2" fmla="*/ 10 w 56"/>
                <a:gd name="T3" fmla="*/ 10 h 49"/>
                <a:gd name="T4" fmla="*/ 14 w 56"/>
                <a:gd name="T5" fmla="*/ 15 h 49"/>
                <a:gd name="T6" fmla="*/ 24 w 56"/>
                <a:gd name="T7" fmla="*/ 25 h 49"/>
                <a:gd name="T8" fmla="*/ 45 w 56"/>
                <a:gd name="T9" fmla="*/ 47 h 49"/>
                <a:gd name="T10" fmla="*/ 54 w 56"/>
                <a:gd name="T11" fmla="*/ 44 h 49"/>
                <a:gd name="T12" fmla="*/ 20 w 56"/>
                <a:gd name="T13" fmla="*/ 8 h 49"/>
                <a:gd name="T14" fmla="*/ 1 w 56"/>
                <a:gd name="T15" fmla="*/ 14 h 49"/>
                <a:gd name="T16" fmla="*/ 11 w 56"/>
                <a:gd name="T1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9">
                  <a:moveTo>
                    <a:pt x="11" y="12"/>
                  </a:moveTo>
                  <a:cubicBezTo>
                    <a:pt x="12" y="10"/>
                    <a:pt x="12" y="9"/>
                    <a:pt x="10" y="10"/>
                  </a:cubicBezTo>
                  <a:cubicBezTo>
                    <a:pt x="11" y="11"/>
                    <a:pt x="13" y="13"/>
                    <a:pt x="14" y="15"/>
                  </a:cubicBezTo>
                  <a:cubicBezTo>
                    <a:pt x="17" y="18"/>
                    <a:pt x="21" y="21"/>
                    <a:pt x="24" y="25"/>
                  </a:cubicBezTo>
                  <a:cubicBezTo>
                    <a:pt x="31" y="33"/>
                    <a:pt x="37" y="41"/>
                    <a:pt x="45" y="47"/>
                  </a:cubicBezTo>
                  <a:cubicBezTo>
                    <a:pt x="47" y="49"/>
                    <a:pt x="56" y="46"/>
                    <a:pt x="54" y="44"/>
                  </a:cubicBezTo>
                  <a:cubicBezTo>
                    <a:pt x="41" y="33"/>
                    <a:pt x="31" y="20"/>
                    <a:pt x="20" y="8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16"/>
                    <a:pt x="10" y="15"/>
                    <a:pt x="11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320415" y="3852788"/>
              <a:ext cx="33834" cy="100698"/>
            </a:xfrm>
            <a:custGeom>
              <a:avLst/>
              <a:gdLst>
                <a:gd name="T0" fmla="*/ 2 w 18"/>
                <a:gd name="T1" fmla="*/ 4 h 53"/>
                <a:gd name="T2" fmla="*/ 5 w 18"/>
                <a:gd name="T3" fmla="*/ 22 h 53"/>
                <a:gd name="T4" fmla="*/ 7 w 18"/>
                <a:gd name="T5" fmla="*/ 52 h 53"/>
                <a:gd name="T6" fmla="*/ 16 w 18"/>
                <a:gd name="T7" fmla="*/ 50 h 53"/>
                <a:gd name="T8" fmla="*/ 15 w 18"/>
                <a:gd name="T9" fmla="*/ 18 h 53"/>
                <a:gd name="T10" fmla="*/ 11 w 18"/>
                <a:gd name="T11" fmla="*/ 1 h 53"/>
                <a:gd name="T12" fmla="*/ 2 w 18"/>
                <a:gd name="T1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2" y="4"/>
                  </a:moveTo>
                  <a:cubicBezTo>
                    <a:pt x="7" y="8"/>
                    <a:pt x="6" y="16"/>
                    <a:pt x="5" y="22"/>
                  </a:cubicBezTo>
                  <a:cubicBezTo>
                    <a:pt x="5" y="32"/>
                    <a:pt x="8" y="42"/>
                    <a:pt x="7" y="52"/>
                  </a:cubicBezTo>
                  <a:cubicBezTo>
                    <a:pt x="7" y="53"/>
                    <a:pt x="16" y="52"/>
                    <a:pt x="16" y="50"/>
                  </a:cubicBezTo>
                  <a:cubicBezTo>
                    <a:pt x="18" y="39"/>
                    <a:pt x="15" y="29"/>
                    <a:pt x="15" y="18"/>
                  </a:cubicBezTo>
                  <a:cubicBezTo>
                    <a:pt x="15" y="12"/>
                    <a:pt x="16" y="5"/>
                    <a:pt x="11" y="1"/>
                  </a:cubicBezTo>
                  <a:cubicBezTo>
                    <a:pt x="9" y="0"/>
                    <a:pt x="0" y="3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1291414" y="3890650"/>
              <a:ext cx="107142" cy="38668"/>
            </a:xfrm>
            <a:custGeom>
              <a:avLst/>
              <a:gdLst>
                <a:gd name="T0" fmla="*/ 12 w 56"/>
                <a:gd name="T1" fmla="*/ 17 h 20"/>
                <a:gd name="T2" fmla="*/ 46 w 56"/>
                <a:gd name="T3" fmla="*/ 9 h 20"/>
                <a:gd name="T4" fmla="*/ 49 w 56"/>
                <a:gd name="T5" fmla="*/ 3 h 20"/>
                <a:gd name="T6" fmla="*/ 3 w 56"/>
                <a:gd name="T7" fmla="*/ 16 h 20"/>
                <a:gd name="T8" fmla="*/ 12 w 5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12" y="17"/>
                  </a:moveTo>
                  <a:cubicBezTo>
                    <a:pt x="19" y="6"/>
                    <a:pt x="35" y="7"/>
                    <a:pt x="46" y="9"/>
                  </a:cubicBezTo>
                  <a:cubicBezTo>
                    <a:pt x="50" y="10"/>
                    <a:pt x="56" y="4"/>
                    <a:pt x="49" y="3"/>
                  </a:cubicBezTo>
                  <a:cubicBezTo>
                    <a:pt x="33" y="0"/>
                    <a:pt x="12" y="2"/>
                    <a:pt x="3" y="16"/>
                  </a:cubicBezTo>
                  <a:cubicBezTo>
                    <a:pt x="0" y="20"/>
                    <a:pt x="10" y="20"/>
                    <a:pt x="1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1426752" y="3841510"/>
              <a:ext cx="48335" cy="129698"/>
            </a:xfrm>
            <a:custGeom>
              <a:avLst/>
              <a:gdLst>
                <a:gd name="T0" fmla="*/ 11 w 25"/>
                <a:gd name="T1" fmla="*/ 35 h 68"/>
                <a:gd name="T2" fmla="*/ 21 w 25"/>
                <a:gd name="T3" fmla="*/ 5 h 68"/>
                <a:gd name="T4" fmla="*/ 12 w 25"/>
                <a:gd name="T5" fmla="*/ 6 h 68"/>
                <a:gd name="T6" fmla="*/ 13 w 25"/>
                <a:gd name="T7" fmla="*/ 31 h 68"/>
                <a:gd name="T8" fmla="*/ 11 w 25"/>
                <a:gd name="T9" fmla="*/ 64 h 68"/>
                <a:gd name="T10" fmla="*/ 20 w 25"/>
                <a:gd name="T11" fmla="*/ 63 h 68"/>
                <a:gd name="T12" fmla="*/ 23 w 25"/>
                <a:gd name="T13" fmla="*/ 30 h 68"/>
                <a:gd name="T14" fmla="*/ 22 w 25"/>
                <a:gd name="T15" fmla="*/ 3 h 68"/>
                <a:gd name="T16" fmla="*/ 12 w 25"/>
                <a:gd name="T17" fmla="*/ 4 h 68"/>
                <a:gd name="T18" fmla="*/ 1 w 25"/>
                <a:gd name="T19" fmla="*/ 36 h 68"/>
                <a:gd name="T20" fmla="*/ 11 w 25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68">
                  <a:moveTo>
                    <a:pt x="11" y="35"/>
                  </a:moveTo>
                  <a:cubicBezTo>
                    <a:pt x="14" y="25"/>
                    <a:pt x="16" y="15"/>
                    <a:pt x="21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5" y="14"/>
                    <a:pt x="13" y="23"/>
                    <a:pt x="13" y="31"/>
                  </a:cubicBezTo>
                  <a:cubicBezTo>
                    <a:pt x="14" y="42"/>
                    <a:pt x="14" y="53"/>
                    <a:pt x="11" y="64"/>
                  </a:cubicBezTo>
                  <a:cubicBezTo>
                    <a:pt x="9" y="68"/>
                    <a:pt x="19" y="67"/>
                    <a:pt x="20" y="63"/>
                  </a:cubicBezTo>
                  <a:cubicBezTo>
                    <a:pt x="24" y="52"/>
                    <a:pt x="23" y="41"/>
                    <a:pt x="23" y="30"/>
                  </a:cubicBezTo>
                  <a:cubicBezTo>
                    <a:pt x="23" y="21"/>
                    <a:pt x="25" y="12"/>
                    <a:pt x="22" y="3"/>
                  </a:cubicBezTo>
                  <a:cubicBezTo>
                    <a:pt x="21" y="0"/>
                    <a:pt x="14" y="2"/>
                    <a:pt x="12" y="4"/>
                  </a:cubicBezTo>
                  <a:cubicBezTo>
                    <a:pt x="7" y="14"/>
                    <a:pt x="5" y="26"/>
                    <a:pt x="1" y="36"/>
                  </a:cubicBezTo>
                  <a:cubicBezTo>
                    <a:pt x="0" y="40"/>
                    <a:pt x="9" y="39"/>
                    <a:pt x="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1226162" y="4650313"/>
              <a:ext cx="621102" cy="522822"/>
            </a:xfrm>
            <a:custGeom>
              <a:avLst/>
              <a:gdLst>
                <a:gd name="T0" fmla="*/ 84 w 325"/>
                <a:gd name="T1" fmla="*/ 6 h 274"/>
                <a:gd name="T2" fmla="*/ 45 w 325"/>
                <a:gd name="T3" fmla="*/ 205 h 274"/>
                <a:gd name="T4" fmla="*/ 234 w 325"/>
                <a:gd name="T5" fmla="*/ 225 h 274"/>
                <a:gd name="T6" fmla="*/ 231 w 325"/>
                <a:gd name="T7" fmla="*/ 24 h 274"/>
                <a:gd name="T8" fmla="*/ 36 w 325"/>
                <a:gd name="T9" fmla="*/ 64 h 274"/>
                <a:gd name="T10" fmla="*/ 44 w 325"/>
                <a:gd name="T11" fmla="*/ 63 h 274"/>
                <a:gd name="T12" fmla="*/ 241 w 325"/>
                <a:gd name="T13" fmla="*/ 37 h 274"/>
                <a:gd name="T14" fmla="*/ 240 w 325"/>
                <a:gd name="T15" fmla="*/ 213 h 274"/>
                <a:gd name="T16" fmla="*/ 45 w 325"/>
                <a:gd name="T17" fmla="*/ 187 h 274"/>
                <a:gd name="T18" fmla="*/ 88 w 325"/>
                <a:gd name="T19" fmla="*/ 8 h 274"/>
                <a:gd name="T20" fmla="*/ 84 w 325"/>
                <a:gd name="T21" fmla="*/ 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274">
                  <a:moveTo>
                    <a:pt x="84" y="6"/>
                  </a:moveTo>
                  <a:cubicBezTo>
                    <a:pt x="0" y="34"/>
                    <a:pt x="5" y="146"/>
                    <a:pt x="45" y="205"/>
                  </a:cubicBezTo>
                  <a:cubicBezTo>
                    <a:pt x="87" y="266"/>
                    <a:pt x="176" y="269"/>
                    <a:pt x="234" y="225"/>
                  </a:cubicBezTo>
                  <a:cubicBezTo>
                    <a:pt x="300" y="174"/>
                    <a:pt x="325" y="62"/>
                    <a:pt x="231" y="24"/>
                  </a:cubicBezTo>
                  <a:cubicBezTo>
                    <a:pt x="169" y="0"/>
                    <a:pt x="85" y="26"/>
                    <a:pt x="36" y="64"/>
                  </a:cubicBezTo>
                  <a:cubicBezTo>
                    <a:pt x="34" y="65"/>
                    <a:pt x="43" y="64"/>
                    <a:pt x="44" y="63"/>
                  </a:cubicBezTo>
                  <a:cubicBezTo>
                    <a:pt x="96" y="24"/>
                    <a:pt x="182" y="1"/>
                    <a:pt x="241" y="37"/>
                  </a:cubicBezTo>
                  <a:cubicBezTo>
                    <a:pt x="309" y="78"/>
                    <a:pt x="286" y="167"/>
                    <a:pt x="240" y="213"/>
                  </a:cubicBezTo>
                  <a:cubicBezTo>
                    <a:pt x="178" y="274"/>
                    <a:pt x="86" y="258"/>
                    <a:pt x="45" y="187"/>
                  </a:cubicBezTo>
                  <a:cubicBezTo>
                    <a:pt x="15" y="134"/>
                    <a:pt x="15" y="32"/>
                    <a:pt x="88" y="8"/>
                  </a:cubicBezTo>
                  <a:cubicBezTo>
                    <a:pt x="94" y="6"/>
                    <a:pt x="88" y="5"/>
                    <a:pt x="8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1468642" y="4415889"/>
              <a:ext cx="66863" cy="1043227"/>
            </a:xfrm>
            <a:custGeom>
              <a:avLst/>
              <a:gdLst>
                <a:gd name="T0" fmla="*/ 24 w 35"/>
                <a:gd name="T1" fmla="*/ 4 h 547"/>
                <a:gd name="T2" fmla="*/ 16 w 35"/>
                <a:gd name="T3" fmla="*/ 52 h 547"/>
                <a:gd name="T4" fmla="*/ 11 w 35"/>
                <a:gd name="T5" fmla="*/ 118 h 547"/>
                <a:gd name="T6" fmla="*/ 5 w 35"/>
                <a:gd name="T7" fmla="*/ 260 h 547"/>
                <a:gd name="T8" fmla="*/ 0 w 35"/>
                <a:gd name="T9" fmla="*/ 543 h 547"/>
                <a:gd name="T10" fmla="*/ 10 w 35"/>
                <a:gd name="T11" fmla="*/ 542 h 547"/>
                <a:gd name="T12" fmla="*/ 15 w 35"/>
                <a:gd name="T13" fmla="*/ 268 h 547"/>
                <a:gd name="T14" fmla="*/ 19 w 35"/>
                <a:gd name="T15" fmla="*/ 135 h 547"/>
                <a:gd name="T16" fmla="*/ 24 w 35"/>
                <a:gd name="T17" fmla="*/ 64 h 547"/>
                <a:gd name="T18" fmla="*/ 33 w 35"/>
                <a:gd name="T19" fmla="*/ 4 h 547"/>
                <a:gd name="T20" fmla="*/ 24 w 35"/>
                <a:gd name="T21" fmla="*/ 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47">
                  <a:moveTo>
                    <a:pt x="24" y="4"/>
                  </a:moveTo>
                  <a:cubicBezTo>
                    <a:pt x="17" y="19"/>
                    <a:pt x="17" y="36"/>
                    <a:pt x="16" y="52"/>
                  </a:cubicBezTo>
                  <a:cubicBezTo>
                    <a:pt x="15" y="74"/>
                    <a:pt x="12" y="96"/>
                    <a:pt x="11" y="118"/>
                  </a:cubicBezTo>
                  <a:cubicBezTo>
                    <a:pt x="8" y="165"/>
                    <a:pt x="6" y="213"/>
                    <a:pt x="5" y="260"/>
                  </a:cubicBezTo>
                  <a:cubicBezTo>
                    <a:pt x="4" y="354"/>
                    <a:pt x="0" y="448"/>
                    <a:pt x="0" y="543"/>
                  </a:cubicBezTo>
                  <a:cubicBezTo>
                    <a:pt x="0" y="547"/>
                    <a:pt x="10" y="546"/>
                    <a:pt x="10" y="542"/>
                  </a:cubicBezTo>
                  <a:cubicBezTo>
                    <a:pt x="10" y="451"/>
                    <a:pt x="14" y="359"/>
                    <a:pt x="15" y="268"/>
                  </a:cubicBezTo>
                  <a:cubicBezTo>
                    <a:pt x="15" y="224"/>
                    <a:pt x="17" y="179"/>
                    <a:pt x="19" y="135"/>
                  </a:cubicBezTo>
                  <a:cubicBezTo>
                    <a:pt x="21" y="111"/>
                    <a:pt x="22" y="88"/>
                    <a:pt x="24" y="64"/>
                  </a:cubicBezTo>
                  <a:cubicBezTo>
                    <a:pt x="25" y="45"/>
                    <a:pt x="25" y="22"/>
                    <a:pt x="33" y="4"/>
                  </a:cubicBezTo>
                  <a:cubicBezTo>
                    <a:pt x="35" y="0"/>
                    <a:pt x="25" y="0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936153" y="4838818"/>
              <a:ext cx="1033560" cy="93447"/>
            </a:xfrm>
            <a:custGeom>
              <a:avLst/>
              <a:gdLst>
                <a:gd name="T0" fmla="*/ 4 w 541"/>
                <a:gd name="T1" fmla="*/ 49 h 49"/>
                <a:gd name="T2" fmla="*/ 134 w 541"/>
                <a:gd name="T3" fmla="*/ 40 h 49"/>
                <a:gd name="T4" fmla="*/ 260 w 541"/>
                <a:gd name="T5" fmla="*/ 33 h 49"/>
                <a:gd name="T6" fmla="*/ 532 w 541"/>
                <a:gd name="T7" fmla="*/ 5 h 49"/>
                <a:gd name="T8" fmla="*/ 534 w 541"/>
                <a:gd name="T9" fmla="*/ 2 h 49"/>
                <a:gd name="T10" fmla="*/ 274 w 541"/>
                <a:gd name="T11" fmla="*/ 29 h 49"/>
                <a:gd name="T12" fmla="*/ 140 w 541"/>
                <a:gd name="T13" fmla="*/ 36 h 49"/>
                <a:gd name="T14" fmla="*/ 11 w 541"/>
                <a:gd name="T15" fmla="*/ 45 h 49"/>
                <a:gd name="T16" fmla="*/ 4 w 541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49">
                  <a:moveTo>
                    <a:pt x="4" y="49"/>
                  </a:moveTo>
                  <a:cubicBezTo>
                    <a:pt x="48" y="48"/>
                    <a:pt x="90" y="41"/>
                    <a:pt x="134" y="40"/>
                  </a:cubicBezTo>
                  <a:cubicBezTo>
                    <a:pt x="176" y="39"/>
                    <a:pt x="218" y="36"/>
                    <a:pt x="260" y="33"/>
                  </a:cubicBezTo>
                  <a:cubicBezTo>
                    <a:pt x="351" y="29"/>
                    <a:pt x="442" y="23"/>
                    <a:pt x="532" y="5"/>
                  </a:cubicBezTo>
                  <a:cubicBezTo>
                    <a:pt x="536" y="4"/>
                    <a:pt x="541" y="0"/>
                    <a:pt x="534" y="2"/>
                  </a:cubicBezTo>
                  <a:cubicBezTo>
                    <a:pt x="448" y="19"/>
                    <a:pt x="361" y="25"/>
                    <a:pt x="274" y="29"/>
                  </a:cubicBezTo>
                  <a:cubicBezTo>
                    <a:pt x="229" y="32"/>
                    <a:pt x="184" y="36"/>
                    <a:pt x="140" y="36"/>
                  </a:cubicBezTo>
                  <a:cubicBezTo>
                    <a:pt x="97" y="37"/>
                    <a:pt x="54" y="44"/>
                    <a:pt x="11" y="45"/>
                  </a:cubicBezTo>
                  <a:cubicBezTo>
                    <a:pt x="9" y="45"/>
                    <a:pt x="0" y="49"/>
                    <a:pt x="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1430780" y="4344998"/>
              <a:ext cx="160310" cy="74113"/>
            </a:xfrm>
            <a:custGeom>
              <a:avLst/>
              <a:gdLst>
                <a:gd name="T0" fmla="*/ 12 w 84"/>
                <a:gd name="T1" fmla="*/ 36 h 39"/>
                <a:gd name="T2" fmla="*/ 43 w 84"/>
                <a:gd name="T3" fmla="*/ 11 h 39"/>
                <a:gd name="T4" fmla="*/ 73 w 84"/>
                <a:gd name="T5" fmla="*/ 33 h 39"/>
                <a:gd name="T6" fmla="*/ 81 w 84"/>
                <a:gd name="T7" fmla="*/ 29 h 39"/>
                <a:gd name="T8" fmla="*/ 51 w 84"/>
                <a:gd name="T9" fmla="*/ 2 h 39"/>
                <a:gd name="T10" fmla="*/ 4 w 84"/>
                <a:gd name="T11" fmla="*/ 35 h 39"/>
                <a:gd name="T12" fmla="*/ 12 w 84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9">
                  <a:moveTo>
                    <a:pt x="12" y="36"/>
                  </a:moveTo>
                  <a:cubicBezTo>
                    <a:pt x="21" y="27"/>
                    <a:pt x="31" y="17"/>
                    <a:pt x="43" y="11"/>
                  </a:cubicBezTo>
                  <a:cubicBezTo>
                    <a:pt x="60" y="2"/>
                    <a:pt x="66" y="24"/>
                    <a:pt x="73" y="33"/>
                  </a:cubicBezTo>
                  <a:cubicBezTo>
                    <a:pt x="75" y="36"/>
                    <a:pt x="84" y="33"/>
                    <a:pt x="81" y="29"/>
                  </a:cubicBezTo>
                  <a:cubicBezTo>
                    <a:pt x="73" y="18"/>
                    <a:pt x="68" y="0"/>
                    <a:pt x="51" y="2"/>
                  </a:cubicBezTo>
                  <a:cubicBezTo>
                    <a:pt x="32" y="5"/>
                    <a:pt x="16" y="23"/>
                    <a:pt x="4" y="35"/>
                  </a:cubicBezTo>
                  <a:cubicBezTo>
                    <a:pt x="0" y="38"/>
                    <a:pt x="9" y="39"/>
                    <a:pt x="12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1906072" y="4784039"/>
              <a:ext cx="84586" cy="131310"/>
            </a:xfrm>
            <a:custGeom>
              <a:avLst/>
              <a:gdLst>
                <a:gd name="T0" fmla="*/ 3 w 44"/>
                <a:gd name="T1" fmla="*/ 4 h 69"/>
                <a:gd name="T2" fmla="*/ 15 w 44"/>
                <a:gd name="T3" fmla="*/ 15 h 69"/>
                <a:gd name="T4" fmla="*/ 30 w 44"/>
                <a:gd name="T5" fmla="*/ 33 h 69"/>
                <a:gd name="T6" fmla="*/ 21 w 44"/>
                <a:gd name="T7" fmla="*/ 67 h 69"/>
                <a:gd name="T8" fmla="*/ 29 w 44"/>
                <a:gd name="T9" fmla="*/ 67 h 69"/>
                <a:gd name="T10" fmla="*/ 40 w 44"/>
                <a:gd name="T11" fmla="*/ 30 h 69"/>
                <a:gd name="T12" fmla="*/ 24 w 44"/>
                <a:gd name="T13" fmla="*/ 11 h 69"/>
                <a:gd name="T14" fmla="*/ 11 w 44"/>
                <a:gd name="T15" fmla="*/ 0 h 69"/>
                <a:gd name="T16" fmla="*/ 3 w 44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9">
                  <a:moveTo>
                    <a:pt x="3" y="4"/>
                  </a:moveTo>
                  <a:cubicBezTo>
                    <a:pt x="8" y="5"/>
                    <a:pt x="12" y="11"/>
                    <a:pt x="15" y="15"/>
                  </a:cubicBezTo>
                  <a:cubicBezTo>
                    <a:pt x="20" y="19"/>
                    <a:pt x="29" y="26"/>
                    <a:pt x="30" y="33"/>
                  </a:cubicBezTo>
                  <a:cubicBezTo>
                    <a:pt x="34" y="48"/>
                    <a:pt x="35" y="57"/>
                    <a:pt x="21" y="67"/>
                  </a:cubicBezTo>
                  <a:cubicBezTo>
                    <a:pt x="19" y="69"/>
                    <a:pt x="28" y="68"/>
                    <a:pt x="29" y="67"/>
                  </a:cubicBezTo>
                  <a:cubicBezTo>
                    <a:pt x="44" y="56"/>
                    <a:pt x="44" y="46"/>
                    <a:pt x="40" y="30"/>
                  </a:cubicBezTo>
                  <a:cubicBezTo>
                    <a:pt x="38" y="23"/>
                    <a:pt x="30" y="17"/>
                    <a:pt x="24" y="11"/>
                  </a:cubicBezTo>
                  <a:cubicBezTo>
                    <a:pt x="21" y="7"/>
                    <a:pt x="16" y="2"/>
                    <a:pt x="11" y="0"/>
                  </a:cubicBezTo>
                  <a:cubicBezTo>
                    <a:pt x="8" y="0"/>
                    <a:pt x="0" y="3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601838" y="4974156"/>
              <a:ext cx="271481" cy="256175"/>
            </a:xfrm>
            <a:custGeom>
              <a:avLst/>
              <a:gdLst>
                <a:gd name="T0" fmla="*/ 111 w 142"/>
                <a:gd name="T1" fmla="*/ 35 h 134"/>
                <a:gd name="T2" fmla="*/ 45 w 142"/>
                <a:gd name="T3" fmla="*/ 3 h 134"/>
                <a:gd name="T4" fmla="*/ 48 w 142"/>
                <a:gd name="T5" fmla="*/ 73 h 134"/>
                <a:gd name="T6" fmla="*/ 66 w 142"/>
                <a:gd name="T7" fmla="*/ 92 h 134"/>
                <a:gd name="T8" fmla="*/ 78 w 142"/>
                <a:gd name="T9" fmla="*/ 106 h 134"/>
                <a:gd name="T10" fmla="*/ 74 w 142"/>
                <a:gd name="T11" fmla="*/ 122 h 134"/>
                <a:gd name="T12" fmla="*/ 108 w 142"/>
                <a:gd name="T13" fmla="*/ 122 h 134"/>
                <a:gd name="T14" fmla="*/ 79 w 142"/>
                <a:gd name="T15" fmla="*/ 83 h 134"/>
                <a:gd name="T16" fmla="*/ 86 w 142"/>
                <a:gd name="T17" fmla="*/ 84 h 134"/>
                <a:gd name="T18" fmla="*/ 112 w 142"/>
                <a:gd name="T19" fmla="*/ 109 h 134"/>
                <a:gd name="T20" fmla="*/ 84 w 142"/>
                <a:gd name="T21" fmla="*/ 116 h 134"/>
                <a:gd name="T22" fmla="*/ 87 w 142"/>
                <a:gd name="T23" fmla="*/ 103 h 134"/>
                <a:gd name="T24" fmla="*/ 68 w 142"/>
                <a:gd name="T25" fmla="*/ 81 h 134"/>
                <a:gd name="T26" fmla="*/ 46 w 142"/>
                <a:gd name="T27" fmla="*/ 56 h 134"/>
                <a:gd name="T28" fmla="*/ 57 w 142"/>
                <a:gd name="T29" fmla="*/ 7 h 134"/>
                <a:gd name="T30" fmla="*/ 102 w 142"/>
                <a:gd name="T31" fmla="*/ 36 h 134"/>
                <a:gd name="T32" fmla="*/ 111 w 142"/>
                <a:gd name="T33" fmla="*/ 3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34">
                  <a:moveTo>
                    <a:pt x="111" y="35"/>
                  </a:moveTo>
                  <a:cubicBezTo>
                    <a:pt x="133" y="18"/>
                    <a:pt x="58" y="2"/>
                    <a:pt x="45" y="3"/>
                  </a:cubicBezTo>
                  <a:cubicBezTo>
                    <a:pt x="0" y="6"/>
                    <a:pt x="33" y="55"/>
                    <a:pt x="48" y="73"/>
                  </a:cubicBezTo>
                  <a:cubicBezTo>
                    <a:pt x="53" y="79"/>
                    <a:pt x="60" y="86"/>
                    <a:pt x="66" y="92"/>
                  </a:cubicBezTo>
                  <a:cubicBezTo>
                    <a:pt x="70" y="97"/>
                    <a:pt x="75" y="100"/>
                    <a:pt x="78" y="106"/>
                  </a:cubicBezTo>
                  <a:cubicBezTo>
                    <a:pt x="79" y="110"/>
                    <a:pt x="72" y="119"/>
                    <a:pt x="74" y="122"/>
                  </a:cubicBezTo>
                  <a:cubicBezTo>
                    <a:pt x="81" y="134"/>
                    <a:pt x="98" y="128"/>
                    <a:pt x="108" y="122"/>
                  </a:cubicBezTo>
                  <a:cubicBezTo>
                    <a:pt x="142" y="103"/>
                    <a:pt x="109" y="66"/>
                    <a:pt x="79" y="83"/>
                  </a:cubicBezTo>
                  <a:cubicBezTo>
                    <a:pt x="75" y="86"/>
                    <a:pt x="84" y="84"/>
                    <a:pt x="86" y="84"/>
                  </a:cubicBezTo>
                  <a:cubicBezTo>
                    <a:pt x="104" y="74"/>
                    <a:pt x="114" y="98"/>
                    <a:pt x="112" y="109"/>
                  </a:cubicBezTo>
                  <a:cubicBezTo>
                    <a:pt x="109" y="124"/>
                    <a:pt x="84" y="118"/>
                    <a:pt x="84" y="116"/>
                  </a:cubicBezTo>
                  <a:cubicBezTo>
                    <a:pt x="86" y="111"/>
                    <a:pt x="87" y="109"/>
                    <a:pt x="87" y="103"/>
                  </a:cubicBezTo>
                  <a:cubicBezTo>
                    <a:pt x="87" y="97"/>
                    <a:pt x="71" y="84"/>
                    <a:pt x="68" y="81"/>
                  </a:cubicBezTo>
                  <a:cubicBezTo>
                    <a:pt x="59" y="73"/>
                    <a:pt x="52" y="65"/>
                    <a:pt x="46" y="56"/>
                  </a:cubicBezTo>
                  <a:cubicBezTo>
                    <a:pt x="34" y="40"/>
                    <a:pt x="15" y="0"/>
                    <a:pt x="57" y="7"/>
                  </a:cubicBezTo>
                  <a:cubicBezTo>
                    <a:pt x="64" y="8"/>
                    <a:pt x="118" y="24"/>
                    <a:pt x="102" y="36"/>
                  </a:cubicBezTo>
                  <a:cubicBezTo>
                    <a:pt x="100" y="37"/>
                    <a:pt x="109" y="36"/>
                    <a:pt x="1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704952" y="5212608"/>
              <a:ext cx="229590" cy="139365"/>
            </a:xfrm>
            <a:custGeom>
              <a:avLst/>
              <a:gdLst>
                <a:gd name="T0" fmla="*/ 120 w 120"/>
                <a:gd name="T1" fmla="*/ 49 h 73"/>
                <a:gd name="T2" fmla="*/ 81 w 120"/>
                <a:gd name="T3" fmla="*/ 30 h 73"/>
                <a:gd name="T4" fmla="*/ 53 w 120"/>
                <a:gd name="T5" fmla="*/ 50 h 73"/>
                <a:gd name="T6" fmla="*/ 19 w 120"/>
                <a:gd name="T7" fmla="*/ 53 h 73"/>
                <a:gd name="T8" fmla="*/ 22 w 120"/>
                <a:gd name="T9" fmla="*/ 26 h 73"/>
                <a:gd name="T10" fmla="*/ 13 w 120"/>
                <a:gd name="T11" fmla="*/ 27 h 73"/>
                <a:gd name="T12" fmla="*/ 36 w 120"/>
                <a:gd name="T13" fmla="*/ 67 h 73"/>
                <a:gd name="T14" fmla="*/ 110 w 120"/>
                <a:gd name="T15" fmla="*/ 51 h 73"/>
                <a:gd name="T16" fmla="*/ 120 w 120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3">
                  <a:moveTo>
                    <a:pt x="120" y="49"/>
                  </a:moveTo>
                  <a:cubicBezTo>
                    <a:pt x="117" y="26"/>
                    <a:pt x="103" y="20"/>
                    <a:pt x="81" y="30"/>
                  </a:cubicBezTo>
                  <a:cubicBezTo>
                    <a:pt x="71" y="35"/>
                    <a:pt x="61" y="43"/>
                    <a:pt x="53" y="50"/>
                  </a:cubicBezTo>
                  <a:cubicBezTo>
                    <a:pt x="43" y="59"/>
                    <a:pt x="29" y="66"/>
                    <a:pt x="19" y="53"/>
                  </a:cubicBezTo>
                  <a:cubicBezTo>
                    <a:pt x="13" y="45"/>
                    <a:pt x="15" y="34"/>
                    <a:pt x="22" y="26"/>
                  </a:cubicBezTo>
                  <a:cubicBezTo>
                    <a:pt x="24" y="23"/>
                    <a:pt x="14" y="25"/>
                    <a:pt x="13" y="27"/>
                  </a:cubicBezTo>
                  <a:cubicBezTo>
                    <a:pt x="0" y="43"/>
                    <a:pt x="11" y="73"/>
                    <a:pt x="36" y="67"/>
                  </a:cubicBezTo>
                  <a:cubicBezTo>
                    <a:pt x="59" y="61"/>
                    <a:pt x="104" y="0"/>
                    <a:pt x="110" y="51"/>
                  </a:cubicBezTo>
                  <a:cubicBezTo>
                    <a:pt x="111" y="54"/>
                    <a:pt x="120" y="52"/>
                    <a:pt x="120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966765" y="5302833"/>
              <a:ext cx="82169" cy="79752"/>
            </a:xfrm>
            <a:custGeom>
              <a:avLst/>
              <a:gdLst>
                <a:gd name="T0" fmla="*/ 38 w 43"/>
                <a:gd name="T1" fmla="*/ 4 h 42"/>
                <a:gd name="T2" fmla="*/ 6 w 43"/>
                <a:gd name="T3" fmla="*/ 9 h 42"/>
                <a:gd name="T4" fmla="*/ 8 w 43"/>
                <a:gd name="T5" fmla="*/ 38 h 42"/>
                <a:gd name="T6" fmla="*/ 17 w 43"/>
                <a:gd name="T7" fmla="*/ 36 h 42"/>
                <a:gd name="T8" fmla="*/ 13 w 43"/>
                <a:gd name="T9" fmla="*/ 14 h 42"/>
                <a:gd name="T10" fmla="*/ 32 w 43"/>
                <a:gd name="T11" fmla="*/ 10 h 42"/>
                <a:gd name="T12" fmla="*/ 38 w 43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2">
                  <a:moveTo>
                    <a:pt x="38" y="4"/>
                  </a:moveTo>
                  <a:cubicBezTo>
                    <a:pt x="28" y="2"/>
                    <a:pt x="14" y="0"/>
                    <a:pt x="6" y="9"/>
                  </a:cubicBezTo>
                  <a:cubicBezTo>
                    <a:pt x="0" y="17"/>
                    <a:pt x="4" y="30"/>
                    <a:pt x="8" y="38"/>
                  </a:cubicBezTo>
                  <a:cubicBezTo>
                    <a:pt x="9" y="42"/>
                    <a:pt x="18" y="39"/>
                    <a:pt x="17" y="36"/>
                  </a:cubicBezTo>
                  <a:cubicBezTo>
                    <a:pt x="14" y="29"/>
                    <a:pt x="12" y="22"/>
                    <a:pt x="13" y="14"/>
                  </a:cubicBezTo>
                  <a:cubicBezTo>
                    <a:pt x="15" y="5"/>
                    <a:pt x="25" y="8"/>
                    <a:pt x="32" y="10"/>
                  </a:cubicBezTo>
                  <a:cubicBezTo>
                    <a:pt x="35" y="11"/>
                    <a:pt x="43" y="6"/>
                    <a:pt x="3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823372" y="5380974"/>
              <a:ext cx="143393" cy="79752"/>
            </a:xfrm>
            <a:custGeom>
              <a:avLst/>
              <a:gdLst>
                <a:gd name="T0" fmla="*/ 69 w 75"/>
                <a:gd name="T1" fmla="*/ 36 h 42"/>
                <a:gd name="T2" fmla="*/ 10 w 75"/>
                <a:gd name="T3" fmla="*/ 5 h 42"/>
                <a:gd name="T4" fmla="*/ 0 w 75"/>
                <a:gd name="T5" fmla="*/ 6 h 42"/>
                <a:gd name="T6" fmla="*/ 65 w 75"/>
                <a:gd name="T7" fmla="*/ 42 h 42"/>
                <a:gd name="T8" fmla="*/ 69 w 75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69" y="36"/>
                  </a:moveTo>
                  <a:cubicBezTo>
                    <a:pt x="50" y="35"/>
                    <a:pt x="10" y="27"/>
                    <a:pt x="10" y="5"/>
                  </a:cubicBezTo>
                  <a:cubicBezTo>
                    <a:pt x="10" y="0"/>
                    <a:pt x="0" y="2"/>
                    <a:pt x="0" y="6"/>
                  </a:cubicBezTo>
                  <a:cubicBezTo>
                    <a:pt x="1" y="32"/>
                    <a:pt x="44" y="40"/>
                    <a:pt x="65" y="42"/>
                  </a:cubicBezTo>
                  <a:cubicBezTo>
                    <a:pt x="70" y="42"/>
                    <a:pt x="75" y="37"/>
                    <a:pt x="69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812094" y="5361640"/>
              <a:ext cx="103114" cy="140977"/>
            </a:xfrm>
            <a:custGeom>
              <a:avLst/>
              <a:gdLst>
                <a:gd name="T0" fmla="*/ 43 w 54"/>
                <a:gd name="T1" fmla="*/ 3 h 74"/>
                <a:gd name="T2" fmla="*/ 2 w 54"/>
                <a:gd name="T3" fmla="*/ 69 h 74"/>
                <a:gd name="T4" fmla="*/ 11 w 54"/>
                <a:gd name="T5" fmla="*/ 68 h 74"/>
                <a:gd name="T6" fmla="*/ 50 w 54"/>
                <a:gd name="T7" fmla="*/ 7 h 74"/>
                <a:gd name="T8" fmla="*/ 43 w 54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43" y="3"/>
                  </a:moveTo>
                  <a:cubicBezTo>
                    <a:pt x="22" y="20"/>
                    <a:pt x="8" y="43"/>
                    <a:pt x="2" y="69"/>
                  </a:cubicBezTo>
                  <a:cubicBezTo>
                    <a:pt x="0" y="74"/>
                    <a:pt x="10" y="73"/>
                    <a:pt x="11" y="68"/>
                  </a:cubicBezTo>
                  <a:cubicBezTo>
                    <a:pt x="17" y="45"/>
                    <a:pt x="30" y="23"/>
                    <a:pt x="50" y="7"/>
                  </a:cubicBezTo>
                  <a:cubicBezTo>
                    <a:pt x="54" y="3"/>
                    <a:pt x="47" y="0"/>
                    <a:pt x="4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804038" y="5538868"/>
              <a:ext cx="185283" cy="86197"/>
            </a:xfrm>
            <a:custGeom>
              <a:avLst/>
              <a:gdLst>
                <a:gd name="T0" fmla="*/ 86 w 97"/>
                <a:gd name="T1" fmla="*/ 2 h 45"/>
                <a:gd name="T2" fmla="*/ 6 w 97"/>
                <a:gd name="T3" fmla="*/ 41 h 45"/>
                <a:gd name="T4" fmla="*/ 12 w 97"/>
                <a:gd name="T5" fmla="*/ 43 h 45"/>
                <a:gd name="T6" fmla="*/ 95 w 97"/>
                <a:gd name="T7" fmla="*/ 2 h 45"/>
                <a:gd name="T8" fmla="*/ 86 w 97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86" y="2"/>
                  </a:moveTo>
                  <a:cubicBezTo>
                    <a:pt x="65" y="23"/>
                    <a:pt x="32" y="28"/>
                    <a:pt x="6" y="41"/>
                  </a:cubicBezTo>
                  <a:cubicBezTo>
                    <a:pt x="0" y="44"/>
                    <a:pt x="9" y="45"/>
                    <a:pt x="12" y="43"/>
                  </a:cubicBezTo>
                  <a:cubicBezTo>
                    <a:pt x="40" y="30"/>
                    <a:pt x="72" y="25"/>
                    <a:pt x="95" y="2"/>
                  </a:cubicBezTo>
                  <a:cubicBezTo>
                    <a:pt x="97" y="0"/>
                    <a:pt x="88" y="0"/>
                    <a:pt x="8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869290" y="5525979"/>
              <a:ext cx="89419" cy="108753"/>
            </a:xfrm>
            <a:custGeom>
              <a:avLst/>
              <a:gdLst>
                <a:gd name="T0" fmla="*/ 7 w 47"/>
                <a:gd name="T1" fmla="*/ 7 h 57"/>
                <a:gd name="T2" fmla="*/ 36 w 47"/>
                <a:gd name="T3" fmla="*/ 54 h 57"/>
                <a:gd name="T4" fmla="*/ 45 w 47"/>
                <a:gd name="T5" fmla="*/ 50 h 57"/>
                <a:gd name="T6" fmla="*/ 10 w 47"/>
                <a:gd name="T7" fmla="*/ 1 h 57"/>
                <a:gd name="T8" fmla="*/ 7 w 47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7">
                  <a:moveTo>
                    <a:pt x="7" y="7"/>
                  </a:moveTo>
                  <a:cubicBezTo>
                    <a:pt x="25" y="9"/>
                    <a:pt x="29" y="41"/>
                    <a:pt x="36" y="54"/>
                  </a:cubicBezTo>
                  <a:cubicBezTo>
                    <a:pt x="38" y="57"/>
                    <a:pt x="47" y="54"/>
                    <a:pt x="45" y="50"/>
                  </a:cubicBezTo>
                  <a:cubicBezTo>
                    <a:pt x="36" y="34"/>
                    <a:pt x="34" y="4"/>
                    <a:pt x="10" y="1"/>
                  </a:cubicBezTo>
                  <a:cubicBezTo>
                    <a:pt x="6" y="0"/>
                    <a:pt x="0" y="6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638089" y="4270884"/>
              <a:ext cx="108753" cy="306926"/>
            </a:xfrm>
            <a:custGeom>
              <a:avLst/>
              <a:gdLst>
                <a:gd name="T0" fmla="*/ 10 w 57"/>
                <a:gd name="T1" fmla="*/ 120 h 161"/>
                <a:gd name="T2" fmla="*/ 18 w 57"/>
                <a:gd name="T3" fmla="*/ 58 h 161"/>
                <a:gd name="T4" fmla="*/ 18 w 57"/>
                <a:gd name="T5" fmla="*/ 4 h 161"/>
                <a:gd name="T6" fmla="*/ 8 w 57"/>
                <a:gd name="T7" fmla="*/ 6 h 161"/>
                <a:gd name="T8" fmla="*/ 47 w 57"/>
                <a:gd name="T9" fmla="*/ 158 h 161"/>
                <a:gd name="T10" fmla="*/ 56 w 57"/>
                <a:gd name="T11" fmla="*/ 155 h 161"/>
                <a:gd name="T12" fmla="*/ 18 w 57"/>
                <a:gd name="T13" fmla="*/ 3 h 161"/>
                <a:gd name="T14" fmla="*/ 8 w 57"/>
                <a:gd name="T15" fmla="*/ 5 h 161"/>
                <a:gd name="T16" fmla="*/ 8 w 57"/>
                <a:gd name="T17" fmla="*/ 49 h 161"/>
                <a:gd name="T18" fmla="*/ 0 w 57"/>
                <a:gd name="T19" fmla="*/ 121 h 161"/>
                <a:gd name="T20" fmla="*/ 10 w 57"/>
                <a:gd name="T21" fmla="*/ 12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1">
                  <a:moveTo>
                    <a:pt x="10" y="120"/>
                  </a:moveTo>
                  <a:cubicBezTo>
                    <a:pt x="11" y="99"/>
                    <a:pt x="17" y="79"/>
                    <a:pt x="18" y="58"/>
                  </a:cubicBezTo>
                  <a:cubicBezTo>
                    <a:pt x="19" y="40"/>
                    <a:pt x="14" y="22"/>
                    <a:pt x="18" y="4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28" y="55"/>
                    <a:pt x="39" y="106"/>
                    <a:pt x="47" y="158"/>
                  </a:cubicBezTo>
                  <a:cubicBezTo>
                    <a:pt x="47" y="161"/>
                    <a:pt x="57" y="159"/>
                    <a:pt x="56" y="155"/>
                  </a:cubicBezTo>
                  <a:cubicBezTo>
                    <a:pt x="48" y="103"/>
                    <a:pt x="37" y="52"/>
                    <a:pt x="18" y="3"/>
                  </a:cubicBezTo>
                  <a:cubicBezTo>
                    <a:pt x="16" y="0"/>
                    <a:pt x="9" y="2"/>
                    <a:pt x="8" y="5"/>
                  </a:cubicBezTo>
                  <a:cubicBezTo>
                    <a:pt x="5" y="19"/>
                    <a:pt x="7" y="34"/>
                    <a:pt x="8" y="49"/>
                  </a:cubicBezTo>
                  <a:cubicBezTo>
                    <a:pt x="9" y="73"/>
                    <a:pt x="1" y="96"/>
                    <a:pt x="0" y="121"/>
                  </a:cubicBezTo>
                  <a:cubicBezTo>
                    <a:pt x="0" y="125"/>
                    <a:pt x="10" y="123"/>
                    <a:pt x="1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33471" y="4100907"/>
              <a:ext cx="476098" cy="625936"/>
            </a:xfrm>
            <a:custGeom>
              <a:avLst/>
              <a:gdLst>
                <a:gd name="T0" fmla="*/ 132 w 249"/>
                <a:gd name="T1" fmla="*/ 55 h 328"/>
                <a:gd name="T2" fmla="*/ 6 w 249"/>
                <a:gd name="T3" fmla="*/ 163 h 328"/>
                <a:gd name="T4" fmla="*/ 125 w 249"/>
                <a:gd name="T5" fmla="*/ 320 h 328"/>
                <a:gd name="T6" fmla="*/ 229 w 249"/>
                <a:gd name="T7" fmla="*/ 135 h 328"/>
                <a:gd name="T8" fmla="*/ 138 w 249"/>
                <a:gd name="T9" fmla="*/ 39 h 328"/>
                <a:gd name="T10" fmla="*/ 33 w 249"/>
                <a:gd name="T11" fmla="*/ 104 h 328"/>
                <a:gd name="T12" fmla="*/ 19 w 249"/>
                <a:gd name="T13" fmla="*/ 130 h 328"/>
                <a:gd name="T14" fmla="*/ 29 w 249"/>
                <a:gd name="T15" fmla="*/ 129 h 328"/>
                <a:gd name="T16" fmla="*/ 152 w 249"/>
                <a:gd name="T17" fmla="*/ 50 h 328"/>
                <a:gd name="T18" fmla="*/ 219 w 249"/>
                <a:gd name="T19" fmla="*/ 138 h 328"/>
                <a:gd name="T20" fmla="*/ 132 w 249"/>
                <a:gd name="T21" fmla="*/ 314 h 328"/>
                <a:gd name="T22" fmla="*/ 16 w 249"/>
                <a:gd name="T23" fmla="*/ 191 h 328"/>
                <a:gd name="T24" fmla="*/ 29 w 249"/>
                <a:gd name="T25" fmla="*/ 111 h 328"/>
                <a:gd name="T26" fmla="*/ 123 w 249"/>
                <a:gd name="T27" fmla="*/ 59 h 328"/>
                <a:gd name="T28" fmla="*/ 132 w 249"/>
                <a:gd name="T29" fmla="*/ 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328">
                  <a:moveTo>
                    <a:pt x="132" y="55"/>
                  </a:moveTo>
                  <a:cubicBezTo>
                    <a:pt x="68" y="0"/>
                    <a:pt x="11" y="115"/>
                    <a:pt x="6" y="163"/>
                  </a:cubicBezTo>
                  <a:cubicBezTo>
                    <a:pt x="0" y="232"/>
                    <a:pt x="37" y="326"/>
                    <a:pt x="125" y="320"/>
                  </a:cubicBezTo>
                  <a:cubicBezTo>
                    <a:pt x="222" y="312"/>
                    <a:pt x="249" y="210"/>
                    <a:pt x="229" y="135"/>
                  </a:cubicBezTo>
                  <a:cubicBezTo>
                    <a:pt x="217" y="91"/>
                    <a:pt x="188" y="48"/>
                    <a:pt x="138" y="39"/>
                  </a:cubicBezTo>
                  <a:cubicBezTo>
                    <a:pt x="90" y="31"/>
                    <a:pt x="54" y="69"/>
                    <a:pt x="33" y="104"/>
                  </a:cubicBezTo>
                  <a:cubicBezTo>
                    <a:pt x="28" y="112"/>
                    <a:pt x="24" y="121"/>
                    <a:pt x="19" y="130"/>
                  </a:cubicBezTo>
                  <a:cubicBezTo>
                    <a:pt x="18" y="133"/>
                    <a:pt x="27" y="132"/>
                    <a:pt x="29" y="129"/>
                  </a:cubicBezTo>
                  <a:cubicBezTo>
                    <a:pt x="53" y="83"/>
                    <a:pt x="86" y="26"/>
                    <a:pt x="152" y="50"/>
                  </a:cubicBezTo>
                  <a:cubicBezTo>
                    <a:pt x="190" y="64"/>
                    <a:pt x="209" y="103"/>
                    <a:pt x="219" y="138"/>
                  </a:cubicBezTo>
                  <a:cubicBezTo>
                    <a:pt x="240" y="207"/>
                    <a:pt x="218" y="299"/>
                    <a:pt x="132" y="314"/>
                  </a:cubicBezTo>
                  <a:cubicBezTo>
                    <a:pt x="58" y="328"/>
                    <a:pt x="22" y="247"/>
                    <a:pt x="16" y="191"/>
                  </a:cubicBezTo>
                  <a:cubicBezTo>
                    <a:pt x="13" y="164"/>
                    <a:pt x="17" y="136"/>
                    <a:pt x="29" y="111"/>
                  </a:cubicBezTo>
                  <a:cubicBezTo>
                    <a:pt x="44" y="79"/>
                    <a:pt x="83" y="24"/>
                    <a:pt x="123" y="59"/>
                  </a:cubicBezTo>
                  <a:cubicBezTo>
                    <a:pt x="126" y="61"/>
                    <a:pt x="135" y="57"/>
                    <a:pt x="132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498723" y="3606280"/>
              <a:ext cx="122448" cy="418096"/>
            </a:xfrm>
            <a:custGeom>
              <a:avLst/>
              <a:gdLst>
                <a:gd name="T0" fmla="*/ 54 w 64"/>
                <a:gd name="T1" fmla="*/ 208 h 219"/>
                <a:gd name="T2" fmla="*/ 54 w 64"/>
                <a:gd name="T3" fmla="*/ 215 h 219"/>
                <a:gd name="T4" fmla="*/ 64 w 64"/>
                <a:gd name="T5" fmla="*/ 213 h 219"/>
                <a:gd name="T6" fmla="*/ 10 w 64"/>
                <a:gd name="T7" fmla="*/ 3 h 219"/>
                <a:gd name="T8" fmla="*/ 0 w 64"/>
                <a:gd name="T9" fmla="*/ 5 h 219"/>
                <a:gd name="T10" fmla="*/ 0 w 64"/>
                <a:gd name="T11" fmla="*/ 12 h 219"/>
                <a:gd name="T12" fmla="*/ 10 w 64"/>
                <a:gd name="T13" fmla="*/ 11 h 219"/>
                <a:gd name="T14" fmla="*/ 10 w 64"/>
                <a:gd name="T15" fmla="*/ 4 h 219"/>
                <a:gd name="T16" fmla="*/ 0 w 64"/>
                <a:gd name="T17" fmla="*/ 6 h 219"/>
                <a:gd name="T18" fmla="*/ 54 w 64"/>
                <a:gd name="T19" fmla="*/ 216 h 219"/>
                <a:gd name="T20" fmla="*/ 64 w 64"/>
                <a:gd name="T21" fmla="*/ 214 h 219"/>
                <a:gd name="T22" fmla="*/ 64 w 64"/>
                <a:gd name="T23" fmla="*/ 207 h 219"/>
                <a:gd name="T24" fmla="*/ 54 w 64"/>
                <a:gd name="T25" fmla="*/ 20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19">
                  <a:moveTo>
                    <a:pt x="54" y="208"/>
                  </a:moveTo>
                  <a:cubicBezTo>
                    <a:pt x="54" y="215"/>
                    <a:pt x="54" y="215"/>
                    <a:pt x="54" y="215"/>
                  </a:cubicBezTo>
                  <a:cubicBezTo>
                    <a:pt x="57" y="215"/>
                    <a:pt x="61" y="214"/>
                    <a:pt x="64" y="213"/>
                  </a:cubicBezTo>
                  <a:cubicBezTo>
                    <a:pt x="59" y="141"/>
                    <a:pt x="30" y="73"/>
                    <a:pt x="10" y="3"/>
                  </a:cubicBezTo>
                  <a:cubicBezTo>
                    <a:pt x="9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10" y="15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5"/>
                    <a:pt x="4" y="5"/>
                    <a:pt x="0" y="6"/>
                  </a:cubicBezTo>
                  <a:cubicBezTo>
                    <a:pt x="20" y="76"/>
                    <a:pt x="49" y="143"/>
                    <a:pt x="54" y="216"/>
                  </a:cubicBezTo>
                  <a:cubicBezTo>
                    <a:pt x="54" y="219"/>
                    <a:pt x="64" y="218"/>
                    <a:pt x="64" y="214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3"/>
                    <a:pt x="54" y="204"/>
                    <a:pt x="54" y="2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405276" y="3528139"/>
              <a:ext cx="244091" cy="162727"/>
            </a:xfrm>
            <a:custGeom>
              <a:avLst/>
              <a:gdLst>
                <a:gd name="T0" fmla="*/ 12 w 128"/>
                <a:gd name="T1" fmla="*/ 83 h 85"/>
                <a:gd name="T2" fmla="*/ 41 w 128"/>
                <a:gd name="T3" fmla="*/ 32 h 85"/>
                <a:gd name="T4" fmla="*/ 116 w 128"/>
                <a:gd name="T5" fmla="*/ 37 h 85"/>
                <a:gd name="T6" fmla="*/ 123 w 128"/>
                <a:gd name="T7" fmla="*/ 32 h 85"/>
                <a:gd name="T8" fmla="*/ 51 w 128"/>
                <a:gd name="T9" fmla="*/ 11 h 85"/>
                <a:gd name="T10" fmla="*/ 4 w 128"/>
                <a:gd name="T11" fmla="*/ 81 h 85"/>
                <a:gd name="T12" fmla="*/ 12 w 128"/>
                <a:gd name="T13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85">
                  <a:moveTo>
                    <a:pt x="12" y="83"/>
                  </a:moveTo>
                  <a:cubicBezTo>
                    <a:pt x="28" y="69"/>
                    <a:pt x="31" y="50"/>
                    <a:pt x="41" y="32"/>
                  </a:cubicBezTo>
                  <a:cubicBezTo>
                    <a:pt x="58" y="0"/>
                    <a:pt x="93" y="27"/>
                    <a:pt x="116" y="37"/>
                  </a:cubicBezTo>
                  <a:cubicBezTo>
                    <a:pt x="119" y="39"/>
                    <a:pt x="128" y="34"/>
                    <a:pt x="123" y="32"/>
                  </a:cubicBezTo>
                  <a:cubicBezTo>
                    <a:pt x="101" y="23"/>
                    <a:pt x="77" y="4"/>
                    <a:pt x="51" y="11"/>
                  </a:cubicBezTo>
                  <a:cubicBezTo>
                    <a:pt x="24" y="19"/>
                    <a:pt x="23" y="64"/>
                    <a:pt x="4" y="81"/>
                  </a:cubicBezTo>
                  <a:cubicBezTo>
                    <a:pt x="0" y="85"/>
                    <a:pt x="9" y="85"/>
                    <a:pt x="12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8255102" y="5341975"/>
            <a:ext cx="3834230" cy="1338199"/>
            <a:chOff x="9039353" y="5621961"/>
            <a:chExt cx="2986742" cy="1042414"/>
          </a:xfrm>
        </p:grpSpPr>
        <p:grpSp>
          <p:nvGrpSpPr>
            <p:cNvPr id="10" name="组合 9"/>
            <p:cNvGrpSpPr/>
            <p:nvPr/>
          </p:nvGrpSpPr>
          <p:grpSpPr>
            <a:xfrm>
              <a:off x="9696717" y="5621961"/>
              <a:ext cx="2329378" cy="1042414"/>
              <a:chOff x="9595413" y="5666311"/>
              <a:chExt cx="2407533" cy="1077389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95413" y="5666311"/>
                <a:ext cx="2407533" cy="963089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86662" y="6094767"/>
                <a:ext cx="1516284" cy="648933"/>
              </a:xfrm>
              <a:prstGeom prst="rect">
                <a:avLst/>
              </a:prstGeom>
            </p:spPr>
          </p:pic>
        </p:grp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9353" y="6350441"/>
              <a:ext cx="657364" cy="116674"/>
            </a:xfrm>
            <a:prstGeom prst="rect">
              <a:avLst/>
            </a:prstGeom>
          </p:spPr>
        </p:pic>
      </p:grpSp>
      <p:grpSp>
        <p:nvGrpSpPr>
          <p:cNvPr id="39" name="Group 30"/>
          <p:cNvGrpSpPr>
            <a:grpSpLocks noChangeAspect="1"/>
          </p:cNvGrpSpPr>
          <p:nvPr/>
        </p:nvGrpSpPr>
        <p:grpSpPr bwMode="auto">
          <a:xfrm>
            <a:off x="8947230" y="252311"/>
            <a:ext cx="2839204" cy="1789575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41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3" name="文本框 122"/>
          <p:cNvSpPr txBox="1"/>
          <p:nvPr/>
        </p:nvSpPr>
        <p:spPr>
          <a:xfrm>
            <a:off x="2348317" y="2661833"/>
            <a:ext cx="7548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手绘卡通</a:t>
            </a:r>
            <a:r>
              <a:rPr lang="zh-CN" altLang="en-US" sz="7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教学</a:t>
            </a:r>
            <a:r>
              <a:rPr lang="zh-CN" altLang="en-US" sz="7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课件</a:t>
            </a:r>
            <a:endParaRPr lang="zh-CN" altLang="en-US" sz="72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3895384" y="3989706"/>
            <a:ext cx="4401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老师：代用名     时间：</a:t>
            </a:r>
            <a:r>
              <a:rPr lang="en-US" altLang="zh-CN" sz="2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20xx.10.01</a:t>
            </a:r>
            <a:endParaRPr lang="zh-CN" altLang="en-US" sz="2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pic>
        <p:nvPicPr>
          <p:cNvPr id="126" name="图片 1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9" y="294807"/>
            <a:ext cx="976686" cy="1603426"/>
          </a:xfrm>
          <a:prstGeom prst="rect">
            <a:avLst/>
          </a:prstGeom>
        </p:spPr>
      </p:pic>
      <p:sp>
        <p:nvSpPr>
          <p:cNvPr id="132" name="Freeform 116"/>
          <p:cNvSpPr>
            <a:spLocks noEditPoints="1"/>
          </p:cNvSpPr>
          <p:nvPr/>
        </p:nvSpPr>
        <p:spPr bwMode="auto">
          <a:xfrm>
            <a:off x="7106310" y="161550"/>
            <a:ext cx="979488" cy="450850"/>
          </a:xfrm>
          <a:custGeom>
            <a:avLst/>
            <a:gdLst>
              <a:gd name="T0" fmla="*/ 241 w 261"/>
              <a:gd name="T1" fmla="*/ 44 h 120"/>
              <a:gd name="T2" fmla="*/ 212 w 261"/>
              <a:gd name="T3" fmla="*/ 45 h 120"/>
              <a:gd name="T4" fmla="*/ 168 w 261"/>
              <a:gd name="T5" fmla="*/ 2 h 120"/>
              <a:gd name="T6" fmla="*/ 124 w 261"/>
              <a:gd name="T7" fmla="*/ 28 h 120"/>
              <a:gd name="T8" fmla="*/ 93 w 261"/>
              <a:gd name="T9" fmla="*/ 20 h 120"/>
              <a:gd name="T10" fmla="*/ 54 w 261"/>
              <a:gd name="T11" fmla="*/ 54 h 120"/>
              <a:gd name="T12" fmla="*/ 21 w 261"/>
              <a:gd name="T13" fmla="*/ 56 h 120"/>
              <a:gd name="T14" fmla="*/ 1 w 261"/>
              <a:gd name="T15" fmla="*/ 90 h 120"/>
              <a:gd name="T16" fmla="*/ 26 w 261"/>
              <a:gd name="T17" fmla="*/ 116 h 120"/>
              <a:gd name="T18" fmla="*/ 61 w 261"/>
              <a:gd name="T19" fmla="*/ 105 h 120"/>
              <a:gd name="T20" fmla="*/ 103 w 261"/>
              <a:gd name="T21" fmla="*/ 120 h 120"/>
              <a:gd name="T22" fmla="*/ 136 w 261"/>
              <a:gd name="T23" fmla="*/ 104 h 120"/>
              <a:gd name="T24" fmla="*/ 174 w 261"/>
              <a:gd name="T25" fmla="*/ 112 h 120"/>
              <a:gd name="T26" fmla="*/ 209 w 261"/>
              <a:gd name="T27" fmla="*/ 95 h 120"/>
              <a:gd name="T28" fmla="*/ 235 w 261"/>
              <a:gd name="T29" fmla="*/ 96 h 120"/>
              <a:gd name="T30" fmla="*/ 259 w 261"/>
              <a:gd name="T31" fmla="*/ 70 h 120"/>
              <a:gd name="T32" fmla="*/ 241 w 261"/>
              <a:gd name="T33" fmla="*/ 44 h 120"/>
              <a:gd name="T34" fmla="*/ 231 w 261"/>
              <a:gd name="T35" fmla="*/ 85 h 120"/>
              <a:gd name="T36" fmla="*/ 211 w 261"/>
              <a:gd name="T37" fmla="*/ 88 h 120"/>
              <a:gd name="T38" fmla="*/ 209 w 261"/>
              <a:gd name="T39" fmla="*/ 86 h 120"/>
              <a:gd name="T40" fmla="*/ 186 w 261"/>
              <a:gd name="T41" fmla="*/ 95 h 120"/>
              <a:gd name="T42" fmla="*/ 139 w 261"/>
              <a:gd name="T43" fmla="*/ 97 h 120"/>
              <a:gd name="T44" fmla="*/ 140 w 261"/>
              <a:gd name="T45" fmla="*/ 96 h 120"/>
              <a:gd name="T46" fmla="*/ 136 w 261"/>
              <a:gd name="T47" fmla="*/ 93 h 120"/>
              <a:gd name="T48" fmla="*/ 111 w 261"/>
              <a:gd name="T49" fmla="*/ 109 h 120"/>
              <a:gd name="T50" fmla="*/ 65 w 261"/>
              <a:gd name="T51" fmla="*/ 99 h 120"/>
              <a:gd name="T52" fmla="*/ 62 w 261"/>
              <a:gd name="T53" fmla="*/ 95 h 120"/>
              <a:gd name="T54" fmla="*/ 40 w 261"/>
              <a:gd name="T55" fmla="*/ 103 h 120"/>
              <a:gd name="T56" fmla="*/ 10 w 261"/>
              <a:gd name="T57" fmla="*/ 90 h 120"/>
              <a:gd name="T58" fmla="*/ 28 w 261"/>
              <a:gd name="T59" fmla="*/ 64 h 120"/>
              <a:gd name="T60" fmla="*/ 56 w 261"/>
              <a:gd name="T61" fmla="*/ 66 h 120"/>
              <a:gd name="T62" fmla="*/ 56 w 261"/>
              <a:gd name="T63" fmla="*/ 66 h 120"/>
              <a:gd name="T64" fmla="*/ 63 w 261"/>
              <a:gd name="T65" fmla="*/ 65 h 120"/>
              <a:gd name="T66" fmla="*/ 81 w 261"/>
              <a:gd name="T67" fmla="*/ 39 h 120"/>
              <a:gd name="T68" fmla="*/ 119 w 261"/>
              <a:gd name="T69" fmla="*/ 43 h 120"/>
              <a:gd name="T70" fmla="*/ 124 w 261"/>
              <a:gd name="T71" fmla="*/ 45 h 120"/>
              <a:gd name="T72" fmla="*/ 127 w 261"/>
              <a:gd name="T73" fmla="*/ 44 h 120"/>
              <a:gd name="T74" fmla="*/ 163 w 261"/>
              <a:gd name="T75" fmla="*/ 15 h 120"/>
              <a:gd name="T76" fmla="*/ 203 w 261"/>
              <a:gd name="T77" fmla="*/ 52 h 120"/>
              <a:gd name="T78" fmla="*/ 204 w 261"/>
              <a:gd name="T79" fmla="*/ 53 h 120"/>
              <a:gd name="T80" fmla="*/ 206 w 261"/>
              <a:gd name="T81" fmla="*/ 56 h 120"/>
              <a:gd name="T82" fmla="*/ 245 w 261"/>
              <a:gd name="T83" fmla="*/ 67 h 120"/>
              <a:gd name="T84" fmla="*/ 231 w 261"/>
              <a:gd name="T85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1" h="120">
                <a:moveTo>
                  <a:pt x="241" y="44"/>
                </a:moveTo>
                <a:cubicBezTo>
                  <a:pt x="232" y="42"/>
                  <a:pt x="220" y="41"/>
                  <a:pt x="212" y="45"/>
                </a:cubicBezTo>
                <a:cubicBezTo>
                  <a:pt x="211" y="24"/>
                  <a:pt x="187" y="4"/>
                  <a:pt x="168" y="2"/>
                </a:cubicBezTo>
                <a:cubicBezTo>
                  <a:pt x="150" y="0"/>
                  <a:pt x="130" y="12"/>
                  <a:pt x="124" y="28"/>
                </a:cubicBezTo>
                <a:cubicBezTo>
                  <a:pt x="116" y="22"/>
                  <a:pt x="100" y="20"/>
                  <a:pt x="93" y="20"/>
                </a:cubicBezTo>
                <a:cubicBezTo>
                  <a:pt x="77" y="22"/>
                  <a:pt x="56" y="37"/>
                  <a:pt x="54" y="54"/>
                </a:cubicBezTo>
                <a:cubicBezTo>
                  <a:pt x="43" y="49"/>
                  <a:pt x="31" y="51"/>
                  <a:pt x="21" y="56"/>
                </a:cubicBezTo>
                <a:cubicBezTo>
                  <a:pt x="8" y="62"/>
                  <a:pt x="2" y="77"/>
                  <a:pt x="1" y="90"/>
                </a:cubicBezTo>
                <a:cubicBezTo>
                  <a:pt x="0" y="104"/>
                  <a:pt x="14" y="114"/>
                  <a:pt x="26" y="116"/>
                </a:cubicBezTo>
                <a:cubicBezTo>
                  <a:pt x="37" y="117"/>
                  <a:pt x="53" y="113"/>
                  <a:pt x="61" y="105"/>
                </a:cubicBezTo>
                <a:cubicBezTo>
                  <a:pt x="71" y="117"/>
                  <a:pt x="89" y="119"/>
                  <a:pt x="103" y="120"/>
                </a:cubicBezTo>
                <a:cubicBezTo>
                  <a:pt x="114" y="120"/>
                  <a:pt x="129" y="114"/>
                  <a:pt x="136" y="104"/>
                </a:cubicBezTo>
                <a:cubicBezTo>
                  <a:pt x="147" y="112"/>
                  <a:pt x="160" y="115"/>
                  <a:pt x="174" y="112"/>
                </a:cubicBezTo>
                <a:cubicBezTo>
                  <a:pt x="183" y="111"/>
                  <a:pt x="204" y="106"/>
                  <a:pt x="209" y="95"/>
                </a:cubicBezTo>
                <a:cubicBezTo>
                  <a:pt x="215" y="101"/>
                  <a:pt x="228" y="99"/>
                  <a:pt x="235" y="96"/>
                </a:cubicBezTo>
                <a:cubicBezTo>
                  <a:pt x="246" y="91"/>
                  <a:pt x="257" y="83"/>
                  <a:pt x="259" y="70"/>
                </a:cubicBezTo>
                <a:cubicBezTo>
                  <a:pt x="261" y="57"/>
                  <a:pt x="253" y="48"/>
                  <a:pt x="241" y="44"/>
                </a:cubicBezTo>
                <a:close/>
                <a:moveTo>
                  <a:pt x="231" y="85"/>
                </a:moveTo>
                <a:cubicBezTo>
                  <a:pt x="224" y="89"/>
                  <a:pt x="218" y="87"/>
                  <a:pt x="211" y="88"/>
                </a:cubicBezTo>
                <a:cubicBezTo>
                  <a:pt x="210" y="87"/>
                  <a:pt x="210" y="86"/>
                  <a:pt x="209" y="86"/>
                </a:cubicBezTo>
                <a:cubicBezTo>
                  <a:pt x="200" y="83"/>
                  <a:pt x="193" y="91"/>
                  <a:pt x="186" y="95"/>
                </a:cubicBezTo>
                <a:cubicBezTo>
                  <a:pt x="171" y="104"/>
                  <a:pt x="154" y="104"/>
                  <a:pt x="139" y="97"/>
                </a:cubicBezTo>
                <a:cubicBezTo>
                  <a:pt x="140" y="97"/>
                  <a:pt x="140" y="96"/>
                  <a:pt x="140" y="96"/>
                </a:cubicBezTo>
                <a:cubicBezTo>
                  <a:pt x="140" y="94"/>
                  <a:pt x="139" y="92"/>
                  <a:pt x="136" y="93"/>
                </a:cubicBezTo>
                <a:cubicBezTo>
                  <a:pt x="126" y="95"/>
                  <a:pt x="121" y="105"/>
                  <a:pt x="111" y="109"/>
                </a:cubicBezTo>
                <a:cubicBezTo>
                  <a:pt x="97" y="114"/>
                  <a:pt x="77" y="108"/>
                  <a:pt x="65" y="99"/>
                </a:cubicBezTo>
                <a:cubicBezTo>
                  <a:pt x="65" y="97"/>
                  <a:pt x="64" y="95"/>
                  <a:pt x="62" y="95"/>
                </a:cubicBezTo>
                <a:cubicBezTo>
                  <a:pt x="54" y="96"/>
                  <a:pt x="48" y="100"/>
                  <a:pt x="40" y="103"/>
                </a:cubicBezTo>
                <a:cubicBezTo>
                  <a:pt x="28" y="108"/>
                  <a:pt x="11" y="106"/>
                  <a:pt x="10" y="90"/>
                </a:cubicBezTo>
                <a:cubicBezTo>
                  <a:pt x="10" y="79"/>
                  <a:pt x="18" y="68"/>
                  <a:pt x="28" y="64"/>
                </a:cubicBezTo>
                <a:cubicBezTo>
                  <a:pt x="37" y="60"/>
                  <a:pt x="47" y="64"/>
                  <a:pt x="56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8" y="68"/>
                  <a:pt x="61" y="68"/>
                  <a:pt x="63" y="65"/>
                </a:cubicBezTo>
                <a:cubicBezTo>
                  <a:pt x="69" y="55"/>
                  <a:pt x="70" y="46"/>
                  <a:pt x="81" y="39"/>
                </a:cubicBezTo>
                <a:cubicBezTo>
                  <a:pt x="89" y="33"/>
                  <a:pt x="115" y="29"/>
                  <a:pt x="119" y="43"/>
                </a:cubicBezTo>
                <a:cubicBezTo>
                  <a:pt x="119" y="45"/>
                  <a:pt x="122" y="46"/>
                  <a:pt x="124" y="45"/>
                </a:cubicBezTo>
                <a:cubicBezTo>
                  <a:pt x="125" y="45"/>
                  <a:pt x="127" y="45"/>
                  <a:pt x="127" y="44"/>
                </a:cubicBezTo>
                <a:cubicBezTo>
                  <a:pt x="140" y="33"/>
                  <a:pt x="143" y="16"/>
                  <a:pt x="163" y="15"/>
                </a:cubicBezTo>
                <a:cubicBezTo>
                  <a:pt x="180" y="14"/>
                  <a:pt x="201" y="37"/>
                  <a:pt x="203" y="52"/>
                </a:cubicBezTo>
                <a:cubicBezTo>
                  <a:pt x="203" y="52"/>
                  <a:pt x="204" y="53"/>
                  <a:pt x="204" y="53"/>
                </a:cubicBezTo>
                <a:cubicBezTo>
                  <a:pt x="204" y="54"/>
                  <a:pt x="205" y="55"/>
                  <a:pt x="206" y="56"/>
                </a:cubicBezTo>
                <a:cubicBezTo>
                  <a:pt x="217" y="60"/>
                  <a:pt x="244" y="50"/>
                  <a:pt x="245" y="67"/>
                </a:cubicBezTo>
                <a:cubicBezTo>
                  <a:pt x="245" y="75"/>
                  <a:pt x="237" y="81"/>
                  <a:pt x="231" y="8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" name="Freeform 117"/>
          <p:cNvSpPr>
            <a:spLocks noEditPoints="1"/>
          </p:cNvSpPr>
          <p:nvPr/>
        </p:nvSpPr>
        <p:spPr bwMode="auto">
          <a:xfrm>
            <a:off x="3082246" y="93356"/>
            <a:ext cx="332057" cy="772552"/>
          </a:xfrm>
          <a:custGeom>
            <a:avLst/>
            <a:gdLst>
              <a:gd name="T0" fmla="*/ 166 w 250"/>
              <a:gd name="T1" fmla="*/ 11 h 580"/>
              <a:gd name="T2" fmla="*/ 79 w 250"/>
              <a:gd name="T3" fmla="*/ 12 h 580"/>
              <a:gd name="T4" fmla="*/ 18 w 250"/>
              <a:gd name="T5" fmla="*/ 87 h 580"/>
              <a:gd name="T6" fmla="*/ 66 w 250"/>
              <a:gd name="T7" fmla="*/ 276 h 580"/>
              <a:gd name="T8" fmla="*/ 54 w 250"/>
              <a:gd name="T9" fmla="*/ 300 h 580"/>
              <a:gd name="T10" fmla="*/ 41 w 250"/>
              <a:gd name="T11" fmla="*/ 314 h 580"/>
              <a:gd name="T12" fmla="*/ 67 w 250"/>
              <a:gd name="T13" fmla="*/ 334 h 580"/>
              <a:gd name="T14" fmla="*/ 66 w 250"/>
              <a:gd name="T15" fmla="*/ 335 h 580"/>
              <a:gd name="T16" fmla="*/ 65 w 250"/>
              <a:gd name="T17" fmla="*/ 374 h 580"/>
              <a:gd name="T18" fmla="*/ 36 w 250"/>
              <a:gd name="T19" fmla="*/ 407 h 580"/>
              <a:gd name="T20" fmla="*/ 10 w 250"/>
              <a:gd name="T21" fmla="*/ 449 h 580"/>
              <a:gd name="T22" fmla="*/ 25 w 250"/>
              <a:gd name="T23" fmla="*/ 576 h 580"/>
              <a:gd name="T24" fmla="*/ 32 w 250"/>
              <a:gd name="T25" fmla="*/ 575 h 580"/>
              <a:gd name="T26" fmla="*/ 45 w 250"/>
              <a:gd name="T27" fmla="*/ 416 h 580"/>
              <a:gd name="T28" fmla="*/ 74 w 250"/>
              <a:gd name="T29" fmla="*/ 336 h 580"/>
              <a:gd name="T30" fmla="*/ 75 w 250"/>
              <a:gd name="T31" fmla="*/ 336 h 580"/>
              <a:gd name="T32" fmla="*/ 110 w 250"/>
              <a:gd name="T33" fmla="*/ 330 h 580"/>
              <a:gd name="T34" fmla="*/ 102 w 250"/>
              <a:gd name="T35" fmla="*/ 291 h 580"/>
              <a:gd name="T36" fmla="*/ 232 w 250"/>
              <a:gd name="T37" fmla="*/ 191 h 580"/>
              <a:gd name="T38" fmla="*/ 166 w 250"/>
              <a:gd name="T39" fmla="*/ 11 h 580"/>
              <a:gd name="T40" fmla="*/ 89 w 250"/>
              <a:gd name="T41" fmla="*/ 325 h 580"/>
              <a:gd name="T42" fmla="*/ 69 w 250"/>
              <a:gd name="T43" fmla="*/ 323 h 580"/>
              <a:gd name="T44" fmla="*/ 56 w 250"/>
              <a:gd name="T45" fmla="*/ 313 h 580"/>
              <a:gd name="T46" fmla="*/ 67 w 250"/>
              <a:gd name="T47" fmla="*/ 303 h 580"/>
              <a:gd name="T48" fmla="*/ 76 w 250"/>
              <a:gd name="T49" fmla="*/ 281 h 580"/>
              <a:gd name="T50" fmla="*/ 80 w 250"/>
              <a:gd name="T51" fmla="*/ 284 h 580"/>
              <a:gd name="T52" fmla="*/ 95 w 250"/>
              <a:gd name="T53" fmla="*/ 289 h 580"/>
              <a:gd name="T54" fmla="*/ 95 w 250"/>
              <a:gd name="T55" fmla="*/ 290 h 580"/>
              <a:gd name="T56" fmla="*/ 96 w 250"/>
              <a:gd name="T57" fmla="*/ 299 h 580"/>
              <a:gd name="T58" fmla="*/ 101 w 250"/>
              <a:gd name="T59" fmla="*/ 321 h 580"/>
              <a:gd name="T60" fmla="*/ 89 w 250"/>
              <a:gd name="T61" fmla="*/ 325 h 580"/>
              <a:gd name="T62" fmla="*/ 221 w 250"/>
              <a:gd name="T63" fmla="*/ 154 h 580"/>
              <a:gd name="T64" fmla="*/ 84 w 250"/>
              <a:gd name="T65" fmla="*/ 269 h 580"/>
              <a:gd name="T66" fmla="*/ 77 w 250"/>
              <a:gd name="T67" fmla="*/ 270 h 580"/>
              <a:gd name="T68" fmla="*/ 41 w 250"/>
              <a:gd name="T69" fmla="*/ 225 h 580"/>
              <a:gd name="T70" fmla="*/ 27 w 250"/>
              <a:gd name="T71" fmla="*/ 131 h 580"/>
              <a:gd name="T72" fmla="*/ 49 w 250"/>
              <a:gd name="T73" fmla="*/ 55 h 580"/>
              <a:gd name="T74" fmla="*/ 138 w 250"/>
              <a:gd name="T75" fmla="*/ 16 h 580"/>
              <a:gd name="T76" fmla="*/ 221 w 250"/>
              <a:gd name="T77" fmla="*/ 154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580">
                <a:moveTo>
                  <a:pt x="166" y="11"/>
                </a:moveTo>
                <a:cubicBezTo>
                  <a:pt x="138" y="1"/>
                  <a:pt x="107" y="0"/>
                  <a:pt x="79" y="12"/>
                </a:cubicBezTo>
                <a:cubicBezTo>
                  <a:pt x="45" y="26"/>
                  <a:pt x="29" y="53"/>
                  <a:pt x="18" y="87"/>
                </a:cubicBezTo>
                <a:cubicBezTo>
                  <a:pt x="0" y="144"/>
                  <a:pt x="5" y="245"/>
                  <a:pt x="66" y="276"/>
                </a:cubicBezTo>
                <a:cubicBezTo>
                  <a:pt x="63" y="285"/>
                  <a:pt x="61" y="293"/>
                  <a:pt x="54" y="300"/>
                </a:cubicBezTo>
                <a:cubicBezTo>
                  <a:pt x="49" y="304"/>
                  <a:pt x="41" y="306"/>
                  <a:pt x="41" y="314"/>
                </a:cubicBezTo>
                <a:cubicBezTo>
                  <a:pt x="41" y="326"/>
                  <a:pt x="55" y="332"/>
                  <a:pt x="67" y="334"/>
                </a:cubicBezTo>
                <a:cubicBezTo>
                  <a:pt x="66" y="335"/>
                  <a:pt x="66" y="335"/>
                  <a:pt x="66" y="335"/>
                </a:cubicBezTo>
                <a:cubicBezTo>
                  <a:pt x="66" y="348"/>
                  <a:pt x="67" y="361"/>
                  <a:pt x="65" y="374"/>
                </a:cubicBezTo>
                <a:cubicBezTo>
                  <a:pt x="63" y="388"/>
                  <a:pt x="47" y="399"/>
                  <a:pt x="36" y="407"/>
                </a:cubicBezTo>
                <a:cubicBezTo>
                  <a:pt x="22" y="418"/>
                  <a:pt x="14" y="431"/>
                  <a:pt x="10" y="449"/>
                </a:cubicBezTo>
                <a:cubicBezTo>
                  <a:pt x="0" y="486"/>
                  <a:pt x="8" y="542"/>
                  <a:pt x="25" y="576"/>
                </a:cubicBezTo>
                <a:cubicBezTo>
                  <a:pt x="27" y="580"/>
                  <a:pt x="32" y="578"/>
                  <a:pt x="32" y="575"/>
                </a:cubicBezTo>
                <a:cubicBezTo>
                  <a:pt x="30" y="524"/>
                  <a:pt x="1" y="457"/>
                  <a:pt x="45" y="416"/>
                </a:cubicBezTo>
                <a:cubicBezTo>
                  <a:pt x="71" y="393"/>
                  <a:pt x="86" y="372"/>
                  <a:pt x="74" y="336"/>
                </a:cubicBezTo>
                <a:cubicBezTo>
                  <a:pt x="74" y="336"/>
                  <a:pt x="74" y="336"/>
                  <a:pt x="75" y="336"/>
                </a:cubicBezTo>
                <a:cubicBezTo>
                  <a:pt x="84" y="337"/>
                  <a:pt x="107" y="343"/>
                  <a:pt x="110" y="330"/>
                </a:cubicBezTo>
                <a:cubicBezTo>
                  <a:pt x="113" y="319"/>
                  <a:pt x="112" y="299"/>
                  <a:pt x="102" y="291"/>
                </a:cubicBezTo>
                <a:cubicBezTo>
                  <a:pt x="163" y="300"/>
                  <a:pt x="214" y="249"/>
                  <a:pt x="232" y="191"/>
                </a:cubicBezTo>
                <a:cubicBezTo>
                  <a:pt x="250" y="131"/>
                  <a:pt x="234" y="33"/>
                  <a:pt x="166" y="11"/>
                </a:cubicBezTo>
                <a:close/>
                <a:moveTo>
                  <a:pt x="89" y="325"/>
                </a:moveTo>
                <a:cubicBezTo>
                  <a:pt x="82" y="325"/>
                  <a:pt x="76" y="325"/>
                  <a:pt x="69" y="323"/>
                </a:cubicBezTo>
                <a:cubicBezTo>
                  <a:pt x="69" y="323"/>
                  <a:pt x="50" y="316"/>
                  <a:pt x="56" y="313"/>
                </a:cubicBezTo>
                <a:cubicBezTo>
                  <a:pt x="60" y="310"/>
                  <a:pt x="64" y="307"/>
                  <a:pt x="67" y="303"/>
                </a:cubicBezTo>
                <a:cubicBezTo>
                  <a:pt x="72" y="297"/>
                  <a:pt x="76" y="289"/>
                  <a:pt x="76" y="281"/>
                </a:cubicBezTo>
                <a:cubicBezTo>
                  <a:pt x="77" y="283"/>
                  <a:pt x="78" y="284"/>
                  <a:pt x="80" y="284"/>
                </a:cubicBezTo>
                <a:cubicBezTo>
                  <a:pt x="85" y="286"/>
                  <a:pt x="90" y="288"/>
                  <a:pt x="95" y="289"/>
                </a:cubicBezTo>
                <a:cubicBezTo>
                  <a:pt x="95" y="289"/>
                  <a:pt x="95" y="290"/>
                  <a:pt x="95" y="290"/>
                </a:cubicBezTo>
                <a:cubicBezTo>
                  <a:pt x="94" y="294"/>
                  <a:pt x="94" y="295"/>
                  <a:pt x="96" y="299"/>
                </a:cubicBezTo>
                <a:cubicBezTo>
                  <a:pt x="99" y="306"/>
                  <a:pt x="101" y="313"/>
                  <a:pt x="101" y="321"/>
                </a:cubicBezTo>
                <a:cubicBezTo>
                  <a:pt x="101" y="329"/>
                  <a:pt x="95" y="326"/>
                  <a:pt x="89" y="325"/>
                </a:cubicBezTo>
                <a:close/>
                <a:moveTo>
                  <a:pt x="221" y="154"/>
                </a:moveTo>
                <a:cubicBezTo>
                  <a:pt x="217" y="230"/>
                  <a:pt x="164" y="290"/>
                  <a:pt x="84" y="269"/>
                </a:cubicBezTo>
                <a:cubicBezTo>
                  <a:pt x="81" y="268"/>
                  <a:pt x="78" y="268"/>
                  <a:pt x="77" y="270"/>
                </a:cubicBezTo>
                <a:cubicBezTo>
                  <a:pt x="65" y="255"/>
                  <a:pt x="51" y="242"/>
                  <a:pt x="41" y="225"/>
                </a:cubicBezTo>
                <a:cubicBezTo>
                  <a:pt x="25" y="198"/>
                  <a:pt x="26" y="161"/>
                  <a:pt x="27" y="131"/>
                </a:cubicBezTo>
                <a:cubicBezTo>
                  <a:pt x="28" y="104"/>
                  <a:pt x="36" y="78"/>
                  <a:pt x="49" y="55"/>
                </a:cubicBezTo>
                <a:cubicBezTo>
                  <a:pt x="67" y="24"/>
                  <a:pt x="106" y="16"/>
                  <a:pt x="138" y="16"/>
                </a:cubicBezTo>
                <a:cubicBezTo>
                  <a:pt x="214" y="17"/>
                  <a:pt x="224" y="95"/>
                  <a:pt x="221" y="154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2" name="矩形标注 211"/>
          <p:cNvSpPr/>
          <p:nvPr/>
        </p:nvSpPr>
        <p:spPr>
          <a:xfrm rot="5400000" flipV="1">
            <a:off x="937874" y="2480497"/>
            <a:ext cx="3706585" cy="2411188"/>
          </a:xfrm>
          <a:prstGeom prst="wedgeRectCallout">
            <a:avLst/>
          </a:prstGeom>
          <a:noFill/>
          <a:ln>
            <a:solidFill>
              <a:srgbClr val="F5F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TextBox 76"/>
          <p:cNvSpPr txBox="1"/>
          <p:nvPr/>
        </p:nvSpPr>
        <p:spPr>
          <a:xfrm>
            <a:off x="4319264" y="2461007"/>
            <a:ext cx="1033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</a:t>
            </a:r>
            <a:endParaRPr lang="en-US" altLang="zh-CN" sz="28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 algn="ctr"/>
            <a:r>
              <a:rPr lang="zh-CN" altLang="en-US" sz="28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标题</a:t>
            </a:r>
            <a:endParaRPr lang="zh-CN" altLang="en-US" sz="28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1683494" y="2020972"/>
            <a:ext cx="221534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1683494" y="3150661"/>
            <a:ext cx="221534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1683494" y="4425270"/>
            <a:ext cx="221534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760028" y="1227734"/>
            <a:ext cx="3038599" cy="4828372"/>
            <a:chOff x="2633" y="259"/>
            <a:chExt cx="2421" cy="3847"/>
          </a:xfrm>
          <a:solidFill>
            <a:schemeClr val="bg1">
              <a:lumMod val="95000"/>
              <a:alpha val="80000"/>
            </a:schemeClr>
          </a:solidFill>
        </p:grpSpPr>
        <p:sp>
          <p:nvSpPr>
            <p:cNvPr id="6" name="Freeform 5"/>
            <p:cNvSpPr/>
            <p:nvPr/>
          </p:nvSpPr>
          <p:spPr bwMode="auto">
            <a:xfrm>
              <a:off x="3419" y="1681"/>
              <a:ext cx="849" cy="319"/>
            </a:xfrm>
            <a:custGeom>
              <a:avLst/>
              <a:gdLst>
                <a:gd name="T0" fmla="*/ 343 w 358"/>
                <a:gd name="T1" fmla="*/ 16 h 135"/>
                <a:gd name="T2" fmla="*/ 293 w 358"/>
                <a:gd name="T3" fmla="*/ 65 h 135"/>
                <a:gd name="T4" fmla="*/ 193 w 358"/>
                <a:gd name="T5" fmla="*/ 104 h 135"/>
                <a:gd name="T6" fmla="*/ 81 w 358"/>
                <a:gd name="T7" fmla="*/ 84 h 135"/>
                <a:gd name="T8" fmla="*/ 17 w 358"/>
                <a:gd name="T9" fmla="*/ 4 h 135"/>
                <a:gd name="T10" fmla="*/ 7 w 358"/>
                <a:gd name="T11" fmla="*/ 5 h 135"/>
                <a:gd name="T12" fmla="*/ 169 w 358"/>
                <a:gd name="T13" fmla="*/ 130 h 135"/>
                <a:gd name="T14" fmla="*/ 285 w 358"/>
                <a:gd name="T15" fmla="*/ 105 h 135"/>
                <a:gd name="T16" fmla="*/ 353 w 358"/>
                <a:gd name="T17" fmla="*/ 22 h 135"/>
                <a:gd name="T18" fmla="*/ 343 w 358"/>
                <a:gd name="T19" fmla="*/ 1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8" h="135">
                  <a:moveTo>
                    <a:pt x="343" y="16"/>
                  </a:moveTo>
                  <a:cubicBezTo>
                    <a:pt x="322" y="25"/>
                    <a:pt x="311" y="50"/>
                    <a:pt x="293" y="65"/>
                  </a:cubicBezTo>
                  <a:cubicBezTo>
                    <a:pt x="264" y="88"/>
                    <a:pt x="229" y="98"/>
                    <a:pt x="193" y="104"/>
                  </a:cubicBezTo>
                  <a:cubicBezTo>
                    <a:pt x="154" y="110"/>
                    <a:pt x="116" y="102"/>
                    <a:pt x="81" y="84"/>
                  </a:cubicBezTo>
                  <a:cubicBezTo>
                    <a:pt x="47" y="66"/>
                    <a:pt x="31" y="38"/>
                    <a:pt x="17" y="4"/>
                  </a:cubicBezTo>
                  <a:cubicBezTo>
                    <a:pt x="15" y="0"/>
                    <a:pt x="8" y="0"/>
                    <a:pt x="7" y="5"/>
                  </a:cubicBezTo>
                  <a:cubicBezTo>
                    <a:pt x="0" y="85"/>
                    <a:pt x="108" y="123"/>
                    <a:pt x="169" y="130"/>
                  </a:cubicBezTo>
                  <a:cubicBezTo>
                    <a:pt x="210" y="135"/>
                    <a:pt x="250" y="125"/>
                    <a:pt x="285" y="105"/>
                  </a:cubicBezTo>
                  <a:cubicBezTo>
                    <a:pt x="310" y="90"/>
                    <a:pt x="358" y="54"/>
                    <a:pt x="353" y="22"/>
                  </a:cubicBezTo>
                  <a:cubicBezTo>
                    <a:pt x="352" y="17"/>
                    <a:pt x="347" y="14"/>
                    <a:pt x="34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3716" y="1503"/>
              <a:ext cx="275" cy="121"/>
            </a:xfrm>
            <a:custGeom>
              <a:avLst/>
              <a:gdLst>
                <a:gd name="T0" fmla="*/ 65 w 116"/>
                <a:gd name="T1" fmla="*/ 5 h 51"/>
                <a:gd name="T2" fmla="*/ 3 w 116"/>
                <a:gd name="T3" fmla="*/ 35 h 51"/>
                <a:gd name="T4" fmla="*/ 11 w 116"/>
                <a:gd name="T5" fmla="*/ 42 h 51"/>
                <a:gd name="T6" fmla="*/ 69 w 116"/>
                <a:gd name="T7" fmla="*/ 26 h 51"/>
                <a:gd name="T8" fmla="*/ 104 w 116"/>
                <a:gd name="T9" fmla="*/ 50 h 51"/>
                <a:gd name="T10" fmla="*/ 112 w 116"/>
                <a:gd name="T11" fmla="*/ 44 h 51"/>
                <a:gd name="T12" fmla="*/ 65 w 116"/>
                <a:gd name="T13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1">
                  <a:moveTo>
                    <a:pt x="65" y="5"/>
                  </a:moveTo>
                  <a:cubicBezTo>
                    <a:pt x="40" y="0"/>
                    <a:pt x="15" y="13"/>
                    <a:pt x="3" y="35"/>
                  </a:cubicBezTo>
                  <a:cubicBezTo>
                    <a:pt x="0" y="40"/>
                    <a:pt x="7" y="45"/>
                    <a:pt x="11" y="42"/>
                  </a:cubicBezTo>
                  <a:cubicBezTo>
                    <a:pt x="28" y="28"/>
                    <a:pt x="48" y="19"/>
                    <a:pt x="69" y="26"/>
                  </a:cubicBezTo>
                  <a:cubicBezTo>
                    <a:pt x="84" y="31"/>
                    <a:pt x="90" y="46"/>
                    <a:pt x="104" y="50"/>
                  </a:cubicBezTo>
                  <a:cubicBezTo>
                    <a:pt x="108" y="51"/>
                    <a:pt x="112" y="47"/>
                    <a:pt x="112" y="44"/>
                  </a:cubicBezTo>
                  <a:cubicBezTo>
                    <a:pt x="116" y="22"/>
                    <a:pt x="83" y="8"/>
                    <a:pt x="6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3111" y="874"/>
              <a:ext cx="1154" cy="409"/>
            </a:xfrm>
            <a:custGeom>
              <a:avLst/>
              <a:gdLst>
                <a:gd name="T0" fmla="*/ 482 w 487"/>
                <a:gd name="T1" fmla="*/ 1 h 173"/>
                <a:gd name="T2" fmla="*/ 338 w 487"/>
                <a:gd name="T3" fmla="*/ 41 h 173"/>
                <a:gd name="T4" fmla="*/ 184 w 487"/>
                <a:gd name="T5" fmla="*/ 50 h 173"/>
                <a:gd name="T6" fmla="*/ 1 w 487"/>
                <a:gd name="T7" fmla="*/ 168 h 173"/>
                <a:gd name="T8" fmla="*/ 5 w 487"/>
                <a:gd name="T9" fmla="*/ 172 h 173"/>
                <a:gd name="T10" fmla="*/ 103 w 487"/>
                <a:gd name="T11" fmla="*/ 98 h 173"/>
                <a:gd name="T12" fmla="*/ 251 w 487"/>
                <a:gd name="T13" fmla="*/ 71 h 173"/>
                <a:gd name="T14" fmla="*/ 485 w 487"/>
                <a:gd name="T15" fmla="*/ 5 h 173"/>
                <a:gd name="T16" fmla="*/ 482 w 487"/>
                <a:gd name="T17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7" h="173">
                  <a:moveTo>
                    <a:pt x="482" y="1"/>
                  </a:moveTo>
                  <a:cubicBezTo>
                    <a:pt x="433" y="14"/>
                    <a:pt x="390" y="35"/>
                    <a:pt x="338" y="41"/>
                  </a:cubicBezTo>
                  <a:cubicBezTo>
                    <a:pt x="287" y="47"/>
                    <a:pt x="235" y="44"/>
                    <a:pt x="184" y="50"/>
                  </a:cubicBezTo>
                  <a:cubicBezTo>
                    <a:pt x="118" y="57"/>
                    <a:pt x="25" y="101"/>
                    <a:pt x="1" y="168"/>
                  </a:cubicBezTo>
                  <a:cubicBezTo>
                    <a:pt x="0" y="171"/>
                    <a:pt x="3" y="173"/>
                    <a:pt x="5" y="172"/>
                  </a:cubicBezTo>
                  <a:cubicBezTo>
                    <a:pt x="39" y="147"/>
                    <a:pt x="65" y="117"/>
                    <a:pt x="103" y="98"/>
                  </a:cubicBezTo>
                  <a:cubicBezTo>
                    <a:pt x="149" y="76"/>
                    <a:pt x="201" y="73"/>
                    <a:pt x="251" y="71"/>
                  </a:cubicBezTo>
                  <a:cubicBezTo>
                    <a:pt x="329" y="69"/>
                    <a:pt x="428" y="67"/>
                    <a:pt x="485" y="5"/>
                  </a:cubicBezTo>
                  <a:cubicBezTo>
                    <a:pt x="487" y="2"/>
                    <a:pt x="484" y="0"/>
                    <a:pt x="48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4291" y="907"/>
              <a:ext cx="498" cy="502"/>
            </a:xfrm>
            <a:custGeom>
              <a:avLst/>
              <a:gdLst>
                <a:gd name="T0" fmla="*/ 207 w 210"/>
                <a:gd name="T1" fmla="*/ 190 h 212"/>
                <a:gd name="T2" fmla="*/ 160 w 210"/>
                <a:gd name="T3" fmla="*/ 164 h 212"/>
                <a:gd name="T4" fmla="*/ 92 w 210"/>
                <a:gd name="T5" fmla="*/ 130 h 212"/>
                <a:gd name="T6" fmla="*/ 4 w 210"/>
                <a:gd name="T7" fmla="*/ 2 h 212"/>
                <a:gd name="T8" fmla="*/ 0 w 210"/>
                <a:gd name="T9" fmla="*/ 4 h 212"/>
                <a:gd name="T10" fmla="*/ 68 w 210"/>
                <a:gd name="T11" fmla="*/ 144 h 212"/>
                <a:gd name="T12" fmla="*/ 204 w 210"/>
                <a:gd name="T13" fmla="*/ 201 h 212"/>
                <a:gd name="T14" fmla="*/ 207 w 210"/>
                <a:gd name="T15" fmla="*/ 19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212">
                  <a:moveTo>
                    <a:pt x="207" y="190"/>
                  </a:moveTo>
                  <a:cubicBezTo>
                    <a:pt x="195" y="175"/>
                    <a:pt x="178" y="171"/>
                    <a:pt x="160" y="164"/>
                  </a:cubicBezTo>
                  <a:cubicBezTo>
                    <a:pt x="136" y="155"/>
                    <a:pt x="113" y="144"/>
                    <a:pt x="92" y="130"/>
                  </a:cubicBezTo>
                  <a:cubicBezTo>
                    <a:pt x="48" y="99"/>
                    <a:pt x="30" y="47"/>
                    <a:pt x="4" y="2"/>
                  </a:cubicBezTo>
                  <a:cubicBezTo>
                    <a:pt x="3" y="0"/>
                    <a:pt x="0" y="2"/>
                    <a:pt x="0" y="4"/>
                  </a:cubicBezTo>
                  <a:cubicBezTo>
                    <a:pt x="6" y="55"/>
                    <a:pt x="29" y="109"/>
                    <a:pt x="68" y="144"/>
                  </a:cubicBezTo>
                  <a:cubicBezTo>
                    <a:pt x="98" y="171"/>
                    <a:pt x="163" y="212"/>
                    <a:pt x="204" y="201"/>
                  </a:cubicBezTo>
                  <a:cubicBezTo>
                    <a:pt x="208" y="199"/>
                    <a:pt x="210" y="194"/>
                    <a:pt x="207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4270" y="259"/>
              <a:ext cx="121" cy="208"/>
            </a:xfrm>
            <a:custGeom>
              <a:avLst/>
              <a:gdLst>
                <a:gd name="T0" fmla="*/ 10 w 51"/>
                <a:gd name="T1" fmla="*/ 2 h 88"/>
                <a:gd name="T2" fmla="*/ 1 w 51"/>
                <a:gd name="T3" fmla="*/ 9 h 88"/>
                <a:gd name="T4" fmla="*/ 32 w 51"/>
                <a:gd name="T5" fmla="*/ 80 h 88"/>
                <a:gd name="T6" fmla="*/ 49 w 51"/>
                <a:gd name="T7" fmla="*/ 78 h 88"/>
                <a:gd name="T8" fmla="*/ 10 w 51"/>
                <a:gd name="T9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8">
                  <a:moveTo>
                    <a:pt x="10" y="2"/>
                  </a:moveTo>
                  <a:cubicBezTo>
                    <a:pt x="6" y="0"/>
                    <a:pt x="0" y="4"/>
                    <a:pt x="1" y="9"/>
                  </a:cubicBezTo>
                  <a:cubicBezTo>
                    <a:pt x="6" y="35"/>
                    <a:pt x="20" y="57"/>
                    <a:pt x="32" y="80"/>
                  </a:cubicBezTo>
                  <a:cubicBezTo>
                    <a:pt x="36" y="87"/>
                    <a:pt x="48" y="88"/>
                    <a:pt x="49" y="78"/>
                  </a:cubicBezTo>
                  <a:cubicBezTo>
                    <a:pt x="51" y="48"/>
                    <a:pt x="40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4398" y="318"/>
              <a:ext cx="183" cy="163"/>
            </a:xfrm>
            <a:custGeom>
              <a:avLst/>
              <a:gdLst>
                <a:gd name="T0" fmla="*/ 71 w 77"/>
                <a:gd name="T1" fmla="*/ 5 h 69"/>
                <a:gd name="T2" fmla="*/ 34 w 77"/>
                <a:gd name="T3" fmla="*/ 18 h 69"/>
                <a:gd name="T4" fmla="*/ 3 w 77"/>
                <a:gd name="T5" fmla="*/ 53 h 69"/>
                <a:gd name="T6" fmla="*/ 15 w 77"/>
                <a:gd name="T7" fmla="*/ 63 h 69"/>
                <a:gd name="T8" fmla="*/ 44 w 77"/>
                <a:gd name="T9" fmla="*/ 38 h 69"/>
                <a:gd name="T10" fmla="*/ 75 w 77"/>
                <a:gd name="T11" fmla="*/ 15 h 69"/>
                <a:gd name="T12" fmla="*/ 71 w 77"/>
                <a:gd name="T1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9">
                  <a:moveTo>
                    <a:pt x="71" y="5"/>
                  </a:moveTo>
                  <a:cubicBezTo>
                    <a:pt x="58" y="0"/>
                    <a:pt x="45" y="10"/>
                    <a:pt x="34" y="18"/>
                  </a:cubicBezTo>
                  <a:cubicBezTo>
                    <a:pt x="22" y="27"/>
                    <a:pt x="8" y="39"/>
                    <a:pt x="3" y="53"/>
                  </a:cubicBezTo>
                  <a:cubicBezTo>
                    <a:pt x="0" y="61"/>
                    <a:pt x="8" y="69"/>
                    <a:pt x="15" y="63"/>
                  </a:cubicBezTo>
                  <a:cubicBezTo>
                    <a:pt x="26" y="56"/>
                    <a:pt x="34" y="46"/>
                    <a:pt x="44" y="38"/>
                  </a:cubicBezTo>
                  <a:cubicBezTo>
                    <a:pt x="54" y="31"/>
                    <a:pt x="70" y="26"/>
                    <a:pt x="75" y="15"/>
                  </a:cubicBezTo>
                  <a:cubicBezTo>
                    <a:pt x="77" y="11"/>
                    <a:pt x="75" y="6"/>
                    <a:pt x="7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2860" y="367"/>
              <a:ext cx="1469" cy="971"/>
            </a:xfrm>
            <a:custGeom>
              <a:avLst/>
              <a:gdLst>
                <a:gd name="T0" fmla="*/ 604 w 620"/>
                <a:gd name="T1" fmla="*/ 14 h 410"/>
                <a:gd name="T2" fmla="*/ 356 w 620"/>
                <a:gd name="T3" fmla="*/ 10 h 410"/>
                <a:gd name="T4" fmla="*/ 165 w 620"/>
                <a:gd name="T5" fmla="*/ 77 h 410"/>
                <a:gd name="T6" fmla="*/ 18 w 620"/>
                <a:gd name="T7" fmla="*/ 405 h 410"/>
                <a:gd name="T8" fmla="*/ 25 w 620"/>
                <a:gd name="T9" fmla="*/ 405 h 410"/>
                <a:gd name="T10" fmla="*/ 185 w 620"/>
                <a:gd name="T11" fmla="*/ 86 h 410"/>
                <a:gd name="T12" fmla="*/ 372 w 620"/>
                <a:gd name="T13" fmla="*/ 33 h 410"/>
                <a:gd name="T14" fmla="*/ 603 w 620"/>
                <a:gd name="T15" fmla="*/ 35 h 410"/>
                <a:gd name="T16" fmla="*/ 604 w 620"/>
                <a:gd name="T17" fmla="*/ 1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0" h="410">
                  <a:moveTo>
                    <a:pt x="604" y="14"/>
                  </a:moveTo>
                  <a:cubicBezTo>
                    <a:pt x="520" y="13"/>
                    <a:pt x="440" y="0"/>
                    <a:pt x="356" y="10"/>
                  </a:cubicBezTo>
                  <a:cubicBezTo>
                    <a:pt x="289" y="19"/>
                    <a:pt x="223" y="42"/>
                    <a:pt x="165" y="77"/>
                  </a:cubicBezTo>
                  <a:cubicBezTo>
                    <a:pt x="51" y="146"/>
                    <a:pt x="0" y="278"/>
                    <a:pt x="18" y="405"/>
                  </a:cubicBezTo>
                  <a:cubicBezTo>
                    <a:pt x="19" y="410"/>
                    <a:pt x="25" y="409"/>
                    <a:pt x="25" y="405"/>
                  </a:cubicBezTo>
                  <a:cubicBezTo>
                    <a:pt x="19" y="276"/>
                    <a:pt x="74" y="153"/>
                    <a:pt x="185" y="86"/>
                  </a:cubicBezTo>
                  <a:cubicBezTo>
                    <a:pt x="242" y="52"/>
                    <a:pt x="307" y="40"/>
                    <a:pt x="372" y="33"/>
                  </a:cubicBezTo>
                  <a:cubicBezTo>
                    <a:pt x="447" y="25"/>
                    <a:pt x="528" y="25"/>
                    <a:pt x="603" y="35"/>
                  </a:cubicBezTo>
                  <a:cubicBezTo>
                    <a:pt x="619" y="37"/>
                    <a:pt x="620" y="14"/>
                    <a:pt x="60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2822" y="1338"/>
              <a:ext cx="242" cy="281"/>
            </a:xfrm>
            <a:custGeom>
              <a:avLst/>
              <a:gdLst>
                <a:gd name="T0" fmla="*/ 71 w 102"/>
                <a:gd name="T1" fmla="*/ 112 h 119"/>
                <a:gd name="T2" fmla="*/ 75 w 102"/>
                <a:gd name="T3" fmla="*/ 119 h 119"/>
                <a:gd name="T4" fmla="*/ 85 w 102"/>
                <a:gd name="T5" fmla="*/ 116 h 119"/>
                <a:gd name="T6" fmla="*/ 95 w 102"/>
                <a:gd name="T7" fmla="*/ 117 h 119"/>
                <a:gd name="T8" fmla="*/ 88 w 102"/>
                <a:gd name="T9" fmla="*/ 106 h 119"/>
                <a:gd name="T10" fmla="*/ 95 w 102"/>
                <a:gd name="T11" fmla="*/ 97 h 119"/>
                <a:gd name="T12" fmla="*/ 92 w 102"/>
                <a:gd name="T13" fmla="*/ 87 h 119"/>
                <a:gd name="T14" fmla="*/ 80 w 102"/>
                <a:gd name="T15" fmla="*/ 81 h 119"/>
                <a:gd name="T16" fmla="*/ 21 w 102"/>
                <a:gd name="T17" fmla="*/ 64 h 119"/>
                <a:gd name="T18" fmla="*/ 87 w 102"/>
                <a:gd name="T19" fmla="*/ 23 h 119"/>
                <a:gd name="T20" fmla="*/ 85 w 102"/>
                <a:gd name="T21" fmla="*/ 1 h 119"/>
                <a:gd name="T22" fmla="*/ 2 w 102"/>
                <a:gd name="T23" fmla="*/ 69 h 119"/>
                <a:gd name="T24" fmla="*/ 71 w 102"/>
                <a:gd name="T25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19">
                  <a:moveTo>
                    <a:pt x="71" y="112"/>
                  </a:moveTo>
                  <a:cubicBezTo>
                    <a:pt x="72" y="115"/>
                    <a:pt x="74" y="117"/>
                    <a:pt x="75" y="119"/>
                  </a:cubicBezTo>
                  <a:cubicBezTo>
                    <a:pt x="78" y="118"/>
                    <a:pt x="82" y="116"/>
                    <a:pt x="85" y="116"/>
                  </a:cubicBezTo>
                  <a:cubicBezTo>
                    <a:pt x="89" y="116"/>
                    <a:pt x="92" y="116"/>
                    <a:pt x="95" y="117"/>
                  </a:cubicBezTo>
                  <a:cubicBezTo>
                    <a:pt x="93" y="113"/>
                    <a:pt x="91" y="110"/>
                    <a:pt x="88" y="106"/>
                  </a:cubicBezTo>
                  <a:cubicBezTo>
                    <a:pt x="92" y="104"/>
                    <a:pt x="95" y="101"/>
                    <a:pt x="95" y="97"/>
                  </a:cubicBezTo>
                  <a:cubicBezTo>
                    <a:pt x="95" y="93"/>
                    <a:pt x="94" y="90"/>
                    <a:pt x="92" y="87"/>
                  </a:cubicBezTo>
                  <a:cubicBezTo>
                    <a:pt x="90" y="82"/>
                    <a:pt x="84" y="81"/>
                    <a:pt x="80" y="81"/>
                  </a:cubicBezTo>
                  <a:cubicBezTo>
                    <a:pt x="60" y="83"/>
                    <a:pt x="17" y="102"/>
                    <a:pt x="21" y="64"/>
                  </a:cubicBezTo>
                  <a:cubicBezTo>
                    <a:pt x="23" y="36"/>
                    <a:pt x="65" y="24"/>
                    <a:pt x="87" y="23"/>
                  </a:cubicBezTo>
                  <a:cubicBezTo>
                    <a:pt x="102" y="23"/>
                    <a:pt x="100" y="0"/>
                    <a:pt x="85" y="1"/>
                  </a:cubicBezTo>
                  <a:cubicBezTo>
                    <a:pt x="50" y="2"/>
                    <a:pt x="0" y="27"/>
                    <a:pt x="2" y="69"/>
                  </a:cubicBezTo>
                  <a:cubicBezTo>
                    <a:pt x="4" y="107"/>
                    <a:pt x="39" y="119"/>
                    <a:pt x="71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4464" y="472"/>
              <a:ext cx="555" cy="1280"/>
            </a:xfrm>
            <a:custGeom>
              <a:avLst/>
              <a:gdLst>
                <a:gd name="T0" fmla="*/ 214 w 234"/>
                <a:gd name="T1" fmla="*/ 388 h 541"/>
                <a:gd name="T2" fmla="*/ 173 w 234"/>
                <a:gd name="T3" fmla="*/ 124 h 541"/>
                <a:gd name="T4" fmla="*/ 7 w 234"/>
                <a:gd name="T5" fmla="*/ 0 h 541"/>
                <a:gd name="T6" fmla="*/ 5 w 234"/>
                <a:gd name="T7" fmla="*/ 9 h 541"/>
                <a:gd name="T8" fmla="*/ 88 w 234"/>
                <a:gd name="T9" fmla="*/ 59 h 541"/>
                <a:gd name="T10" fmla="*/ 150 w 234"/>
                <a:gd name="T11" fmla="*/ 146 h 541"/>
                <a:gd name="T12" fmla="*/ 187 w 234"/>
                <a:gd name="T13" fmla="*/ 384 h 541"/>
                <a:gd name="T14" fmla="*/ 187 w 234"/>
                <a:gd name="T15" fmla="*/ 386 h 541"/>
                <a:gd name="T16" fmla="*/ 136 w 234"/>
                <a:gd name="T17" fmla="*/ 395 h 541"/>
                <a:gd name="T18" fmla="*/ 139 w 234"/>
                <a:gd name="T19" fmla="*/ 400 h 541"/>
                <a:gd name="T20" fmla="*/ 181 w 234"/>
                <a:gd name="T21" fmla="*/ 404 h 541"/>
                <a:gd name="T22" fmla="*/ 197 w 234"/>
                <a:gd name="T23" fmla="*/ 453 h 541"/>
                <a:gd name="T24" fmla="*/ 151 w 234"/>
                <a:gd name="T25" fmla="*/ 465 h 541"/>
                <a:gd name="T26" fmla="*/ 117 w 234"/>
                <a:gd name="T27" fmla="*/ 464 h 541"/>
                <a:gd name="T28" fmla="*/ 112 w 234"/>
                <a:gd name="T29" fmla="*/ 473 h 541"/>
                <a:gd name="T30" fmla="*/ 126 w 234"/>
                <a:gd name="T31" fmla="*/ 493 h 541"/>
                <a:gd name="T32" fmla="*/ 94 w 234"/>
                <a:gd name="T33" fmla="*/ 530 h 541"/>
                <a:gd name="T34" fmla="*/ 107 w 234"/>
                <a:gd name="T35" fmla="*/ 541 h 541"/>
                <a:gd name="T36" fmla="*/ 112 w 234"/>
                <a:gd name="T37" fmla="*/ 541 h 541"/>
                <a:gd name="T38" fmla="*/ 118 w 234"/>
                <a:gd name="T39" fmla="*/ 526 h 541"/>
                <a:gd name="T40" fmla="*/ 122 w 234"/>
                <a:gd name="T41" fmla="*/ 515 h 541"/>
                <a:gd name="T42" fmla="*/ 145 w 234"/>
                <a:gd name="T43" fmla="*/ 487 h 541"/>
                <a:gd name="T44" fmla="*/ 158 w 234"/>
                <a:gd name="T45" fmla="*/ 489 h 541"/>
                <a:gd name="T46" fmla="*/ 170 w 234"/>
                <a:gd name="T47" fmla="*/ 496 h 541"/>
                <a:gd name="T48" fmla="*/ 172 w 234"/>
                <a:gd name="T49" fmla="*/ 496 h 541"/>
                <a:gd name="T50" fmla="*/ 225 w 234"/>
                <a:gd name="T51" fmla="*/ 447 h 541"/>
                <a:gd name="T52" fmla="*/ 206 w 234"/>
                <a:gd name="T53" fmla="*/ 398 h 541"/>
                <a:gd name="T54" fmla="*/ 214 w 234"/>
                <a:gd name="T55" fmla="*/ 388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4" h="541">
                  <a:moveTo>
                    <a:pt x="214" y="388"/>
                  </a:moveTo>
                  <a:cubicBezTo>
                    <a:pt x="234" y="303"/>
                    <a:pt x="210" y="201"/>
                    <a:pt x="173" y="124"/>
                  </a:cubicBezTo>
                  <a:cubicBezTo>
                    <a:pt x="144" y="65"/>
                    <a:pt x="75" y="4"/>
                    <a:pt x="7" y="0"/>
                  </a:cubicBezTo>
                  <a:cubicBezTo>
                    <a:pt x="2" y="0"/>
                    <a:pt x="0" y="6"/>
                    <a:pt x="5" y="9"/>
                  </a:cubicBezTo>
                  <a:cubicBezTo>
                    <a:pt x="33" y="25"/>
                    <a:pt x="62" y="38"/>
                    <a:pt x="88" y="59"/>
                  </a:cubicBezTo>
                  <a:cubicBezTo>
                    <a:pt x="117" y="82"/>
                    <a:pt x="135" y="113"/>
                    <a:pt x="150" y="146"/>
                  </a:cubicBezTo>
                  <a:cubicBezTo>
                    <a:pt x="187" y="222"/>
                    <a:pt x="194" y="301"/>
                    <a:pt x="187" y="384"/>
                  </a:cubicBezTo>
                  <a:cubicBezTo>
                    <a:pt x="187" y="384"/>
                    <a:pt x="187" y="385"/>
                    <a:pt x="187" y="386"/>
                  </a:cubicBezTo>
                  <a:cubicBezTo>
                    <a:pt x="169" y="378"/>
                    <a:pt x="147" y="375"/>
                    <a:pt x="136" y="395"/>
                  </a:cubicBezTo>
                  <a:cubicBezTo>
                    <a:pt x="134" y="397"/>
                    <a:pt x="137" y="400"/>
                    <a:pt x="139" y="400"/>
                  </a:cubicBezTo>
                  <a:cubicBezTo>
                    <a:pt x="155" y="400"/>
                    <a:pt x="166" y="396"/>
                    <a:pt x="181" y="404"/>
                  </a:cubicBezTo>
                  <a:cubicBezTo>
                    <a:pt x="201" y="415"/>
                    <a:pt x="213" y="433"/>
                    <a:pt x="197" y="453"/>
                  </a:cubicBezTo>
                  <a:cubicBezTo>
                    <a:pt x="187" y="467"/>
                    <a:pt x="167" y="466"/>
                    <a:pt x="151" y="465"/>
                  </a:cubicBezTo>
                  <a:cubicBezTo>
                    <a:pt x="140" y="465"/>
                    <a:pt x="129" y="458"/>
                    <a:pt x="117" y="464"/>
                  </a:cubicBezTo>
                  <a:cubicBezTo>
                    <a:pt x="113" y="465"/>
                    <a:pt x="111" y="469"/>
                    <a:pt x="112" y="473"/>
                  </a:cubicBezTo>
                  <a:cubicBezTo>
                    <a:pt x="112" y="483"/>
                    <a:pt x="118" y="489"/>
                    <a:pt x="126" y="493"/>
                  </a:cubicBezTo>
                  <a:cubicBezTo>
                    <a:pt x="116" y="506"/>
                    <a:pt x="105" y="518"/>
                    <a:pt x="94" y="530"/>
                  </a:cubicBezTo>
                  <a:cubicBezTo>
                    <a:pt x="99" y="532"/>
                    <a:pt x="104" y="536"/>
                    <a:pt x="107" y="541"/>
                  </a:cubicBezTo>
                  <a:cubicBezTo>
                    <a:pt x="108" y="541"/>
                    <a:pt x="110" y="541"/>
                    <a:pt x="112" y="541"/>
                  </a:cubicBezTo>
                  <a:cubicBezTo>
                    <a:pt x="112" y="535"/>
                    <a:pt x="114" y="530"/>
                    <a:pt x="118" y="526"/>
                  </a:cubicBezTo>
                  <a:cubicBezTo>
                    <a:pt x="118" y="522"/>
                    <a:pt x="120" y="518"/>
                    <a:pt x="122" y="515"/>
                  </a:cubicBezTo>
                  <a:cubicBezTo>
                    <a:pt x="121" y="501"/>
                    <a:pt x="132" y="488"/>
                    <a:pt x="145" y="487"/>
                  </a:cubicBezTo>
                  <a:cubicBezTo>
                    <a:pt x="150" y="486"/>
                    <a:pt x="154" y="487"/>
                    <a:pt x="158" y="489"/>
                  </a:cubicBezTo>
                  <a:cubicBezTo>
                    <a:pt x="163" y="490"/>
                    <a:pt x="167" y="493"/>
                    <a:pt x="170" y="496"/>
                  </a:cubicBezTo>
                  <a:cubicBezTo>
                    <a:pt x="171" y="496"/>
                    <a:pt x="172" y="496"/>
                    <a:pt x="172" y="496"/>
                  </a:cubicBezTo>
                  <a:cubicBezTo>
                    <a:pt x="195" y="489"/>
                    <a:pt x="221" y="472"/>
                    <a:pt x="225" y="447"/>
                  </a:cubicBezTo>
                  <a:cubicBezTo>
                    <a:pt x="229" y="425"/>
                    <a:pt x="221" y="410"/>
                    <a:pt x="206" y="398"/>
                  </a:cubicBezTo>
                  <a:cubicBezTo>
                    <a:pt x="210" y="396"/>
                    <a:pt x="213" y="393"/>
                    <a:pt x="214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3071" y="1683"/>
              <a:ext cx="1510" cy="1811"/>
            </a:xfrm>
            <a:custGeom>
              <a:avLst/>
              <a:gdLst>
                <a:gd name="T0" fmla="*/ 637 w 637"/>
                <a:gd name="T1" fmla="*/ 64 h 765"/>
                <a:gd name="T2" fmla="*/ 368 w 637"/>
                <a:gd name="T3" fmla="*/ 182 h 765"/>
                <a:gd name="T4" fmla="*/ 0 w 637"/>
                <a:gd name="T5" fmla="*/ 19 h 765"/>
                <a:gd name="T6" fmla="*/ 87 w 637"/>
                <a:gd name="T7" fmla="*/ 161 h 765"/>
                <a:gd name="T8" fmla="*/ 102 w 637"/>
                <a:gd name="T9" fmla="*/ 247 h 765"/>
                <a:gd name="T10" fmla="*/ 110 w 637"/>
                <a:gd name="T11" fmla="*/ 464 h 765"/>
                <a:gd name="T12" fmla="*/ 140 w 637"/>
                <a:gd name="T13" fmla="*/ 494 h 765"/>
                <a:gd name="T14" fmla="*/ 119 w 637"/>
                <a:gd name="T15" fmla="*/ 726 h 765"/>
                <a:gd name="T16" fmla="*/ 312 w 637"/>
                <a:gd name="T17" fmla="*/ 726 h 765"/>
                <a:gd name="T18" fmla="*/ 340 w 637"/>
                <a:gd name="T19" fmla="*/ 688 h 765"/>
                <a:gd name="T20" fmla="*/ 372 w 637"/>
                <a:gd name="T21" fmla="*/ 745 h 765"/>
                <a:gd name="T22" fmla="*/ 540 w 637"/>
                <a:gd name="T23" fmla="*/ 606 h 765"/>
                <a:gd name="T24" fmla="*/ 501 w 637"/>
                <a:gd name="T25" fmla="*/ 484 h 765"/>
                <a:gd name="T26" fmla="*/ 524 w 637"/>
                <a:gd name="T27" fmla="*/ 459 h 765"/>
                <a:gd name="T28" fmla="*/ 518 w 637"/>
                <a:gd name="T29" fmla="*/ 294 h 765"/>
                <a:gd name="T30" fmla="*/ 588 w 637"/>
                <a:gd name="T31" fmla="*/ 243 h 765"/>
                <a:gd name="T32" fmla="*/ 549 w 637"/>
                <a:gd name="T33" fmla="*/ 154 h 765"/>
                <a:gd name="T34" fmla="*/ 634 w 637"/>
                <a:gd name="T35" fmla="*/ 100 h 765"/>
                <a:gd name="T36" fmla="*/ 634 w 637"/>
                <a:gd name="T37" fmla="*/ 82 h 765"/>
                <a:gd name="T38" fmla="*/ 351 w 637"/>
                <a:gd name="T39" fmla="*/ 206 h 765"/>
                <a:gd name="T40" fmla="*/ 318 w 637"/>
                <a:gd name="T41" fmla="*/ 256 h 765"/>
                <a:gd name="T42" fmla="*/ 351 w 637"/>
                <a:gd name="T43" fmla="*/ 206 h 765"/>
                <a:gd name="T44" fmla="*/ 246 w 637"/>
                <a:gd name="T45" fmla="*/ 739 h 765"/>
                <a:gd name="T46" fmla="*/ 137 w 637"/>
                <a:gd name="T47" fmla="*/ 689 h 765"/>
                <a:gd name="T48" fmla="*/ 292 w 637"/>
                <a:gd name="T49" fmla="*/ 719 h 765"/>
                <a:gd name="T50" fmla="*/ 529 w 637"/>
                <a:gd name="T51" fmla="*/ 655 h 765"/>
                <a:gd name="T52" fmla="*/ 370 w 637"/>
                <a:gd name="T53" fmla="*/ 693 h 765"/>
                <a:gd name="T54" fmla="*/ 455 w 637"/>
                <a:gd name="T55" fmla="*/ 712 h 765"/>
                <a:gd name="T56" fmla="*/ 533 w 637"/>
                <a:gd name="T57" fmla="*/ 683 h 765"/>
                <a:gd name="T58" fmla="*/ 374 w 637"/>
                <a:gd name="T59" fmla="*/ 729 h 765"/>
                <a:gd name="T60" fmla="*/ 342 w 637"/>
                <a:gd name="T61" fmla="*/ 662 h 765"/>
                <a:gd name="T62" fmla="*/ 294 w 637"/>
                <a:gd name="T63" fmla="*/ 709 h 765"/>
                <a:gd name="T64" fmla="*/ 206 w 637"/>
                <a:gd name="T65" fmla="*/ 692 h 765"/>
                <a:gd name="T66" fmla="*/ 148 w 637"/>
                <a:gd name="T67" fmla="*/ 586 h 765"/>
                <a:gd name="T68" fmla="*/ 418 w 637"/>
                <a:gd name="T69" fmla="*/ 511 h 765"/>
                <a:gd name="T70" fmla="*/ 502 w 637"/>
                <a:gd name="T71" fmla="*/ 564 h 765"/>
                <a:gd name="T72" fmla="*/ 150 w 637"/>
                <a:gd name="T73" fmla="*/ 563 h 765"/>
                <a:gd name="T74" fmla="*/ 214 w 637"/>
                <a:gd name="T75" fmla="*/ 518 h 765"/>
                <a:gd name="T76" fmla="*/ 150 w 637"/>
                <a:gd name="T77" fmla="*/ 563 h 765"/>
                <a:gd name="T78" fmla="*/ 474 w 637"/>
                <a:gd name="T79" fmla="*/ 531 h 765"/>
                <a:gd name="T80" fmla="*/ 489 w 637"/>
                <a:gd name="T81" fmla="*/ 489 h 765"/>
                <a:gd name="T82" fmla="*/ 561 w 637"/>
                <a:gd name="T83" fmla="*/ 241 h 765"/>
                <a:gd name="T84" fmla="*/ 480 w 637"/>
                <a:gd name="T85" fmla="*/ 242 h 765"/>
                <a:gd name="T86" fmla="*/ 493 w 637"/>
                <a:gd name="T87" fmla="*/ 457 h 765"/>
                <a:gd name="T88" fmla="*/ 179 w 637"/>
                <a:gd name="T89" fmla="*/ 243 h 765"/>
                <a:gd name="T90" fmla="*/ 160 w 637"/>
                <a:gd name="T91" fmla="*/ 278 h 765"/>
                <a:gd name="T92" fmla="*/ 118 w 637"/>
                <a:gd name="T93" fmla="*/ 135 h 765"/>
                <a:gd name="T94" fmla="*/ 220 w 637"/>
                <a:gd name="T95" fmla="*/ 189 h 765"/>
                <a:gd name="T96" fmla="*/ 297 w 637"/>
                <a:gd name="T97" fmla="*/ 278 h 765"/>
                <a:gd name="T98" fmla="*/ 410 w 637"/>
                <a:gd name="T99" fmla="*/ 200 h 765"/>
                <a:gd name="T100" fmla="*/ 561 w 637"/>
                <a:gd name="T101" fmla="*/ 241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765">
                  <a:moveTo>
                    <a:pt x="633" y="81"/>
                  </a:moveTo>
                  <a:cubicBezTo>
                    <a:pt x="633" y="75"/>
                    <a:pt x="634" y="69"/>
                    <a:pt x="637" y="64"/>
                  </a:cubicBezTo>
                  <a:cubicBezTo>
                    <a:pt x="637" y="63"/>
                    <a:pt x="637" y="62"/>
                    <a:pt x="637" y="61"/>
                  </a:cubicBezTo>
                  <a:cubicBezTo>
                    <a:pt x="561" y="126"/>
                    <a:pt x="466" y="171"/>
                    <a:pt x="368" y="182"/>
                  </a:cubicBezTo>
                  <a:cubicBezTo>
                    <a:pt x="222" y="199"/>
                    <a:pt x="96" y="112"/>
                    <a:pt x="11" y="0"/>
                  </a:cubicBezTo>
                  <a:cubicBezTo>
                    <a:pt x="10" y="7"/>
                    <a:pt x="6" y="15"/>
                    <a:pt x="0" y="19"/>
                  </a:cubicBezTo>
                  <a:cubicBezTo>
                    <a:pt x="29" y="59"/>
                    <a:pt x="64" y="95"/>
                    <a:pt x="104" y="125"/>
                  </a:cubicBezTo>
                  <a:cubicBezTo>
                    <a:pt x="94" y="135"/>
                    <a:pt x="92" y="147"/>
                    <a:pt x="87" y="161"/>
                  </a:cubicBezTo>
                  <a:cubicBezTo>
                    <a:pt x="82" y="175"/>
                    <a:pt x="67" y="195"/>
                    <a:pt x="69" y="210"/>
                  </a:cubicBezTo>
                  <a:cubicBezTo>
                    <a:pt x="71" y="224"/>
                    <a:pt x="93" y="238"/>
                    <a:pt x="102" y="247"/>
                  </a:cubicBezTo>
                  <a:cubicBezTo>
                    <a:pt x="119" y="264"/>
                    <a:pt x="135" y="285"/>
                    <a:pt x="156" y="295"/>
                  </a:cubicBezTo>
                  <a:cubicBezTo>
                    <a:pt x="141" y="351"/>
                    <a:pt x="128" y="409"/>
                    <a:pt x="110" y="464"/>
                  </a:cubicBezTo>
                  <a:cubicBezTo>
                    <a:pt x="108" y="471"/>
                    <a:pt x="110" y="478"/>
                    <a:pt x="117" y="481"/>
                  </a:cubicBezTo>
                  <a:cubicBezTo>
                    <a:pt x="125" y="486"/>
                    <a:pt x="132" y="490"/>
                    <a:pt x="140" y="494"/>
                  </a:cubicBezTo>
                  <a:cubicBezTo>
                    <a:pt x="122" y="565"/>
                    <a:pt x="119" y="642"/>
                    <a:pt x="113" y="714"/>
                  </a:cubicBezTo>
                  <a:cubicBezTo>
                    <a:pt x="112" y="720"/>
                    <a:pt x="114" y="724"/>
                    <a:pt x="119" y="726"/>
                  </a:cubicBezTo>
                  <a:cubicBezTo>
                    <a:pt x="173" y="754"/>
                    <a:pt x="231" y="765"/>
                    <a:pt x="292" y="759"/>
                  </a:cubicBezTo>
                  <a:cubicBezTo>
                    <a:pt x="310" y="757"/>
                    <a:pt x="311" y="742"/>
                    <a:pt x="312" y="726"/>
                  </a:cubicBezTo>
                  <a:cubicBezTo>
                    <a:pt x="313" y="720"/>
                    <a:pt x="313" y="713"/>
                    <a:pt x="314" y="706"/>
                  </a:cubicBezTo>
                  <a:cubicBezTo>
                    <a:pt x="313" y="692"/>
                    <a:pt x="322" y="686"/>
                    <a:pt x="340" y="688"/>
                  </a:cubicBezTo>
                  <a:cubicBezTo>
                    <a:pt x="345" y="707"/>
                    <a:pt x="353" y="724"/>
                    <a:pt x="362" y="741"/>
                  </a:cubicBezTo>
                  <a:cubicBezTo>
                    <a:pt x="364" y="745"/>
                    <a:pt x="367" y="747"/>
                    <a:pt x="372" y="745"/>
                  </a:cubicBezTo>
                  <a:cubicBezTo>
                    <a:pt x="411" y="734"/>
                    <a:pt x="543" y="765"/>
                    <a:pt x="559" y="708"/>
                  </a:cubicBezTo>
                  <a:cubicBezTo>
                    <a:pt x="569" y="675"/>
                    <a:pt x="551" y="637"/>
                    <a:pt x="540" y="606"/>
                  </a:cubicBezTo>
                  <a:cubicBezTo>
                    <a:pt x="527" y="566"/>
                    <a:pt x="520" y="522"/>
                    <a:pt x="501" y="485"/>
                  </a:cubicBezTo>
                  <a:cubicBezTo>
                    <a:pt x="501" y="484"/>
                    <a:pt x="501" y="484"/>
                    <a:pt x="501" y="484"/>
                  </a:cubicBezTo>
                  <a:cubicBezTo>
                    <a:pt x="506" y="482"/>
                    <a:pt x="511" y="479"/>
                    <a:pt x="516" y="477"/>
                  </a:cubicBezTo>
                  <a:cubicBezTo>
                    <a:pt x="523" y="474"/>
                    <a:pt x="526" y="466"/>
                    <a:pt x="524" y="459"/>
                  </a:cubicBezTo>
                  <a:cubicBezTo>
                    <a:pt x="505" y="410"/>
                    <a:pt x="496" y="360"/>
                    <a:pt x="489" y="309"/>
                  </a:cubicBezTo>
                  <a:cubicBezTo>
                    <a:pt x="499" y="305"/>
                    <a:pt x="509" y="300"/>
                    <a:pt x="518" y="294"/>
                  </a:cubicBezTo>
                  <a:cubicBezTo>
                    <a:pt x="539" y="281"/>
                    <a:pt x="559" y="270"/>
                    <a:pt x="581" y="259"/>
                  </a:cubicBezTo>
                  <a:cubicBezTo>
                    <a:pt x="587" y="256"/>
                    <a:pt x="590" y="250"/>
                    <a:pt x="588" y="243"/>
                  </a:cubicBezTo>
                  <a:cubicBezTo>
                    <a:pt x="583" y="226"/>
                    <a:pt x="573" y="212"/>
                    <a:pt x="567" y="196"/>
                  </a:cubicBezTo>
                  <a:cubicBezTo>
                    <a:pt x="562" y="181"/>
                    <a:pt x="558" y="167"/>
                    <a:pt x="549" y="154"/>
                  </a:cubicBezTo>
                  <a:cubicBezTo>
                    <a:pt x="556" y="151"/>
                    <a:pt x="564" y="147"/>
                    <a:pt x="571" y="143"/>
                  </a:cubicBezTo>
                  <a:cubicBezTo>
                    <a:pt x="594" y="129"/>
                    <a:pt x="615" y="115"/>
                    <a:pt x="634" y="100"/>
                  </a:cubicBezTo>
                  <a:cubicBezTo>
                    <a:pt x="634" y="97"/>
                    <a:pt x="635" y="94"/>
                    <a:pt x="636" y="91"/>
                  </a:cubicBezTo>
                  <a:cubicBezTo>
                    <a:pt x="635" y="88"/>
                    <a:pt x="634" y="85"/>
                    <a:pt x="634" y="82"/>
                  </a:cubicBezTo>
                  <a:lnTo>
                    <a:pt x="633" y="81"/>
                  </a:lnTo>
                  <a:close/>
                  <a:moveTo>
                    <a:pt x="351" y="206"/>
                  </a:moveTo>
                  <a:cubicBezTo>
                    <a:pt x="361" y="206"/>
                    <a:pt x="371" y="205"/>
                    <a:pt x="381" y="204"/>
                  </a:cubicBezTo>
                  <a:cubicBezTo>
                    <a:pt x="370" y="234"/>
                    <a:pt x="356" y="254"/>
                    <a:pt x="318" y="256"/>
                  </a:cubicBezTo>
                  <a:cubicBezTo>
                    <a:pt x="273" y="258"/>
                    <a:pt x="244" y="235"/>
                    <a:pt x="233" y="193"/>
                  </a:cubicBezTo>
                  <a:cubicBezTo>
                    <a:pt x="270" y="204"/>
                    <a:pt x="309" y="208"/>
                    <a:pt x="351" y="206"/>
                  </a:cubicBezTo>
                  <a:close/>
                  <a:moveTo>
                    <a:pt x="291" y="734"/>
                  </a:moveTo>
                  <a:cubicBezTo>
                    <a:pt x="290" y="741"/>
                    <a:pt x="247" y="739"/>
                    <a:pt x="246" y="739"/>
                  </a:cubicBezTo>
                  <a:cubicBezTo>
                    <a:pt x="207" y="738"/>
                    <a:pt x="170" y="727"/>
                    <a:pt x="135" y="710"/>
                  </a:cubicBezTo>
                  <a:cubicBezTo>
                    <a:pt x="136" y="703"/>
                    <a:pt x="137" y="696"/>
                    <a:pt x="137" y="689"/>
                  </a:cubicBezTo>
                  <a:cubicBezTo>
                    <a:pt x="179" y="719"/>
                    <a:pt x="244" y="729"/>
                    <a:pt x="290" y="720"/>
                  </a:cubicBezTo>
                  <a:cubicBezTo>
                    <a:pt x="291" y="720"/>
                    <a:pt x="292" y="720"/>
                    <a:pt x="292" y="719"/>
                  </a:cubicBezTo>
                  <a:cubicBezTo>
                    <a:pt x="292" y="724"/>
                    <a:pt x="292" y="729"/>
                    <a:pt x="291" y="734"/>
                  </a:cubicBezTo>
                  <a:close/>
                  <a:moveTo>
                    <a:pt x="529" y="655"/>
                  </a:moveTo>
                  <a:cubicBezTo>
                    <a:pt x="508" y="660"/>
                    <a:pt x="489" y="672"/>
                    <a:pt x="469" y="680"/>
                  </a:cubicBezTo>
                  <a:cubicBezTo>
                    <a:pt x="436" y="692"/>
                    <a:pt x="404" y="690"/>
                    <a:pt x="370" y="693"/>
                  </a:cubicBezTo>
                  <a:cubicBezTo>
                    <a:pt x="364" y="694"/>
                    <a:pt x="364" y="702"/>
                    <a:pt x="369" y="704"/>
                  </a:cubicBezTo>
                  <a:cubicBezTo>
                    <a:pt x="396" y="717"/>
                    <a:pt x="426" y="719"/>
                    <a:pt x="455" y="712"/>
                  </a:cubicBezTo>
                  <a:cubicBezTo>
                    <a:pt x="481" y="706"/>
                    <a:pt x="511" y="698"/>
                    <a:pt x="533" y="683"/>
                  </a:cubicBezTo>
                  <a:cubicBezTo>
                    <a:pt x="533" y="683"/>
                    <a:pt x="533" y="683"/>
                    <a:pt x="533" y="683"/>
                  </a:cubicBezTo>
                  <a:cubicBezTo>
                    <a:pt x="537" y="723"/>
                    <a:pt x="481" y="722"/>
                    <a:pt x="453" y="722"/>
                  </a:cubicBezTo>
                  <a:cubicBezTo>
                    <a:pt x="426" y="723"/>
                    <a:pt x="400" y="723"/>
                    <a:pt x="374" y="729"/>
                  </a:cubicBezTo>
                  <a:cubicBezTo>
                    <a:pt x="367" y="714"/>
                    <a:pt x="361" y="698"/>
                    <a:pt x="356" y="682"/>
                  </a:cubicBezTo>
                  <a:cubicBezTo>
                    <a:pt x="352" y="671"/>
                    <a:pt x="353" y="667"/>
                    <a:pt x="342" y="662"/>
                  </a:cubicBezTo>
                  <a:cubicBezTo>
                    <a:pt x="326" y="655"/>
                    <a:pt x="310" y="669"/>
                    <a:pt x="302" y="681"/>
                  </a:cubicBezTo>
                  <a:cubicBezTo>
                    <a:pt x="296" y="690"/>
                    <a:pt x="295" y="699"/>
                    <a:pt x="294" y="709"/>
                  </a:cubicBezTo>
                  <a:cubicBezTo>
                    <a:pt x="293" y="708"/>
                    <a:pt x="293" y="708"/>
                    <a:pt x="292" y="708"/>
                  </a:cubicBezTo>
                  <a:cubicBezTo>
                    <a:pt x="266" y="694"/>
                    <a:pt x="235" y="696"/>
                    <a:pt x="206" y="692"/>
                  </a:cubicBezTo>
                  <a:cubicBezTo>
                    <a:pt x="183" y="689"/>
                    <a:pt x="160" y="683"/>
                    <a:pt x="139" y="673"/>
                  </a:cubicBezTo>
                  <a:cubicBezTo>
                    <a:pt x="142" y="644"/>
                    <a:pt x="146" y="615"/>
                    <a:pt x="148" y="586"/>
                  </a:cubicBezTo>
                  <a:cubicBezTo>
                    <a:pt x="182" y="581"/>
                    <a:pt x="228" y="554"/>
                    <a:pt x="236" y="522"/>
                  </a:cubicBezTo>
                  <a:cubicBezTo>
                    <a:pt x="297" y="532"/>
                    <a:pt x="359" y="526"/>
                    <a:pt x="418" y="511"/>
                  </a:cubicBezTo>
                  <a:cubicBezTo>
                    <a:pt x="420" y="531"/>
                    <a:pt x="435" y="546"/>
                    <a:pt x="452" y="556"/>
                  </a:cubicBezTo>
                  <a:cubicBezTo>
                    <a:pt x="464" y="563"/>
                    <a:pt x="486" y="569"/>
                    <a:pt x="502" y="564"/>
                  </a:cubicBezTo>
                  <a:cubicBezTo>
                    <a:pt x="511" y="594"/>
                    <a:pt x="522" y="624"/>
                    <a:pt x="529" y="655"/>
                  </a:cubicBezTo>
                  <a:close/>
                  <a:moveTo>
                    <a:pt x="150" y="563"/>
                  </a:moveTo>
                  <a:cubicBezTo>
                    <a:pt x="152" y="542"/>
                    <a:pt x="153" y="520"/>
                    <a:pt x="153" y="499"/>
                  </a:cubicBezTo>
                  <a:cubicBezTo>
                    <a:pt x="173" y="507"/>
                    <a:pt x="193" y="514"/>
                    <a:pt x="214" y="518"/>
                  </a:cubicBezTo>
                  <a:cubicBezTo>
                    <a:pt x="204" y="527"/>
                    <a:pt x="195" y="537"/>
                    <a:pt x="185" y="545"/>
                  </a:cubicBezTo>
                  <a:cubicBezTo>
                    <a:pt x="174" y="553"/>
                    <a:pt x="162" y="558"/>
                    <a:pt x="150" y="563"/>
                  </a:cubicBezTo>
                  <a:close/>
                  <a:moveTo>
                    <a:pt x="494" y="534"/>
                  </a:moveTo>
                  <a:cubicBezTo>
                    <a:pt x="487" y="533"/>
                    <a:pt x="480" y="533"/>
                    <a:pt x="474" y="531"/>
                  </a:cubicBezTo>
                  <a:cubicBezTo>
                    <a:pt x="457" y="528"/>
                    <a:pt x="447" y="519"/>
                    <a:pt x="437" y="506"/>
                  </a:cubicBezTo>
                  <a:cubicBezTo>
                    <a:pt x="454" y="501"/>
                    <a:pt x="472" y="495"/>
                    <a:pt x="489" y="489"/>
                  </a:cubicBezTo>
                  <a:cubicBezTo>
                    <a:pt x="489" y="504"/>
                    <a:pt x="491" y="519"/>
                    <a:pt x="494" y="534"/>
                  </a:cubicBezTo>
                  <a:close/>
                  <a:moveTo>
                    <a:pt x="561" y="241"/>
                  </a:moveTo>
                  <a:cubicBezTo>
                    <a:pt x="536" y="253"/>
                    <a:pt x="505" y="268"/>
                    <a:pt x="486" y="289"/>
                  </a:cubicBezTo>
                  <a:cubicBezTo>
                    <a:pt x="484" y="273"/>
                    <a:pt x="482" y="258"/>
                    <a:pt x="480" y="242"/>
                  </a:cubicBezTo>
                  <a:cubicBezTo>
                    <a:pt x="479" y="233"/>
                    <a:pt x="466" y="232"/>
                    <a:pt x="464" y="241"/>
                  </a:cubicBezTo>
                  <a:cubicBezTo>
                    <a:pt x="454" y="313"/>
                    <a:pt x="471" y="388"/>
                    <a:pt x="493" y="457"/>
                  </a:cubicBezTo>
                  <a:cubicBezTo>
                    <a:pt x="378" y="504"/>
                    <a:pt x="251" y="523"/>
                    <a:pt x="138" y="463"/>
                  </a:cubicBezTo>
                  <a:cubicBezTo>
                    <a:pt x="160" y="393"/>
                    <a:pt x="180" y="317"/>
                    <a:pt x="179" y="243"/>
                  </a:cubicBezTo>
                  <a:cubicBezTo>
                    <a:pt x="179" y="239"/>
                    <a:pt x="172" y="238"/>
                    <a:pt x="171" y="242"/>
                  </a:cubicBezTo>
                  <a:cubicBezTo>
                    <a:pt x="167" y="254"/>
                    <a:pt x="164" y="266"/>
                    <a:pt x="160" y="278"/>
                  </a:cubicBezTo>
                  <a:cubicBezTo>
                    <a:pt x="140" y="255"/>
                    <a:pt x="89" y="211"/>
                    <a:pt x="89" y="210"/>
                  </a:cubicBezTo>
                  <a:cubicBezTo>
                    <a:pt x="98" y="187"/>
                    <a:pt x="119" y="161"/>
                    <a:pt x="118" y="135"/>
                  </a:cubicBezTo>
                  <a:cubicBezTo>
                    <a:pt x="120" y="137"/>
                    <a:pt x="122" y="139"/>
                    <a:pt x="125" y="140"/>
                  </a:cubicBezTo>
                  <a:cubicBezTo>
                    <a:pt x="155" y="162"/>
                    <a:pt x="187" y="178"/>
                    <a:pt x="220" y="189"/>
                  </a:cubicBezTo>
                  <a:cubicBezTo>
                    <a:pt x="219" y="190"/>
                    <a:pt x="219" y="191"/>
                    <a:pt x="219" y="192"/>
                  </a:cubicBezTo>
                  <a:cubicBezTo>
                    <a:pt x="217" y="238"/>
                    <a:pt x="254" y="270"/>
                    <a:pt x="297" y="278"/>
                  </a:cubicBezTo>
                  <a:cubicBezTo>
                    <a:pt x="358" y="289"/>
                    <a:pt x="391" y="260"/>
                    <a:pt x="409" y="205"/>
                  </a:cubicBezTo>
                  <a:cubicBezTo>
                    <a:pt x="410" y="203"/>
                    <a:pt x="410" y="201"/>
                    <a:pt x="410" y="200"/>
                  </a:cubicBezTo>
                  <a:cubicBezTo>
                    <a:pt x="456" y="192"/>
                    <a:pt x="500" y="178"/>
                    <a:pt x="542" y="158"/>
                  </a:cubicBezTo>
                  <a:cubicBezTo>
                    <a:pt x="531" y="187"/>
                    <a:pt x="550" y="214"/>
                    <a:pt x="561" y="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3787" y="680"/>
              <a:ext cx="388" cy="236"/>
            </a:xfrm>
            <a:custGeom>
              <a:avLst/>
              <a:gdLst>
                <a:gd name="T0" fmla="*/ 149 w 164"/>
                <a:gd name="T1" fmla="*/ 4 h 100"/>
                <a:gd name="T2" fmla="*/ 80 w 164"/>
                <a:gd name="T3" fmla="*/ 54 h 100"/>
                <a:gd name="T4" fmla="*/ 3 w 164"/>
                <a:gd name="T5" fmla="*/ 92 h 100"/>
                <a:gd name="T6" fmla="*/ 6 w 164"/>
                <a:gd name="T7" fmla="*/ 99 h 100"/>
                <a:gd name="T8" fmla="*/ 86 w 164"/>
                <a:gd name="T9" fmla="*/ 65 h 100"/>
                <a:gd name="T10" fmla="*/ 158 w 164"/>
                <a:gd name="T11" fmla="*/ 14 h 100"/>
                <a:gd name="T12" fmla="*/ 149 w 164"/>
                <a:gd name="T13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00">
                  <a:moveTo>
                    <a:pt x="149" y="4"/>
                  </a:moveTo>
                  <a:cubicBezTo>
                    <a:pt x="126" y="21"/>
                    <a:pt x="102" y="37"/>
                    <a:pt x="80" y="54"/>
                  </a:cubicBezTo>
                  <a:cubicBezTo>
                    <a:pt x="57" y="72"/>
                    <a:pt x="28" y="78"/>
                    <a:pt x="3" y="92"/>
                  </a:cubicBezTo>
                  <a:cubicBezTo>
                    <a:pt x="0" y="94"/>
                    <a:pt x="2" y="100"/>
                    <a:pt x="6" y="99"/>
                  </a:cubicBezTo>
                  <a:cubicBezTo>
                    <a:pt x="35" y="94"/>
                    <a:pt x="60" y="78"/>
                    <a:pt x="86" y="65"/>
                  </a:cubicBezTo>
                  <a:cubicBezTo>
                    <a:pt x="114" y="51"/>
                    <a:pt x="136" y="36"/>
                    <a:pt x="158" y="14"/>
                  </a:cubicBezTo>
                  <a:cubicBezTo>
                    <a:pt x="164" y="8"/>
                    <a:pt x="155" y="0"/>
                    <a:pt x="14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3445" y="644"/>
              <a:ext cx="500" cy="332"/>
            </a:xfrm>
            <a:custGeom>
              <a:avLst/>
              <a:gdLst>
                <a:gd name="T0" fmla="*/ 198 w 211"/>
                <a:gd name="T1" fmla="*/ 4 h 140"/>
                <a:gd name="T2" fmla="*/ 111 w 211"/>
                <a:gd name="T3" fmla="*/ 65 h 140"/>
                <a:gd name="T4" fmla="*/ 7 w 211"/>
                <a:gd name="T5" fmla="*/ 116 h 140"/>
                <a:gd name="T6" fmla="*/ 11 w 211"/>
                <a:gd name="T7" fmla="*/ 133 h 140"/>
                <a:gd name="T8" fmla="*/ 106 w 211"/>
                <a:gd name="T9" fmla="*/ 97 h 140"/>
                <a:gd name="T10" fmla="*/ 206 w 211"/>
                <a:gd name="T11" fmla="*/ 12 h 140"/>
                <a:gd name="T12" fmla="*/ 198 w 211"/>
                <a:gd name="T13" fmla="*/ 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40">
                  <a:moveTo>
                    <a:pt x="198" y="4"/>
                  </a:moveTo>
                  <a:cubicBezTo>
                    <a:pt x="169" y="24"/>
                    <a:pt x="141" y="46"/>
                    <a:pt x="111" y="65"/>
                  </a:cubicBezTo>
                  <a:cubicBezTo>
                    <a:pt x="79" y="85"/>
                    <a:pt x="35" y="91"/>
                    <a:pt x="7" y="116"/>
                  </a:cubicBezTo>
                  <a:cubicBezTo>
                    <a:pt x="0" y="121"/>
                    <a:pt x="2" y="131"/>
                    <a:pt x="11" y="133"/>
                  </a:cubicBezTo>
                  <a:cubicBezTo>
                    <a:pt x="45" y="140"/>
                    <a:pt x="79" y="115"/>
                    <a:pt x="106" y="97"/>
                  </a:cubicBezTo>
                  <a:cubicBezTo>
                    <a:pt x="142" y="72"/>
                    <a:pt x="176" y="44"/>
                    <a:pt x="206" y="12"/>
                  </a:cubicBezTo>
                  <a:cubicBezTo>
                    <a:pt x="211" y="7"/>
                    <a:pt x="204" y="0"/>
                    <a:pt x="19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3083" y="699"/>
              <a:ext cx="443" cy="480"/>
            </a:xfrm>
            <a:custGeom>
              <a:avLst/>
              <a:gdLst>
                <a:gd name="T0" fmla="*/ 176 w 187"/>
                <a:gd name="T1" fmla="*/ 2 h 203"/>
                <a:gd name="T2" fmla="*/ 64 w 187"/>
                <a:gd name="T3" fmla="*/ 81 h 203"/>
                <a:gd name="T4" fmla="*/ 2 w 187"/>
                <a:gd name="T5" fmla="*/ 196 h 203"/>
                <a:gd name="T6" fmla="*/ 16 w 187"/>
                <a:gd name="T7" fmla="*/ 198 h 203"/>
                <a:gd name="T8" fmla="*/ 81 w 187"/>
                <a:gd name="T9" fmla="*/ 94 h 203"/>
                <a:gd name="T10" fmla="*/ 180 w 187"/>
                <a:gd name="T11" fmla="*/ 13 h 203"/>
                <a:gd name="T12" fmla="*/ 176 w 187"/>
                <a:gd name="T13" fmla="*/ 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203">
                  <a:moveTo>
                    <a:pt x="176" y="2"/>
                  </a:moveTo>
                  <a:cubicBezTo>
                    <a:pt x="128" y="16"/>
                    <a:pt x="96" y="44"/>
                    <a:pt x="64" y="81"/>
                  </a:cubicBezTo>
                  <a:cubicBezTo>
                    <a:pt x="40" y="111"/>
                    <a:pt x="0" y="155"/>
                    <a:pt x="2" y="196"/>
                  </a:cubicBezTo>
                  <a:cubicBezTo>
                    <a:pt x="3" y="203"/>
                    <a:pt x="13" y="203"/>
                    <a:pt x="16" y="198"/>
                  </a:cubicBezTo>
                  <a:cubicBezTo>
                    <a:pt x="37" y="162"/>
                    <a:pt x="54" y="127"/>
                    <a:pt x="81" y="94"/>
                  </a:cubicBezTo>
                  <a:cubicBezTo>
                    <a:pt x="107" y="62"/>
                    <a:pt x="142" y="30"/>
                    <a:pt x="180" y="13"/>
                  </a:cubicBezTo>
                  <a:cubicBezTo>
                    <a:pt x="187" y="10"/>
                    <a:pt x="183" y="0"/>
                    <a:pt x="17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4396" y="748"/>
              <a:ext cx="140" cy="322"/>
            </a:xfrm>
            <a:custGeom>
              <a:avLst/>
              <a:gdLst>
                <a:gd name="T0" fmla="*/ 12 w 59"/>
                <a:gd name="T1" fmla="*/ 5 h 136"/>
                <a:gd name="T2" fmla="*/ 3 w 59"/>
                <a:gd name="T3" fmla="*/ 10 h 136"/>
                <a:gd name="T4" fmla="*/ 19 w 59"/>
                <a:gd name="T5" fmla="*/ 71 h 136"/>
                <a:gd name="T6" fmla="*/ 26 w 59"/>
                <a:gd name="T7" fmla="*/ 130 h 136"/>
                <a:gd name="T8" fmla="*/ 38 w 59"/>
                <a:gd name="T9" fmla="*/ 131 h 136"/>
                <a:gd name="T10" fmla="*/ 12 w 59"/>
                <a:gd name="T11" fmla="*/ 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136">
                  <a:moveTo>
                    <a:pt x="12" y="5"/>
                  </a:moveTo>
                  <a:cubicBezTo>
                    <a:pt x="9" y="0"/>
                    <a:pt x="0" y="5"/>
                    <a:pt x="3" y="10"/>
                  </a:cubicBezTo>
                  <a:cubicBezTo>
                    <a:pt x="11" y="30"/>
                    <a:pt x="16" y="50"/>
                    <a:pt x="19" y="71"/>
                  </a:cubicBezTo>
                  <a:cubicBezTo>
                    <a:pt x="22" y="91"/>
                    <a:pt x="20" y="111"/>
                    <a:pt x="26" y="130"/>
                  </a:cubicBezTo>
                  <a:cubicBezTo>
                    <a:pt x="28" y="136"/>
                    <a:pt x="36" y="135"/>
                    <a:pt x="38" y="131"/>
                  </a:cubicBezTo>
                  <a:cubicBezTo>
                    <a:pt x="59" y="92"/>
                    <a:pt x="33" y="38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4611" y="782"/>
              <a:ext cx="247" cy="411"/>
            </a:xfrm>
            <a:custGeom>
              <a:avLst/>
              <a:gdLst>
                <a:gd name="T0" fmla="*/ 10 w 104"/>
                <a:gd name="T1" fmla="*/ 4 h 174"/>
                <a:gd name="T2" fmla="*/ 3 w 104"/>
                <a:gd name="T3" fmla="*/ 9 h 174"/>
                <a:gd name="T4" fmla="*/ 56 w 104"/>
                <a:gd name="T5" fmla="*/ 168 h 174"/>
                <a:gd name="T6" fmla="*/ 68 w 104"/>
                <a:gd name="T7" fmla="*/ 169 h 174"/>
                <a:gd name="T8" fmla="*/ 10 w 104"/>
                <a:gd name="T9" fmla="*/ 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74">
                  <a:moveTo>
                    <a:pt x="10" y="4"/>
                  </a:moveTo>
                  <a:cubicBezTo>
                    <a:pt x="6" y="0"/>
                    <a:pt x="0" y="4"/>
                    <a:pt x="3" y="9"/>
                  </a:cubicBezTo>
                  <a:cubicBezTo>
                    <a:pt x="36" y="61"/>
                    <a:pt x="50" y="107"/>
                    <a:pt x="56" y="168"/>
                  </a:cubicBezTo>
                  <a:cubicBezTo>
                    <a:pt x="57" y="174"/>
                    <a:pt x="65" y="174"/>
                    <a:pt x="68" y="169"/>
                  </a:cubicBezTo>
                  <a:cubicBezTo>
                    <a:pt x="104" y="110"/>
                    <a:pt x="47" y="47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3858" y="545"/>
              <a:ext cx="329" cy="47"/>
            </a:xfrm>
            <a:custGeom>
              <a:avLst/>
              <a:gdLst>
                <a:gd name="T0" fmla="*/ 131 w 139"/>
                <a:gd name="T1" fmla="*/ 4 h 20"/>
                <a:gd name="T2" fmla="*/ 3 w 139"/>
                <a:gd name="T3" fmla="*/ 7 h 20"/>
                <a:gd name="T4" fmla="*/ 3 w 139"/>
                <a:gd name="T5" fmla="*/ 12 h 20"/>
                <a:gd name="T6" fmla="*/ 131 w 139"/>
                <a:gd name="T7" fmla="*/ 18 h 20"/>
                <a:gd name="T8" fmla="*/ 131 w 139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20">
                  <a:moveTo>
                    <a:pt x="131" y="4"/>
                  </a:moveTo>
                  <a:cubicBezTo>
                    <a:pt x="88" y="0"/>
                    <a:pt x="46" y="2"/>
                    <a:pt x="3" y="7"/>
                  </a:cubicBezTo>
                  <a:cubicBezTo>
                    <a:pt x="0" y="7"/>
                    <a:pt x="0" y="12"/>
                    <a:pt x="3" y="12"/>
                  </a:cubicBezTo>
                  <a:cubicBezTo>
                    <a:pt x="46" y="18"/>
                    <a:pt x="88" y="20"/>
                    <a:pt x="131" y="18"/>
                  </a:cubicBezTo>
                  <a:cubicBezTo>
                    <a:pt x="139" y="17"/>
                    <a:pt x="139" y="4"/>
                    <a:pt x="1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3988" y="427"/>
              <a:ext cx="247" cy="94"/>
            </a:xfrm>
            <a:custGeom>
              <a:avLst/>
              <a:gdLst>
                <a:gd name="T0" fmla="*/ 94 w 104"/>
                <a:gd name="T1" fmla="*/ 20 h 40"/>
                <a:gd name="T2" fmla="*/ 5 w 104"/>
                <a:gd name="T3" fmla="*/ 13 h 40"/>
                <a:gd name="T4" fmla="*/ 4 w 104"/>
                <a:gd name="T5" fmla="*/ 24 h 40"/>
                <a:gd name="T6" fmla="*/ 88 w 104"/>
                <a:gd name="T7" fmla="*/ 38 h 40"/>
                <a:gd name="T8" fmla="*/ 94 w 104"/>
                <a:gd name="T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0">
                  <a:moveTo>
                    <a:pt x="94" y="20"/>
                  </a:moveTo>
                  <a:cubicBezTo>
                    <a:pt x="67" y="12"/>
                    <a:pt x="32" y="0"/>
                    <a:pt x="5" y="13"/>
                  </a:cubicBezTo>
                  <a:cubicBezTo>
                    <a:pt x="0" y="15"/>
                    <a:pt x="0" y="21"/>
                    <a:pt x="4" y="24"/>
                  </a:cubicBezTo>
                  <a:cubicBezTo>
                    <a:pt x="29" y="36"/>
                    <a:pt x="62" y="33"/>
                    <a:pt x="88" y="38"/>
                  </a:cubicBezTo>
                  <a:cubicBezTo>
                    <a:pt x="98" y="40"/>
                    <a:pt x="104" y="23"/>
                    <a:pt x="9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4536" y="590"/>
              <a:ext cx="215" cy="194"/>
            </a:xfrm>
            <a:custGeom>
              <a:avLst/>
              <a:gdLst>
                <a:gd name="T0" fmla="*/ 61 w 91"/>
                <a:gd name="T1" fmla="*/ 36 h 82"/>
                <a:gd name="T2" fmla="*/ 11 w 91"/>
                <a:gd name="T3" fmla="*/ 3 h 82"/>
                <a:gd name="T4" fmla="*/ 5 w 91"/>
                <a:gd name="T5" fmla="*/ 13 h 82"/>
                <a:gd name="T6" fmla="*/ 44 w 91"/>
                <a:gd name="T7" fmla="*/ 52 h 82"/>
                <a:gd name="T8" fmla="*/ 79 w 91"/>
                <a:gd name="T9" fmla="*/ 82 h 82"/>
                <a:gd name="T10" fmla="*/ 89 w 91"/>
                <a:gd name="T11" fmla="*/ 75 h 82"/>
                <a:gd name="T12" fmla="*/ 61 w 91"/>
                <a:gd name="T13" fmla="*/ 3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82">
                  <a:moveTo>
                    <a:pt x="61" y="36"/>
                  </a:moveTo>
                  <a:cubicBezTo>
                    <a:pt x="46" y="22"/>
                    <a:pt x="29" y="12"/>
                    <a:pt x="11" y="3"/>
                  </a:cubicBezTo>
                  <a:cubicBezTo>
                    <a:pt x="4" y="0"/>
                    <a:pt x="0" y="9"/>
                    <a:pt x="5" y="13"/>
                  </a:cubicBezTo>
                  <a:cubicBezTo>
                    <a:pt x="19" y="25"/>
                    <a:pt x="32" y="39"/>
                    <a:pt x="44" y="52"/>
                  </a:cubicBezTo>
                  <a:cubicBezTo>
                    <a:pt x="53" y="62"/>
                    <a:pt x="64" y="82"/>
                    <a:pt x="79" y="82"/>
                  </a:cubicBezTo>
                  <a:cubicBezTo>
                    <a:pt x="84" y="82"/>
                    <a:pt x="88" y="80"/>
                    <a:pt x="89" y="75"/>
                  </a:cubicBezTo>
                  <a:cubicBezTo>
                    <a:pt x="91" y="59"/>
                    <a:pt x="72" y="45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4355" y="1598"/>
              <a:ext cx="699" cy="674"/>
            </a:xfrm>
            <a:custGeom>
              <a:avLst/>
              <a:gdLst>
                <a:gd name="T0" fmla="*/ 269 w 295"/>
                <a:gd name="T1" fmla="*/ 98 h 285"/>
                <a:gd name="T2" fmla="*/ 273 w 295"/>
                <a:gd name="T3" fmla="*/ 53 h 285"/>
                <a:gd name="T4" fmla="*/ 230 w 295"/>
                <a:gd name="T5" fmla="*/ 34 h 285"/>
                <a:gd name="T6" fmla="*/ 207 w 295"/>
                <a:gd name="T7" fmla="*/ 2 h 285"/>
                <a:gd name="T8" fmla="*/ 171 w 295"/>
                <a:gd name="T9" fmla="*/ 12 h 285"/>
                <a:gd name="T10" fmla="*/ 160 w 295"/>
                <a:gd name="T11" fmla="*/ 30 h 285"/>
                <a:gd name="T12" fmla="*/ 142 w 295"/>
                <a:gd name="T13" fmla="*/ 43 h 285"/>
                <a:gd name="T14" fmla="*/ 88 w 295"/>
                <a:gd name="T15" fmla="*/ 46 h 285"/>
                <a:gd name="T16" fmla="*/ 77 w 295"/>
                <a:gd name="T17" fmla="*/ 137 h 285"/>
                <a:gd name="T18" fmla="*/ 1 w 295"/>
                <a:gd name="T19" fmla="*/ 202 h 285"/>
                <a:gd name="T20" fmla="*/ 2 w 295"/>
                <a:gd name="T21" fmla="*/ 205 h 285"/>
                <a:gd name="T22" fmla="*/ 107 w 295"/>
                <a:gd name="T23" fmla="*/ 91 h 285"/>
                <a:gd name="T24" fmla="*/ 103 w 295"/>
                <a:gd name="T25" fmla="*/ 69 h 285"/>
                <a:gd name="T26" fmla="*/ 129 w 295"/>
                <a:gd name="T27" fmla="*/ 53 h 285"/>
                <a:gd name="T28" fmla="*/ 135 w 295"/>
                <a:gd name="T29" fmla="*/ 62 h 285"/>
                <a:gd name="T30" fmla="*/ 154 w 295"/>
                <a:gd name="T31" fmla="*/ 72 h 285"/>
                <a:gd name="T32" fmla="*/ 171 w 295"/>
                <a:gd name="T33" fmla="*/ 65 h 285"/>
                <a:gd name="T34" fmla="*/ 174 w 295"/>
                <a:gd name="T35" fmla="*/ 53 h 285"/>
                <a:gd name="T36" fmla="*/ 197 w 295"/>
                <a:gd name="T37" fmla="*/ 55 h 285"/>
                <a:gd name="T38" fmla="*/ 214 w 295"/>
                <a:gd name="T39" fmla="*/ 69 h 285"/>
                <a:gd name="T40" fmla="*/ 217 w 295"/>
                <a:gd name="T41" fmla="*/ 64 h 285"/>
                <a:gd name="T42" fmla="*/ 238 w 295"/>
                <a:gd name="T43" fmla="*/ 93 h 285"/>
                <a:gd name="T44" fmla="*/ 237 w 295"/>
                <a:gd name="T45" fmla="*/ 112 h 285"/>
                <a:gd name="T46" fmla="*/ 245 w 295"/>
                <a:gd name="T47" fmla="*/ 113 h 285"/>
                <a:gd name="T48" fmla="*/ 259 w 295"/>
                <a:gd name="T49" fmla="*/ 143 h 285"/>
                <a:gd name="T50" fmla="*/ 208 w 295"/>
                <a:gd name="T51" fmla="*/ 139 h 285"/>
                <a:gd name="T52" fmla="*/ 163 w 295"/>
                <a:gd name="T53" fmla="*/ 148 h 285"/>
                <a:gd name="T54" fmla="*/ 115 w 295"/>
                <a:gd name="T55" fmla="*/ 192 h 285"/>
                <a:gd name="T56" fmla="*/ 33 w 295"/>
                <a:gd name="T57" fmla="*/ 253 h 285"/>
                <a:gd name="T58" fmla="*/ 43 w 295"/>
                <a:gd name="T59" fmla="*/ 277 h 285"/>
                <a:gd name="T60" fmla="*/ 131 w 295"/>
                <a:gd name="T61" fmla="*/ 205 h 285"/>
                <a:gd name="T62" fmla="*/ 205 w 295"/>
                <a:gd name="T63" fmla="*/ 157 h 285"/>
                <a:gd name="T64" fmla="*/ 256 w 295"/>
                <a:gd name="T65" fmla="*/ 163 h 285"/>
                <a:gd name="T66" fmla="*/ 292 w 295"/>
                <a:gd name="T67" fmla="*/ 124 h 285"/>
                <a:gd name="T68" fmla="*/ 269 w 295"/>
                <a:gd name="T69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5" h="285">
                  <a:moveTo>
                    <a:pt x="269" y="98"/>
                  </a:moveTo>
                  <a:cubicBezTo>
                    <a:pt x="281" y="86"/>
                    <a:pt x="286" y="69"/>
                    <a:pt x="273" y="53"/>
                  </a:cubicBezTo>
                  <a:cubicBezTo>
                    <a:pt x="261" y="38"/>
                    <a:pt x="245" y="32"/>
                    <a:pt x="230" y="34"/>
                  </a:cubicBezTo>
                  <a:cubicBezTo>
                    <a:pt x="232" y="19"/>
                    <a:pt x="227" y="5"/>
                    <a:pt x="207" y="2"/>
                  </a:cubicBezTo>
                  <a:cubicBezTo>
                    <a:pt x="192" y="0"/>
                    <a:pt x="183" y="3"/>
                    <a:pt x="171" y="12"/>
                  </a:cubicBezTo>
                  <a:cubicBezTo>
                    <a:pt x="166" y="16"/>
                    <a:pt x="163" y="24"/>
                    <a:pt x="160" y="30"/>
                  </a:cubicBezTo>
                  <a:cubicBezTo>
                    <a:pt x="157" y="36"/>
                    <a:pt x="157" y="68"/>
                    <a:pt x="142" y="43"/>
                  </a:cubicBezTo>
                  <a:cubicBezTo>
                    <a:pt x="129" y="22"/>
                    <a:pt x="95" y="16"/>
                    <a:pt x="88" y="46"/>
                  </a:cubicBezTo>
                  <a:cubicBezTo>
                    <a:pt x="80" y="79"/>
                    <a:pt x="99" y="107"/>
                    <a:pt x="77" y="137"/>
                  </a:cubicBezTo>
                  <a:cubicBezTo>
                    <a:pt x="56" y="165"/>
                    <a:pt x="26" y="180"/>
                    <a:pt x="1" y="202"/>
                  </a:cubicBezTo>
                  <a:cubicBezTo>
                    <a:pt x="0" y="203"/>
                    <a:pt x="0" y="205"/>
                    <a:pt x="2" y="205"/>
                  </a:cubicBezTo>
                  <a:cubicBezTo>
                    <a:pt x="52" y="197"/>
                    <a:pt x="113" y="145"/>
                    <a:pt x="107" y="91"/>
                  </a:cubicBezTo>
                  <a:cubicBezTo>
                    <a:pt x="105" y="84"/>
                    <a:pt x="104" y="76"/>
                    <a:pt x="103" y="69"/>
                  </a:cubicBezTo>
                  <a:cubicBezTo>
                    <a:pt x="94" y="43"/>
                    <a:pt x="115" y="34"/>
                    <a:pt x="129" y="53"/>
                  </a:cubicBezTo>
                  <a:cubicBezTo>
                    <a:pt x="130" y="57"/>
                    <a:pt x="133" y="60"/>
                    <a:pt x="135" y="62"/>
                  </a:cubicBezTo>
                  <a:cubicBezTo>
                    <a:pt x="141" y="67"/>
                    <a:pt x="146" y="72"/>
                    <a:pt x="154" y="72"/>
                  </a:cubicBezTo>
                  <a:cubicBezTo>
                    <a:pt x="161" y="72"/>
                    <a:pt x="166" y="71"/>
                    <a:pt x="171" y="65"/>
                  </a:cubicBezTo>
                  <a:cubicBezTo>
                    <a:pt x="173" y="62"/>
                    <a:pt x="174" y="56"/>
                    <a:pt x="174" y="53"/>
                  </a:cubicBezTo>
                  <a:cubicBezTo>
                    <a:pt x="173" y="7"/>
                    <a:pt x="234" y="13"/>
                    <a:pt x="197" y="55"/>
                  </a:cubicBezTo>
                  <a:cubicBezTo>
                    <a:pt x="189" y="66"/>
                    <a:pt x="205" y="79"/>
                    <a:pt x="214" y="69"/>
                  </a:cubicBezTo>
                  <a:cubicBezTo>
                    <a:pt x="215" y="67"/>
                    <a:pt x="216" y="66"/>
                    <a:pt x="217" y="64"/>
                  </a:cubicBezTo>
                  <a:cubicBezTo>
                    <a:pt x="233" y="43"/>
                    <a:pt x="281" y="66"/>
                    <a:pt x="238" y="93"/>
                  </a:cubicBezTo>
                  <a:cubicBezTo>
                    <a:pt x="227" y="93"/>
                    <a:pt x="226" y="111"/>
                    <a:pt x="237" y="112"/>
                  </a:cubicBezTo>
                  <a:cubicBezTo>
                    <a:pt x="240" y="113"/>
                    <a:pt x="251" y="114"/>
                    <a:pt x="245" y="113"/>
                  </a:cubicBezTo>
                  <a:cubicBezTo>
                    <a:pt x="273" y="108"/>
                    <a:pt x="289" y="138"/>
                    <a:pt x="259" y="143"/>
                  </a:cubicBezTo>
                  <a:cubicBezTo>
                    <a:pt x="246" y="150"/>
                    <a:pt x="222" y="141"/>
                    <a:pt x="208" y="139"/>
                  </a:cubicBezTo>
                  <a:cubicBezTo>
                    <a:pt x="193" y="136"/>
                    <a:pt x="175" y="140"/>
                    <a:pt x="163" y="148"/>
                  </a:cubicBezTo>
                  <a:cubicBezTo>
                    <a:pt x="144" y="160"/>
                    <a:pt x="130" y="176"/>
                    <a:pt x="115" y="192"/>
                  </a:cubicBezTo>
                  <a:cubicBezTo>
                    <a:pt x="91" y="217"/>
                    <a:pt x="64" y="237"/>
                    <a:pt x="33" y="253"/>
                  </a:cubicBezTo>
                  <a:cubicBezTo>
                    <a:pt x="18" y="260"/>
                    <a:pt x="28" y="285"/>
                    <a:pt x="43" y="277"/>
                  </a:cubicBezTo>
                  <a:cubicBezTo>
                    <a:pt x="77" y="259"/>
                    <a:pt x="106" y="235"/>
                    <a:pt x="131" y="205"/>
                  </a:cubicBezTo>
                  <a:cubicBezTo>
                    <a:pt x="151" y="182"/>
                    <a:pt x="171" y="156"/>
                    <a:pt x="205" y="157"/>
                  </a:cubicBezTo>
                  <a:cubicBezTo>
                    <a:pt x="223" y="158"/>
                    <a:pt x="239" y="165"/>
                    <a:pt x="256" y="163"/>
                  </a:cubicBezTo>
                  <a:cubicBezTo>
                    <a:pt x="275" y="161"/>
                    <a:pt x="295" y="144"/>
                    <a:pt x="292" y="124"/>
                  </a:cubicBezTo>
                  <a:cubicBezTo>
                    <a:pt x="291" y="110"/>
                    <a:pt x="281" y="102"/>
                    <a:pt x="26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633" y="1555"/>
              <a:ext cx="708" cy="630"/>
            </a:xfrm>
            <a:custGeom>
              <a:avLst/>
              <a:gdLst>
                <a:gd name="T0" fmla="*/ 20 w 299"/>
                <a:gd name="T1" fmla="*/ 105 h 266"/>
                <a:gd name="T2" fmla="*/ 11 w 299"/>
                <a:gd name="T3" fmla="*/ 61 h 266"/>
                <a:gd name="T4" fmla="*/ 53 w 299"/>
                <a:gd name="T5" fmla="*/ 38 h 266"/>
                <a:gd name="T6" fmla="*/ 72 w 299"/>
                <a:gd name="T7" fmla="*/ 3 h 266"/>
                <a:gd name="T8" fmla="*/ 108 w 299"/>
                <a:gd name="T9" fmla="*/ 9 h 266"/>
                <a:gd name="T10" fmla="*/ 122 w 299"/>
                <a:gd name="T11" fmla="*/ 26 h 266"/>
                <a:gd name="T12" fmla="*/ 140 w 299"/>
                <a:gd name="T13" fmla="*/ 37 h 266"/>
                <a:gd name="T14" fmla="*/ 195 w 299"/>
                <a:gd name="T15" fmla="*/ 35 h 266"/>
                <a:gd name="T16" fmla="*/ 215 w 299"/>
                <a:gd name="T17" fmla="*/ 124 h 266"/>
                <a:gd name="T18" fmla="*/ 298 w 299"/>
                <a:gd name="T19" fmla="*/ 180 h 266"/>
                <a:gd name="T20" fmla="*/ 297 w 299"/>
                <a:gd name="T21" fmla="*/ 183 h 266"/>
                <a:gd name="T22" fmla="*/ 181 w 299"/>
                <a:gd name="T23" fmla="*/ 81 h 266"/>
                <a:gd name="T24" fmla="*/ 182 w 299"/>
                <a:gd name="T25" fmla="*/ 59 h 266"/>
                <a:gd name="T26" fmla="*/ 155 w 299"/>
                <a:gd name="T27" fmla="*/ 46 h 266"/>
                <a:gd name="T28" fmla="*/ 149 w 299"/>
                <a:gd name="T29" fmla="*/ 56 h 266"/>
                <a:gd name="T30" fmla="*/ 132 w 299"/>
                <a:gd name="T31" fmla="*/ 67 h 266"/>
                <a:gd name="T32" fmla="*/ 114 w 299"/>
                <a:gd name="T33" fmla="*/ 62 h 266"/>
                <a:gd name="T34" fmla="*/ 109 w 299"/>
                <a:gd name="T35" fmla="*/ 50 h 266"/>
                <a:gd name="T36" fmla="*/ 87 w 299"/>
                <a:gd name="T37" fmla="*/ 55 h 266"/>
                <a:gd name="T38" fmla="*/ 72 w 299"/>
                <a:gd name="T39" fmla="*/ 70 h 266"/>
                <a:gd name="T40" fmla="*/ 68 w 299"/>
                <a:gd name="T41" fmla="*/ 66 h 266"/>
                <a:gd name="T42" fmla="*/ 50 w 299"/>
                <a:gd name="T43" fmla="*/ 97 h 266"/>
                <a:gd name="T44" fmla="*/ 53 w 299"/>
                <a:gd name="T45" fmla="*/ 116 h 266"/>
                <a:gd name="T46" fmla="*/ 45 w 299"/>
                <a:gd name="T47" fmla="*/ 118 h 266"/>
                <a:gd name="T48" fmla="*/ 34 w 299"/>
                <a:gd name="T49" fmla="*/ 149 h 266"/>
                <a:gd name="T50" fmla="*/ 85 w 299"/>
                <a:gd name="T51" fmla="*/ 139 h 266"/>
                <a:gd name="T52" fmla="*/ 131 w 299"/>
                <a:gd name="T53" fmla="*/ 144 h 266"/>
                <a:gd name="T54" fmla="*/ 183 w 299"/>
                <a:gd name="T55" fmla="*/ 182 h 266"/>
                <a:gd name="T56" fmla="*/ 271 w 299"/>
                <a:gd name="T57" fmla="*/ 234 h 266"/>
                <a:gd name="T58" fmla="*/ 264 w 299"/>
                <a:gd name="T59" fmla="*/ 260 h 266"/>
                <a:gd name="T60" fmla="*/ 168 w 299"/>
                <a:gd name="T61" fmla="*/ 197 h 266"/>
                <a:gd name="T62" fmla="*/ 90 w 299"/>
                <a:gd name="T63" fmla="*/ 157 h 266"/>
                <a:gd name="T64" fmla="*/ 40 w 299"/>
                <a:gd name="T65" fmla="*/ 168 h 266"/>
                <a:gd name="T66" fmla="*/ 0 w 299"/>
                <a:gd name="T67" fmla="*/ 134 h 266"/>
                <a:gd name="T68" fmla="*/ 20 w 299"/>
                <a:gd name="T69" fmla="*/ 105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9" h="266">
                  <a:moveTo>
                    <a:pt x="20" y="105"/>
                  </a:moveTo>
                  <a:cubicBezTo>
                    <a:pt x="7" y="95"/>
                    <a:pt x="0" y="78"/>
                    <a:pt x="11" y="61"/>
                  </a:cubicBezTo>
                  <a:cubicBezTo>
                    <a:pt x="21" y="44"/>
                    <a:pt x="37" y="37"/>
                    <a:pt x="53" y="38"/>
                  </a:cubicBezTo>
                  <a:cubicBezTo>
                    <a:pt x="48" y="23"/>
                    <a:pt x="52" y="8"/>
                    <a:pt x="72" y="3"/>
                  </a:cubicBezTo>
                  <a:cubicBezTo>
                    <a:pt x="86" y="0"/>
                    <a:pt x="96" y="1"/>
                    <a:pt x="108" y="9"/>
                  </a:cubicBezTo>
                  <a:cubicBezTo>
                    <a:pt x="114" y="13"/>
                    <a:pt x="118" y="20"/>
                    <a:pt x="122" y="26"/>
                  </a:cubicBezTo>
                  <a:cubicBezTo>
                    <a:pt x="125" y="32"/>
                    <a:pt x="128" y="63"/>
                    <a:pt x="140" y="37"/>
                  </a:cubicBezTo>
                  <a:cubicBezTo>
                    <a:pt x="151" y="15"/>
                    <a:pt x="184" y="5"/>
                    <a:pt x="195" y="35"/>
                  </a:cubicBezTo>
                  <a:cubicBezTo>
                    <a:pt x="206" y="66"/>
                    <a:pt x="190" y="96"/>
                    <a:pt x="215" y="124"/>
                  </a:cubicBezTo>
                  <a:cubicBezTo>
                    <a:pt x="239" y="149"/>
                    <a:pt x="270" y="161"/>
                    <a:pt x="298" y="180"/>
                  </a:cubicBezTo>
                  <a:cubicBezTo>
                    <a:pt x="299" y="181"/>
                    <a:pt x="299" y="183"/>
                    <a:pt x="297" y="183"/>
                  </a:cubicBezTo>
                  <a:cubicBezTo>
                    <a:pt x="247" y="180"/>
                    <a:pt x="180" y="136"/>
                    <a:pt x="181" y="81"/>
                  </a:cubicBezTo>
                  <a:cubicBezTo>
                    <a:pt x="182" y="74"/>
                    <a:pt x="182" y="66"/>
                    <a:pt x="182" y="59"/>
                  </a:cubicBezTo>
                  <a:cubicBezTo>
                    <a:pt x="189" y="32"/>
                    <a:pt x="167" y="25"/>
                    <a:pt x="155" y="46"/>
                  </a:cubicBezTo>
                  <a:cubicBezTo>
                    <a:pt x="153" y="49"/>
                    <a:pt x="152" y="53"/>
                    <a:pt x="149" y="56"/>
                  </a:cubicBezTo>
                  <a:cubicBezTo>
                    <a:pt x="144" y="61"/>
                    <a:pt x="139" y="66"/>
                    <a:pt x="132" y="67"/>
                  </a:cubicBezTo>
                  <a:cubicBezTo>
                    <a:pt x="124" y="68"/>
                    <a:pt x="120" y="68"/>
                    <a:pt x="114" y="62"/>
                  </a:cubicBezTo>
                  <a:cubicBezTo>
                    <a:pt x="111" y="59"/>
                    <a:pt x="110" y="54"/>
                    <a:pt x="109" y="50"/>
                  </a:cubicBezTo>
                  <a:cubicBezTo>
                    <a:pt x="106" y="5"/>
                    <a:pt x="46" y="17"/>
                    <a:pt x="87" y="55"/>
                  </a:cubicBezTo>
                  <a:cubicBezTo>
                    <a:pt x="97" y="65"/>
                    <a:pt x="82" y="80"/>
                    <a:pt x="72" y="70"/>
                  </a:cubicBezTo>
                  <a:cubicBezTo>
                    <a:pt x="71" y="69"/>
                    <a:pt x="69" y="68"/>
                    <a:pt x="68" y="66"/>
                  </a:cubicBezTo>
                  <a:cubicBezTo>
                    <a:pt x="50" y="47"/>
                    <a:pt x="4" y="74"/>
                    <a:pt x="50" y="97"/>
                  </a:cubicBezTo>
                  <a:cubicBezTo>
                    <a:pt x="62" y="95"/>
                    <a:pt x="64" y="114"/>
                    <a:pt x="53" y="116"/>
                  </a:cubicBezTo>
                  <a:cubicBezTo>
                    <a:pt x="50" y="117"/>
                    <a:pt x="40" y="119"/>
                    <a:pt x="45" y="118"/>
                  </a:cubicBezTo>
                  <a:cubicBezTo>
                    <a:pt x="17" y="116"/>
                    <a:pt x="4" y="147"/>
                    <a:pt x="34" y="149"/>
                  </a:cubicBezTo>
                  <a:cubicBezTo>
                    <a:pt x="48" y="155"/>
                    <a:pt x="71" y="143"/>
                    <a:pt x="85" y="139"/>
                  </a:cubicBezTo>
                  <a:cubicBezTo>
                    <a:pt x="100" y="135"/>
                    <a:pt x="118" y="137"/>
                    <a:pt x="131" y="144"/>
                  </a:cubicBezTo>
                  <a:cubicBezTo>
                    <a:pt x="151" y="154"/>
                    <a:pt x="167" y="168"/>
                    <a:pt x="183" y="182"/>
                  </a:cubicBezTo>
                  <a:cubicBezTo>
                    <a:pt x="210" y="205"/>
                    <a:pt x="239" y="222"/>
                    <a:pt x="271" y="234"/>
                  </a:cubicBezTo>
                  <a:cubicBezTo>
                    <a:pt x="287" y="240"/>
                    <a:pt x="280" y="266"/>
                    <a:pt x="264" y="260"/>
                  </a:cubicBezTo>
                  <a:cubicBezTo>
                    <a:pt x="228" y="245"/>
                    <a:pt x="197" y="224"/>
                    <a:pt x="168" y="197"/>
                  </a:cubicBezTo>
                  <a:cubicBezTo>
                    <a:pt x="146" y="176"/>
                    <a:pt x="124" y="153"/>
                    <a:pt x="90" y="157"/>
                  </a:cubicBezTo>
                  <a:cubicBezTo>
                    <a:pt x="73" y="160"/>
                    <a:pt x="57" y="168"/>
                    <a:pt x="40" y="168"/>
                  </a:cubicBezTo>
                  <a:cubicBezTo>
                    <a:pt x="20" y="169"/>
                    <a:pt x="0" y="154"/>
                    <a:pt x="0" y="134"/>
                  </a:cubicBezTo>
                  <a:cubicBezTo>
                    <a:pt x="0" y="120"/>
                    <a:pt x="9" y="111"/>
                    <a:pt x="20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3050" y="3415"/>
              <a:ext cx="649" cy="691"/>
            </a:xfrm>
            <a:custGeom>
              <a:avLst/>
              <a:gdLst>
                <a:gd name="T0" fmla="*/ 251 w 274"/>
                <a:gd name="T1" fmla="*/ 17 h 292"/>
                <a:gd name="T2" fmla="*/ 231 w 274"/>
                <a:gd name="T3" fmla="*/ 86 h 292"/>
                <a:gd name="T4" fmla="*/ 215 w 274"/>
                <a:gd name="T5" fmla="*/ 172 h 292"/>
                <a:gd name="T6" fmla="*/ 215 w 274"/>
                <a:gd name="T7" fmla="*/ 174 h 292"/>
                <a:gd name="T8" fmla="*/ 161 w 274"/>
                <a:gd name="T9" fmla="*/ 158 h 292"/>
                <a:gd name="T10" fmla="*/ 166 w 274"/>
                <a:gd name="T11" fmla="*/ 80 h 292"/>
                <a:gd name="T12" fmla="*/ 168 w 274"/>
                <a:gd name="T13" fmla="*/ 7 h 292"/>
                <a:gd name="T14" fmla="*/ 156 w 274"/>
                <a:gd name="T15" fmla="*/ 7 h 292"/>
                <a:gd name="T16" fmla="*/ 143 w 274"/>
                <a:gd name="T17" fmla="*/ 158 h 292"/>
                <a:gd name="T18" fmla="*/ 21 w 274"/>
                <a:gd name="T19" fmla="*/ 171 h 292"/>
                <a:gd name="T20" fmla="*/ 43 w 274"/>
                <a:gd name="T21" fmla="*/ 258 h 292"/>
                <a:gd name="T22" fmla="*/ 240 w 274"/>
                <a:gd name="T23" fmla="*/ 177 h 292"/>
                <a:gd name="T24" fmla="*/ 233 w 274"/>
                <a:gd name="T25" fmla="*/ 168 h 292"/>
                <a:gd name="T26" fmla="*/ 270 w 274"/>
                <a:gd name="T27" fmla="*/ 25 h 292"/>
                <a:gd name="T28" fmla="*/ 251 w 274"/>
                <a:gd name="T29" fmla="*/ 17 h 292"/>
                <a:gd name="T30" fmla="*/ 94 w 274"/>
                <a:gd name="T31" fmla="*/ 247 h 292"/>
                <a:gd name="T32" fmla="*/ 49 w 274"/>
                <a:gd name="T33" fmla="*/ 183 h 292"/>
                <a:gd name="T34" fmla="*/ 144 w 274"/>
                <a:gd name="T35" fmla="*/ 178 h 292"/>
                <a:gd name="T36" fmla="*/ 155 w 274"/>
                <a:gd name="T37" fmla="*/ 171 h 292"/>
                <a:gd name="T38" fmla="*/ 218 w 274"/>
                <a:gd name="T39" fmla="*/ 195 h 292"/>
                <a:gd name="T40" fmla="*/ 94 w 274"/>
                <a:gd name="T41" fmla="*/ 24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4" h="292">
                  <a:moveTo>
                    <a:pt x="251" y="17"/>
                  </a:moveTo>
                  <a:cubicBezTo>
                    <a:pt x="240" y="39"/>
                    <a:pt x="236" y="63"/>
                    <a:pt x="231" y="86"/>
                  </a:cubicBezTo>
                  <a:cubicBezTo>
                    <a:pt x="225" y="114"/>
                    <a:pt x="215" y="143"/>
                    <a:pt x="215" y="172"/>
                  </a:cubicBezTo>
                  <a:cubicBezTo>
                    <a:pt x="215" y="173"/>
                    <a:pt x="215" y="173"/>
                    <a:pt x="215" y="174"/>
                  </a:cubicBezTo>
                  <a:cubicBezTo>
                    <a:pt x="195" y="184"/>
                    <a:pt x="177" y="175"/>
                    <a:pt x="161" y="158"/>
                  </a:cubicBezTo>
                  <a:cubicBezTo>
                    <a:pt x="166" y="133"/>
                    <a:pt x="164" y="106"/>
                    <a:pt x="166" y="80"/>
                  </a:cubicBezTo>
                  <a:cubicBezTo>
                    <a:pt x="167" y="56"/>
                    <a:pt x="167" y="32"/>
                    <a:pt x="168" y="7"/>
                  </a:cubicBezTo>
                  <a:cubicBezTo>
                    <a:pt x="168" y="0"/>
                    <a:pt x="157" y="0"/>
                    <a:pt x="156" y="7"/>
                  </a:cubicBezTo>
                  <a:cubicBezTo>
                    <a:pt x="148" y="54"/>
                    <a:pt x="136" y="109"/>
                    <a:pt x="143" y="158"/>
                  </a:cubicBezTo>
                  <a:cubicBezTo>
                    <a:pt x="110" y="152"/>
                    <a:pt x="42" y="142"/>
                    <a:pt x="21" y="171"/>
                  </a:cubicBezTo>
                  <a:cubicBezTo>
                    <a:pt x="0" y="202"/>
                    <a:pt x="11" y="240"/>
                    <a:pt x="43" y="258"/>
                  </a:cubicBezTo>
                  <a:cubicBezTo>
                    <a:pt x="106" y="292"/>
                    <a:pt x="249" y="271"/>
                    <a:pt x="240" y="177"/>
                  </a:cubicBezTo>
                  <a:cubicBezTo>
                    <a:pt x="239" y="172"/>
                    <a:pt x="236" y="169"/>
                    <a:pt x="233" y="168"/>
                  </a:cubicBezTo>
                  <a:cubicBezTo>
                    <a:pt x="253" y="124"/>
                    <a:pt x="253" y="71"/>
                    <a:pt x="270" y="25"/>
                  </a:cubicBezTo>
                  <a:cubicBezTo>
                    <a:pt x="274" y="13"/>
                    <a:pt x="257" y="5"/>
                    <a:pt x="251" y="17"/>
                  </a:cubicBezTo>
                  <a:close/>
                  <a:moveTo>
                    <a:pt x="94" y="247"/>
                  </a:moveTo>
                  <a:cubicBezTo>
                    <a:pt x="76" y="244"/>
                    <a:pt x="2" y="207"/>
                    <a:pt x="49" y="183"/>
                  </a:cubicBezTo>
                  <a:cubicBezTo>
                    <a:pt x="74" y="171"/>
                    <a:pt x="119" y="176"/>
                    <a:pt x="144" y="178"/>
                  </a:cubicBezTo>
                  <a:cubicBezTo>
                    <a:pt x="150" y="178"/>
                    <a:pt x="154" y="175"/>
                    <a:pt x="155" y="171"/>
                  </a:cubicBezTo>
                  <a:cubicBezTo>
                    <a:pt x="168" y="193"/>
                    <a:pt x="194" y="201"/>
                    <a:pt x="218" y="195"/>
                  </a:cubicBezTo>
                  <a:cubicBezTo>
                    <a:pt x="208" y="241"/>
                    <a:pt x="134" y="253"/>
                    <a:pt x="94" y="2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4040" y="3387"/>
              <a:ext cx="676" cy="682"/>
            </a:xfrm>
            <a:custGeom>
              <a:avLst/>
              <a:gdLst>
                <a:gd name="T0" fmla="*/ 6 w 285"/>
                <a:gd name="T1" fmla="*/ 31 h 288"/>
                <a:gd name="T2" fmla="*/ 51 w 285"/>
                <a:gd name="T3" fmla="*/ 172 h 288"/>
                <a:gd name="T4" fmla="*/ 44 w 285"/>
                <a:gd name="T5" fmla="*/ 181 h 288"/>
                <a:gd name="T6" fmla="*/ 245 w 285"/>
                <a:gd name="T7" fmla="*/ 250 h 288"/>
                <a:gd name="T8" fmla="*/ 262 w 285"/>
                <a:gd name="T9" fmla="*/ 163 h 288"/>
                <a:gd name="T10" fmla="*/ 140 w 285"/>
                <a:gd name="T11" fmla="*/ 156 h 288"/>
                <a:gd name="T12" fmla="*/ 118 w 285"/>
                <a:gd name="T13" fmla="*/ 6 h 288"/>
                <a:gd name="T14" fmla="*/ 106 w 285"/>
                <a:gd name="T15" fmla="*/ 7 h 288"/>
                <a:gd name="T16" fmla="*/ 113 w 285"/>
                <a:gd name="T17" fmla="*/ 80 h 288"/>
                <a:gd name="T18" fmla="*/ 121 w 285"/>
                <a:gd name="T19" fmla="*/ 158 h 288"/>
                <a:gd name="T20" fmla="*/ 68 w 285"/>
                <a:gd name="T21" fmla="*/ 176 h 288"/>
                <a:gd name="T22" fmla="*/ 69 w 285"/>
                <a:gd name="T23" fmla="*/ 174 h 288"/>
                <a:gd name="T24" fmla="*/ 48 w 285"/>
                <a:gd name="T25" fmla="*/ 90 h 288"/>
                <a:gd name="T26" fmla="*/ 24 w 285"/>
                <a:gd name="T27" fmla="*/ 22 h 288"/>
                <a:gd name="T28" fmla="*/ 6 w 285"/>
                <a:gd name="T29" fmla="*/ 31 h 288"/>
                <a:gd name="T30" fmla="*/ 67 w 285"/>
                <a:gd name="T31" fmla="*/ 197 h 288"/>
                <a:gd name="T32" fmla="*/ 128 w 285"/>
                <a:gd name="T33" fmla="*/ 170 h 288"/>
                <a:gd name="T34" fmla="*/ 139 w 285"/>
                <a:gd name="T35" fmla="*/ 176 h 288"/>
                <a:gd name="T36" fmla="*/ 235 w 285"/>
                <a:gd name="T37" fmla="*/ 176 h 288"/>
                <a:gd name="T38" fmla="*/ 193 w 285"/>
                <a:gd name="T39" fmla="*/ 242 h 288"/>
                <a:gd name="T40" fmla="*/ 67 w 285"/>
                <a:gd name="T41" fmla="*/ 19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5" h="288">
                  <a:moveTo>
                    <a:pt x="6" y="31"/>
                  </a:moveTo>
                  <a:cubicBezTo>
                    <a:pt x="25" y="76"/>
                    <a:pt x="28" y="128"/>
                    <a:pt x="51" y="172"/>
                  </a:cubicBezTo>
                  <a:cubicBezTo>
                    <a:pt x="47" y="173"/>
                    <a:pt x="44" y="176"/>
                    <a:pt x="44" y="181"/>
                  </a:cubicBezTo>
                  <a:cubicBezTo>
                    <a:pt x="40" y="275"/>
                    <a:pt x="185" y="288"/>
                    <a:pt x="245" y="250"/>
                  </a:cubicBezTo>
                  <a:cubicBezTo>
                    <a:pt x="276" y="231"/>
                    <a:pt x="285" y="192"/>
                    <a:pt x="262" y="163"/>
                  </a:cubicBezTo>
                  <a:cubicBezTo>
                    <a:pt x="240" y="134"/>
                    <a:pt x="172" y="149"/>
                    <a:pt x="140" y="156"/>
                  </a:cubicBezTo>
                  <a:cubicBezTo>
                    <a:pt x="144" y="108"/>
                    <a:pt x="129" y="53"/>
                    <a:pt x="118" y="6"/>
                  </a:cubicBezTo>
                  <a:cubicBezTo>
                    <a:pt x="117" y="0"/>
                    <a:pt x="106" y="0"/>
                    <a:pt x="106" y="7"/>
                  </a:cubicBezTo>
                  <a:cubicBezTo>
                    <a:pt x="108" y="32"/>
                    <a:pt x="110" y="56"/>
                    <a:pt x="113" y="80"/>
                  </a:cubicBezTo>
                  <a:cubicBezTo>
                    <a:pt x="115" y="106"/>
                    <a:pt x="115" y="133"/>
                    <a:pt x="121" y="158"/>
                  </a:cubicBezTo>
                  <a:cubicBezTo>
                    <a:pt x="106" y="176"/>
                    <a:pt x="90" y="186"/>
                    <a:pt x="68" y="176"/>
                  </a:cubicBezTo>
                  <a:cubicBezTo>
                    <a:pt x="69" y="176"/>
                    <a:pt x="69" y="175"/>
                    <a:pt x="69" y="174"/>
                  </a:cubicBezTo>
                  <a:cubicBezTo>
                    <a:pt x="67" y="146"/>
                    <a:pt x="56" y="117"/>
                    <a:pt x="48" y="90"/>
                  </a:cubicBezTo>
                  <a:cubicBezTo>
                    <a:pt x="41" y="67"/>
                    <a:pt x="36" y="43"/>
                    <a:pt x="24" y="22"/>
                  </a:cubicBezTo>
                  <a:cubicBezTo>
                    <a:pt x="17" y="11"/>
                    <a:pt x="0" y="19"/>
                    <a:pt x="6" y="31"/>
                  </a:cubicBezTo>
                  <a:close/>
                  <a:moveTo>
                    <a:pt x="67" y="197"/>
                  </a:moveTo>
                  <a:cubicBezTo>
                    <a:pt x="91" y="202"/>
                    <a:pt x="117" y="193"/>
                    <a:pt x="128" y="170"/>
                  </a:cubicBezTo>
                  <a:cubicBezTo>
                    <a:pt x="130" y="174"/>
                    <a:pt x="134" y="177"/>
                    <a:pt x="139" y="176"/>
                  </a:cubicBezTo>
                  <a:cubicBezTo>
                    <a:pt x="165" y="173"/>
                    <a:pt x="209" y="165"/>
                    <a:pt x="235" y="176"/>
                  </a:cubicBezTo>
                  <a:cubicBezTo>
                    <a:pt x="283" y="197"/>
                    <a:pt x="211" y="239"/>
                    <a:pt x="193" y="242"/>
                  </a:cubicBezTo>
                  <a:cubicBezTo>
                    <a:pt x="154" y="251"/>
                    <a:pt x="79" y="243"/>
                    <a:pt x="67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481" y="1241"/>
              <a:ext cx="156" cy="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4147" y="1279"/>
              <a:ext cx="154" cy="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3" name="Oval 18"/>
          <p:cNvSpPr/>
          <p:nvPr/>
        </p:nvSpPr>
        <p:spPr>
          <a:xfrm>
            <a:off x="1873012" y="2029635"/>
            <a:ext cx="1548694" cy="1548694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17"/>
          <p:cNvSpPr/>
          <p:nvPr/>
        </p:nvSpPr>
        <p:spPr>
          <a:xfrm>
            <a:off x="1695231" y="1911441"/>
            <a:ext cx="726708" cy="7267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19"/>
          <p:cNvSpPr/>
          <p:nvPr/>
        </p:nvSpPr>
        <p:spPr>
          <a:xfrm>
            <a:off x="1873012" y="3959056"/>
            <a:ext cx="1548694" cy="1548694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20"/>
          <p:cNvSpPr/>
          <p:nvPr/>
        </p:nvSpPr>
        <p:spPr>
          <a:xfrm>
            <a:off x="1695231" y="3840862"/>
            <a:ext cx="726708" cy="7267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21"/>
          <p:cNvSpPr/>
          <p:nvPr/>
        </p:nvSpPr>
        <p:spPr>
          <a:xfrm>
            <a:off x="8819524" y="2029635"/>
            <a:ext cx="1548694" cy="1548694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22"/>
          <p:cNvSpPr/>
          <p:nvPr/>
        </p:nvSpPr>
        <p:spPr>
          <a:xfrm>
            <a:off x="8641743" y="1911441"/>
            <a:ext cx="726708" cy="7267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23"/>
          <p:cNvSpPr/>
          <p:nvPr/>
        </p:nvSpPr>
        <p:spPr>
          <a:xfrm>
            <a:off x="8819524" y="3959056"/>
            <a:ext cx="1548694" cy="1548694"/>
          </a:xfrm>
          <a:prstGeom prst="ellipse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24"/>
          <p:cNvSpPr/>
          <p:nvPr/>
        </p:nvSpPr>
        <p:spPr>
          <a:xfrm>
            <a:off x="8641743" y="3840862"/>
            <a:ext cx="726708" cy="7267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27"/>
          <p:cNvSpPr>
            <a:spLocks noEditPoints="1"/>
          </p:cNvSpPr>
          <p:nvPr/>
        </p:nvSpPr>
        <p:spPr bwMode="auto">
          <a:xfrm>
            <a:off x="1879785" y="2131931"/>
            <a:ext cx="357600" cy="285728"/>
          </a:xfrm>
          <a:custGeom>
            <a:avLst/>
            <a:gdLst>
              <a:gd name="T0" fmla="*/ 22 w 516"/>
              <a:gd name="T1" fmla="*/ 348 h 412"/>
              <a:gd name="T2" fmla="*/ 0 w 516"/>
              <a:gd name="T3" fmla="*/ 296 h 412"/>
              <a:gd name="T4" fmla="*/ 142 w 516"/>
              <a:gd name="T5" fmla="*/ 274 h 412"/>
              <a:gd name="T6" fmla="*/ 349 w 516"/>
              <a:gd name="T7" fmla="*/ 160 h 412"/>
              <a:gd name="T8" fmla="*/ 391 w 516"/>
              <a:gd name="T9" fmla="*/ 221 h 412"/>
              <a:gd name="T10" fmla="*/ 427 w 516"/>
              <a:gd name="T11" fmla="*/ 273 h 412"/>
              <a:gd name="T12" fmla="*/ 398 w 516"/>
              <a:gd name="T13" fmla="*/ 331 h 412"/>
              <a:gd name="T14" fmla="*/ 349 w 516"/>
              <a:gd name="T15" fmla="*/ 338 h 412"/>
              <a:gd name="T16" fmla="*/ 327 w 516"/>
              <a:gd name="T17" fmla="*/ 360 h 412"/>
              <a:gd name="T18" fmla="*/ 295 w 516"/>
              <a:gd name="T19" fmla="*/ 336 h 412"/>
              <a:gd name="T20" fmla="*/ 255 w 516"/>
              <a:gd name="T21" fmla="*/ 307 h 412"/>
              <a:gd name="T22" fmla="*/ 249 w 516"/>
              <a:gd name="T23" fmla="*/ 270 h 412"/>
              <a:gd name="T24" fmla="*/ 287 w 516"/>
              <a:gd name="T25" fmla="*/ 291 h 412"/>
              <a:gd name="T26" fmla="*/ 305 w 516"/>
              <a:gd name="T27" fmla="*/ 306 h 412"/>
              <a:gd name="T28" fmla="*/ 327 w 516"/>
              <a:gd name="T29" fmla="*/ 246 h 412"/>
              <a:gd name="T30" fmla="*/ 272 w 516"/>
              <a:gd name="T31" fmla="*/ 235 h 412"/>
              <a:gd name="T32" fmla="*/ 251 w 516"/>
              <a:gd name="T33" fmla="*/ 187 h 412"/>
              <a:gd name="T34" fmla="*/ 286 w 516"/>
              <a:gd name="T35" fmla="*/ 133 h 412"/>
              <a:gd name="T36" fmla="*/ 327 w 516"/>
              <a:gd name="T37" fmla="*/ 109 h 412"/>
              <a:gd name="T38" fmla="*/ 349 w 516"/>
              <a:gd name="T39" fmla="*/ 129 h 412"/>
              <a:gd name="T40" fmla="*/ 414 w 516"/>
              <a:gd name="T41" fmla="*/ 151 h 412"/>
              <a:gd name="T42" fmla="*/ 387 w 516"/>
              <a:gd name="T43" fmla="*/ 190 h 412"/>
              <a:gd name="T44" fmla="*/ 380 w 516"/>
              <a:gd name="T45" fmla="*/ 165 h 412"/>
              <a:gd name="T46" fmla="*/ 349 w 516"/>
              <a:gd name="T47" fmla="*/ 160 h 412"/>
              <a:gd name="T48" fmla="*/ 321 w 516"/>
              <a:gd name="T49" fmla="*/ 160 h 412"/>
              <a:gd name="T50" fmla="*/ 291 w 516"/>
              <a:gd name="T51" fmla="*/ 169 h 412"/>
              <a:gd name="T52" fmla="*/ 297 w 516"/>
              <a:gd name="T53" fmla="*/ 209 h 412"/>
              <a:gd name="T54" fmla="*/ 327 w 516"/>
              <a:gd name="T55" fmla="*/ 160 h 412"/>
              <a:gd name="T56" fmla="*/ 349 w 516"/>
              <a:gd name="T57" fmla="*/ 308 h 412"/>
              <a:gd name="T58" fmla="*/ 383 w 516"/>
              <a:gd name="T59" fmla="*/ 301 h 412"/>
              <a:gd name="T60" fmla="*/ 386 w 516"/>
              <a:gd name="T61" fmla="*/ 257 h 412"/>
              <a:gd name="T62" fmla="*/ 349 w 516"/>
              <a:gd name="T63" fmla="*/ 246 h 412"/>
              <a:gd name="T64" fmla="*/ 442 w 516"/>
              <a:gd name="T65" fmla="*/ 339 h 412"/>
              <a:gd name="T66" fmla="*/ 442 w 516"/>
              <a:gd name="T67" fmla="*/ 131 h 412"/>
              <a:gd name="T68" fmla="*/ 234 w 516"/>
              <a:gd name="T69" fmla="*/ 131 h 412"/>
              <a:gd name="T70" fmla="*/ 234 w 516"/>
              <a:gd name="T71" fmla="*/ 339 h 412"/>
              <a:gd name="T72" fmla="*/ 464 w 516"/>
              <a:gd name="T73" fmla="*/ 360 h 412"/>
              <a:gd name="T74" fmla="*/ 464 w 516"/>
              <a:gd name="T75" fmla="*/ 109 h 412"/>
              <a:gd name="T76" fmla="*/ 213 w 516"/>
              <a:gd name="T77" fmla="*/ 109 h 412"/>
              <a:gd name="T78" fmla="*/ 213 w 516"/>
              <a:gd name="T79" fmla="*/ 360 h 412"/>
              <a:gd name="T80" fmla="*/ 464 w 516"/>
              <a:gd name="T81" fmla="*/ 360 h 412"/>
              <a:gd name="T82" fmla="*/ 22 w 516"/>
              <a:gd name="T83" fmla="*/ 73 h 412"/>
              <a:gd name="T84" fmla="*/ 0 w 516"/>
              <a:gd name="T85" fmla="*/ 22 h 412"/>
              <a:gd name="T86" fmla="*/ 322 w 516"/>
              <a:gd name="T87" fmla="*/ 0 h 412"/>
              <a:gd name="T88" fmla="*/ 344 w 516"/>
              <a:gd name="T89" fmla="*/ 34 h 412"/>
              <a:gd name="T90" fmla="*/ 219 w 516"/>
              <a:gd name="T91" fmla="*/ 73 h 412"/>
              <a:gd name="T92" fmla="*/ 22 w 516"/>
              <a:gd name="T93" fmla="*/ 165 h 412"/>
              <a:gd name="T94" fmla="*/ 0 w 516"/>
              <a:gd name="T95" fmla="*/ 113 h 412"/>
              <a:gd name="T96" fmla="*/ 198 w 516"/>
              <a:gd name="T97" fmla="*/ 91 h 412"/>
              <a:gd name="T98" fmla="*/ 139 w 516"/>
              <a:gd name="T99" fmla="*/ 256 h 412"/>
              <a:gd name="T100" fmla="*/ 0 w 516"/>
              <a:gd name="T101" fmla="*/ 234 h 412"/>
              <a:gd name="T102" fmla="*/ 22 w 516"/>
              <a:gd name="T103" fmla="*/ 183 h 412"/>
              <a:gd name="T104" fmla="*/ 138 w 516"/>
              <a:gd name="T105" fmla="*/ 235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6" h="412">
                <a:moveTo>
                  <a:pt x="172" y="348"/>
                </a:moveTo>
                <a:cubicBezTo>
                  <a:pt x="22" y="348"/>
                  <a:pt x="22" y="348"/>
                  <a:pt x="22" y="348"/>
                </a:cubicBezTo>
                <a:cubicBezTo>
                  <a:pt x="10" y="348"/>
                  <a:pt x="0" y="338"/>
                  <a:pt x="0" y="326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284"/>
                  <a:pt x="10" y="274"/>
                  <a:pt x="22" y="274"/>
                </a:cubicBezTo>
                <a:cubicBezTo>
                  <a:pt x="142" y="274"/>
                  <a:pt x="142" y="274"/>
                  <a:pt x="142" y="274"/>
                </a:cubicBezTo>
                <a:cubicBezTo>
                  <a:pt x="147" y="301"/>
                  <a:pt x="158" y="326"/>
                  <a:pt x="172" y="348"/>
                </a:cubicBezTo>
                <a:close/>
                <a:moveTo>
                  <a:pt x="349" y="160"/>
                </a:moveTo>
                <a:cubicBezTo>
                  <a:pt x="349" y="216"/>
                  <a:pt x="349" y="216"/>
                  <a:pt x="349" y="216"/>
                </a:cubicBezTo>
                <a:cubicBezTo>
                  <a:pt x="367" y="217"/>
                  <a:pt x="381" y="219"/>
                  <a:pt x="391" y="221"/>
                </a:cubicBezTo>
                <a:cubicBezTo>
                  <a:pt x="402" y="224"/>
                  <a:pt x="411" y="229"/>
                  <a:pt x="417" y="237"/>
                </a:cubicBezTo>
                <a:cubicBezTo>
                  <a:pt x="424" y="245"/>
                  <a:pt x="427" y="257"/>
                  <a:pt x="427" y="273"/>
                </a:cubicBezTo>
                <a:cubicBezTo>
                  <a:pt x="427" y="289"/>
                  <a:pt x="425" y="302"/>
                  <a:pt x="420" y="311"/>
                </a:cubicBezTo>
                <a:cubicBezTo>
                  <a:pt x="415" y="321"/>
                  <a:pt x="408" y="327"/>
                  <a:pt x="398" y="331"/>
                </a:cubicBezTo>
                <a:cubicBezTo>
                  <a:pt x="388" y="335"/>
                  <a:pt x="374" y="338"/>
                  <a:pt x="356" y="338"/>
                </a:cubicBezTo>
                <a:cubicBezTo>
                  <a:pt x="349" y="338"/>
                  <a:pt x="349" y="338"/>
                  <a:pt x="349" y="338"/>
                </a:cubicBezTo>
                <a:cubicBezTo>
                  <a:pt x="349" y="360"/>
                  <a:pt x="349" y="360"/>
                  <a:pt x="349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38"/>
                  <a:pt x="327" y="338"/>
                  <a:pt x="327" y="338"/>
                </a:cubicBezTo>
                <a:cubicBezTo>
                  <a:pt x="315" y="338"/>
                  <a:pt x="304" y="337"/>
                  <a:pt x="295" y="336"/>
                </a:cubicBezTo>
                <a:cubicBezTo>
                  <a:pt x="286" y="334"/>
                  <a:pt x="278" y="331"/>
                  <a:pt x="271" y="326"/>
                </a:cubicBezTo>
                <a:cubicBezTo>
                  <a:pt x="264" y="322"/>
                  <a:pt x="259" y="316"/>
                  <a:pt x="255" y="307"/>
                </a:cubicBezTo>
                <a:cubicBezTo>
                  <a:pt x="251" y="299"/>
                  <a:pt x="249" y="289"/>
                  <a:pt x="249" y="278"/>
                </a:cubicBezTo>
                <a:cubicBezTo>
                  <a:pt x="249" y="270"/>
                  <a:pt x="249" y="270"/>
                  <a:pt x="249" y="270"/>
                </a:cubicBezTo>
                <a:cubicBezTo>
                  <a:pt x="285" y="270"/>
                  <a:pt x="285" y="270"/>
                  <a:pt x="285" y="270"/>
                </a:cubicBezTo>
                <a:cubicBezTo>
                  <a:pt x="285" y="279"/>
                  <a:pt x="285" y="286"/>
                  <a:pt x="287" y="291"/>
                </a:cubicBezTo>
                <a:cubicBezTo>
                  <a:pt x="288" y="296"/>
                  <a:pt x="291" y="299"/>
                  <a:pt x="294" y="301"/>
                </a:cubicBezTo>
                <a:cubicBezTo>
                  <a:pt x="297" y="304"/>
                  <a:pt x="301" y="305"/>
                  <a:pt x="305" y="306"/>
                </a:cubicBezTo>
                <a:cubicBezTo>
                  <a:pt x="309" y="306"/>
                  <a:pt x="316" y="307"/>
                  <a:pt x="327" y="308"/>
                </a:cubicBezTo>
                <a:cubicBezTo>
                  <a:pt x="327" y="246"/>
                  <a:pt x="327" y="246"/>
                  <a:pt x="327" y="246"/>
                </a:cubicBezTo>
                <a:cubicBezTo>
                  <a:pt x="313" y="245"/>
                  <a:pt x="302" y="244"/>
                  <a:pt x="294" y="243"/>
                </a:cubicBezTo>
                <a:cubicBezTo>
                  <a:pt x="286" y="241"/>
                  <a:pt x="278" y="239"/>
                  <a:pt x="272" y="235"/>
                </a:cubicBezTo>
                <a:cubicBezTo>
                  <a:pt x="265" y="231"/>
                  <a:pt x="260" y="225"/>
                  <a:pt x="257" y="217"/>
                </a:cubicBezTo>
                <a:cubicBezTo>
                  <a:pt x="253" y="210"/>
                  <a:pt x="251" y="199"/>
                  <a:pt x="251" y="187"/>
                </a:cubicBezTo>
                <a:cubicBezTo>
                  <a:pt x="251" y="171"/>
                  <a:pt x="255" y="159"/>
                  <a:pt x="261" y="150"/>
                </a:cubicBezTo>
                <a:cubicBezTo>
                  <a:pt x="267" y="142"/>
                  <a:pt x="276" y="136"/>
                  <a:pt x="286" y="133"/>
                </a:cubicBezTo>
                <a:cubicBezTo>
                  <a:pt x="297" y="130"/>
                  <a:pt x="311" y="129"/>
                  <a:pt x="327" y="129"/>
                </a:cubicBezTo>
                <a:cubicBezTo>
                  <a:pt x="327" y="109"/>
                  <a:pt x="327" y="109"/>
                  <a:pt x="327" y="109"/>
                </a:cubicBezTo>
                <a:cubicBezTo>
                  <a:pt x="349" y="109"/>
                  <a:pt x="349" y="109"/>
                  <a:pt x="349" y="109"/>
                </a:cubicBezTo>
                <a:cubicBezTo>
                  <a:pt x="349" y="129"/>
                  <a:pt x="349" y="129"/>
                  <a:pt x="349" y="129"/>
                </a:cubicBezTo>
                <a:cubicBezTo>
                  <a:pt x="367" y="129"/>
                  <a:pt x="381" y="131"/>
                  <a:pt x="391" y="134"/>
                </a:cubicBezTo>
                <a:cubicBezTo>
                  <a:pt x="401" y="137"/>
                  <a:pt x="409" y="142"/>
                  <a:pt x="414" y="151"/>
                </a:cubicBezTo>
                <a:cubicBezTo>
                  <a:pt x="420" y="160"/>
                  <a:pt x="422" y="172"/>
                  <a:pt x="422" y="190"/>
                </a:cubicBezTo>
                <a:cubicBezTo>
                  <a:pt x="387" y="190"/>
                  <a:pt x="387" y="190"/>
                  <a:pt x="387" y="190"/>
                </a:cubicBezTo>
                <a:cubicBezTo>
                  <a:pt x="387" y="189"/>
                  <a:pt x="387" y="187"/>
                  <a:pt x="387" y="186"/>
                </a:cubicBezTo>
                <a:cubicBezTo>
                  <a:pt x="387" y="175"/>
                  <a:pt x="385" y="169"/>
                  <a:pt x="380" y="165"/>
                </a:cubicBezTo>
                <a:cubicBezTo>
                  <a:pt x="376" y="162"/>
                  <a:pt x="369" y="160"/>
                  <a:pt x="358" y="160"/>
                </a:cubicBezTo>
                <a:cubicBezTo>
                  <a:pt x="349" y="160"/>
                  <a:pt x="349" y="160"/>
                  <a:pt x="349" y="160"/>
                </a:cubicBezTo>
                <a:close/>
                <a:moveTo>
                  <a:pt x="327" y="160"/>
                </a:moveTo>
                <a:cubicBezTo>
                  <a:pt x="321" y="160"/>
                  <a:pt x="321" y="160"/>
                  <a:pt x="321" y="160"/>
                </a:cubicBezTo>
                <a:cubicBezTo>
                  <a:pt x="313" y="160"/>
                  <a:pt x="307" y="161"/>
                  <a:pt x="302" y="162"/>
                </a:cubicBezTo>
                <a:cubicBezTo>
                  <a:pt x="298" y="163"/>
                  <a:pt x="294" y="165"/>
                  <a:pt x="291" y="169"/>
                </a:cubicBezTo>
                <a:cubicBezTo>
                  <a:pt x="289" y="172"/>
                  <a:pt x="287" y="178"/>
                  <a:pt x="287" y="186"/>
                </a:cubicBezTo>
                <a:cubicBezTo>
                  <a:pt x="287" y="197"/>
                  <a:pt x="291" y="205"/>
                  <a:pt x="297" y="209"/>
                </a:cubicBezTo>
                <a:cubicBezTo>
                  <a:pt x="304" y="213"/>
                  <a:pt x="314" y="216"/>
                  <a:pt x="327" y="216"/>
                </a:cubicBezTo>
                <a:cubicBezTo>
                  <a:pt x="327" y="160"/>
                  <a:pt x="327" y="160"/>
                  <a:pt x="327" y="160"/>
                </a:cubicBezTo>
                <a:close/>
                <a:moveTo>
                  <a:pt x="349" y="246"/>
                </a:moveTo>
                <a:cubicBezTo>
                  <a:pt x="349" y="308"/>
                  <a:pt x="349" y="308"/>
                  <a:pt x="349" y="308"/>
                </a:cubicBezTo>
                <a:cubicBezTo>
                  <a:pt x="356" y="308"/>
                  <a:pt x="356" y="308"/>
                  <a:pt x="356" y="308"/>
                </a:cubicBezTo>
                <a:cubicBezTo>
                  <a:pt x="368" y="308"/>
                  <a:pt x="377" y="305"/>
                  <a:pt x="383" y="301"/>
                </a:cubicBezTo>
                <a:cubicBezTo>
                  <a:pt x="388" y="297"/>
                  <a:pt x="391" y="289"/>
                  <a:pt x="391" y="277"/>
                </a:cubicBezTo>
                <a:cubicBezTo>
                  <a:pt x="391" y="268"/>
                  <a:pt x="390" y="262"/>
                  <a:pt x="386" y="257"/>
                </a:cubicBezTo>
                <a:cubicBezTo>
                  <a:pt x="383" y="253"/>
                  <a:pt x="379" y="250"/>
                  <a:pt x="374" y="249"/>
                </a:cubicBezTo>
                <a:cubicBezTo>
                  <a:pt x="369" y="248"/>
                  <a:pt x="361" y="247"/>
                  <a:pt x="349" y="246"/>
                </a:cubicBezTo>
                <a:close/>
                <a:moveTo>
                  <a:pt x="338" y="382"/>
                </a:moveTo>
                <a:cubicBezTo>
                  <a:pt x="379" y="382"/>
                  <a:pt x="415" y="365"/>
                  <a:pt x="442" y="339"/>
                </a:cubicBezTo>
                <a:cubicBezTo>
                  <a:pt x="469" y="312"/>
                  <a:pt x="485" y="275"/>
                  <a:pt x="485" y="235"/>
                </a:cubicBezTo>
                <a:cubicBezTo>
                  <a:pt x="485" y="194"/>
                  <a:pt x="469" y="157"/>
                  <a:pt x="442" y="131"/>
                </a:cubicBezTo>
                <a:cubicBezTo>
                  <a:pt x="415" y="104"/>
                  <a:pt x="379" y="88"/>
                  <a:pt x="338" y="88"/>
                </a:cubicBezTo>
                <a:cubicBezTo>
                  <a:pt x="298" y="88"/>
                  <a:pt x="261" y="104"/>
                  <a:pt x="234" y="131"/>
                </a:cubicBezTo>
                <a:cubicBezTo>
                  <a:pt x="208" y="157"/>
                  <a:pt x="191" y="194"/>
                  <a:pt x="191" y="235"/>
                </a:cubicBezTo>
                <a:cubicBezTo>
                  <a:pt x="191" y="275"/>
                  <a:pt x="208" y="312"/>
                  <a:pt x="234" y="339"/>
                </a:cubicBezTo>
                <a:cubicBezTo>
                  <a:pt x="261" y="365"/>
                  <a:pt x="298" y="382"/>
                  <a:pt x="338" y="382"/>
                </a:cubicBezTo>
                <a:close/>
                <a:moveTo>
                  <a:pt x="464" y="360"/>
                </a:moveTo>
                <a:cubicBezTo>
                  <a:pt x="496" y="328"/>
                  <a:pt x="516" y="284"/>
                  <a:pt x="516" y="235"/>
                </a:cubicBezTo>
                <a:cubicBezTo>
                  <a:pt x="516" y="186"/>
                  <a:pt x="496" y="141"/>
                  <a:pt x="464" y="109"/>
                </a:cubicBezTo>
                <a:cubicBezTo>
                  <a:pt x="432" y="77"/>
                  <a:pt x="387" y="57"/>
                  <a:pt x="338" y="57"/>
                </a:cubicBezTo>
                <a:cubicBezTo>
                  <a:pt x="289" y="57"/>
                  <a:pt x="245" y="77"/>
                  <a:pt x="213" y="109"/>
                </a:cubicBezTo>
                <a:cubicBezTo>
                  <a:pt x="181" y="141"/>
                  <a:pt x="161" y="186"/>
                  <a:pt x="161" y="235"/>
                </a:cubicBezTo>
                <a:cubicBezTo>
                  <a:pt x="161" y="284"/>
                  <a:pt x="181" y="328"/>
                  <a:pt x="213" y="360"/>
                </a:cubicBezTo>
                <a:cubicBezTo>
                  <a:pt x="245" y="392"/>
                  <a:pt x="289" y="412"/>
                  <a:pt x="338" y="412"/>
                </a:cubicBezTo>
                <a:cubicBezTo>
                  <a:pt x="387" y="412"/>
                  <a:pt x="432" y="392"/>
                  <a:pt x="464" y="360"/>
                </a:cubicBezTo>
                <a:close/>
                <a:moveTo>
                  <a:pt x="219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10" y="73"/>
                  <a:pt x="0" y="63"/>
                  <a:pt x="0" y="5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34" y="0"/>
                  <a:pt x="344" y="10"/>
                  <a:pt x="344" y="22"/>
                </a:cubicBezTo>
                <a:cubicBezTo>
                  <a:pt x="344" y="34"/>
                  <a:pt x="344" y="34"/>
                  <a:pt x="344" y="34"/>
                </a:cubicBezTo>
                <a:cubicBezTo>
                  <a:pt x="342" y="34"/>
                  <a:pt x="340" y="34"/>
                  <a:pt x="338" y="34"/>
                </a:cubicBezTo>
                <a:cubicBezTo>
                  <a:pt x="294" y="34"/>
                  <a:pt x="253" y="49"/>
                  <a:pt x="219" y="73"/>
                </a:cubicBezTo>
                <a:close/>
                <a:moveTo>
                  <a:pt x="150" y="165"/>
                </a:moveTo>
                <a:cubicBezTo>
                  <a:pt x="22" y="165"/>
                  <a:pt x="22" y="165"/>
                  <a:pt x="22" y="165"/>
                </a:cubicBezTo>
                <a:cubicBezTo>
                  <a:pt x="10" y="165"/>
                  <a:pt x="0" y="155"/>
                  <a:pt x="0" y="14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1"/>
                  <a:pt x="10" y="91"/>
                  <a:pt x="22" y="91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77" y="112"/>
                  <a:pt x="161" y="137"/>
                  <a:pt x="150" y="165"/>
                </a:cubicBezTo>
                <a:close/>
                <a:moveTo>
                  <a:pt x="139" y="256"/>
                </a:moveTo>
                <a:cubicBezTo>
                  <a:pt x="22" y="256"/>
                  <a:pt x="22" y="256"/>
                  <a:pt x="22" y="256"/>
                </a:cubicBezTo>
                <a:cubicBezTo>
                  <a:pt x="10" y="256"/>
                  <a:pt x="0" y="246"/>
                  <a:pt x="0" y="23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193"/>
                  <a:pt x="10" y="183"/>
                  <a:pt x="22" y="183"/>
                </a:cubicBezTo>
                <a:cubicBezTo>
                  <a:pt x="144" y="183"/>
                  <a:pt x="144" y="183"/>
                  <a:pt x="144" y="183"/>
                </a:cubicBezTo>
                <a:cubicBezTo>
                  <a:pt x="140" y="199"/>
                  <a:pt x="138" y="217"/>
                  <a:pt x="138" y="235"/>
                </a:cubicBezTo>
                <a:cubicBezTo>
                  <a:pt x="138" y="242"/>
                  <a:pt x="138" y="249"/>
                  <a:pt x="139" y="256"/>
                </a:cubicBez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5" name="Freeform 28"/>
          <p:cNvSpPr>
            <a:spLocks noEditPoints="1"/>
          </p:cNvSpPr>
          <p:nvPr/>
        </p:nvSpPr>
        <p:spPr bwMode="auto">
          <a:xfrm>
            <a:off x="1903028" y="4020433"/>
            <a:ext cx="311115" cy="367567"/>
          </a:xfrm>
          <a:custGeom>
            <a:avLst/>
            <a:gdLst>
              <a:gd name="T0" fmla="*/ 344 w 420"/>
              <a:gd name="T1" fmla="*/ 0 h 496"/>
              <a:gd name="T2" fmla="*/ 332 w 420"/>
              <a:gd name="T3" fmla="*/ 79 h 496"/>
              <a:gd name="T4" fmla="*/ 347 w 420"/>
              <a:gd name="T5" fmla="*/ 92 h 496"/>
              <a:gd name="T6" fmla="*/ 360 w 420"/>
              <a:gd name="T7" fmla="*/ 13 h 496"/>
              <a:gd name="T8" fmla="*/ 193 w 420"/>
              <a:gd name="T9" fmla="*/ 362 h 496"/>
              <a:gd name="T10" fmla="*/ 145 w 420"/>
              <a:gd name="T11" fmla="*/ 410 h 496"/>
              <a:gd name="T12" fmla="*/ 193 w 420"/>
              <a:gd name="T13" fmla="*/ 362 h 496"/>
              <a:gd name="T14" fmla="*/ 229 w 420"/>
              <a:gd name="T15" fmla="*/ 362 h 496"/>
              <a:gd name="T16" fmla="*/ 276 w 420"/>
              <a:gd name="T17" fmla="*/ 410 h 496"/>
              <a:gd name="T18" fmla="*/ 110 w 420"/>
              <a:gd name="T19" fmla="*/ 362 h 496"/>
              <a:gd name="T20" fmla="*/ 62 w 420"/>
              <a:gd name="T21" fmla="*/ 410 h 496"/>
              <a:gd name="T22" fmla="*/ 110 w 420"/>
              <a:gd name="T23" fmla="*/ 362 h 496"/>
              <a:gd name="T24" fmla="*/ 312 w 420"/>
              <a:gd name="T25" fmla="*/ 291 h 496"/>
              <a:gd name="T26" fmla="*/ 360 w 420"/>
              <a:gd name="T27" fmla="*/ 338 h 496"/>
              <a:gd name="T28" fmla="*/ 193 w 420"/>
              <a:gd name="T29" fmla="*/ 291 h 496"/>
              <a:gd name="T30" fmla="*/ 145 w 420"/>
              <a:gd name="T31" fmla="*/ 338 h 496"/>
              <a:gd name="T32" fmla="*/ 193 w 420"/>
              <a:gd name="T33" fmla="*/ 291 h 496"/>
              <a:gd name="T34" fmla="*/ 229 w 420"/>
              <a:gd name="T35" fmla="*/ 291 h 496"/>
              <a:gd name="T36" fmla="*/ 276 w 420"/>
              <a:gd name="T37" fmla="*/ 338 h 496"/>
              <a:gd name="T38" fmla="*/ 110 w 420"/>
              <a:gd name="T39" fmla="*/ 291 h 496"/>
              <a:gd name="T40" fmla="*/ 62 w 420"/>
              <a:gd name="T41" fmla="*/ 338 h 496"/>
              <a:gd name="T42" fmla="*/ 110 w 420"/>
              <a:gd name="T43" fmla="*/ 291 h 496"/>
              <a:gd name="T44" fmla="*/ 312 w 420"/>
              <a:gd name="T45" fmla="*/ 219 h 496"/>
              <a:gd name="T46" fmla="*/ 360 w 420"/>
              <a:gd name="T47" fmla="*/ 267 h 496"/>
              <a:gd name="T48" fmla="*/ 193 w 420"/>
              <a:gd name="T49" fmla="*/ 219 h 496"/>
              <a:gd name="T50" fmla="*/ 145 w 420"/>
              <a:gd name="T51" fmla="*/ 267 h 496"/>
              <a:gd name="T52" fmla="*/ 193 w 420"/>
              <a:gd name="T53" fmla="*/ 219 h 496"/>
              <a:gd name="T54" fmla="*/ 229 w 420"/>
              <a:gd name="T55" fmla="*/ 219 h 496"/>
              <a:gd name="T56" fmla="*/ 276 w 420"/>
              <a:gd name="T57" fmla="*/ 267 h 496"/>
              <a:gd name="T58" fmla="*/ 77 w 420"/>
              <a:gd name="T59" fmla="*/ 0 h 496"/>
              <a:gd name="T60" fmla="*/ 62 w 420"/>
              <a:gd name="T61" fmla="*/ 13 h 496"/>
              <a:gd name="T62" fmla="*/ 75 w 420"/>
              <a:gd name="T63" fmla="*/ 92 h 496"/>
              <a:gd name="T64" fmla="*/ 90 w 420"/>
              <a:gd name="T65" fmla="*/ 79 h 496"/>
              <a:gd name="T66" fmla="*/ 77 w 420"/>
              <a:gd name="T67" fmla="*/ 0 h 496"/>
              <a:gd name="T68" fmla="*/ 392 w 420"/>
              <a:gd name="T69" fmla="*/ 441 h 496"/>
              <a:gd name="T70" fmla="*/ 34 w 420"/>
              <a:gd name="T71" fmla="*/ 446 h 496"/>
              <a:gd name="T72" fmla="*/ 28 w 420"/>
              <a:gd name="T73" fmla="*/ 185 h 496"/>
              <a:gd name="T74" fmla="*/ 386 w 420"/>
              <a:gd name="T75" fmla="*/ 180 h 496"/>
              <a:gd name="T76" fmla="*/ 392 w 420"/>
              <a:gd name="T77" fmla="*/ 460 h 496"/>
              <a:gd name="T78" fmla="*/ 28 w 420"/>
              <a:gd name="T79" fmla="*/ 463 h 496"/>
              <a:gd name="T80" fmla="*/ 392 w 420"/>
              <a:gd name="T81" fmla="*/ 460 h 496"/>
              <a:gd name="T82" fmla="*/ 392 w 420"/>
              <a:gd name="T83" fmla="*/ 481 h 496"/>
              <a:gd name="T84" fmla="*/ 28 w 420"/>
              <a:gd name="T85" fmla="*/ 478 h 496"/>
              <a:gd name="T86" fmla="*/ 386 w 420"/>
              <a:gd name="T87" fmla="*/ 41 h 496"/>
              <a:gd name="T88" fmla="*/ 420 w 420"/>
              <a:gd name="T89" fmla="*/ 463 h 496"/>
              <a:gd name="T90" fmla="*/ 34 w 420"/>
              <a:gd name="T91" fmla="*/ 496 h 496"/>
              <a:gd name="T92" fmla="*/ 0 w 420"/>
              <a:gd name="T93" fmla="*/ 75 h 496"/>
              <a:gd name="T94" fmla="*/ 51 w 420"/>
              <a:gd name="T95" fmla="*/ 41 h 496"/>
              <a:gd name="T96" fmla="*/ 69 w 420"/>
              <a:gd name="T97" fmla="*/ 106 h 496"/>
              <a:gd name="T98" fmla="*/ 101 w 420"/>
              <a:gd name="T99" fmla="*/ 88 h 496"/>
              <a:gd name="T100" fmla="*/ 321 w 420"/>
              <a:gd name="T101" fmla="*/ 41 h 496"/>
              <a:gd name="T102" fmla="*/ 339 w 420"/>
              <a:gd name="T103" fmla="*/ 106 h 496"/>
              <a:gd name="T104" fmla="*/ 370 w 420"/>
              <a:gd name="T105" fmla="*/ 88 h 496"/>
              <a:gd name="T106" fmla="*/ 386 w 420"/>
              <a:gd name="T107" fmla="*/ 4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0" h="496">
                <a:moveTo>
                  <a:pt x="347" y="0"/>
                </a:moveTo>
                <a:cubicBezTo>
                  <a:pt x="346" y="0"/>
                  <a:pt x="345" y="0"/>
                  <a:pt x="344" y="0"/>
                </a:cubicBezTo>
                <a:cubicBezTo>
                  <a:pt x="337" y="0"/>
                  <a:pt x="332" y="6"/>
                  <a:pt x="332" y="13"/>
                </a:cubicBezTo>
                <a:cubicBezTo>
                  <a:pt x="332" y="79"/>
                  <a:pt x="332" y="79"/>
                  <a:pt x="332" y="79"/>
                </a:cubicBezTo>
                <a:cubicBezTo>
                  <a:pt x="332" y="87"/>
                  <a:pt x="337" y="92"/>
                  <a:pt x="344" y="92"/>
                </a:cubicBezTo>
                <a:cubicBezTo>
                  <a:pt x="345" y="92"/>
                  <a:pt x="346" y="92"/>
                  <a:pt x="347" y="92"/>
                </a:cubicBezTo>
                <a:cubicBezTo>
                  <a:pt x="354" y="92"/>
                  <a:pt x="360" y="87"/>
                  <a:pt x="360" y="79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60" y="6"/>
                  <a:pt x="354" y="0"/>
                  <a:pt x="347" y="0"/>
                </a:cubicBezTo>
                <a:close/>
                <a:moveTo>
                  <a:pt x="193" y="362"/>
                </a:moveTo>
                <a:cubicBezTo>
                  <a:pt x="177" y="362"/>
                  <a:pt x="161" y="362"/>
                  <a:pt x="145" y="362"/>
                </a:cubicBezTo>
                <a:cubicBezTo>
                  <a:pt x="145" y="378"/>
                  <a:pt x="145" y="394"/>
                  <a:pt x="145" y="410"/>
                </a:cubicBezTo>
                <a:cubicBezTo>
                  <a:pt x="161" y="410"/>
                  <a:pt x="177" y="410"/>
                  <a:pt x="193" y="410"/>
                </a:cubicBezTo>
                <a:cubicBezTo>
                  <a:pt x="193" y="394"/>
                  <a:pt x="193" y="378"/>
                  <a:pt x="193" y="362"/>
                </a:cubicBezTo>
                <a:close/>
                <a:moveTo>
                  <a:pt x="276" y="362"/>
                </a:moveTo>
                <a:cubicBezTo>
                  <a:pt x="260" y="362"/>
                  <a:pt x="245" y="362"/>
                  <a:pt x="229" y="362"/>
                </a:cubicBezTo>
                <a:cubicBezTo>
                  <a:pt x="229" y="378"/>
                  <a:pt x="229" y="394"/>
                  <a:pt x="229" y="410"/>
                </a:cubicBezTo>
                <a:cubicBezTo>
                  <a:pt x="245" y="410"/>
                  <a:pt x="260" y="410"/>
                  <a:pt x="276" y="410"/>
                </a:cubicBezTo>
                <a:cubicBezTo>
                  <a:pt x="276" y="394"/>
                  <a:pt x="276" y="378"/>
                  <a:pt x="276" y="362"/>
                </a:cubicBezTo>
                <a:close/>
                <a:moveTo>
                  <a:pt x="110" y="362"/>
                </a:moveTo>
                <a:cubicBezTo>
                  <a:pt x="62" y="362"/>
                  <a:pt x="62" y="362"/>
                  <a:pt x="62" y="362"/>
                </a:cubicBezTo>
                <a:cubicBezTo>
                  <a:pt x="62" y="410"/>
                  <a:pt x="62" y="410"/>
                  <a:pt x="62" y="410"/>
                </a:cubicBezTo>
                <a:cubicBezTo>
                  <a:pt x="110" y="410"/>
                  <a:pt x="110" y="410"/>
                  <a:pt x="110" y="410"/>
                </a:cubicBezTo>
                <a:cubicBezTo>
                  <a:pt x="110" y="362"/>
                  <a:pt x="110" y="362"/>
                  <a:pt x="110" y="362"/>
                </a:cubicBezTo>
                <a:close/>
                <a:moveTo>
                  <a:pt x="360" y="291"/>
                </a:moveTo>
                <a:cubicBezTo>
                  <a:pt x="312" y="291"/>
                  <a:pt x="312" y="291"/>
                  <a:pt x="312" y="291"/>
                </a:cubicBezTo>
                <a:cubicBezTo>
                  <a:pt x="312" y="338"/>
                  <a:pt x="312" y="338"/>
                  <a:pt x="312" y="338"/>
                </a:cubicBezTo>
                <a:cubicBezTo>
                  <a:pt x="360" y="338"/>
                  <a:pt x="360" y="338"/>
                  <a:pt x="360" y="338"/>
                </a:cubicBezTo>
                <a:cubicBezTo>
                  <a:pt x="360" y="291"/>
                  <a:pt x="360" y="291"/>
                  <a:pt x="360" y="291"/>
                </a:cubicBezTo>
                <a:close/>
                <a:moveTo>
                  <a:pt x="193" y="291"/>
                </a:moveTo>
                <a:cubicBezTo>
                  <a:pt x="177" y="291"/>
                  <a:pt x="161" y="291"/>
                  <a:pt x="145" y="291"/>
                </a:cubicBezTo>
                <a:cubicBezTo>
                  <a:pt x="145" y="306"/>
                  <a:pt x="145" y="322"/>
                  <a:pt x="145" y="338"/>
                </a:cubicBezTo>
                <a:cubicBezTo>
                  <a:pt x="161" y="338"/>
                  <a:pt x="177" y="338"/>
                  <a:pt x="193" y="338"/>
                </a:cubicBezTo>
                <a:cubicBezTo>
                  <a:pt x="193" y="322"/>
                  <a:pt x="193" y="306"/>
                  <a:pt x="193" y="291"/>
                </a:cubicBezTo>
                <a:close/>
                <a:moveTo>
                  <a:pt x="276" y="291"/>
                </a:moveTo>
                <a:cubicBezTo>
                  <a:pt x="260" y="291"/>
                  <a:pt x="245" y="291"/>
                  <a:pt x="229" y="291"/>
                </a:cubicBezTo>
                <a:cubicBezTo>
                  <a:pt x="229" y="306"/>
                  <a:pt x="229" y="322"/>
                  <a:pt x="229" y="338"/>
                </a:cubicBezTo>
                <a:cubicBezTo>
                  <a:pt x="245" y="338"/>
                  <a:pt x="260" y="338"/>
                  <a:pt x="276" y="338"/>
                </a:cubicBezTo>
                <a:cubicBezTo>
                  <a:pt x="276" y="322"/>
                  <a:pt x="276" y="306"/>
                  <a:pt x="276" y="291"/>
                </a:cubicBezTo>
                <a:close/>
                <a:moveTo>
                  <a:pt x="110" y="291"/>
                </a:moveTo>
                <a:cubicBezTo>
                  <a:pt x="62" y="291"/>
                  <a:pt x="62" y="291"/>
                  <a:pt x="62" y="291"/>
                </a:cubicBezTo>
                <a:cubicBezTo>
                  <a:pt x="62" y="338"/>
                  <a:pt x="62" y="338"/>
                  <a:pt x="62" y="338"/>
                </a:cubicBezTo>
                <a:cubicBezTo>
                  <a:pt x="110" y="338"/>
                  <a:pt x="110" y="338"/>
                  <a:pt x="110" y="338"/>
                </a:cubicBezTo>
                <a:cubicBezTo>
                  <a:pt x="110" y="291"/>
                  <a:pt x="110" y="291"/>
                  <a:pt x="110" y="291"/>
                </a:cubicBezTo>
                <a:close/>
                <a:moveTo>
                  <a:pt x="360" y="219"/>
                </a:moveTo>
                <a:cubicBezTo>
                  <a:pt x="312" y="219"/>
                  <a:pt x="312" y="219"/>
                  <a:pt x="312" y="219"/>
                </a:cubicBezTo>
                <a:cubicBezTo>
                  <a:pt x="312" y="267"/>
                  <a:pt x="312" y="267"/>
                  <a:pt x="312" y="267"/>
                </a:cubicBezTo>
                <a:cubicBezTo>
                  <a:pt x="360" y="267"/>
                  <a:pt x="360" y="267"/>
                  <a:pt x="360" y="267"/>
                </a:cubicBezTo>
                <a:cubicBezTo>
                  <a:pt x="360" y="219"/>
                  <a:pt x="360" y="219"/>
                  <a:pt x="360" y="219"/>
                </a:cubicBezTo>
                <a:close/>
                <a:moveTo>
                  <a:pt x="193" y="219"/>
                </a:moveTo>
                <a:cubicBezTo>
                  <a:pt x="177" y="219"/>
                  <a:pt x="161" y="219"/>
                  <a:pt x="145" y="219"/>
                </a:cubicBezTo>
                <a:cubicBezTo>
                  <a:pt x="145" y="235"/>
                  <a:pt x="145" y="251"/>
                  <a:pt x="145" y="267"/>
                </a:cubicBezTo>
                <a:cubicBezTo>
                  <a:pt x="161" y="267"/>
                  <a:pt x="177" y="267"/>
                  <a:pt x="193" y="267"/>
                </a:cubicBezTo>
                <a:cubicBezTo>
                  <a:pt x="193" y="251"/>
                  <a:pt x="193" y="235"/>
                  <a:pt x="193" y="219"/>
                </a:cubicBezTo>
                <a:close/>
                <a:moveTo>
                  <a:pt x="276" y="219"/>
                </a:moveTo>
                <a:cubicBezTo>
                  <a:pt x="260" y="219"/>
                  <a:pt x="245" y="219"/>
                  <a:pt x="229" y="219"/>
                </a:cubicBezTo>
                <a:cubicBezTo>
                  <a:pt x="229" y="235"/>
                  <a:pt x="229" y="251"/>
                  <a:pt x="229" y="267"/>
                </a:cubicBezTo>
                <a:cubicBezTo>
                  <a:pt x="245" y="267"/>
                  <a:pt x="260" y="267"/>
                  <a:pt x="276" y="267"/>
                </a:cubicBezTo>
                <a:cubicBezTo>
                  <a:pt x="276" y="251"/>
                  <a:pt x="276" y="235"/>
                  <a:pt x="276" y="219"/>
                </a:cubicBezTo>
                <a:close/>
                <a:moveTo>
                  <a:pt x="77" y="0"/>
                </a:moveTo>
                <a:cubicBezTo>
                  <a:pt x="76" y="0"/>
                  <a:pt x="76" y="0"/>
                  <a:pt x="75" y="0"/>
                </a:cubicBezTo>
                <a:cubicBezTo>
                  <a:pt x="68" y="0"/>
                  <a:pt x="62" y="6"/>
                  <a:pt x="62" y="13"/>
                </a:cubicBezTo>
                <a:cubicBezTo>
                  <a:pt x="62" y="79"/>
                  <a:pt x="62" y="79"/>
                  <a:pt x="62" y="79"/>
                </a:cubicBezTo>
                <a:cubicBezTo>
                  <a:pt x="62" y="87"/>
                  <a:pt x="68" y="92"/>
                  <a:pt x="75" y="92"/>
                </a:cubicBezTo>
                <a:cubicBezTo>
                  <a:pt x="76" y="92"/>
                  <a:pt x="76" y="92"/>
                  <a:pt x="77" y="92"/>
                </a:cubicBezTo>
                <a:cubicBezTo>
                  <a:pt x="84" y="92"/>
                  <a:pt x="90" y="87"/>
                  <a:pt x="90" y="7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6"/>
                  <a:pt x="84" y="0"/>
                  <a:pt x="77" y="0"/>
                </a:cubicBezTo>
                <a:close/>
                <a:moveTo>
                  <a:pt x="392" y="185"/>
                </a:moveTo>
                <a:cubicBezTo>
                  <a:pt x="392" y="441"/>
                  <a:pt x="392" y="441"/>
                  <a:pt x="392" y="441"/>
                </a:cubicBezTo>
                <a:cubicBezTo>
                  <a:pt x="392" y="443"/>
                  <a:pt x="389" y="446"/>
                  <a:pt x="386" y="446"/>
                </a:cubicBezTo>
                <a:cubicBezTo>
                  <a:pt x="34" y="446"/>
                  <a:pt x="34" y="446"/>
                  <a:pt x="34" y="446"/>
                </a:cubicBezTo>
                <a:cubicBezTo>
                  <a:pt x="31" y="446"/>
                  <a:pt x="28" y="443"/>
                  <a:pt x="28" y="441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31" y="180"/>
                  <a:pt x="34" y="180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9" y="180"/>
                  <a:pt x="392" y="182"/>
                  <a:pt x="392" y="185"/>
                </a:cubicBezTo>
                <a:close/>
                <a:moveTo>
                  <a:pt x="392" y="460"/>
                </a:moveTo>
                <a:cubicBezTo>
                  <a:pt x="392" y="463"/>
                  <a:pt x="392" y="463"/>
                  <a:pt x="392" y="463"/>
                </a:cubicBezTo>
                <a:cubicBezTo>
                  <a:pt x="28" y="463"/>
                  <a:pt x="28" y="463"/>
                  <a:pt x="28" y="463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392" y="460"/>
                  <a:pt x="392" y="460"/>
                  <a:pt x="392" y="460"/>
                </a:cubicBezTo>
                <a:close/>
                <a:moveTo>
                  <a:pt x="392" y="478"/>
                </a:moveTo>
                <a:cubicBezTo>
                  <a:pt x="392" y="481"/>
                  <a:pt x="392" y="481"/>
                  <a:pt x="392" y="481"/>
                </a:cubicBezTo>
                <a:cubicBezTo>
                  <a:pt x="28" y="481"/>
                  <a:pt x="28" y="481"/>
                  <a:pt x="28" y="481"/>
                </a:cubicBezTo>
                <a:cubicBezTo>
                  <a:pt x="28" y="478"/>
                  <a:pt x="28" y="478"/>
                  <a:pt x="28" y="478"/>
                </a:cubicBezTo>
                <a:cubicBezTo>
                  <a:pt x="392" y="478"/>
                  <a:pt x="392" y="478"/>
                  <a:pt x="392" y="478"/>
                </a:cubicBezTo>
                <a:close/>
                <a:moveTo>
                  <a:pt x="386" y="41"/>
                </a:moveTo>
                <a:cubicBezTo>
                  <a:pt x="405" y="41"/>
                  <a:pt x="420" y="56"/>
                  <a:pt x="420" y="75"/>
                </a:cubicBezTo>
                <a:cubicBezTo>
                  <a:pt x="420" y="463"/>
                  <a:pt x="420" y="463"/>
                  <a:pt x="420" y="463"/>
                </a:cubicBezTo>
                <a:cubicBezTo>
                  <a:pt x="420" y="481"/>
                  <a:pt x="405" y="496"/>
                  <a:pt x="386" y="496"/>
                </a:cubicBezTo>
                <a:cubicBezTo>
                  <a:pt x="269" y="496"/>
                  <a:pt x="151" y="496"/>
                  <a:pt x="34" y="496"/>
                </a:cubicBezTo>
                <a:cubicBezTo>
                  <a:pt x="15" y="496"/>
                  <a:pt x="0" y="481"/>
                  <a:pt x="0" y="46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56"/>
                  <a:pt x="15" y="41"/>
                  <a:pt x="3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1" y="57"/>
                  <a:pt x="51" y="72"/>
                  <a:pt x="51" y="88"/>
                </a:cubicBezTo>
                <a:cubicBezTo>
                  <a:pt x="51" y="98"/>
                  <a:pt x="59" y="106"/>
                  <a:pt x="69" y="106"/>
                </a:cubicBezTo>
                <a:cubicBezTo>
                  <a:pt x="74" y="106"/>
                  <a:pt x="78" y="106"/>
                  <a:pt x="83" y="106"/>
                </a:cubicBezTo>
                <a:cubicBezTo>
                  <a:pt x="93" y="106"/>
                  <a:pt x="101" y="98"/>
                  <a:pt x="101" y="88"/>
                </a:cubicBezTo>
                <a:cubicBezTo>
                  <a:pt x="101" y="72"/>
                  <a:pt x="101" y="57"/>
                  <a:pt x="101" y="41"/>
                </a:cubicBezTo>
                <a:cubicBezTo>
                  <a:pt x="321" y="41"/>
                  <a:pt x="321" y="41"/>
                  <a:pt x="321" y="41"/>
                </a:cubicBezTo>
                <a:cubicBezTo>
                  <a:pt x="321" y="57"/>
                  <a:pt x="321" y="72"/>
                  <a:pt x="321" y="88"/>
                </a:cubicBezTo>
                <a:cubicBezTo>
                  <a:pt x="321" y="98"/>
                  <a:pt x="329" y="106"/>
                  <a:pt x="339" y="106"/>
                </a:cubicBezTo>
                <a:cubicBezTo>
                  <a:pt x="343" y="106"/>
                  <a:pt x="348" y="106"/>
                  <a:pt x="352" y="106"/>
                </a:cubicBezTo>
                <a:cubicBezTo>
                  <a:pt x="362" y="106"/>
                  <a:pt x="370" y="98"/>
                  <a:pt x="370" y="88"/>
                </a:cubicBezTo>
                <a:cubicBezTo>
                  <a:pt x="370" y="72"/>
                  <a:pt x="370" y="57"/>
                  <a:pt x="370" y="41"/>
                </a:cubicBezTo>
                <a:lnTo>
                  <a:pt x="386" y="41"/>
                </a:ln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06" name="Group 29"/>
          <p:cNvGrpSpPr/>
          <p:nvPr/>
        </p:nvGrpSpPr>
        <p:grpSpPr>
          <a:xfrm>
            <a:off x="8792010" y="2135265"/>
            <a:ext cx="426175" cy="279060"/>
            <a:chOff x="5148263" y="3502025"/>
            <a:chExt cx="2005012" cy="1312863"/>
          </a:xfrm>
          <a:solidFill>
            <a:srgbClr val="025D58"/>
          </a:solidFill>
        </p:grpSpPr>
        <p:sp>
          <p:nvSpPr>
            <p:cNvPr id="107" name="Rectangle 30"/>
            <p:cNvSpPr>
              <a:spLocks noChangeArrowheads="1"/>
            </p:cNvSpPr>
            <p:nvPr/>
          </p:nvSpPr>
          <p:spPr bwMode="auto">
            <a:xfrm>
              <a:off x="5354638" y="4019550"/>
              <a:ext cx="476250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8" name="Rectangle 31"/>
            <p:cNvSpPr>
              <a:spLocks noChangeArrowheads="1"/>
            </p:cNvSpPr>
            <p:nvPr/>
          </p:nvSpPr>
          <p:spPr bwMode="auto">
            <a:xfrm>
              <a:off x="5354638" y="4178300"/>
              <a:ext cx="757237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Rectangle 32"/>
            <p:cNvSpPr>
              <a:spLocks noChangeArrowheads="1"/>
            </p:cNvSpPr>
            <p:nvPr/>
          </p:nvSpPr>
          <p:spPr bwMode="auto">
            <a:xfrm>
              <a:off x="5354638" y="4330700"/>
              <a:ext cx="757237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Rectangle 33"/>
            <p:cNvSpPr>
              <a:spLocks noChangeArrowheads="1"/>
            </p:cNvSpPr>
            <p:nvPr/>
          </p:nvSpPr>
          <p:spPr bwMode="auto">
            <a:xfrm>
              <a:off x="5354638" y="4489450"/>
              <a:ext cx="757237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1" name="Freeform 34"/>
            <p:cNvSpPr/>
            <p:nvPr/>
          </p:nvSpPr>
          <p:spPr bwMode="auto">
            <a:xfrm>
              <a:off x="6530975" y="4173538"/>
              <a:ext cx="93662" cy="274638"/>
            </a:xfrm>
            <a:custGeom>
              <a:avLst/>
              <a:gdLst>
                <a:gd name="T0" fmla="*/ 11 w 25"/>
                <a:gd name="T1" fmla="*/ 72 h 73"/>
                <a:gd name="T2" fmla="*/ 25 w 25"/>
                <a:gd name="T3" fmla="*/ 65 h 73"/>
                <a:gd name="T4" fmla="*/ 25 w 25"/>
                <a:gd name="T5" fmla="*/ 9 h 73"/>
                <a:gd name="T6" fmla="*/ 2 w 25"/>
                <a:gd name="T7" fmla="*/ 0 h 73"/>
                <a:gd name="T8" fmla="*/ 0 w 25"/>
                <a:gd name="T9" fmla="*/ 1 h 73"/>
                <a:gd name="T10" fmla="*/ 0 w 25"/>
                <a:gd name="T11" fmla="*/ 73 h 73"/>
                <a:gd name="T12" fmla="*/ 2 w 25"/>
                <a:gd name="T13" fmla="*/ 73 h 73"/>
                <a:gd name="T14" fmla="*/ 11 w 25"/>
                <a:gd name="T1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3">
                  <a:moveTo>
                    <a:pt x="11" y="72"/>
                  </a:moveTo>
                  <a:cubicBezTo>
                    <a:pt x="16" y="71"/>
                    <a:pt x="21" y="68"/>
                    <a:pt x="25" y="65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19" y="3"/>
                    <a:pt x="11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3"/>
                    <a:pt x="2" y="73"/>
                    <a:pt x="2" y="73"/>
                  </a:cubicBezTo>
                  <a:cubicBezTo>
                    <a:pt x="5" y="73"/>
                    <a:pt x="8" y="73"/>
                    <a:pt x="1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2" name="Freeform 35"/>
            <p:cNvSpPr>
              <a:spLocks noEditPoints="1"/>
            </p:cNvSpPr>
            <p:nvPr/>
          </p:nvSpPr>
          <p:spPr bwMode="auto">
            <a:xfrm>
              <a:off x="5148263" y="3502025"/>
              <a:ext cx="1476375" cy="1312863"/>
            </a:xfrm>
            <a:custGeom>
              <a:avLst/>
              <a:gdLst>
                <a:gd name="T0" fmla="*/ 371 w 394"/>
                <a:gd name="T1" fmla="*/ 321 h 350"/>
                <a:gd name="T2" fmla="*/ 369 w 394"/>
                <a:gd name="T3" fmla="*/ 320 h 350"/>
                <a:gd name="T4" fmla="*/ 369 w 394"/>
                <a:gd name="T5" fmla="*/ 325 h 350"/>
                <a:gd name="T6" fmla="*/ 25 w 394"/>
                <a:gd name="T7" fmla="*/ 325 h 350"/>
                <a:gd name="T8" fmla="*/ 25 w 394"/>
                <a:gd name="T9" fmla="*/ 88 h 350"/>
                <a:gd name="T10" fmla="*/ 369 w 394"/>
                <a:gd name="T11" fmla="*/ 88 h 350"/>
                <a:gd name="T12" fmla="*/ 369 w 394"/>
                <a:gd name="T13" fmla="*/ 111 h 350"/>
                <a:gd name="T14" fmla="*/ 371 w 394"/>
                <a:gd name="T15" fmla="*/ 111 h 350"/>
                <a:gd name="T16" fmla="*/ 394 w 394"/>
                <a:gd name="T17" fmla="*/ 114 h 350"/>
                <a:gd name="T18" fmla="*/ 394 w 394"/>
                <a:gd name="T19" fmla="*/ 13 h 350"/>
                <a:gd name="T20" fmla="*/ 382 w 394"/>
                <a:gd name="T21" fmla="*/ 0 h 350"/>
                <a:gd name="T22" fmla="*/ 13 w 394"/>
                <a:gd name="T23" fmla="*/ 0 h 350"/>
                <a:gd name="T24" fmla="*/ 0 w 394"/>
                <a:gd name="T25" fmla="*/ 13 h 350"/>
                <a:gd name="T26" fmla="*/ 0 w 394"/>
                <a:gd name="T27" fmla="*/ 338 h 350"/>
                <a:gd name="T28" fmla="*/ 13 w 394"/>
                <a:gd name="T29" fmla="*/ 350 h 350"/>
                <a:gd name="T30" fmla="*/ 382 w 394"/>
                <a:gd name="T31" fmla="*/ 350 h 350"/>
                <a:gd name="T32" fmla="*/ 394 w 394"/>
                <a:gd name="T33" fmla="*/ 338 h 350"/>
                <a:gd name="T34" fmla="*/ 394 w 394"/>
                <a:gd name="T35" fmla="*/ 318 h 350"/>
                <a:gd name="T36" fmla="*/ 371 w 394"/>
                <a:gd name="T37" fmla="*/ 321 h 350"/>
                <a:gd name="T38" fmla="*/ 353 w 394"/>
                <a:gd name="T39" fmla="*/ 27 h 350"/>
                <a:gd name="T40" fmla="*/ 369 w 394"/>
                <a:gd name="T41" fmla="*/ 44 h 350"/>
                <a:gd name="T42" fmla="*/ 353 w 394"/>
                <a:gd name="T43" fmla="*/ 61 h 350"/>
                <a:gd name="T44" fmla="*/ 336 w 394"/>
                <a:gd name="T45" fmla="*/ 44 h 350"/>
                <a:gd name="T46" fmla="*/ 353 w 394"/>
                <a:gd name="T47" fmla="*/ 27 h 350"/>
                <a:gd name="T48" fmla="*/ 304 w 394"/>
                <a:gd name="T49" fmla="*/ 27 h 350"/>
                <a:gd name="T50" fmla="*/ 320 w 394"/>
                <a:gd name="T51" fmla="*/ 44 h 350"/>
                <a:gd name="T52" fmla="*/ 304 w 394"/>
                <a:gd name="T53" fmla="*/ 61 h 350"/>
                <a:gd name="T54" fmla="*/ 287 w 394"/>
                <a:gd name="T55" fmla="*/ 44 h 350"/>
                <a:gd name="T56" fmla="*/ 304 w 394"/>
                <a:gd name="T57" fmla="*/ 27 h 350"/>
                <a:gd name="T58" fmla="*/ 255 w 394"/>
                <a:gd name="T59" fmla="*/ 27 h 350"/>
                <a:gd name="T60" fmla="*/ 271 w 394"/>
                <a:gd name="T61" fmla="*/ 44 h 350"/>
                <a:gd name="T62" fmla="*/ 255 w 394"/>
                <a:gd name="T63" fmla="*/ 61 h 350"/>
                <a:gd name="T64" fmla="*/ 238 w 394"/>
                <a:gd name="T65" fmla="*/ 44 h 350"/>
                <a:gd name="T66" fmla="*/ 255 w 394"/>
                <a:gd name="T67" fmla="*/ 2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4" h="350">
                  <a:moveTo>
                    <a:pt x="371" y="321"/>
                  </a:moveTo>
                  <a:cubicBezTo>
                    <a:pt x="371" y="321"/>
                    <a:pt x="370" y="320"/>
                    <a:pt x="369" y="320"/>
                  </a:cubicBezTo>
                  <a:cubicBezTo>
                    <a:pt x="369" y="325"/>
                    <a:pt x="369" y="325"/>
                    <a:pt x="369" y="325"/>
                  </a:cubicBezTo>
                  <a:cubicBezTo>
                    <a:pt x="25" y="325"/>
                    <a:pt x="25" y="325"/>
                    <a:pt x="25" y="325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111"/>
                    <a:pt x="369" y="111"/>
                    <a:pt x="369" y="111"/>
                  </a:cubicBezTo>
                  <a:cubicBezTo>
                    <a:pt x="370" y="111"/>
                    <a:pt x="371" y="111"/>
                    <a:pt x="371" y="111"/>
                  </a:cubicBezTo>
                  <a:cubicBezTo>
                    <a:pt x="379" y="111"/>
                    <a:pt x="387" y="112"/>
                    <a:pt x="394" y="114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94" y="6"/>
                    <a:pt x="389" y="0"/>
                    <a:pt x="38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5"/>
                    <a:pt x="6" y="350"/>
                    <a:pt x="13" y="350"/>
                  </a:cubicBezTo>
                  <a:cubicBezTo>
                    <a:pt x="382" y="350"/>
                    <a:pt x="382" y="350"/>
                    <a:pt x="382" y="350"/>
                  </a:cubicBezTo>
                  <a:cubicBezTo>
                    <a:pt x="389" y="350"/>
                    <a:pt x="394" y="345"/>
                    <a:pt x="394" y="338"/>
                  </a:cubicBezTo>
                  <a:cubicBezTo>
                    <a:pt x="394" y="318"/>
                    <a:pt x="394" y="318"/>
                    <a:pt x="394" y="318"/>
                  </a:cubicBezTo>
                  <a:cubicBezTo>
                    <a:pt x="387" y="320"/>
                    <a:pt x="379" y="321"/>
                    <a:pt x="371" y="321"/>
                  </a:cubicBezTo>
                  <a:close/>
                  <a:moveTo>
                    <a:pt x="353" y="27"/>
                  </a:moveTo>
                  <a:cubicBezTo>
                    <a:pt x="362" y="27"/>
                    <a:pt x="369" y="35"/>
                    <a:pt x="369" y="44"/>
                  </a:cubicBezTo>
                  <a:cubicBezTo>
                    <a:pt x="369" y="53"/>
                    <a:pt x="362" y="61"/>
                    <a:pt x="353" y="61"/>
                  </a:cubicBezTo>
                  <a:cubicBezTo>
                    <a:pt x="343" y="61"/>
                    <a:pt x="336" y="53"/>
                    <a:pt x="336" y="44"/>
                  </a:cubicBezTo>
                  <a:cubicBezTo>
                    <a:pt x="336" y="35"/>
                    <a:pt x="343" y="27"/>
                    <a:pt x="353" y="27"/>
                  </a:cubicBezTo>
                  <a:close/>
                  <a:moveTo>
                    <a:pt x="304" y="27"/>
                  </a:moveTo>
                  <a:cubicBezTo>
                    <a:pt x="313" y="27"/>
                    <a:pt x="320" y="35"/>
                    <a:pt x="320" y="44"/>
                  </a:cubicBezTo>
                  <a:cubicBezTo>
                    <a:pt x="320" y="53"/>
                    <a:pt x="313" y="61"/>
                    <a:pt x="304" y="61"/>
                  </a:cubicBezTo>
                  <a:cubicBezTo>
                    <a:pt x="294" y="61"/>
                    <a:pt x="287" y="53"/>
                    <a:pt x="287" y="44"/>
                  </a:cubicBezTo>
                  <a:cubicBezTo>
                    <a:pt x="287" y="35"/>
                    <a:pt x="294" y="27"/>
                    <a:pt x="304" y="27"/>
                  </a:cubicBezTo>
                  <a:close/>
                  <a:moveTo>
                    <a:pt x="255" y="27"/>
                  </a:moveTo>
                  <a:cubicBezTo>
                    <a:pt x="264" y="27"/>
                    <a:pt x="271" y="35"/>
                    <a:pt x="271" y="44"/>
                  </a:cubicBezTo>
                  <a:cubicBezTo>
                    <a:pt x="271" y="53"/>
                    <a:pt x="264" y="61"/>
                    <a:pt x="255" y="61"/>
                  </a:cubicBezTo>
                  <a:cubicBezTo>
                    <a:pt x="245" y="61"/>
                    <a:pt x="238" y="53"/>
                    <a:pt x="238" y="44"/>
                  </a:cubicBezTo>
                  <a:cubicBezTo>
                    <a:pt x="238" y="35"/>
                    <a:pt x="245" y="27"/>
                    <a:pt x="25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36"/>
            <p:cNvSpPr>
              <a:spLocks noEditPoints="1"/>
            </p:cNvSpPr>
            <p:nvPr/>
          </p:nvSpPr>
          <p:spPr bwMode="auto">
            <a:xfrm>
              <a:off x="6186488" y="3956050"/>
              <a:ext cx="966787" cy="784225"/>
            </a:xfrm>
            <a:custGeom>
              <a:avLst/>
              <a:gdLst>
                <a:gd name="T0" fmla="*/ 247 w 258"/>
                <a:gd name="T1" fmla="*/ 174 h 209"/>
                <a:gd name="T2" fmla="*/ 197 w 258"/>
                <a:gd name="T3" fmla="*/ 142 h 209"/>
                <a:gd name="T4" fmla="*/ 183 w 258"/>
                <a:gd name="T5" fmla="*/ 139 h 209"/>
                <a:gd name="T6" fmla="*/ 178 w 258"/>
                <a:gd name="T7" fmla="*/ 141 h 209"/>
                <a:gd name="T8" fmla="*/ 170 w 258"/>
                <a:gd name="T9" fmla="*/ 136 h 209"/>
                <a:gd name="T10" fmla="*/ 178 w 258"/>
                <a:gd name="T11" fmla="*/ 75 h 209"/>
                <a:gd name="T12" fmla="*/ 74 w 258"/>
                <a:gd name="T13" fmla="*/ 11 h 209"/>
                <a:gd name="T14" fmla="*/ 11 w 258"/>
                <a:gd name="T15" fmla="*/ 115 h 209"/>
                <a:gd name="T16" fmla="*/ 115 w 258"/>
                <a:gd name="T17" fmla="*/ 178 h 209"/>
                <a:gd name="T18" fmla="*/ 160 w 258"/>
                <a:gd name="T19" fmla="*/ 151 h 209"/>
                <a:gd name="T20" fmla="*/ 168 w 258"/>
                <a:gd name="T21" fmla="*/ 156 h 209"/>
                <a:gd name="T22" fmla="*/ 176 w 258"/>
                <a:gd name="T23" fmla="*/ 173 h 209"/>
                <a:gd name="T24" fmla="*/ 227 w 258"/>
                <a:gd name="T25" fmla="*/ 206 h 209"/>
                <a:gd name="T26" fmla="*/ 241 w 258"/>
                <a:gd name="T27" fmla="*/ 208 h 209"/>
                <a:gd name="T28" fmla="*/ 253 w 258"/>
                <a:gd name="T29" fmla="*/ 200 h 209"/>
                <a:gd name="T30" fmla="*/ 247 w 258"/>
                <a:gd name="T31" fmla="*/ 174 h 209"/>
                <a:gd name="T32" fmla="*/ 107 w 258"/>
                <a:gd name="T33" fmla="*/ 148 h 209"/>
                <a:gd name="T34" fmla="*/ 41 w 258"/>
                <a:gd name="T35" fmla="*/ 108 h 209"/>
                <a:gd name="T36" fmla="*/ 81 w 258"/>
                <a:gd name="T37" fmla="*/ 41 h 209"/>
                <a:gd name="T38" fmla="*/ 148 w 258"/>
                <a:gd name="T39" fmla="*/ 82 h 209"/>
                <a:gd name="T40" fmla="*/ 107 w 258"/>
                <a:gd name="T41" fmla="*/ 14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8" h="209">
                  <a:moveTo>
                    <a:pt x="247" y="174"/>
                  </a:moveTo>
                  <a:cubicBezTo>
                    <a:pt x="197" y="142"/>
                    <a:pt x="197" y="142"/>
                    <a:pt x="197" y="142"/>
                  </a:cubicBezTo>
                  <a:cubicBezTo>
                    <a:pt x="192" y="139"/>
                    <a:pt x="187" y="138"/>
                    <a:pt x="183" y="139"/>
                  </a:cubicBezTo>
                  <a:cubicBezTo>
                    <a:pt x="181" y="140"/>
                    <a:pt x="179" y="140"/>
                    <a:pt x="178" y="141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80" y="118"/>
                    <a:pt x="183" y="96"/>
                    <a:pt x="178" y="75"/>
                  </a:cubicBezTo>
                  <a:cubicBezTo>
                    <a:pt x="167" y="28"/>
                    <a:pt x="120" y="0"/>
                    <a:pt x="74" y="11"/>
                  </a:cubicBezTo>
                  <a:cubicBezTo>
                    <a:pt x="28" y="22"/>
                    <a:pt x="0" y="69"/>
                    <a:pt x="11" y="115"/>
                  </a:cubicBezTo>
                  <a:cubicBezTo>
                    <a:pt x="22" y="161"/>
                    <a:pt x="68" y="190"/>
                    <a:pt x="115" y="178"/>
                  </a:cubicBezTo>
                  <a:cubicBezTo>
                    <a:pt x="133" y="174"/>
                    <a:pt x="148" y="164"/>
                    <a:pt x="160" y="151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163"/>
                    <a:pt x="171" y="169"/>
                    <a:pt x="176" y="173"/>
                  </a:cubicBezTo>
                  <a:cubicBezTo>
                    <a:pt x="227" y="206"/>
                    <a:pt x="227" y="206"/>
                    <a:pt x="227" y="206"/>
                  </a:cubicBezTo>
                  <a:cubicBezTo>
                    <a:pt x="231" y="209"/>
                    <a:pt x="236" y="209"/>
                    <a:pt x="241" y="208"/>
                  </a:cubicBezTo>
                  <a:cubicBezTo>
                    <a:pt x="246" y="207"/>
                    <a:pt x="250" y="204"/>
                    <a:pt x="253" y="200"/>
                  </a:cubicBezTo>
                  <a:cubicBezTo>
                    <a:pt x="258" y="191"/>
                    <a:pt x="256" y="180"/>
                    <a:pt x="247" y="174"/>
                  </a:cubicBezTo>
                  <a:close/>
                  <a:moveTo>
                    <a:pt x="107" y="148"/>
                  </a:moveTo>
                  <a:cubicBezTo>
                    <a:pt x="78" y="156"/>
                    <a:pt x="48" y="137"/>
                    <a:pt x="41" y="108"/>
                  </a:cubicBezTo>
                  <a:cubicBezTo>
                    <a:pt x="34" y="78"/>
                    <a:pt x="52" y="48"/>
                    <a:pt x="81" y="41"/>
                  </a:cubicBezTo>
                  <a:cubicBezTo>
                    <a:pt x="111" y="34"/>
                    <a:pt x="141" y="52"/>
                    <a:pt x="148" y="82"/>
                  </a:cubicBezTo>
                  <a:cubicBezTo>
                    <a:pt x="155" y="111"/>
                    <a:pt x="137" y="141"/>
                    <a:pt x="10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14" name="Group 37"/>
          <p:cNvGrpSpPr/>
          <p:nvPr/>
        </p:nvGrpSpPr>
        <p:grpSpPr>
          <a:xfrm>
            <a:off x="8810156" y="4046170"/>
            <a:ext cx="389882" cy="316093"/>
            <a:chOff x="5292726" y="3127376"/>
            <a:chExt cx="2155824" cy="1747838"/>
          </a:xfrm>
          <a:solidFill>
            <a:srgbClr val="025D58"/>
          </a:solidFill>
        </p:grpSpPr>
        <p:sp>
          <p:nvSpPr>
            <p:cNvPr id="115" name="Freeform 38"/>
            <p:cNvSpPr/>
            <p:nvPr/>
          </p:nvSpPr>
          <p:spPr bwMode="auto">
            <a:xfrm>
              <a:off x="5570538" y="3829051"/>
              <a:ext cx="715962" cy="139700"/>
            </a:xfrm>
            <a:custGeom>
              <a:avLst/>
              <a:gdLst>
                <a:gd name="T0" fmla="*/ 173 w 191"/>
                <a:gd name="T1" fmla="*/ 37 h 37"/>
                <a:gd name="T2" fmla="*/ 19 w 191"/>
                <a:gd name="T3" fmla="*/ 37 h 37"/>
                <a:gd name="T4" fmla="*/ 0 w 191"/>
                <a:gd name="T5" fmla="*/ 19 h 37"/>
                <a:gd name="T6" fmla="*/ 19 w 191"/>
                <a:gd name="T7" fmla="*/ 0 h 37"/>
                <a:gd name="T8" fmla="*/ 173 w 191"/>
                <a:gd name="T9" fmla="*/ 0 h 37"/>
                <a:gd name="T10" fmla="*/ 191 w 191"/>
                <a:gd name="T11" fmla="*/ 19 h 37"/>
                <a:gd name="T12" fmla="*/ 173 w 191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37">
                  <a:moveTo>
                    <a:pt x="173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9" y="37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83" y="0"/>
                    <a:pt x="191" y="8"/>
                    <a:pt x="191" y="19"/>
                  </a:cubicBezTo>
                  <a:cubicBezTo>
                    <a:pt x="191" y="29"/>
                    <a:pt x="183" y="37"/>
                    <a:pt x="173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Freeform 39"/>
            <p:cNvSpPr/>
            <p:nvPr/>
          </p:nvSpPr>
          <p:spPr bwMode="auto">
            <a:xfrm>
              <a:off x="5653088" y="3848101"/>
              <a:ext cx="142875" cy="292100"/>
            </a:xfrm>
            <a:custGeom>
              <a:avLst/>
              <a:gdLst>
                <a:gd name="T0" fmla="*/ 19 w 38"/>
                <a:gd name="T1" fmla="*/ 78 h 78"/>
                <a:gd name="T2" fmla="*/ 0 w 38"/>
                <a:gd name="T3" fmla="*/ 59 h 78"/>
                <a:gd name="T4" fmla="*/ 0 w 38"/>
                <a:gd name="T5" fmla="*/ 18 h 78"/>
                <a:gd name="T6" fmla="*/ 19 w 38"/>
                <a:gd name="T7" fmla="*/ 0 h 78"/>
                <a:gd name="T8" fmla="*/ 38 w 38"/>
                <a:gd name="T9" fmla="*/ 18 h 78"/>
                <a:gd name="T10" fmla="*/ 38 w 38"/>
                <a:gd name="T11" fmla="*/ 59 h 78"/>
                <a:gd name="T12" fmla="*/ 19 w 38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78">
                  <a:moveTo>
                    <a:pt x="19" y="78"/>
                  </a:moveTo>
                  <a:cubicBezTo>
                    <a:pt x="9" y="78"/>
                    <a:pt x="0" y="69"/>
                    <a:pt x="0" y="5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29" y="0"/>
                    <a:pt x="38" y="8"/>
                    <a:pt x="38" y="1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69"/>
                    <a:pt x="29" y="78"/>
                    <a:pt x="1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Freeform 40"/>
            <p:cNvSpPr/>
            <p:nvPr/>
          </p:nvSpPr>
          <p:spPr bwMode="auto">
            <a:xfrm>
              <a:off x="5826125" y="3848101"/>
              <a:ext cx="138112" cy="292100"/>
            </a:xfrm>
            <a:custGeom>
              <a:avLst/>
              <a:gdLst>
                <a:gd name="T0" fmla="*/ 19 w 37"/>
                <a:gd name="T1" fmla="*/ 78 h 78"/>
                <a:gd name="T2" fmla="*/ 0 w 37"/>
                <a:gd name="T3" fmla="*/ 59 h 78"/>
                <a:gd name="T4" fmla="*/ 0 w 37"/>
                <a:gd name="T5" fmla="*/ 18 h 78"/>
                <a:gd name="T6" fmla="*/ 19 w 37"/>
                <a:gd name="T7" fmla="*/ 0 h 78"/>
                <a:gd name="T8" fmla="*/ 37 w 37"/>
                <a:gd name="T9" fmla="*/ 18 h 78"/>
                <a:gd name="T10" fmla="*/ 37 w 37"/>
                <a:gd name="T11" fmla="*/ 59 h 78"/>
                <a:gd name="T12" fmla="*/ 19 w 37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8">
                  <a:moveTo>
                    <a:pt x="19" y="78"/>
                  </a:moveTo>
                  <a:cubicBezTo>
                    <a:pt x="8" y="78"/>
                    <a:pt x="0" y="69"/>
                    <a:pt x="0" y="5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9" y="0"/>
                    <a:pt x="37" y="8"/>
                    <a:pt x="37" y="18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9"/>
                    <a:pt x="29" y="78"/>
                    <a:pt x="1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8" name="Freeform 41"/>
            <p:cNvSpPr>
              <a:spLocks noEditPoints="1"/>
            </p:cNvSpPr>
            <p:nvPr/>
          </p:nvSpPr>
          <p:spPr bwMode="auto">
            <a:xfrm>
              <a:off x="6170613" y="3597276"/>
              <a:ext cx="412750" cy="603250"/>
            </a:xfrm>
            <a:custGeom>
              <a:avLst/>
              <a:gdLst>
                <a:gd name="T0" fmla="*/ 55 w 110"/>
                <a:gd name="T1" fmla="*/ 161 h 161"/>
                <a:gd name="T2" fmla="*/ 0 w 110"/>
                <a:gd name="T3" fmla="*/ 106 h 161"/>
                <a:gd name="T4" fmla="*/ 0 w 110"/>
                <a:gd name="T5" fmla="*/ 55 h 161"/>
                <a:gd name="T6" fmla="*/ 55 w 110"/>
                <a:gd name="T7" fmla="*/ 0 h 161"/>
                <a:gd name="T8" fmla="*/ 110 w 110"/>
                <a:gd name="T9" fmla="*/ 55 h 161"/>
                <a:gd name="T10" fmla="*/ 110 w 110"/>
                <a:gd name="T11" fmla="*/ 106 h 161"/>
                <a:gd name="T12" fmla="*/ 55 w 110"/>
                <a:gd name="T13" fmla="*/ 161 h 161"/>
                <a:gd name="T14" fmla="*/ 55 w 110"/>
                <a:gd name="T15" fmla="*/ 38 h 161"/>
                <a:gd name="T16" fmla="*/ 38 w 110"/>
                <a:gd name="T17" fmla="*/ 55 h 161"/>
                <a:gd name="T18" fmla="*/ 38 w 110"/>
                <a:gd name="T19" fmla="*/ 106 h 161"/>
                <a:gd name="T20" fmla="*/ 55 w 110"/>
                <a:gd name="T21" fmla="*/ 124 h 161"/>
                <a:gd name="T22" fmla="*/ 73 w 110"/>
                <a:gd name="T23" fmla="*/ 106 h 161"/>
                <a:gd name="T24" fmla="*/ 73 w 110"/>
                <a:gd name="T25" fmla="*/ 55 h 161"/>
                <a:gd name="T26" fmla="*/ 55 w 110"/>
                <a:gd name="T27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61">
                  <a:moveTo>
                    <a:pt x="55" y="161"/>
                  </a:moveTo>
                  <a:cubicBezTo>
                    <a:pt x="25" y="161"/>
                    <a:pt x="0" y="137"/>
                    <a:pt x="0" y="10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0" y="25"/>
                    <a:pt x="110" y="5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37"/>
                    <a:pt x="86" y="161"/>
                    <a:pt x="55" y="161"/>
                  </a:cubicBezTo>
                  <a:close/>
                  <a:moveTo>
                    <a:pt x="55" y="38"/>
                  </a:moveTo>
                  <a:cubicBezTo>
                    <a:pt x="46" y="38"/>
                    <a:pt x="38" y="46"/>
                    <a:pt x="38" y="55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8" y="116"/>
                    <a:pt x="46" y="124"/>
                    <a:pt x="55" y="124"/>
                  </a:cubicBezTo>
                  <a:cubicBezTo>
                    <a:pt x="65" y="124"/>
                    <a:pt x="73" y="116"/>
                    <a:pt x="73" y="10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46"/>
                    <a:pt x="65" y="38"/>
                    <a:pt x="5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9" name="Freeform 42"/>
            <p:cNvSpPr>
              <a:spLocks noEditPoints="1"/>
            </p:cNvSpPr>
            <p:nvPr/>
          </p:nvSpPr>
          <p:spPr bwMode="auto">
            <a:xfrm>
              <a:off x="5292726" y="3127376"/>
              <a:ext cx="2155824" cy="1747838"/>
            </a:xfrm>
            <a:custGeom>
              <a:avLst/>
              <a:gdLst>
                <a:gd name="T0" fmla="*/ 550 w 575"/>
                <a:gd name="T1" fmla="*/ 387 h 466"/>
                <a:gd name="T2" fmla="*/ 439 w 575"/>
                <a:gd name="T3" fmla="*/ 315 h 466"/>
                <a:gd name="T4" fmla="*/ 407 w 575"/>
                <a:gd name="T5" fmla="*/ 310 h 466"/>
                <a:gd name="T6" fmla="*/ 397 w 575"/>
                <a:gd name="T7" fmla="*/ 314 h 466"/>
                <a:gd name="T8" fmla="*/ 378 w 575"/>
                <a:gd name="T9" fmla="*/ 302 h 466"/>
                <a:gd name="T10" fmla="*/ 396 w 575"/>
                <a:gd name="T11" fmla="*/ 166 h 466"/>
                <a:gd name="T12" fmla="*/ 165 w 575"/>
                <a:gd name="T13" fmla="*/ 25 h 466"/>
                <a:gd name="T14" fmla="*/ 24 w 575"/>
                <a:gd name="T15" fmla="*/ 256 h 466"/>
                <a:gd name="T16" fmla="*/ 256 w 575"/>
                <a:gd name="T17" fmla="*/ 397 h 466"/>
                <a:gd name="T18" fmla="*/ 356 w 575"/>
                <a:gd name="T19" fmla="*/ 335 h 466"/>
                <a:gd name="T20" fmla="*/ 375 w 575"/>
                <a:gd name="T21" fmla="*/ 347 h 466"/>
                <a:gd name="T22" fmla="*/ 393 w 575"/>
                <a:gd name="T23" fmla="*/ 385 h 466"/>
                <a:gd name="T24" fmla="*/ 505 w 575"/>
                <a:gd name="T25" fmla="*/ 457 h 466"/>
                <a:gd name="T26" fmla="*/ 537 w 575"/>
                <a:gd name="T27" fmla="*/ 463 h 466"/>
                <a:gd name="T28" fmla="*/ 563 w 575"/>
                <a:gd name="T29" fmla="*/ 445 h 466"/>
                <a:gd name="T30" fmla="*/ 550 w 575"/>
                <a:gd name="T31" fmla="*/ 387 h 466"/>
                <a:gd name="T32" fmla="*/ 247 w 575"/>
                <a:gd name="T33" fmla="*/ 362 h 466"/>
                <a:gd name="T34" fmla="*/ 59 w 575"/>
                <a:gd name="T35" fmla="*/ 248 h 466"/>
                <a:gd name="T36" fmla="*/ 174 w 575"/>
                <a:gd name="T37" fmla="*/ 59 h 466"/>
                <a:gd name="T38" fmla="*/ 362 w 575"/>
                <a:gd name="T39" fmla="*/ 174 h 466"/>
                <a:gd name="T40" fmla="*/ 247 w 575"/>
                <a:gd name="T41" fmla="*/ 36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6">
                  <a:moveTo>
                    <a:pt x="550" y="387"/>
                  </a:moveTo>
                  <a:cubicBezTo>
                    <a:pt x="439" y="315"/>
                    <a:pt x="439" y="315"/>
                    <a:pt x="439" y="315"/>
                  </a:cubicBezTo>
                  <a:cubicBezTo>
                    <a:pt x="429" y="309"/>
                    <a:pt x="417" y="307"/>
                    <a:pt x="407" y="310"/>
                  </a:cubicBezTo>
                  <a:cubicBezTo>
                    <a:pt x="403" y="311"/>
                    <a:pt x="400" y="312"/>
                    <a:pt x="397" y="314"/>
                  </a:cubicBezTo>
                  <a:cubicBezTo>
                    <a:pt x="378" y="302"/>
                    <a:pt x="378" y="302"/>
                    <a:pt x="378" y="302"/>
                  </a:cubicBezTo>
                  <a:cubicBezTo>
                    <a:pt x="400" y="262"/>
                    <a:pt x="408" y="214"/>
                    <a:pt x="396" y="166"/>
                  </a:cubicBezTo>
                  <a:cubicBezTo>
                    <a:pt x="371" y="63"/>
                    <a:pt x="268" y="0"/>
                    <a:pt x="165" y="25"/>
                  </a:cubicBezTo>
                  <a:cubicBezTo>
                    <a:pt x="63" y="50"/>
                    <a:pt x="0" y="153"/>
                    <a:pt x="24" y="256"/>
                  </a:cubicBezTo>
                  <a:cubicBezTo>
                    <a:pt x="49" y="359"/>
                    <a:pt x="153" y="422"/>
                    <a:pt x="256" y="397"/>
                  </a:cubicBezTo>
                  <a:cubicBezTo>
                    <a:pt x="296" y="387"/>
                    <a:pt x="330" y="365"/>
                    <a:pt x="356" y="335"/>
                  </a:cubicBezTo>
                  <a:cubicBezTo>
                    <a:pt x="375" y="347"/>
                    <a:pt x="375" y="347"/>
                    <a:pt x="375" y="347"/>
                  </a:cubicBezTo>
                  <a:cubicBezTo>
                    <a:pt x="374" y="362"/>
                    <a:pt x="380" y="377"/>
                    <a:pt x="393" y="385"/>
                  </a:cubicBezTo>
                  <a:cubicBezTo>
                    <a:pt x="505" y="457"/>
                    <a:pt x="505" y="457"/>
                    <a:pt x="505" y="457"/>
                  </a:cubicBezTo>
                  <a:cubicBezTo>
                    <a:pt x="515" y="464"/>
                    <a:pt x="527" y="466"/>
                    <a:pt x="537" y="463"/>
                  </a:cubicBezTo>
                  <a:cubicBezTo>
                    <a:pt x="547" y="461"/>
                    <a:pt x="556" y="454"/>
                    <a:pt x="563" y="445"/>
                  </a:cubicBezTo>
                  <a:cubicBezTo>
                    <a:pt x="575" y="426"/>
                    <a:pt x="570" y="400"/>
                    <a:pt x="550" y="387"/>
                  </a:cubicBezTo>
                  <a:close/>
                  <a:moveTo>
                    <a:pt x="247" y="362"/>
                  </a:moveTo>
                  <a:cubicBezTo>
                    <a:pt x="163" y="383"/>
                    <a:pt x="79" y="331"/>
                    <a:pt x="59" y="248"/>
                  </a:cubicBezTo>
                  <a:cubicBezTo>
                    <a:pt x="39" y="164"/>
                    <a:pt x="90" y="80"/>
                    <a:pt x="174" y="59"/>
                  </a:cubicBezTo>
                  <a:cubicBezTo>
                    <a:pt x="257" y="39"/>
                    <a:pt x="342" y="90"/>
                    <a:pt x="362" y="174"/>
                  </a:cubicBezTo>
                  <a:cubicBezTo>
                    <a:pt x="382" y="258"/>
                    <a:pt x="331" y="342"/>
                    <a:pt x="247" y="3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3868723" y="1570442"/>
            <a:ext cx="4170713" cy="3983965"/>
            <a:chOff x="2884" y="1298"/>
            <a:chExt cx="1809" cy="1728"/>
          </a:xfrm>
          <a:solidFill>
            <a:schemeClr val="bg1">
              <a:lumMod val="95000"/>
            </a:schemeClr>
          </a:solidFill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214" y="1496"/>
              <a:ext cx="1217" cy="1228"/>
            </a:xfrm>
            <a:custGeom>
              <a:avLst/>
              <a:gdLst>
                <a:gd name="T0" fmla="*/ 324 w 339"/>
                <a:gd name="T1" fmla="*/ 129 h 342"/>
                <a:gd name="T2" fmla="*/ 126 w 339"/>
                <a:gd name="T3" fmla="*/ 34 h 342"/>
                <a:gd name="T4" fmla="*/ 123 w 339"/>
                <a:gd name="T5" fmla="*/ 35 h 342"/>
                <a:gd name="T6" fmla="*/ 21 w 339"/>
                <a:gd name="T7" fmla="*/ 225 h 342"/>
                <a:gd name="T8" fmla="*/ 224 w 339"/>
                <a:gd name="T9" fmla="*/ 325 h 342"/>
                <a:gd name="T10" fmla="*/ 324 w 339"/>
                <a:gd name="T11" fmla="*/ 129 h 342"/>
                <a:gd name="T12" fmla="*/ 219 w 339"/>
                <a:gd name="T13" fmla="*/ 308 h 342"/>
                <a:gd name="T14" fmla="*/ 36 w 339"/>
                <a:gd name="T15" fmla="*/ 221 h 342"/>
                <a:gd name="T16" fmla="*/ 126 w 339"/>
                <a:gd name="T17" fmla="*/ 48 h 342"/>
                <a:gd name="T18" fmla="*/ 128 w 339"/>
                <a:gd name="T19" fmla="*/ 47 h 342"/>
                <a:gd name="T20" fmla="*/ 131 w 339"/>
                <a:gd name="T21" fmla="*/ 47 h 342"/>
                <a:gd name="T22" fmla="*/ 304 w 339"/>
                <a:gd name="T23" fmla="*/ 143 h 342"/>
                <a:gd name="T24" fmla="*/ 219 w 339"/>
                <a:gd name="T25" fmla="*/ 30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9" h="342">
                  <a:moveTo>
                    <a:pt x="324" y="129"/>
                  </a:moveTo>
                  <a:cubicBezTo>
                    <a:pt x="307" y="50"/>
                    <a:pt x="200" y="0"/>
                    <a:pt x="126" y="34"/>
                  </a:cubicBezTo>
                  <a:cubicBezTo>
                    <a:pt x="125" y="34"/>
                    <a:pt x="124" y="34"/>
                    <a:pt x="123" y="35"/>
                  </a:cubicBezTo>
                  <a:cubicBezTo>
                    <a:pt x="42" y="63"/>
                    <a:pt x="0" y="143"/>
                    <a:pt x="21" y="225"/>
                  </a:cubicBezTo>
                  <a:cubicBezTo>
                    <a:pt x="41" y="309"/>
                    <a:pt x="149" y="342"/>
                    <a:pt x="224" y="325"/>
                  </a:cubicBezTo>
                  <a:cubicBezTo>
                    <a:pt x="310" y="307"/>
                    <a:pt x="339" y="207"/>
                    <a:pt x="324" y="129"/>
                  </a:cubicBezTo>
                  <a:close/>
                  <a:moveTo>
                    <a:pt x="219" y="308"/>
                  </a:moveTo>
                  <a:cubicBezTo>
                    <a:pt x="150" y="329"/>
                    <a:pt x="60" y="289"/>
                    <a:pt x="36" y="221"/>
                  </a:cubicBezTo>
                  <a:cubicBezTo>
                    <a:pt x="11" y="148"/>
                    <a:pt x="58" y="73"/>
                    <a:pt x="126" y="48"/>
                  </a:cubicBezTo>
                  <a:cubicBezTo>
                    <a:pt x="127" y="48"/>
                    <a:pt x="128" y="47"/>
                    <a:pt x="128" y="47"/>
                  </a:cubicBezTo>
                  <a:cubicBezTo>
                    <a:pt x="129" y="47"/>
                    <a:pt x="130" y="47"/>
                    <a:pt x="131" y="47"/>
                  </a:cubicBezTo>
                  <a:cubicBezTo>
                    <a:pt x="201" y="28"/>
                    <a:pt x="294" y="63"/>
                    <a:pt x="304" y="143"/>
                  </a:cubicBezTo>
                  <a:cubicBezTo>
                    <a:pt x="312" y="212"/>
                    <a:pt x="292" y="286"/>
                    <a:pt x="219" y="3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3537" y="1941"/>
              <a:ext cx="144" cy="140"/>
            </a:xfrm>
            <a:custGeom>
              <a:avLst/>
              <a:gdLst>
                <a:gd name="T0" fmla="*/ 38 w 40"/>
                <a:gd name="T1" fmla="*/ 15 h 39"/>
                <a:gd name="T2" fmla="*/ 37 w 40"/>
                <a:gd name="T3" fmla="*/ 15 h 39"/>
                <a:gd name="T4" fmla="*/ 25 w 40"/>
                <a:gd name="T5" fmla="*/ 3 h 39"/>
                <a:gd name="T6" fmla="*/ 5 w 40"/>
                <a:gd name="T7" fmla="*/ 11 h 39"/>
                <a:gd name="T8" fmla="*/ 5 w 40"/>
                <a:gd name="T9" fmla="*/ 11 h 39"/>
                <a:gd name="T10" fmla="*/ 16 w 40"/>
                <a:gd name="T11" fmla="*/ 37 h 39"/>
                <a:gd name="T12" fmla="*/ 33 w 40"/>
                <a:gd name="T13" fmla="*/ 33 h 39"/>
                <a:gd name="T14" fmla="*/ 38 w 40"/>
                <a:gd name="T15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9">
                  <a:moveTo>
                    <a:pt x="38" y="15"/>
                  </a:moveTo>
                  <a:cubicBezTo>
                    <a:pt x="37" y="15"/>
                    <a:pt x="37" y="15"/>
                    <a:pt x="37" y="15"/>
                  </a:cubicBezTo>
                  <a:cubicBezTo>
                    <a:pt x="35" y="9"/>
                    <a:pt x="32" y="4"/>
                    <a:pt x="25" y="3"/>
                  </a:cubicBezTo>
                  <a:cubicBezTo>
                    <a:pt x="18" y="0"/>
                    <a:pt x="9" y="4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21"/>
                    <a:pt x="4" y="34"/>
                    <a:pt x="16" y="37"/>
                  </a:cubicBezTo>
                  <a:cubicBezTo>
                    <a:pt x="22" y="39"/>
                    <a:pt x="29" y="37"/>
                    <a:pt x="33" y="33"/>
                  </a:cubicBezTo>
                  <a:cubicBezTo>
                    <a:pt x="37" y="29"/>
                    <a:pt x="40" y="21"/>
                    <a:pt x="3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4000" y="1970"/>
              <a:ext cx="119" cy="1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498" y="2192"/>
              <a:ext cx="664" cy="317"/>
            </a:xfrm>
            <a:custGeom>
              <a:avLst/>
              <a:gdLst>
                <a:gd name="T0" fmla="*/ 180 w 185"/>
                <a:gd name="T1" fmla="*/ 5 h 88"/>
                <a:gd name="T2" fmla="*/ 119 w 185"/>
                <a:gd name="T3" fmla="*/ 68 h 88"/>
                <a:gd name="T4" fmla="*/ 10 w 185"/>
                <a:gd name="T5" fmla="*/ 6 h 88"/>
                <a:gd name="T6" fmla="*/ 2 w 185"/>
                <a:gd name="T7" fmla="*/ 8 h 88"/>
                <a:gd name="T8" fmla="*/ 97 w 185"/>
                <a:gd name="T9" fmla="*/ 83 h 88"/>
                <a:gd name="T10" fmla="*/ 185 w 185"/>
                <a:gd name="T11" fmla="*/ 7 h 88"/>
                <a:gd name="T12" fmla="*/ 180 w 185"/>
                <a:gd name="T13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88">
                  <a:moveTo>
                    <a:pt x="180" y="5"/>
                  </a:moveTo>
                  <a:cubicBezTo>
                    <a:pt x="159" y="28"/>
                    <a:pt x="153" y="57"/>
                    <a:pt x="119" y="68"/>
                  </a:cubicBezTo>
                  <a:cubicBezTo>
                    <a:pt x="74" y="83"/>
                    <a:pt x="22" y="48"/>
                    <a:pt x="10" y="6"/>
                  </a:cubicBezTo>
                  <a:cubicBezTo>
                    <a:pt x="8" y="0"/>
                    <a:pt x="0" y="2"/>
                    <a:pt x="2" y="8"/>
                  </a:cubicBezTo>
                  <a:cubicBezTo>
                    <a:pt x="13" y="55"/>
                    <a:pt x="51" y="79"/>
                    <a:pt x="97" y="83"/>
                  </a:cubicBezTo>
                  <a:cubicBezTo>
                    <a:pt x="140" y="88"/>
                    <a:pt x="183" y="49"/>
                    <a:pt x="185" y="7"/>
                  </a:cubicBezTo>
                  <a:cubicBezTo>
                    <a:pt x="185" y="5"/>
                    <a:pt x="182" y="3"/>
                    <a:pt x="18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860" y="1298"/>
              <a:ext cx="79" cy="194"/>
            </a:xfrm>
            <a:custGeom>
              <a:avLst/>
              <a:gdLst>
                <a:gd name="T0" fmla="*/ 19 w 22"/>
                <a:gd name="T1" fmla="*/ 4 h 54"/>
                <a:gd name="T2" fmla="*/ 13 w 22"/>
                <a:gd name="T3" fmla="*/ 2 h 54"/>
                <a:gd name="T4" fmla="*/ 4 w 22"/>
                <a:gd name="T5" fmla="*/ 47 h 54"/>
                <a:gd name="T6" fmla="*/ 19 w 22"/>
                <a:gd name="T7" fmla="*/ 47 h 54"/>
                <a:gd name="T8" fmla="*/ 21 w 22"/>
                <a:gd name="T9" fmla="*/ 26 h 54"/>
                <a:gd name="T10" fmla="*/ 19 w 22"/>
                <a:gd name="T1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4">
                  <a:moveTo>
                    <a:pt x="19" y="4"/>
                  </a:moveTo>
                  <a:cubicBezTo>
                    <a:pt x="18" y="1"/>
                    <a:pt x="15" y="0"/>
                    <a:pt x="13" y="2"/>
                  </a:cubicBezTo>
                  <a:cubicBezTo>
                    <a:pt x="3" y="13"/>
                    <a:pt x="0" y="33"/>
                    <a:pt x="4" y="47"/>
                  </a:cubicBezTo>
                  <a:cubicBezTo>
                    <a:pt x="6" y="54"/>
                    <a:pt x="16" y="54"/>
                    <a:pt x="19" y="47"/>
                  </a:cubicBezTo>
                  <a:cubicBezTo>
                    <a:pt x="21" y="40"/>
                    <a:pt x="21" y="33"/>
                    <a:pt x="21" y="26"/>
                  </a:cubicBezTo>
                  <a:cubicBezTo>
                    <a:pt x="22" y="18"/>
                    <a:pt x="22" y="11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4237" y="1413"/>
              <a:ext cx="169" cy="144"/>
            </a:xfrm>
            <a:custGeom>
              <a:avLst/>
              <a:gdLst>
                <a:gd name="T0" fmla="*/ 41 w 47"/>
                <a:gd name="T1" fmla="*/ 1 h 40"/>
                <a:gd name="T2" fmla="*/ 21 w 47"/>
                <a:gd name="T3" fmla="*/ 13 h 40"/>
                <a:gd name="T4" fmla="*/ 4 w 47"/>
                <a:gd name="T5" fmla="*/ 30 h 40"/>
                <a:gd name="T6" fmla="*/ 11 w 47"/>
                <a:gd name="T7" fmla="*/ 37 h 40"/>
                <a:gd name="T8" fmla="*/ 31 w 47"/>
                <a:gd name="T9" fmla="*/ 23 h 40"/>
                <a:gd name="T10" fmla="*/ 46 w 47"/>
                <a:gd name="T11" fmla="*/ 5 h 40"/>
                <a:gd name="T12" fmla="*/ 41 w 47"/>
                <a:gd name="T13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0">
                  <a:moveTo>
                    <a:pt x="41" y="1"/>
                  </a:moveTo>
                  <a:cubicBezTo>
                    <a:pt x="33" y="2"/>
                    <a:pt x="27" y="7"/>
                    <a:pt x="21" y="13"/>
                  </a:cubicBezTo>
                  <a:cubicBezTo>
                    <a:pt x="15" y="18"/>
                    <a:pt x="8" y="23"/>
                    <a:pt x="4" y="30"/>
                  </a:cubicBezTo>
                  <a:cubicBezTo>
                    <a:pt x="0" y="35"/>
                    <a:pt x="7" y="40"/>
                    <a:pt x="11" y="37"/>
                  </a:cubicBezTo>
                  <a:cubicBezTo>
                    <a:pt x="19" y="34"/>
                    <a:pt x="25" y="28"/>
                    <a:pt x="31" y="23"/>
                  </a:cubicBezTo>
                  <a:cubicBezTo>
                    <a:pt x="38" y="18"/>
                    <a:pt x="43" y="13"/>
                    <a:pt x="46" y="5"/>
                  </a:cubicBezTo>
                  <a:cubicBezTo>
                    <a:pt x="47" y="2"/>
                    <a:pt x="44" y="0"/>
                    <a:pt x="4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4532" y="1840"/>
              <a:ext cx="161" cy="76"/>
            </a:xfrm>
            <a:custGeom>
              <a:avLst/>
              <a:gdLst>
                <a:gd name="T0" fmla="*/ 36 w 45"/>
                <a:gd name="T1" fmla="*/ 3 h 21"/>
                <a:gd name="T2" fmla="*/ 6 w 45"/>
                <a:gd name="T3" fmla="*/ 4 h 21"/>
                <a:gd name="T4" fmla="*/ 5 w 45"/>
                <a:gd name="T5" fmla="*/ 16 h 21"/>
                <a:gd name="T6" fmla="*/ 21 w 45"/>
                <a:gd name="T7" fmla="*/ 21 h 21"/>
                <a:gd name="T8" fmla="*/ 30 w 45"/>
                <a:gd name="T9" fmla="*/ 21 h 21"/>
                <a:gd name="T10" fmla="*/ 38 w 45"/>
                <a:gd name="T11" fmla="*/ 18 h 21"/>
                <a:gd name="T12" fmla="*/ 36 w 45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1">
                  <a:moveTo>
                    <a:pt x="36" y="3"/>
                  </a:moveTo>
                  <a:cubicBezTo>
                    <a:pt x="27" y="0"/>
                    <a:pt x="16" y="1"/>
                    <a:pt x="6" y="4"/>
                  </a:cubicBezTo>
                  <a:cubicBezTo>
                    <a:pt x="1" y="5"/>
                    <a:pt x="0" y="13"/>
                    <a:pt x="5" y="16"/>
                  </a:cubicBezTo>
                  <a:cubicBezTo>
                    <a:pt x="10" y="19"/>
                    <a:pt x="15" y="20"/>
                    <a:pt x="21" y="21"/>
                  </a:cubicBezTo>
                  <a:cubicBezTo>
                    <a:pt x="24" y="21"/>
                    <a:pt x="27" y="21"/>
                    <a:pt x="30" y="21"/>
                  </a:cubicBezTo>
                  <a:cubicBezTo>
                    <a:pt x="33" y="21"/>
                    <a:pt x="35" y="19"/>
                    <a:pt x="38" y="18"/>
                  </a:cubicBezTo>
                  <a:cubicBezTo>
                    <a:pt x="45" y="15"/>
                    <a:pt x="42" y="5"/>
                    <a:pt x="3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4471" y="2304"/>
              <a:ext cx="183" cy="108"/>
            </a:xfrm>
            <a:custGeom>
              <a:avLst/>
              <a:gdLst>
                <a:gd name="T0" fmla="*/ 50 w 51"/>
                <a:gd name="T1" fmla="*/ 19 h 30"/>
                <a:gd name="T2" fmla="*/ 33 w 51"/>
                <a:gd name="T3" fmla="*/ 7 h 30"/>
                <a:gd name="T4" fmla="*/ 23 w 51"/>
                <a:gd name="T5" fmla="*/ 4 h 30"/>
                <a:gd name="T6" fmla="*/ 13 w 51"/>
                <a:gd name="T7" fmla="*/ 2 h 30"/>
                <a:gd name="T8" fmla="*/ 5 w 51"/>
                <a:gd name="T9" fmla="*/ 4 h 30"/>
                <a:gd name="T10" fmla="*/ 16 w 51"/>
                <a:gd name="T11" fmla="*/ 20 h 30"/>
                <a:gd name="T12" fmla="*/ 47 w 51"/>
                <a:gd name="T13" fmla="*/ 26 h 30"/>
                <a:gd name="T14" fmla="*/ 50 w 51"/>
                <a:gd name="T1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0">
                  <a:moveTo>
                    <a:pt x="50" y="19"/>
                  </a:moveTo>
                  <a:cubicBezTo>
                    <a:pt x="46" y="13"/>
                    <a:pt x="40" y="10"/>
                    <a:pt x="33" y="7"/>
                  </a:cubicBezTo>
                  <a:cubicBezTo>
                    <a:pt x="30" y="6"/>
                    <a:pt x="26" y="5"/>
                    <a:pt x="23" y="4"/>
                  </a:cubicBezTo>
                  <a:cubicBezTo>
                    <a:pt x="20" y="4"/>
                    <a:pt x="16" y="3"/>
                    <a:pt x="13" y="2"/>
                  </a:cubicBezTo>
                  <a:cubicBezTo>
                    <a:pt x="10" y="0"/>
                    <a:pt x="7" y="1"/>
                    <a:pt x="5" y="4"/>
                  </a:cubicBezTo>
                  <a:cubicBezTo>
                    <a:pt x="0" y="12"/>
                    <a:pt x="10" y="17"/>
                    <a:pt x="16" y="20"/>
                  </a:cubicBezTo>
                  <a:cubicBezTo>
                    <a:pt x="26" y="24"/>
                    <a:pt x="36" y="30"/>
                    <a:pt x="47" y="26"/>
                  </a:cubicBezTo>
                  <a:cubicBezTo>
                    <a:pt x="50" y="25"/>
                    <a:pt x="51" y="22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4352" y="2609"/>
              <a:ext cx="158" cy="137"/>
            </a:xfrm>
            <a:custGeom>
              <a:avLst/>
              <a:gdLst>
                <a:gd name="T0" fmla="*/ 42 w 44"/>
                <a:gd name="T1" fmla="*/ 26 h 38"/>
                <a:gd name="T2" fmla="*/ 38 w 44"/>
                <a:gd name="T3" fmla="*/ 20 h 38"/>
                <a:gd name="T4" fmla="*/ 29 w 44"/>
                <a:gd name="T5" fmla="*/ 14 h 38"/>
                <a:gd name="T6" fmla="*/ 19 w 44"/>
                <a:gd name="T7" fmla="*/ 7 h 38"/>
                <a:gd name="T8" fmla="*/ 8 w 44"/>
                <a:gd name="T9" fmla="*/ 3 h 38"/>
                <a:gd name="T10" fmla="*/ 11 w 44"/>
                <a:gd name="T11" fmla="*/ 23 h 38"/>
                <a:gd name="T12" fmla="*/ 21 w 44"/>
                <a:gd name="T13" fmla="*/ 31 h 38"/>
                <a:gd name="T14" fmla="*/ 28 w 44"/>
                <a:gd name="T15" fmla="*/ 36 h 38"/>
                <a:gd name="T16" fmla="*/ 35 w 44"/>
                <a:gd name="T17" fmla="*/ 37 h 38"/>
                <a:gd name="T18" fmla="*/ 42 w 44"/>
                <a:gd name="T1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38">
                  <a:moveTo>
                    <a:pt x="42" y="26"/>
                  </a:moveTo>
                  <a:cubicBezTo>
                    <a:pt x="41" y="23"/>
                    <a:pt x="40" y="22"/>
                    <a:pt x="38" y="20"/>
                  </a:cubicBezTo>
                  <a:cubicBezTo>
                    <a:pt x="35" y="18"/>
                    <a:pt x="32" y="16"/>
                    <a:pt x="29" y="14"/>
                  </a:cubicBezTo>
                  <a:cubicBezTo>
                    <a:pt x="26" y="12"/>
                    <a:pt x="22" y="10"/>
                    <a:pt x="19" y="7"/>
                  </a:cubicBezTo>
                  <a:cubicBezTo>
                    <a:pt x="18" y="3"/>
                    <a:pt x="12" y="0"/>
                    <a:pt x="8" y="3"/>
                  </a:cubicBezTo>
                  <a:cubicBezTo>
                    <a:pt x="0" y="9"/>
                    <a:pt x="4" y="17"/>
                    <a:pt x="11" y="23"/>
                  </a:cubicBezTo>
                  <a:cubicBezTo>
                    <a:pt x="14" y="26"/>
                    <a:pt x="17" y="28"/>
                    <a:pt x="21" y="31"/>
                  </a:cubicBezTo>
                  <a:cubicBezTo>
                    <a:pt x="23" y="33"/>
                    <a:pt x="25" y="34"/>
                    <a:pt x="28" y="36"/>
                  </a:cubicBezTo>
                  <a:cubicBezTo>
                    <a:pt x="30" y="37"/>
                    <a:pt x="33" y="37"/>
                    <a:pt x="35" y="37"/>
                  </a:cubicBezTo>
                  <a:cubicBezTo>
                    <a:pt x="42" y="38"/>
                    <a:pt x="44" y="31"/>
                    <a:pt x="4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4068" y="2839"/>
              <a:ext cx="90" cy="187"/>
            </a:xfrm>
            <a:custGeom>
              <a:avLst/>
              <a:gdLst>
                <a:gd name="T0" fmla="*/ 20 w 25"/>
                <a:gd name="T1" fmla="*/ 32 h 52"/>
                <a:gd name="T2" fmla="*/ 10 w 25"/>
                <a:gd name="T3" fmla="*/ 6 h 52"/>
                <a:gd name="T4" fmla="*/ 1 w 25"/>
                <a:gd name="T5" fmla="*/ 8 h 52"/>
                <a:gd name="T6" fmla="*/ 5 w 25"/>
                <a:gd name="T7" fmla="*/ 33 h 52"/>
                <a:gd name="T8" fmla="*/ 15 w 25"/>
                <a:gd name="T9" fmla="*/ 51 h 52"/>
                <a:gd name="T10" fmla="*/ 20 w 25"/>
                <a:gd name="T11" fmla="*/ 50 h 52"/>
                <a:gd name="T12" fmla="*/ 20 w 25"/>
                <a:gd name="T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2">
                  <a:moveTo>
                    <a:pt x="20" y="32"/>
                  </a:moveTo>
                  <a:cubicBezTo>
                    <a:pt x="17" y="23"/>
                    <a:pt x="13" y="14"/>
                    <a:pt x="10" y="6"/>
                  </a:cubicBezTo>
                  <a:cubicBezTo>
                    <a:pt x="8" y="0"/>
                    <a:pt x="0" y="2"/>
                    <a:pt x="1" y="8"/>
                  </a:cubicBezTo>
                  <a:cubicBezTo>
                    <a:pt x="2" y="16"/>
                    <a:pt x="3" y="25"/>
                    <a:pt x="5" y="33"/>
                  </a:cubicBezTo>
                  <a:cubicBezTo>
                    <a:pt x="6" y="40"/>
                    <a:pt x="6" y="48"/>
                    <a:pt x="15" y="51"/>
                  </a:cubicBezTo>
                  <a:cubicBezTo>
                    <a:pt x="16" y="52"/>
                    <a:pt x="18" y="51"/>
                    <a:pt x="20" y="50"/>
                  </a:cubicBezTo>
                  <a:cubicBezTo>
                    <a:pt x="25" y="44"/>
                    <a:pt x="22" y="39"/>
                    <a:pt x="2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731" y="2803"/>
              <a:ext cx="108" cy="219"/>
            </a:xfrm>
            <a:custGeom>
              <a:avLst/>
              <a:gdLst>
                <a:gd name="T0" fmla="*/ 24 w 30"/>
                <a:gd name="T1" fmla="*/ 7 h 61"/>
                <a:gd name="T2" fmla="*/ 10 w 30"/>
                <a:gd name="T3" fmla="*/ 7 h 61"/>
                <a:gd name="T4" fmla="*/ 6 w 30"/>
                <a:gd name="T5" fmla="*/ 32 h 61"/>
                <a:gd name="T6" fmla="*/ 1 w 30"/>
                <a:gd name="T7" fmla="*/ 56 h 61"/>
                <a:gd name="T8" fmla="*/ 8 w 30"/>
                <a:gd name="T9" fmla="*/ 60 h 61"/>
                <a:gd name="T10" fmla="*/ 24 w 30"/>
                <a:gd name="T11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61">
                  <a:moveTo>
                    <a:pt x="24" y="7"/>
                  </a:moveTo>
                  <a:cubicBezTo>
                    <a:pt x="21" y="1"/>
                    <a:pt x="12" y="0"/>
                    <a:pt x="10" y="7"/>
                  </a:cubicBezTo>
                  <a:cubicBezTo>
                    <a:pt x="8" y="15"/>
                    <a:pt x="8" y="24"/>
                    <a:pt x="6" y="32"/>
                  </a:cubicBezTo>
                  <a:cubicBezTo>
                    <a:pt x="4" y="40"/>
                    <a:pt x="0" y="48"/>
                    <a:pt x="1" y="56"/>
                  </a:cubicBezTo>
                  <a:cubicBezTo>
                    <a:pt x="2" y="59"/>
                    <a:pt x="6" y="61"/>
                    <a:pt x="8" y="60"/>
                  </a:cubicBezTo>
                  <a:cubicBezTo>
                    <a:pt x="25" y="54"/>
                    <a:pt x="30" y="22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235" y="2724"/>
              <a:ext cx="169" cy="151"/>
            </a:xfrm>
            <a:custGeom>
              <a:avLst/>
              <a:gdLst>
                <a:gd name="T0" fmla="*/ 42 w 47"/>
                <a:gd name="T1" fmla="*/ 1 h 42"/>
                <a:gd name="T2" fmla="*/ 16 w 47"/>
                <a:gd name="T3" fmla="*/ 17 h 42"/>
                <a:gd name="T4" fmla="*/ 1 w 47"/>
                <a:gd name="T5" fmla="*/ 37 h 42"/>
                <a:gd name="T6" fmla="*/ 4 w 47"/>
                <a:gd name="T7" fmla="*/ 41 h 42"/>
                <a:gd name="T8" fmla="*/ 24 w 47"/>
                <a:gd name="T9" fmla="*/ 29 h 42"/>
                <a:gd name="T10" fmla="*/ 45 w 47"/>
                <a:gd name="T11" fmla="*/ 5 h 42"/>
                <a:gd name="T12" fmla="*/ 42 w 47"/>
                <a:gd name="T13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2" y="1"/>
                  </a:moveTo>
                  <a:cubicBezTo>
                    <a:pt x="33" y="5"/>
                    <a:pt x="24" y="11"/>
                    <a:pt x="16" y="17"/>
                  </a:cubicBezTo>
                  <a:cubicBezTo>
                    <a:pt x="10" y="22"/>
                    <a:pt x="0" y="28"/>
                    <a:pt x="1" y="37"/>
                  </a:cubicBezTo>
                  <a:cubicBezTo>
                    <a:pt x="1" y="39"/>
                    <a:pt x="2" y="41"/>
                    <a:pt x="4" y="41"/>
                  </a:cubicBezTo>
                  <a:cubicBezTo>
                    <a:pt x="13" y="42"/>
                    <a:pt x="19" y="34"/>
                    <a:pt x="24" y="29"/>
                  </a:cubicBezTo>
                  <a:cubicBezTo>
                    <a:pt x="32" y="21"/>
                    <a:pt x="39" y="13"/>
                    <a:pt x="45" y="5"/>
                  </a:cubicBezTo>
                  <a:cubicBezTo>
                    <a:pt x="47" y="2"/>
                    <a:pt x="44" y="0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067" y="2541"/>
              <a:ext cx="183" cy="161"/>
            </a:xfrm>
            <a:custGeom>
              <a:avLst/>
              <a:gdLst>
                <a:gd name="T0" fmla="*/ 40 w 51"/>
                <a:gd name="T1" fmla="*/ 3 h 45"/>
                <a:gd name="T2" fmla="*/ 17 w 51"/>
                <a:gd name="T3" fmla="*/ 20 h 45"/>
                <a:gd name="T4" fmla="*/ 0 w 51"/>
                <a:gd name="T5" fmla="*/ 38 h 45"/>
                <a:gd name="T6" fmla="*/ 6 w 51"/>
                <a:gd name="T7" fmla="*/ 44 h 45"/>
                <a:gd name="T8" fmla="*/ 26 w 51"/>
                <a:gd name="T9" fmla="*/ 31 h 45"/>
                <a:gd name="T10" fmla="*/ 46 w 51"/>
                <a:gd name="T11" fmla="*/ 12 h 45"/>
                <a:gd name="T12" fmla="*/ 40 w 51"/>
                <a:gd name="T13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5">
                  <a:moveTo>
                    <a:pt x="40" y="3"/>
                  </a:moveTo>
                  <a:cubicBezTo>
                    <a:pt x="32" y="9"/>
                    <a:pt x="25" y="14"/>
                    <a:pt x="17" y="20"/>
                  </a:cubicBezTo>
                  <a:cubicBezTo>
                    <a:pt x="11" y="25"/>
                    <a:pt x="1" y="29"/>
                    <a:pt x="0" y="38"/>
                  </a:cubicBezTo>
                  <a:cubicBezTo>
                    <a:pt x="0" y="42"/>
                    <a:pt x="3" y="43"/>
                    <a:pt x="6" y="44"/>
                  </a:cubicBezTo>
                  <a:cubicBezTo>
                    <a:pt x="13" y="45"/>
                    <a:pt x="20" y="36"/>
                    <a:pt x="26" y="31"/>
                  </a:cubicBezTo>
                  <a:cubicBezTo>
                    <a:pt x="33" y="25"/>
                    <a:pt x="40" y="18"/>
                    <a:pt x="46" y="12"/>
                  </a:cubicBezTo>
                  <a:cubicBezTo>
                    <a:pt x="51" y="8"/>
                    <a:pt x="45" y="0"/>
                    <a:pt x="4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2884" y="2189"/>
              <a:ext cx="229" cy="93"/>
            </a:xfrm>
            <a:custGeom>
              <a:avLst/>
              <a:gdLst>
                <a:gd name="T0" fmla="*/ 59 w 64"/>
                <a:gd name="T1" fmla="*/ 2 h 26"/>
                <a:gd name="T2" fmla="*/ 29 w 64"/>
                <a:gd name="T3" fmla="*/ 4 h 26"/>
                <a:gd name="T4" fmla="*/ 2 w 64"/>
                <a:gd name="T5" fmla="*/ 15 h 26"/>
                <a:gd name="T6" fmla="*/ 4 w 64"/>
                <a:gd name="T7" fmla="*/ 23 h 26"/>
                <a:gd name="T8" fmla="*/ 30 w 64"/>
                <a:gd name="T9" fmla="*/ 21 h 26"/>
                <a:gd name="T10" fmla="*/ 60 w 64"/>
                <a:gd name="T11" fmla="*/ 12 h 26"/>
                <a:gd name="T12" fmla="*/ 59 w 64"/>
                <a:gd name="T13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6">
                  <a:moveTo>
                    <a:pt x="59" y="2"/>
                  </a:moveTo>
                  <a:cubicBezTo>
                    <a:pt x="49" y="0"/>
                    <a:pt x="38" y="2"/>
                    <a:pt x="29" y="4"/>
                  </a:cubicBezTo>
                  <a:cubicBezTo>
                    <a:pt x="19" y="6"/>
                    <a:pt x="9" y="7"/>
                    <a:pt x="2" y="15"/>
                  </a:cubicBezTo>
                  <a:cubicBezTo>
                    <a:pt x="0" y="18"/>
                    <a:pt x="1" y="22"/>
                    <a:pt x="4" y="23"/>
                  </a:cubicBezTo>
                  <a:cubicBezTo>
                    <a:pt x="13" y="26"/>
                    <a:pt x="21" y="24"/>
                    <a:pt x="30" y="21"/>
                  </a:cubicBezTo>
                  <a:cubicBezTo>
                    <a:pt x="40" y="19"/>
                    <a:pt x="51" y="17"/>
                    <a:pt x="60" y="12"/>
                  </a:cubicBezTo>
                  <a:cubicBezTo>
                    <a:pt x="64" y="9"/>
                    <a:pt x="64" y="3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3006" y="1729"/>
              <a:ext cx="194" cy="111"/>
            </a:xfrm>
            <a:custGeom>
              <a:avLst/>
              <a:gdLst>
                <a:gd name="T0" fmla="*/ 49 w 54"/>
                <a:gd name="T1" fmla="*/ 21 h 31"/>
                <a:gd name="T2" fmla="*/ 5 w 54"/>
                <a:gd name="T3" fmla="*/ 2 h 31"/>
                <a:gd name="T4" fmla="*/ 2 w 54"/>
                <a:gd name="T5" fmla="*/ 8 h 31"/>
                <a:gd name="T6" fmla="*/ 20 w 54"/>
                <a:gd name="T7" fmla="*/ 22 h 31"/>
                <a:gd name="T8" fmla="*/ 46 w 54"/>
                <a:gd name="T9" fmla="*/ 29 h 31"/>
                <a:gd name="T10" fmla="*/ 49 w 54"/>
                <a:gd name="T1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1">
                  <a:moveTo>
                    <a:pt x="49" y="21"/>
                  </a:moveTo>
                  <a:cubicBezTo>
                    <a:pt x="35" y="14"/>
                    <a:pt x="22" y="0"/>
                    <a:pt x="5" y="2"/>
                  </a:cubicBezTo>
                  <a:cubicBezTo>
                    <a:pt x="2" y="3"/>
                    <a:pt x="0" y="5"/>
                    <a:pt x="2" y="8"/>
                  </a:cubicBezTo>
                  <a:cubicBezTo>
                    <a:pt x="6" y="16"/>
                    <a:pt x="12" y="19"/>
                    <a:pt x="20" y="22"/>
                  </a:cubicBezTo>
                  <a:cubicBezTo>
                    <a:pt x="29" y="26"/>
                    <a:pt x="37" y="27"/>
                    <a:pt x="46" y="29"/>
                  </a:cubicBezTo>
                  <a:cubicBezTo>
                    <a:pt x="51" y="31"/>
                    <a:pt x="54" y="23"/>
                    <a:pt x="4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/>
            <p:nvPr/>
          </p:nvSpPr>
          <p:spPr bwMode="auto">
            <a:xfrm>
              <a:off x="3275" y="1424"/>
              <a:ext cx="165" cy="144"/>
            </a:xfrm>
            <a:custGeom>
              <a:avLst/>
              <a:gdLst>
                <a:gd name="T0" fmla="*/ 40 w 46"/>
                <a:gd name="T1" fmla="*/ 27 h 40"/>
                <a:gd name="T2" fmla="*/ 22 w 46"/>
                <a:gd name="T3" fmla="*/ 13 h 40"/>
                <a:gd name="T4" fmla="*/ 4 w 46"/>
                <a:gd name="T5" fmla="*/ 7 h 40"/>
                <a:gd name="T6" fmla="*/ 12 w 46"/>
                <a:gd name="T7" fmla="*/ 27 h 40"/>
                <a:gd name="T8" fmla="*/ 35 w 46"/>
                <a:gd name="T9" fmla="*/ 38 h 40"/>
                <a:gd name="T10" fmla="*/ 40 w 46"/>
                <a:gd name="T1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0">
                  <a:moveTo>
                    <a:pt x="40" y="27"/>
                  </a:moveTo>
                  <a:cubicBezTo>
                    <a:pt x="33" y="23"/>
                    <a:pt x="27" y="18"/>
                    <a:pt x="22" y="13"/>
                  </a:cubicBezTo>
                  <a:cubicBezTo>
                    <a:pt x="18" y="10"/>
                    <a:pt x="9" y="0"/>
                    <a:pt x="4" y="7"/>
                  </a:cubicBezTo>
                  <a:cubicBezTo>
                    <a:pt x="0" y="14"/>
                    <a:pt x="7" y="23"/>
                    <a:pt x="12" y="27"/>
                  </a:cubicBezTo>
                  <a:cubicBezTo>
                    <a:pt x="18" y="33"/>
                    <a:pt x="26" y="37"/>
                    <a:pt x="35" y="38"/>
                  </a:cubicBezTo>
                  <a:cubicBezTo>
                    <a:pt x="41" y="40"/>
                    <a:pt x="46" y="30"/>
                    <a:pt x="4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2" name="TextBox 76"/>
          <p:cNvSpPr txBox="1"/>
          <p:nvPr/>
        </p:nvSpPr>
        <p:spPr>
          <a:xfrm>
            <a:off x="1862043" y="2532755"/>
            <a:ext cx="1550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</a:t>
            </a:r>
            <a:endParaRPr lang="en-US" altLang="zh-CN" sz="2400" b="1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标题</a:t>
            </a:r>
            <a:endParaRPr lang="zh-CN" altLang="en-US" sz="24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3" name="TextBox 76"/>
          <p:cNvSpPr txBox="1"/>
          <p:nvPr/>
        </p:nvSpPr>
        <p:spPr>
          <a:xfrm>
            <a:off x="1862043" y="4478854"/>
            <a:ext cx="1550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</a:t>
            </a:r>
            <a:endParaRPr lang="en-US" altLang="zh-CN" sz="2400" b="1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标题</a:t>
            </a:r>
            <a:endParaRPr lang="zh-CN" altLang="en-US" sz="24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4" name="TextBox 76"/>
          <p:cNvSpPr txBox="1"/>
          <p:nvPr/>
        </p:nvSpPr>
        <p:spPr>
          <a:xfrm>
            <a:off x="8831774" y="2532755"/>
            <a:ext cx="1550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</a:t>
            </a:r>
            <a:endParaRPr lang="en-US" altLang="zh-CN" sz="2400" b="1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标题</a:t>
            </a:r>
            <a:endParaRPr lang="zh-CN" altLang="en-US" sz="24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5" name="TextBox 76"/>
          <p:cNvSpPr txBox="1"/>
          <p:nvPr/>
        </p:nvSpPr>
        <p:spPr>
          <a:xfrm>
            <a:off x="8831774" y="4478854"/>
            <a:ext cx="1550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</a:t>
            </a:r>
            <a:endParaRPr lang="en-US" altLang="zh-CN" sz="2400" b="1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标题</a:t>
            </a:r>
            <a:endParaRPr lang="zh-CN" altLang="en-US" sz="24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圆角矩形 93"/>
          <p:cNvSpPr/>
          <p:nvPr/>
        </p:nvSpPr>
        <p:spPr>
          <a:xfrm>
            <a:off x="1693825" y="1732863"/>
            <a:ext cx="3459122" cy="121688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5F4F4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TextBox 76"/>
          <p:cNvSpPr txBox="1"/>
          <p:nvPr/>
        </p:nvSpPr>
        <p:spPr>
          <a:xfrm>
            <a:off x="2764205" y="1776201"/>
            <a:ext cx="1413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2764205" y="2093878"/>
            <a:ext cx="23414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1952496" y="1946263"/>
            <a:ext cx="790082" cy="790082"/>
          </a:xfrm>
          <a:prstGeom prst="ellipse">
            <a:avLst/>
          </a:prstGeom>
          <a:solidFill>
            <a:srgbClr val="F5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TextBox 76"/>
          <p:cNvSpPr txBox="1"/>
          <p:nvPr/>
        </p:nvSpPr>
        <p:spPr>
          <a:xfrm>
            <a:off x="2010159" y="1987361"/>
            <a:ext cx="706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3E5D3C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01</a:t>
            </a:r>
            <a:endParaRPr lang="zh-CN" altLang="en-US" sz="4000" dirty="0">
              <a:solidFill>
                <a:srgbClr val="3E5D3C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9" name="圆角矩形 98"/>
          <p:cNvSpPr/>
          <p:nvPr/>
        </p:nvSpPr>
        <p:spPr>
          <a:xfrm>
            <a:off x="1646565" y="4017774"/>
            <a:ext cx="3459122" cy="121688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5F4F4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TextBox 76"/>
          <p:cNvSpPr txBox="1"/>
          <p:nvPr/>
        </p:nvSpPr>
        <p:spPr>
          <a:xfrm>
            <a:off x="2716945" y="4061112"/>
            <a:ext cx="1413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716945" y="4378789"/>
            <a:ext cx="23414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1905236" y="4231174"/>
            <a:ext cx="790082" cy="790082"/>
          </a:xfrm>
          <a:prstGeom prst="ellipse">
            <a:avLst/>
          </a:prstGeom>
          <a:solidFill>
            <a:srgbClr val="F5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TextBox 76"/>
          <p:cNvSpPr txBox="1"/>
          <p:nvPr/>
        </p:nvSpPr>
        <p:spPr>
          <a:xfrm>
            <a:off x="1962899" y="4272272"/>
            <a:ext cx="706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3E5D3C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03</a:t>
            </a:r>
            <a:endParaRPr lang="zh-CN" altLang="en-US" sz="4000" dirty="0">
              <a:solidFill>
                <a:srgbClr val="3E5D3C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4" name="圆角矩形 103"/>
          <p:cNvSpPr/>
          <p:nvPr/>
        </p:nvSpPr>
        <p:spPr>
          <a:xfrm>
            <a:off x="7033890" y="1732863"/>
            <a:ext cx="3459122" cy="121688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5F4F4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TextBox 76"/>
          <p:cNvSpPr txBox="1"/>
          <p:nvPr/>
        </p:nvSpPr>
        <p:spPr>
          <a:xfrm>
            <a:off x="8104270" y="1776201"/>
            <a:ext cx="1413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104270" y="2093878"/>
            <a:ext cx="23414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7292561" y="1946263"/>
            <a:ext cx="790082" cy="790082"/>
          </a:xfrm>
          <a:prstGeom prst="ellipse">
            <a:avLst/>
          </a:prstGeom>
          <a:solidFill>
            <a:srgbClr val="F5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TextBox 76"/>
          <p:cNvSpPr txBox="1"/>
          <p:nvPr/>
        </p:nvSpPr>
        <p:spPr>
          <a:xfrm>
            <a:off x="7350224" y="1987361"/>
            <a:ext cx="706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3E5D3C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02</a:t>
            </a:r>
            <a:endParaRPr lang="zh-CN" altLang="en-US" sz="4000" dirty="0">
              <a:solidFill>
                <a:srgbClr val="3E5D3C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7033890" y="4063465"/>
            <a:ext cx="3459122" cy="121688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5F4F4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TextBox 76"/>
          <p:cNvSpPr txBox="1"/>
          <p:nvPr/>
        </p:nvSpPr>
        <p:spPr>
          <a:xfrm>
            <a:off x="8104270" y="4106803"/>
            <a:ext cx="1413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8104270" y="4424480"/>
            <a:ext cx="23414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7292561" y="4276865"/>
            <a:ext cx="790082" cy="790082"/>
          </a:xfrm>
          <a:prstGeom prst="ellipse">
            <a:avLst/>
          </a:prstGeom>
          <a:solidFill>
            <a:srgbClr val="F5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TextBox 76"/>
          <p:cNvSpPr txBox="1"/>
          <p:nvPr/>
        </p:nvSpPr>
        <p:spPr>
          <a:xfrm>
            <a:off x="7350224" y="4317963"/>
            <a:ext cx="706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3E5D3C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04</a:t>
            </a:r>
            <a:endParaRPr lang="zh-CN" altLang="en-US" sz="4000" dirty="0">
              <a:solidFill>
                <a:srgbClr val="3E5D3C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94" name="图表 93"/>
          <p:cNvGraphicFramePr/>
          <p:nvPr/>
        </p:nvGraphicFramePr>
        <p:xfrm>
          <a:off x="1043049" y="975891"/>
          <a:ext cx="10105901" cy="5234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1274201" y="2779696"/>
            <a:ext cx="1585382" cy="2106593"/>
            <a:chOff x="405276" y="3528139"/>
            <a:chExt cx="1585382" cy="210659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>
              <a:off x="791149" y="3664282"/>
              <a:ext cx="653326" cy="375401"/>
            </a:xfrm>
            <a:custGeom>
              <a:avLst/>
              <a:gdLst>
                <a:gd name="T0" fmla="*/ 13 w 342"/>
                <a:gd name="T1" fmla="*/ 102 h 197"/>
                <a:gd name="T2" fmla="*/ 10 w 342"/>
                <a:gd name="T3" fmla="*/ 96 h 197"/>
                <a:gd name="T4" fmla="*/ 0 w 342"/>
                <a:gd name="T5" fmla="*/ 99 h 197"/>
                <a:gd name="T6" fmla="*/ 40 w 342"/>
                <a:gd name="T7" fmla="*/ 178 h 197"/>
                <a:gd name="T8" fmla="*/ 63 w 342"/>
                <a:gd name="T9" fmla="*/ 194 h 197"/>
                <a:gd name="T10" fmla="*/ 72 w 342"/>
                <a:gd name="T11" fmla="*/ 174 h 197"/>
                <a:gd name="T12" fmla="*/ 71 w 342"/>
                <a:gd name="T13" fmla="*/ 88 h 197"/>
                <a:gd name="T14" fmla="*/ 52 w 342"/>
                <a:gd name="T15" fmla="*/ 10 h 197"/>
                <a:gd name="T16" fmla="*/ 89 w 342"/>
                <a:gd name="T17" fmla="*/ 9 h 197"/>
                <a:gd name="T18" fmla="*/ 143 w 342"/>
                <a:gd name="T19" fmla="*/ 17 h 197"/>
                <a:gd name="T20" fmla="*/ 236 w 342"/>
                <a:gd name="T21" fmla="*/ 27 h 197"/>
                <a:gd name="T22" fmla="*/ 287 w 342"/>
                <a:gd name="T23" fmla="*/ 30 h 197"/>
                <a:gd name="T24" fmla="*/ 306 w 342"/>
                <a:gd name="T25" fmla="*/ 31 h 197"/>
                <a:gd name="T26" fmla="*/ 330 w 342"/>
                <a:gd name="T27" fmla="*/ 35 h 197"/>
                <a:gd name="T28" fmla="*/ 339 w 342"/>
                <a:gd name="T29" fmla="*/ 34 h 197"/>
                <a:gd name="T30" fmla="*/ 342 w 342"/>
                <a:gd name="T31" fmla="*/ 32 h 197"/>
                <a:gd name="T32" fmla="*/ 341 w 342"/>
                <a:gd name="T33" fmla="*/ 30 h 197"/>
                <a:gd name="T34" fmla="*/ 268 w 342"/>
                <a:gd name="T35" fmla="*/ 25 h 197"/>
                <a:gd name="T36" fmla="*/ 160 w 342"/>
                <a:gd name="T37" fmla="*/ 14 h 197"/>
                <a:gd name="T38" fmla="*/ 74 w 342"/>
                <a:gd name="T39" fmla="*/ 1 h 197"/>
                <a:gd name="T40" fmla="*/ 45 w 342"/>
                <a:gd name="T41" fmla="*/ 5 h 197"/>
                <a:gd name="T42" fmla="*/ 51 w 342"/>
                <a:gd name="T43" fmla="*/ 44 h 197"/>
                <a:gd name="T44" fmla="*/ 64 w 342"/>
                <a:gd name="T45" fmla="*/ 135 h 197"/>
                <a:gd name="T46" fmla="*/ 62 w 342"/>
                <a:gd name="T47" fmla="*/ 173 h 197"/>
                <a:gd name="T48" fmla="*/ 60 w 342"/>
                <a:gd name="T49" fmla="*/ 188 h 197"/>
                <a:gd name="T50" fmla="*/ 50 w 342"/>
                <a:gd name="T51" fmla="*/ 176 h 197"/>
                <a:gd name="T52" fmla="*/ 10 w 342"/>
                <a:gd name="T53" fmla="*/ 96 h 197"/>
                <a:gd name="T54" fmla="*/ 0 w 342"/>
                <a:gd name="T55" fmla="*/ 99 h 197"/>
                <a:gd name="T56" fmla="*/ 3 w 342"/>
                <a:gd name="T57" fmla="*/ 104 h 197"/>
                <a:gd name="T58" fmla="*/ 13 w 342"/>
                <a:gd name="T59" fmla="*/ 10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2" h="197">
                  <a:moveTo>
                    <a:pt x="13" y="102"/>
                  </a:moveTo>
                  <a:cubicBezTo>
                    <a:pt x="11" y="100"/>
                    <a:pt x="10" y="98"/>
                    <a:pt x="10" y="96"/>
                  </a:cubicBezTo>
                  <a:cubicBezTo>
                    <a:pt x="9" y="94"/>
                    <a:pt x="0" y="96"/>
                    <a:pt x="0" y="99"/>
                  </a:cubicBezTo>
                  <a:cubicBezTo>
                    <a:pt x="2" y="127"/>
                    <a:pt x="28" y="154"/>
                    <a:pt x="40" y="178"/>
                  </a:cubicBezTo>
                  <a:cubicBezTo>
                    <a:pt x="45" y="187"/>
                    <a:pt x="51" y="197"/>
                    <a:pt x="63" y="194"/>
                  </a:cubicBezTo>
                  <a:cubicBezTo>
                    <a:pt x="71" y="192"/>
                    <a:pt x="71" y="181"/>
                    <a:pt x="72" y="174"/>
                  </a:cubicBezTo>
                  <a:cubicBezTo>
                    <a:pt x="74" y="146"/>
                    <a:pt x="74" y="117"/>
                    <a:pt x="71" y="88"/>
                  </a:cubicBezTo>
                  <a:cubicBezTo>
                    <a:pt x="68" y="61"/>
                    <a:pt x="58" y="36"/>
                    <a:pt x="52" y="10"/>
                  </a:cubicBezTo>
                  <a:cubicBezTo>
                    <a:pt x="50" y="0"/>
                    <a:pt x="84" y="8"/>
                    <a:pt x="89" y="9"/>
                  </a:cubicBezTo>
                  <a:cubicBezTo>
                    <a:pt x="107" y="12"/>
                    <a:pt x="125" y="14"/>
                    <a:pt x="143" y="17"/>
                  </a:cubicBezTo>
                  <a:cubicBezTo>
                    <a:pt x="174" y="21"/>
                    <a:pt x="205" y="24"/>
                    <a:pt x="236" y="27"/>
                  </a:cubicBezTo>
                  <a:cubicBezTo>
                    <a:pt x="253" y="28"/>
                    <a:pt x="270" y="29"/>
                    <a:pt x="287" y="30"/>
                  </a:cubicBezTo>
                  <a:cubicBezTo>
                    <a:pt x="293" y="31"/>
                    <a:pt x="300" y="31"/>
                    <a:pt x="306" y="31"/>
                  </a:cubicBezTo>
                  <a:cubicBezTo>
                    <a:pt x="305" y="31"/>
                    <a:pt x="337" y="29"/>
                    <a:pt x="330" y="35"/>
                  </a:cubicBezTo>
                  <a:cubicBezTo>
                    <a:pt x="328" y="37"/>
                    <a:pt x="337" y="36"/>
                    <a:pt x="339" y="34"/>
                  </a:cubicBezTo>
                  <a:cubicBezTo>
                    <a:pt x="340" y="33"/>
                    <a:pt x="341" y="33"/>
                    <a:pt x="342" y="32"/>
                  </a:cubicBezTo>
                  <a:cubicBezTo>
                    <a:pt x="342" y="31"/>
                    <a:pt x="342" y="31"/>
                    <a:pt x="341" y="30"/>
                  </a:cubicBezTo>
                  <a:cubicBezTo>
                    <a:pt x="319" y="24"/>
                    <a:pt x="292" y="26"/>
                    <a:pt x="268" y="25"/>
                  </a:cubicBezTo>
                  <a:cubicBezTo>
                    <a:pt x="232" y="22"/>
                    <a:pt x="196" y="19"/>
                    <a:pt x="160" y="14"/>
                  </a:cubicBezTo>
                  <a:cubicBezTo>
                    <a:pt x="131" y="11"/>
                    <a:pt x="103" y="6"/>
                    <a:pt x="74" y="1"/>
                  </a:cubicBezTo>
                  <a:cubicBezTo>
                    <a:pt x="65" y="0"/>
                    <a:pt x="54" y="0"/>
                    <a:pt x="45" y="5"/>
                  </a:cubicBezTo>
                  <a:cubicBezTo>
                    <a:pt x="36" y="11"/>
                    <a:pt x="49" y="37"/>
                    <a:pt x="51" y="44"/>
                  </a:cubicBezTo>
                  <a:cubicBezTo>
                    <a:pt x="61" y="73"/>
                    <a:pt x="63" y="104"/>
                    <a:pt x="64" y="135"/>
                  </a:cubicBezTo>
                  <a:cubicBezTo>
                    <a:pt x="64" y="148"/>
                    <a:pt x="63" y="161"/>
                    <a:pt x="62" y="173"/>
                  </a:cubicBezTo>
                  <a:cubicBezTo>
                    <a:pt x="62" y="178"/>
                    <a:pt x="62" y="183"/>
                    <a:pt x="60" y="188"/>
                  </a:cubicBezTo>
                  <a:cubicBezTo>
                    <a:pt x="59" y="195"/>
                    <a:pt x="52" y="179"/>
                    <a:pt x="50" y="176"/>
                  </a:cubicBezTo>
                  <a:cubicBezTo>
                    <a:pt x="36" y="154"/>
                    <a:pt x="12" y="122"/>
                    <a:pt x="10" y="96"/>
                  </a:cubicBezTo>
                  <a:cubicBezTo>
                    <a:pt x="7" y="97"/>
                    <a:pt x="3" y="98"/>
                    <a:pt x="0" y="99"/>
                  </a:cubicBezTo>
                  <a:cubicBezTo>
                    <a:pt x="1" y="101"/>
                    <a:pt x="2" y="102"/>
                    <a:pt x="3" y="104"/>
                  </a:cubicBezTo>
                  <a:cubicBezTo>
                    <a:pt x="4" y="106"/>
                    <a:pt x="13" y="103"/>
                    <a:pt x="13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994961" y="3814926"/>
              <a:ext cx="143393" cy="153866"/>
            </a:xfrm>
            <a:custGeom>
              <a:avLst/>
              <a:gdLst>
                <a:gd name="T0" fmla="*/ 15 w 75"/>
                <a:gd name="T1" fmla="*/ 24 h 81"/>
                <a:gd name="T2" fmla="*/ 35 w 75"/>
                <a:gd name="T3" fmla="*/ 19 h 81"/>
                <a:gd name="T4" fmla="*/ 31 w 75"/>
                <a:gd name="T5" fmla="*/ 33 h 81"/>
                <a:gd name="T6" fmla="*/ 15 w 75"/>
                <a:gd name="T7" fmla="*/ 57 h 81"/>
                <a:gd name="T8" fmla="*/ 64 w 75"/>
                <a:gd name="T9" fmla="*/ 79 h 81"/>
                <a:gd name="T10" fmla="*/ 68 w 75"/>
                <a:gd name="T11" fmla="*/ 76 h 81"/>
                <a:gd name="T12" fmla="*/ 26 w 75"/>
                <a:gd name="T13" fmla="*/ 53 h 81"/>
                <a:gd name="T14" fmla="*/ 44 w 75"/>
                <a:gd name="T15" fmla="*/ 23 h 81"/>
                <a:gd name="T16" fmla="*/ 6 w 75"/>
                <a:gd name="T17" fmla="*/ 26 h 81"/>
                <a:gd name="T18" fmla="*/ 15 w 75"/>
                <a:gd name="T1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15" y="24"/>
                  </a:moveTo>
                  <a:cubicBezTo>
                    <a:pt x="18" y="18"/>
                    <a:pt x="33" y="7"/>
                    <a:pt x="35" y="19"/>
                  </a:cubicBezTo>
                  <a:cubicBezTo>
                    <a:pt x="36" y="23"/>
                    <a:pt x="33" y="29"/>
                    <a:pt x="31" y="33"/>
                  </a:cubicBezTo>
                  <a:cubicBezTo>
                    <a:pt x="27" y="42"/>
                    <a:pt x="20" y="49"/>
                    <a:pt x="15" y="57"/>
                  </a:cubicBezTo>
                  <a:cubicBezTo>
                    <a:pt x="0" y="81"/>
                    <a:pt x="51" y="80"/>
                    <a:pt x="64" y="79"/>
                  </a:cubicBezTo>
                  <a:cubicBezTo>
                    <a:pt x="67" y="79"/>
                    <a:pt x="75" y="75"/>
                    <a:pt x="68" y="76"/>
                  </a:cubicBezTo>
                  <a:cubicBezTo>
                    <a:pt x="53" y="77"/>
                    <a:pt x="11" y="77"/>
                    <a:pt x="26" y="53"/>
                  </a:cubicBezTo>
                  <a:cubicBezTo>
                    <a:pt x="32" y="42"/>
                    <a:pt x="40" y="34"/>
                    <a:pt x="44" y="23"/>
                  </a:cubicBezTo>
                  <a:cubicBezTo>
                    <a:pt x="52" y="0"/>
                    <a:pt x="11" y="13"/>
                    <a:pt x="6" y="26"/>
                  </a:cubicBezTo>
                  <a:cubicBezTo>
                    <a:pt x="5" y="27"/>
                    <a:pt x="15" y="26"/>
                    <a:pt x="15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135132" y="3872122"/>
              <a:ext cx="118420" cy="78141"/>
            </a:xfrm>
            <a:custGeom>
              <a:avLst/>
              <a:gdLst>
                <a:gd name="T0" fmla="*/ 51 w 62"/>
                <a:gd name="T1" fmla="*/ 5 h 41"/>
                <a:gd name="T2" fmla="*/ 36 w 62"/>
                <a:gd name="T3" fmla="*/ 20 h 41"/>
                <a:gd name="T4" fmla="*/ 11 w 62"/>
                <a:gd name="T5" fmla="*/ 34 h 41"/>
                <a:gd name="T6" fmla="*/ 6 w 62"/>
                <a:gd name="T7" fmla="*/ 40 h 41"/>
                <a:gd name="T8" fmla="*/ 36 w 62"/>
                <a:gd name="T9" fmla="*/ 28 h 41"/>
                <a:gd name="T10" fmla="*/ 61 w 62"/>
                <a:gd name="T11" fmla="*/ 4 h 41"/>
                <a:gd name="T12" fmla="*/ 51 w 62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1" y="5"/>
                  </a:moveTo>
                  <a:cubicBezTo>
                    <a:pt x="49" y="12"/>
                    <a:pt x="42" y="16"/>
                    <a:pt x="36" y="20"/>
                  </a:cubicBezTo>
                  <a:cubicBezTo>
                    <a:pt x="29" y="25"/>
                    <a:pt x="22" y="36"/>
                    <a:pt x="11" y="34"/>
                  </a:cubicBezTo>
                  <a:cubicBezTo>
                    <a:pt x="8" y="34"/>
                    <a:pt x="0" y="39"/>
                    <a:pt x="6" y="40"/>
                  </a:cubicBezTo>
                  <a:cubicBezTo>
                    <a:pt x="18" y="41"/>
                    <a:pt x="27" y="36"/>
                    <a:pt x="36" y="28"/>
                  </a:cubicBezTo>
                  <a:cubicBezTo>
                    <a:pt x="45" y="21"/>
                    <a:pt x="58" y="15"/>
                    <a:pt x="61" y="4"/>
                  </a:cubicBezTo>
                  <a:cubicBezTo>
                    <a:pt x="62" y="0"/>
                    <a:pt x="52" y="2"/>
                    <a:pt x="5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1128687" y="3852788"/>
              <a:ext cx="107142" cy="93447"/>
            </a:xfrm>
            <a:custGeom>
              <a:avLst/>
              <a:gdLst>
                <a:gd name="T0" fmla="*/ 11 w 56"/>
                <a:gd name="T1" fmla="*/ 12 h 49"/>
                <a:gd name="T2" fmla="*/ 10 w 56"/>
                <a:gd name="T3" fmla="*/ 10 h 49"/>
                <a:gd name="T4" fmla="*/ 14 w 56"/>
                <a:gd name="T5" fmla="*/ 15 h 49"/>
                <a:gd name="T6" fmla="*/ 24 w 56"/>
                <a:gd name="T7" fmla="*/ 25 h 49"/>
                <a:gd name="T8" fmla="*/ 45 w 56"/>
                <a:gd name="T9" fmla="*/ 47 h 49"/>
                <a:gd name="T10" fmla="*/ 54 w 56"/>
                <a:gd name="T11" fmla="*/ 44 h 49"/>
                <a:gd name="T12" fmla="*/ 20 w 56"/>
                <a:gd name="T13" fmla="*/ 8 h 49"/>
                <a:gd name="T14" fmla="*/ 1 w 56"/>
                <a:gd name="T15" fmla="*/ 14 h 49"/>
                <a:gd name="T16" fmla="*/ 11 w 56"/>
                <a:gd name="T1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9">
                  <a:moveTo>
                    <a:pt x="11" y="12"/>
                  </a:moveTo>
                  <a:cubicBezTo>
                    <a:pt x="12" y="10"/>
                    <a:pt x="12" y="9"/>
                    <a:pt x="10" y="10"/>
                  </a:cubicBezTo>
                  <a:cubicBezTo>
                    <a:pt x="11" y="11"/>
                    <a:pt x="13" y="13"/>
                    <a:pt x="14" y="15"/>
                  </a:cubicBezTo>
                  <a:cubicBezTo>
                    <a:pt x="17" y="18"/>
                    <a:pt x="21" y="21"/>
                    <a:pt x="24" y="25"/>
                  </a:cubicBezTo>
                  <a:cubicBezTo>
                    <a:pt x="31" y="33"/>
                    <a:pt x="37" y="41"/>
                    <a:pt x="45" y="47"/>
                  </a:cubicBezTo>
                  <a:cubicBezTo>
                    <a:pt x="47" y="49"/>
                    <a:pt x="56" y="46"/>
                    <a:pt x="54" y="44"/>
                  </a:cubicBezTo>
                  <a:cubicBezTo>
                    <a:pt x="41" y="33"/>
                    <a:pt x="31" y="20"/>
                    <a:pt x="20" y="8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16"/>
                    <a:pt x="10" y="15"/>
                    <a:pt x="11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320415" y="3852788"/>
              <a:ext cx="33834" cy="100698"/>
            </a:xfrm>
            <a:custGeom>
              <a:avLst/>
              <a:gdLst>
                <a:gd name="T0" fmla="*/ 2 w 18"/>
                <a:gd name="T1" fmla="*/ 4 h 53"/>
                <a:gd name="T2" fmla="*/ 5 w 18"/>
                <a:gd name="T3" fmla="*/ 22 h 53"/>
                <a:gd name="T4" fmla="*/ 7 w 18"/>
                <a:gd name="T5" fmla="*/ 52 h 53"/>
                <a:gd name="T6" fmla="*/ 16 w 18"/>
                <a:gd name="T7" fmla="*/ 50 h 53"/>
                <a:gd name="T8" fmla="*/ 15 w 18"/>
                <a:gd name="T9" fmla="*/ 18 h 53"/>
                <a:gd name="T10" fmla="*/ 11 w 18"/>
                <a:gd name="T11" fmla="*/ 1 h 53"/>
                <a:gd name="T12" fmla="*/ 2 w 18"/>
                <a:gd name="T1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2" y="4"/>
                  </a:moveTo>
                  <a:cubicBezTo>
                    <a:pt x="7" y="8"/>
                    <a:pt x="6" y="16"/>
                    <a:pt x="5" y="22"/>
                  </a:cubicBezTo>
                  <a:cubicBezTo>
                    <a:pt x="5" y="32"/>
                    <a:pt x="8" y="42"/>
                    <a:pt x="7" y="52"/>
                  </a:cubicBezTo>
                  <a:cubicBezTo>
                    <a:pt x="7" y="53"/>
                    <a:pt x="16" y="52"/>
                    <a:pt x="16" y="50"/>
                  </a:cubicBezTo>
                  <a:cubicBezTo>
                    <a:pt x="18" y="39"/>
                    <a:pt x="15" y="29"/>
                    <a:pt x="15" y="18"/>
                  </a:cubicBezTo>
                  <a:cubicBezTo>
                    <a:pt x="15" y="12"/>
                    <a:pt x="16" y="5"/>
                    <a:pt x="11" y="1"/>
                  </a:cubicBezTo>
                  <a:cubicBezTo>
                    <a:pt x="9" y="0"/>
                    <a:pt x="0" y="3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1291414" y="3890650"/>
              <a:ext cx="107142" cy="38668"/>
            </a:xfrm>
            <a:custGeom>
              <a:avLst/>
              <a:gdLst>
                <a:gd name="T0" fmla="*/ 12 w 56"/>
                <a:gd name="T1" fmla="*/ 17 h 20"/>
                <a:gd name="T2" fmla="*/ 46 w 56"/>
                <a:gd name="T3" fmla="*/ 9 h 20"/>
                <a:gd name="T4" fmla="*/ 49 w 56"/>
                <a:gd name="T5" fmla="*/ 3 h 20"/>
                <a:gd name="T6" fmla="*/ 3 w 56"/>
                <a:gd name="T7" fmla="*/ 16 h 20"/>
                <a:gd name="T8" fmla="*/ 12 w 5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12" y="17"/>
                  </a:moveTo>
                  <a:cubicBezTo>
                    <a:pt x="19" y="6"/>
                    <a:pt x="35" y="7"/>
                    <a:pt x="46" y="9"/>
                  </a:cubicBezTo>
                  <a:cubicBezTo>
                    <a:pt x="50" y="10"/>
                    <a:pt x="56" y="4"/>
                    <a:pt x="49" y="3"/>
                  </a:cubicBezTo>
                  <a:cubicBezTo>
                    <a:pt x="33" y="0"/>
                    <a:pt x="12" y="2"/>
                    <a:pt x="3" y="16"/>
                  </a:cubicBezTo>
                  <a:cubicBezTo>
                    <a:pt x="0" y="20"/>
                    <a:pt x="10" y="20"/>
                    <a:pt x="1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1426752" y="3841510"/>
              <a:ext cx="48335" cy="129698"/>
            </a:xfrm>
            <a:custGeom>
              <a:avLst/>
              <a:gdLst>
                <a:gd name="T0" fmla="*/ 11 w 25"/>
                <a:gd name="T1" fmla="*/ 35 h 68"/>
                <a:gd name="T2" fmla="*/ 21 w 25"/>
                <a:gd name="T3" fmla="*/ 5 h 68"/>
                <a:gd name="T4" fmla="*/ 12 w 25"/>
                <a:gd name="T5" fmla="*/ 6 h 68"/>
                <a:gd name="T6" fmla="*/ 13 w 25"/>
                <a:gd name="T7" fmla="*/ 31 h 68"/>
                <a:gd name="T8" fmla="*/ 11 w 25"/>
                <a:gd name="T9" fmla="*/ 64 h 68"/>
                <a:gd name="T10" fmla="*/ 20 w 25"/>
                <a:gd name="T11" fmla="*/ 63 h 68"/>
                <a:gd name="T12" fmla="*/ 23 w 25"/>
                <a:gd name="T13" fmla="*/ 30 h 68"/>
                <a:gd name="T14" fmla="*/ 22 w 25"/>
                <a:gd name="T15" fmla="*/ 3 h 68"/>
                <a:gd name="T16" fmla="*/ 12 w 25"/>
                <a:gd name="T17" fmla="*/ 4 h 68"/>
                <a:gd name="T18" fmla="*/ 1 w 25"/>
                <a:gd name="T19" fmla="*/ 36 h 68"/>
                <a:gd name="T20" fmla="*/ 11 w 25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68">
                  <a:moveTo>
                    <a:pt x="11" y="35"/>
                  </a:moveTo>
                  <a:cubicBezTo>
                    <a:pt x="14" y="25"/>
                    <a:pt x="16" y="15"/>
                    <a:pt x="21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5" y="14"/>
                    <a:pt x="13" y="23"/>
                    <a:pt x="13" y="31"/>
                  </a:cubicBezTo>
                  <a:cubicBezTo>
                    <a:pt x="14" y="42"/>
                    <a:pt x="14" y="53"/>
                    <a:pt x="11" y="64"/>
                  </a:cubicBezTo>
                  <a:cubicBezTo>
                    <a:pt x="9" y="68"/>
                    <a:pt x="19" y="67"/>
                    <a:pt x="20" y="63"/>
                  </a:cubicBezTo>
                  <a:cubicBezTo>
                    <a:pt x="24" y="52"/>
                    <a:pt x="23" y="41"/>
                    <a:pt x="23" y="30"/>
                  </a:cubicBezTo>
                  <a:cubicBezTo>
                    <a:pt x="23" y="21"/>
                    <a:pt x="25" y="12"/>
                    <a:pt x="22" y="3"/>
                  </a:cubicBezTo>
                  <a:cubicBezTo>
                    <a:pt x="21" y="0"/>
                    <a:pt x="14" y="2"/>
                    <a:pt x="12" y="4"/>
                  </a:cubicBezTo>
                  <a:cubicBezTo>
                    <a:pt x="7" y="14"/>
                    <a:pt x="5" y="26"/>
                    <a:pt x="1" y="36"/>
                  </a:cubicBezTo>
                  <a:cubicBezTo>
                    <a:pt x="0" y="40"/>
                    <a:pt x="9" y="39"/>
                    <a:pt x="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1226162" y="4650313"/>
              <a:ext cx="621102" cy="522822"/>
            </a:xfrm>
            <a:custGeom>
              <a:avLst/>
              <a:gdLst>
                <a:gd name="T0" fmla="*/ 84 w 325"/>
                <a:gd name="T1" fmla="*/ 6 h 274"/>
                <a:gd name="T2" fmla="*/ 45 w 325"/>
                <a:gd name="T3" fmla="*/ 205 h 274"/>
                <a:gd name="T4" fmla="*/ 234 w 325"/>
                <a:gd name="T5" fmla="*/ 225 h 274"/>
                <a:gd name="T6" fmla="*/ 231 w 325"/>
                <a:gd name="T7" fmla="*/ 24 h 274"/>
                <a:gd name="T8" fmla="*/ 36 w 325"/>
                <a:gd name="T9" fmla="*/ 64 h 274"/>
                <a:gd name="T10" fmla="*/ 44 w 325"/>
                <a:gd name="T11" fmla="*/ 63 h 274"/>
                <a:gd name="T12" fmla="*/ 241 w 325"/>
                <a:gd name="T13" fmla="*/ 37 h 274"/>
                <a:gd name="T14" fmla="*/ 240 w 325"/>
                <a:gd name="T15" fmla="*/ 213 h 274"/>
                <a:gd name="T16" fmla="*/ 45 w 325"/>
                <a:gd name="T17" fmla="*/ 187 h 274"/>
                <a:gd name="T18" fmla="*/ 88 w 325"/>
                <a:gd name="T19" fmla="*/ 8 h 274"/>
                <a:gd name="T20" fmla="*/ 84 w 325"/>
                <a:gd name="T21" fmla="*/ 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274">
                  <a:moveTo>
                    <a:pt x="84" y="6"/>
                  </a:moveTo>
                  <a:cubicBezTo>
                    <a:pt x="0" y="34"/>
                    <a:pt x="5" y="146"/>
                    <a:pt x="45" y="205"/>
                  </a:cubicBezTo>
                  <a:cubicBezTo>
                    <a:pt x="87" y="266"/>
                    <a:pt x="176" y="269"/>
                    <a:pt x="234" y="225"/>
                  </a:cubicBezTo>
                  <a:cubicBezTo>
                    <a:pt x="300" y="174"/>
                    <a:pt x="325" y="62"/>
                    <a:pt x="231" y="24"/>
                  </a:cubicBezTo>
                  <a:cubicBezTo>
                    <a:pt x="169" y="0"/>
                    <a:pt x="85" y="26"/>
                    <a:pt x="36" y="64"/>
                  </a:cubicBezTo>
                  <a:cubicBezTo>
                    <a:pt x="34" y="65"/>
                    <a:pt x="43" y="64"/>
                    <a:pt x="44" y="63"/>
                  </a:cubicBezTo>
                  <a:cubicBezTo>
                    <a:pt x="96" y="24"/>
                    <a:pt x="182" y="1"/>
                    <a:pt x="241" y="37"/>
                  </a:cubicBezTo>
                  <a:cubicBezTo>
                    <a:pt x="309" y="78"/>
                    <a:pt x="286" y="167"/>
                    <a:pt x="240" y="213"/>
                  </a:cubicBezTo>
                  <a:cubicBezTo>
                    <a:pt x="178" y="274"/>
                    <a:pt x="86" y="258"/>
                    <a:pt x="45" y="187"/>
                  </a:cubicBezTo>
                  <a:cubicBezTo>
                    <a:pt x="15" y="134"/>
                    <a:pt x="15" y="32"/>
                    <a:pt x="88" y="8"/>
                  </a:cubicBezTo>
                  <a:cubicBezTo>
                    <a:pt x="94" y="6"/>
                    <a:pt x="88" y="5"/>
                    <a:pt x="8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1468642" y="4415889"/>
              <a:ext cx="66863" cy="1043227"/>
            </a:xfrm>
            <a:custGeom>
              <a:avLst/>
              <a:gdLst>
                <a:gd name="T0" fmla="*/ 24 w 35"/>
                <a:gd name="T1" fmla="*/ 4 h 547"/>
                <a:gd name="T2" fmla="*/ 16 w 35"/>
                <a:gd name="T3" fmla="*/ 52 h 547"/>
                <a:gd name="T4" fmla="*/ 11 w 35"/>
                <a:gd name="T5" fmla="*/ 118 h 547"/>
                <a:gd name="T6" fmla="*/ 5 w 35"/>
                <a:gd name="T7" fmla="*/ 260 h 547"/>
                <a:gd name="T8" fmla="*/ 0 w 35"/>
                <a:gd name="T9" fmla="*/ 543 h 547"/>
                <a:gd name="T10" fmla="*/ 10 w 35"/>
                <a:gd name="T11" fmla="*/ 542 h 547"/>
                <a:gd name="T12" fmla="*/ 15 w 35"/>
                <a:gd name="T13" fmla="*/ 268 h 547"/>
                <a:gd name="T14" fmla="*/ 19 w 35"/>
                <a:gd name="T15" fmla="*/ 135 h 547"/>
                <a:gd name="T16" fmla="*/ 24 w 35"/>
                <a:gd name="T17" fmla="*/ 64 h 547"/>
                <a:gd name="T18" fmla="*/ 33 w 35"/>
                <a:gd name="T19" fmla="*/ 4 h 547"/>
                <a:gd name="T20" fmla="*/ 24 w 35"/>
                <a:gd name="T21" fmla="*/ 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47">
                  <a:moveTo>
                    <a:pt x="24" y="4"/>
                  </a:moveTo>
                  <a:cubicBezTo>
                    <a:pt x="17" y="19"/>
                    <a:pt x="17" y="36"/>
                    <a:pt x="16" y="52"/>
                  </a:cubicBezTo>
                  <a:cubicBezTo>
                    <a:pt x="15" y="74"/>
                    <a:pt x="12" y="96"/>
                    <a:pt x="11" y="118"/>
                  </a:cubicBezTo>
                  <a:cubicBezTo>
                    <a:pt x="8" y="165"/>
                    <a:pt x="6" y="213"/>
                    <a:pt x="5" y="260"/>
                  </a:cubicBezTo>
                  <a:cubicBezTo>
                    <a:pt x="4" y="354"/>
                    <a:pt x="0" y="448"/>
                    <a:pt x="0" y="543"/>
                  </a:cubicBezTo>
                  <a:cubicBezTo>
                    <a:pt x="0" y="547"/>
                    <a:pt x="10" y="546"/>
                    <a:pt x="10" y="542"/>
                  </a:cubicBezTo>
                  <a:cubicBezTo>
                    <a:pt x="10" y="451"/>
                    <a:pt x="14" y="359"/>
                    <a:pt x="15" y="268"/>
                  </a:cubicBezTo>
                  <a:cubicBezTo>
                    <a:pt x="15" y="224"/>
                    <a:pt x="17" y="179"/>
                    <a:pt x="19" y="135"/>
                  </a:cubicBezTo>
                  <a:cubicBezTo>
                    <a:pt x="21" y="111"/>
                    <a:pt x="22" y="88"/>
                    <a:pt x="24" y="64"/>
                  </a:cubicBezTo>
                  <a:cubicBezTo>
                    <a:pt x="25" y="45"/>
                    <a:pt x="25" y="22"/>
                    <a:pt x="33" y="4"/>
                  </a:cubicBezTo>
                  <a:cubicBezTo>
                    <a:pt x="35" y="0"/>
                    <a:pt x="25" y="0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936153" y="4838818"/>
              <a:ext cx="1033560" cy="93447"/>
            </a:xfrm>
            <a:custGeom>
              <a:avLst/>
              <a:gdLst>
                <a:gd name="T0" fmla="*/ 4 w 541"/>
                <a:gd name="T1" fmla="*/ 49 h 49"/>
                <a:gd name="T2" fmla="*/ 134 w 541"/>
                <a:gd name="T3" fmla="*/ 40 h 49"/>
                <a:gd name="T4" fmla="*/ 260 w 541"/>
                <a:gd name="T5" fmla="*/ 33 h 49"/>
                <a:gd name="T6" fmla="*/ 532 w 541"/>
                <a:gd name="T7" fmla="*/ 5 h 49"/>
                <a:gd name="T8" fmla="*/ 534 w 541"/>
                <a:gd name="T9" fmla="*/ 2 h 49"/>
                <a:gd name="T10" fmla="*/ 274 w 541"/>
                <a:gd name="T11" fmla="*/ 29 h 49"/>
                <a:gd name="T12" fmla="*/ 140 w 541"/>
                <a:gd name="T13" fmla="*/ 36 h 49"/>
                <a:gd name="T14" fmla="*/ 11 w 541"/>
                <a:gd name="T15" fmla="*/ 45 h 49"/>
                <a:gd name="T16" fmla="*/ 4 w 541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49">
                  <a:moveTo>
                    <a:pt x="4" y="49"/>
                  </a:moveTo>
                  <a:cubicBezTo>
                    <a:pt x="48" y="48"/>
                    <a:pt x="90" y="41"/>
                    <a:pt x="134" y="40"/>
                  </a:cubicBezTo>
                  <a:cubicBezTo>
                    <a:pt x="176" y="39"/>
                    <a:pt x="218" y="36"/>
                    <a:pt x="260" y="33"/>
                  </a:cubicBezTo>
                  <a:cubicBezTo>
                    <a:pt x="351" y="29"/>
                    <a:pt x="442" y="23"/>
                    <a:pt x="532" y="5"/>
                  </a:cubicBezTo>
                  <a:cubicBezTo>
                    <a:pt x="536" y="4"/>
                    <a:pt x="541" y="0"/>
                    <a:pt x="534" y="2"/>
                  </a:cubicBezTo>
                  <a:cubicBezTo>
                    <a:pt x="448" y="19"/>
                    <a:pt x="361" y="25"/>
                    <a:pt x="274" y="29"/>
                  </a:cubicBezTo>
                  <a:cubicBezTo>
                    <a:pt x="229" y="32"/>
                    <a:pt x="184" y="36"/>
                    <a:pt x="140" y="36"/>
                  </a:cubicBezTo>
                  <a:cubicBezTo>
                    <a:pt x="97" y="37"/>
                    <a:pt x="54" y="44"/>
                    <a:pt x="11" y="45"/>
                  </a:cubicBezTo>
                  <a:cubicBezTo>
                    <a:pt x="9" y="45"/>
                    <a:pt x="0" y="49"/>
                    <a:pt x="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1430780" y="4344998"/>
              <a:ext cx="160310" cy="74113"/>
            </a:xfrm>
            <a:custGeom>
              <a:avLst/>
              <a:gdLst>
                <a:gd name="T0" fmla="*/ 12 w 84"/>
                <a:gd name="T1" fmla="*/ 36 h 39"/>
                <a:gd name="T2" fmla="*/ 43 w 84"/>
                <a:gd name="T3" fmla="*/ 11 h 39"/>
                <a:gd name="T4" fmla="*/ 73 w 84"/>
                <a:gd name="T5" fmla="*/ 33 h 39"/>
                <a:gd name="T6" fmla="*/ 81 w 84"/>
                <a:gd name="T7" fmla="*/ 29 h 39"/>
                <a:gd name="T8" fmla="*/ 51 w 84"/>
                <a:gd name="T9" fmla="*/ 2 h 39"/>
                <a:gd name="T10" fmla="*/ 4 w 84"/>
                <a:gd name="T11" fmla="*/ 35 h 39"/>
                <a:gd name="T12" fmla="*/ 12 w 84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9">
                  <a:moveTo>
                    <a:pt x="12" y="36"/>
                  </a:moveTo>
                  <a:cubicBezTo>
                    <a:pt x="21" y="27"/>
                    <a:pt x="31" y="17"/>
                    <a:pt x="43" y="11"/>
                  </a:cubicBezTo>
                  <a:cubicBezTo>
                    <a:pt x="60" y="2"/>
                    <a:pt x="66" y="24"/>
                    <a:pt x="73" y="33"/>
                  </a:cubicBezTo>
                  <a:cubicBezTo>
                    <a:pt x="75" y="36"/>
                    <a:pt x="84" y="33"/>
                    <a:pt x="81" y="29"/>
                  </a:cubicBezTo>
                  <a:cubicBezTo>
                    <a:pt x="73" y="18"/>
                    <a:pt x="68" y="0"/>
                    <a:pt x="51" y="2"/>
                  </a:cubicBezTo>
                  <a:cubicBezTo>
                    <a:pt x="32" y="5"/>
                    <a:pt x="16" y="23"/>
                    <a:pt x="4" y="35"/>
                  </a:cubicBezTo>
                  <a:cubicBezTo>
                    <a:pt x="0" y="38"/>
                    <a:pt x="9" y="39"/>
                    <a:pt x="12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1906072" y="4784039"/>
              <a:ext cx="84586" cy="131310"/>
            </a:xfrm>
            <a:custGeom>
              <a:avLst/>
              <a:gdLst>
                <a:gd name="T0" fmla="*/ 3 w 44"/>
                <a:gd name="T1" fmla="*/ 4 h 69"/>
                <a:gd name="T2" fmla="*/ 15 w 44"/>
                <a:gd name="T3" fmla="*/ 15 h 69"/>
                <a:gd name="T4" fmla="*/ 30 w 44"/>
                <a:gd name="T5" fmla="*/ 33 h 69"/>
                <a:gd name="T6" fmla="*/ 21 w 44"/>
                <a:gd name="T7" fmla="*/ 67 h 69"/>
                <a:gd name="T8" fmla="*/ 29 w 44"/>
                <a:gd name="T9" fmla="*/ 67 h 69"/>
                <a:gd name="T10" fmla="*/ 40 w 44"/>
                <a:gd name="T11" fmla="*/ 30 h 69"/>
                <a:gd name="T12" fmla="*/ 24 w 44"/>
                <a:gd name="T13" fmla="*/ 11 h 69"/>
                <a:gd name="T14" fmla="*/ 11 w 44"/>
                <a:gd name="T15" fmla="*/ 0 h 69"/>
                <a:gd name="T16" fmla="*/ 3 w 44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9">
                  <a:moveTo>
                    <a:pt x="3" y="4"/>
                  </a:moveTo>
                  <a:cubicBezTo>
                    <a:pt x="8" y="5"/>
                    <a:pt x="12" y="11"/>
                    <a:pt x="15" y="15"/>
                  </a:cubicBezTo>
                  <a:cubicBezTo>
                    <a:pt x="20" y="19"/>
                    <a:pt x="29" y="26"/>
                    <a:pt x="30" y="33"/>
                  </a:cubicBezTo>
                  <a:cubicBezTo>
                    <a:pt x="34" y="48"/>
                    <a:pt x="35" y="57"/>
                    <a:pt x="21" y="67"/>
                  </a:cubicBezTo>
                  <a:cubicBezTo>
                    <a:pt x="19" y="69"/>
                    <a:pt x="28" y="68"/>
                    <a:pt x="29" y="67"/>
                  </a:cubicBezTo>
                  <a:cubicBezTo>
                    <a:pt x="44" y="56"/>
                    <a:pt x="44" y="46"/>
                    <a:pt x="40" y="30"/>
                  </a:cubicBezTo>
                  <a:cubicBezTo>
                    <a:pt x="38" y="23"/>
                    <a:pt x="30" y="17"/>
                    <a:pt x="24" y="11"/>
                  </a:cubicBezTo>
                  <a:cubicBezTo>
                    <a:pt x="21" y="7"/>
                    <a:pt x="16" y="2"/>
                    <a:pt x="11" y="0"/>
                  </a:cubicBezTo>
                  <a:cubicBezTo>
                    <a:pt x="8" y="0"/>
                    <a:pt x="0" y="3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601838" y="4974156"/>
              <a:ext cx="271481" cy="256175"/>
            </a:xfrm>
            <a:custGeom>
              <a:avLst/>
              <a:gdLst>
                <a:gd name="T0" fmla="*/ 111 w 142"/>
                <a:gd name="T1" fmla="*/ 35 h 134"/>
                <a:gd name="T2" fmla="*/ 45 w 142"/>
                <a:gd name="T3" fmla="*/ 3 h 134"/>
                <a:gd name="T4" fmla="*/ 48 w 142"/>
                <a:gd name="T5" fmla="*/ 73 h 134"/>
                <a:gd name="T6" fmla="*/ 66 w 142"/>
                <a:gd name="T7" fmla="*/ 92 h 134"/>
                <a:gd name="T8" fmla="*/ 78 w 142"/>
                <a:gd name="T9" fmla="*/ 106 h 134"/>
                <a:gd name="T10" fmla="*/ 74 w 142"/>
                <a:gd name="T11" fmla="*/ 122 h 134"/>
                <a:gd name="T12" fmla="*/ 108 w 142"/>
                <a:gd name="T13" fmla="*/ 122 h 134"/>
                <a:gd name="T14" fmla="*/ 79 w 142"/>
                <a:gd name="T15" fmla="*/ 83 h 134"/>
                <a:gd name="T16" fmla="*/ 86 w 142"/>
                <a:gd name="T17" fmla="*/ 84 h 134"/>
                <a:gd name="T18" fmla="*/ 112 w 142"/>
                <a:gd name="T19" fmla="*/ 109 h 134"/>
                <a:gd name="T20" fmla="*/ 84 w 142"/>
                <a:gd name="T21" fmla="*/ 116 h 134"/>
                <a:gd name="T22" fmla="*/ 87 w 142"/>
                <a:gd name="T23" fmla="*/ 103 h 134"/>
                <a:gd name="T24" fmla="*/ 68 w 142"/>
                <a:gd name="T25" fmla="*/ 81 h 134"/>
                <a:gd name="T26" fmla="*/ 46 w 142"/>
                <a:gd name="T27" fmla="*/ 56 h 134"/>
                <a:gd name="T28" fmla="*/ 57 w 142"/>
                <a:gd name="T29" fmla="*/ 7 h 134"/>
                <a:gd name="T30" fmla="*/ 102 w 142"/>
                <a:gd name="T31" fmla="*/ 36 h 134"/>
                <a:gd name="T32" fmla="*/ 111 w 142"/>
                <a:gd name="T33" fmla="*/ 3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34">
                  <a:moveTo>
                    <a:pt x="111" y="35"/>
                  </a:moveTo>
                  <a:cubicBezTo>
                    <a:pt x="133" y="18"/>
                    <a:pt x="58" y="2"/>
                    <a:pt x="45" y="3"/>
                  </a:cubicBezTo>
                  <a:cubicBezTo>
                    <a:pt x="0" y="6"/>
                    <a:pt x="33" y="55"/>
                    <a:pt x="48" y="73"/>
                  </a:cubicBezTo>
                  <a:cubicBezTo>
                    <a:pt x="53" y="79"/>
                    <a:pt x="60" y="86"/>
                    <a:pt x="66" y="92"/>
                  </a:cubicBezTo>
                  <a:cubicBezTo>
                    <a:pt x="70" y="97"/>
                    <a:pt x="75" y="100"/>
                    <a:pt x="78" y="106"/>
                  </a:cubicBezTo>
                  <a:cubicBezTo>
                    <a:pt x="79" y="110"/>
                    <a:pt x="72" y="119"/>
                    <a:pt x="74" y="122"/>
                  </a:cubicBezTo>
                  <a:cubicBezTo>
                    <a:pt x="81" y="134"/>
                    <a:pt x="98" y="128"/>
                    <a:pt x="108" y="122"/>
                  </a:cubicBezTo>
                  <a:cubicBezTo>
                    <a:pt x="142" y="103"/>
                    <a:pt x="109" y="66"/>
                    <a:pt x="79" y="83"/>
                  </a:cubicBezTo>
                  <a:cubicBezTo>
                    <a:pt x="75" y="86"/>
                    <a:pt x="84" y="84"/>
                    <a:pt x="86" y="84"/>
                  </a:cubicBezTo>
                  <a:cubicBezTo>
                    <a:pt x="104" y="74"/>
                    <a:pt x="114" y="98"/>
                    <a:pt x="112" y="109"/>
                  </a:cubicBezTo>
                  <a:cubicBezTo>
                    <a:pt x="109" y="124"/>
                    <a:pt x="84" y="118"/>
                    <a:pt x="84" y="116"/>
                  </a:cubicBezTo>
                  <a:cubicBezTo>
                    <a:pt x="86" y="111"/>
                    <a:pt x="87" y="109"/>
                    <a:pt x="87" y="103"/>
                  </a:cubicBezTo>
                  <a:cubicBezTo>
                    <a:pt x="87" y="97"/>
                    <a:pt x="71" y="84"/>
                    <a:pt x="68" y="81"/>
                  </a:cubicBezTo>
                  <a:cubicBezTo>
                    <a:pt x="59" y="73"/>
                    <a:pt x="52" y="65"/>
                    <a:pt x="46" y="56"/>
                  </a:cubicBezTo>
                  <a:cubicBezTo>
                    <a:pt x="34" y="40"/>
                    <a:pt x="15" y="0"/>
                    <a:pt x="57" y="7"/>
                  </a:cubicBezTo>
                  <a:cubicBezTo>
                    <a:pt x="64" y="8"/>
                    <a:pt x="118" y="24"/>
                    <a:pt x="102" y="36"/>
                  </a:cubicBezTo>
                  <a:cubicBezTo>
                    <a:pt x="100" y="37"/>
                    <a:pt x="109" y="36"/>
                    <a:pt x="1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704952" y="5212608"/>
              <a:ext cx="229590" cy="139365"/>
            </a:xfrm>
            <a:custGeom>
              <a:avLst/>
              <a:gdLst>
                <a:gd name="T0" fmla="*/ 120 w 120"/>
                <a:gd name="T1" fmla="*/ 49 h 73"/>
                <a:gd name="T2" fmla="*/ 81 w 120"/>
                <a:gd name="T3" fmla="*/ 30 h 73"/>
                <a:gd name="T4" fmla="*/ 53 w 120"/>
                <a:gd name="T5" fmla="*/ 50 h 73"/>
                <a:gd name="T6" fmla="*/ 19 w 120"/>
                <a:gd name="T7" fmla="*/ 53 h 73"/>
                <a:gd name="T8" fmla="*/ 22 w 120"/>
                <a:gd name="T9" fmla="*/ 26 h 73"/>
                <a:gd name="T10" fmla="*/ 13 w 120"/>
                <a:gd name="T11" fmla="*/ 27 h 73"/>
                <a:gd name="T12" fmla="*/ 36 w 120"/>
                <a:gd name="T13" fmla="*/ 67 h 73"/>
                <a:gd name="T14" fmla="*/ 110 w 120"/>
                <a:gd name="T15" fmla="*/ 51 h 73"/>
                <a:gd name="T16" fmla="*/ 120 w 120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3">
                  <a:moveTo>
                    <a:pt x="120" y="49"/>
                  </a:moveTo>
                  <a:cubicBezTo>
                    <a:pt x="117" y="26"/>
                    <a:pt x="103" y="20"/>
                    <a:pt x="81" y="30"/>
                  </a:cubicBezTo>
                  <a:cubicBezTo>
                    <a:pt x="71" y="35"/>
                    <a:pt x="61" y="43"/>
                    <a:pt x="53" y="50"/>
                  </a:cubicBezTo>
                  <a:cubicBezTo>
                    <a:pt x="43" y="59"/>
                    <a:pt x="29" y="66"/>
                    <a:pt x="19" y="53"/>
                  </a:cubicBezTo>
                  <a:cubicBezTo>
                    <a:pt x="13" y="45"/>
                    <a:pt x="15" y="34"/>
                    <a:pt x="22" y="26"/>
                  </a:cubicBezTo>
                  <a:cubicBezTo>
                    <a:pt x="24" y="23"/>
                    <a:pt x="14" y="25"/>
                    <a:pt x="13" y="27"/>
                  </a:cubicBezTo>
                  <a:cubicBezTo>
                    <a:pt x="0" y="43"/>
                    <a:pt x="11" y="73"/>
                    <a:pt x="36" y="67"/>
                  </a:cubicBezTo>
                  <a:cubicBezTo>
                    <a:pt x="59" y="61"/>
                    <a:pt x="104" y="0"/>
                    <a:pt x="110" y="51"/>
                  </a:cubicBezTo>
                  <a:cubicBezTo>
                    <a:pt x="111" y="54"/>
                    <a:pt x="120" y="52"/>
                    <a:pt x="120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966765" y="5302833"/>
              <a:ext cx="82169" cy="79752"/>
            </a:xfrm>
            <a:custGeom>
              <a:avLst/>
              <a:gdLst>
                <a:gd name="T0" fmla="*/ 38 w 43"/>
                <a:gd name="T1" fmla="*/ 4 h 42"/>
                <a:gd name="T2" fmla="*/ 6 w 43"/>
                <a:gd name="T3" fmla="*/ 9 h 42"/>
                <a:gd name="T4" fmla="*/ 8 w 43"/>
                <a:gd name="T5" fmla="*/ 38 h 42"/>
                <a:gd name="T6" fmla="*/ 17 w 43"/>
                <a:gd name="T7" fmla="*/ 36 h 42"/>
                <a:gd name="T8" fmla="*/ 13 w 43"/>
                <a:gd name="T9" fmla="*/ 14 h 42"/>
                <a:gd name="T10" fmla="*/ 32 w 43"/>
                <a:gd name="T11" fmla="*/ 10 h 42"/>
                <a:gd name="T12" fmla="*/ 38 w 43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2">
                  <a:moveTo>
                    <a:pt x="38" y="4"/>
                  </a:moveTo>
                  <a:cubicBezTo>
                    <a:pt x="28" y="2"/>
                    <a:pt x="14" y="0"/>
                    <a:pt x="6" y="9"/>
                  </a:cubicBezTo>
                  <a:cubicBezTo>
                    <a:pt x="0" y="17"/>
                    <a:pt x="4" y="30"/>
                    <a:pt x="8" y="38"/>
                  </a:cubicBezTo>
                  <a:cubicBezTo>
                    <a:pt x="9" y="42"/>
                    <a:pt x="18" y="39"/>
                    <a:pt x="17" y="36"/>
                  </a:cubicBezTo>
                  <a:cubicBezTo>
                    <a:pt x="14" y="29"/>
                    <a:pt x="12" y="22"/>
                    <a:pt x="13" y="14"/>
                  </a:cubicBezTo>
                  <a:cubicBezTo>
                    <a:pt x="15" y="5"/>
                    <a:pt x="25" y="8"/>
                    <a:pt x="32" y="10"/>
                  </a:cubicBezTo>
                  <a:cubicBezTo>
                    <a:pt x="35" y="11"/>
                    <a:pt x="43" y="6"/>
                    <a:pt x="3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823372" y="5380974"/>
              <a:ext cx="143393" cy="79752"/>
            </a:xfrm>
            <a:custGeom>
              <a:avLst/>
              <a:gdLst>
                <a:gd name="T0" fmla="*/ 69 w 75"/>
                <a:gd name="T1" fmla="*/ 36 h 42"/>
                <a:gd name="T2" fmla="*/ 10 w 75"/>
                <a:gd name="T3" fmla="*/ 5 h 42"/>
                <a:gd name="T4" fmla="*/ 0 w 75"/>
                <a:gd name="T5" fmla="*/ 6 h 42"/>
                <a:gd name="T6" fmla="*/ 65 w 75"/>
                <a:gd name="T7" fmla="*/ 42 h 42"/>
                <a:gd name="T8" fmla="*/ 69 w 75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69" y="36"/>
                  </a:moveTo>
                  <a:cubicBezTo>
                    <a:pt x="50" y="35"/>
                    <a:pt x="10" y="27"/>
                    <a:pt x="10" y="5"/>
                  </a:cubicBezTo>
                  <a:cubicBezTo>
                    <a:pt x="10" y="0"/>
                    <a:pt x="0" y="2"/>
                    <a:pt x="0" y="6"/>
                  </a:cubicBezTo>
                  <a:cubicBezTo>
                    <a:pt x="1" y="32"/>
                    <a:pt x="44" y="40"/>
                    <a:pt x="65" y="42"/>
                  </a:cubicBezTo>
                  <a:cubicBezTo>
                    <a:pt x="70" y="42"/>
                    <a:pt x="75" y="37"/>
                    <a:pt x="69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812094" y="5361640"/>
              <a:ext cx="103114" cy="140977"/>
            </a:xfrm>
            <a:custGeom>
              <a:avLst/>
              <a:gdLst>
                <a:gd name="T0" fmla="*/ 43 w 54"/>
                <a:gd name="T1" fmla="*/ 3 h 74"/>
                <a:gd name="T2" fmla="*/ 2 w 54"/>
                <a:gd name="T3" fmla="*/ 69 h 74"/>
                <a:gd name="T4" fmla="*/ 11 w 54"/>
                <a:gd name="T5" fmla="*/ 68 h 74"/>
                <a:gd name="T6" fmla="*/ 50 w 54"/>
                <a:gd name="T7" fmla="*/ 7 h 74"/>
                <a:gd name="T8" fmla="*/ 43 w 54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43" y="3"/>
                  </a:moveTo>
                  <a:cubicBezTo>
                    <a:pt x="22" y="20"/>
                    <a:pt x="8" y="43"/>
                    <a:pt x="2" y="69"/>
                  </a:cubicBezTo>
                  <a:cubicBezTo>
                    <a:pt x="0" y="74"/>
                    <a:pt x="10" y="73"/>
                    <a:pt x="11" y="68"/>
                  </a:cubicBezTo>
                  <a:cubicBezTo>
                    <a:pt x="17" y="45"/>
                    <a:pt x="30" y="23"/>
                    <a:pt x="50" y="7"/>
                  </a:cubicBezTo>
                  <a:cubicBezTo>
                    <a:pt x="54" y="3"/>
                    <a:pt x="47" y="0"/>
                    <a:pt x="4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804038" y="5538868"/>
              <a:ext cx="185283" cy="86197"/>
            </a:xfrm>
            <a:custGeom>
              <a:avLst/>
              <a:gdLst>
                <a:gd name="T0" fmla="*/ 86 w 97"/>
                <a:gd name="T1" fmla="*/ 2 h 45"/>
                <a:gd name="T2" fmla="*/ 6 w 97"/>
                <a:gd name="T3" fmla="*/ 41 h 45"/>
                <a:gd name="T4" fmla="*/ 12 w 97"/>
                <a:gd name="T5" fmla="*/ 43 h 45"/>
                <a:gd name="T6" fmla="*/ 95 w 97"/>
                <a:gd name="T7" fmla="*/ 2 h 45"/>
                <a:gd name="T8" fmla="*/ 86 w 97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86" y="2"/>
                  </a:moveTo>
                  <a:cubicBezTo>
                    <a:pt x="65" y="23"/>
                    <a:pt x="32" y="28"/>
                    <a:pt x="6" y="41"/>
                  </a:cubicBezTo>
                  <a:cubicBezTo>
                    <a:pt x="0" y="44"/>
                    <a:pt x="9" y="45"/>
                    <a:pt x="12" y="43"/>
                  </a:cubicBezTo>
                  <a:cubicBezTo>
                    <a:pt x="40" y="30"/>
                    <a:pt x="72" y="25"/>
                    <a:pt x="95" y="2"/>
                  </a:cubicBezTo>
                  <a:cubicBezTo>
                    <a:pt x="97" y="0"/>
                    <a:pt x="88" y="0"/>
                    <a:pt x="8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869290" y="5525979"/>
              <a:ext cx="89419" cy="108753"/>
            </a:xfrm>
            <a:custGeom>
              <a:avLst/>
              <a:gdLst>
                <a:gd name="T0" fmla="*/ 7 w 47"/>
                <a:gd name="T1" fmla="*/ 7 h 57"/>
                <a:gd name="T2" fmla="*/ 36 w 47"/>
                <a:gd name="T3" fmla="*/ 54 h 57"/>
                <a:gd name="T4" fmla="*/ 45 w 47"/>
                <a:gd name="T5" fmla="*/ 50 h 57"/>
                <a:gd name="T6" fmla="*/ 10 w 47"/>
                <a:gd name="T7" fmla="*/ 1 h 57"/>
                <a:gd name="T8" fmla="*/ 7 w 47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7">
                  <a:moveTo>
                    <a:pt x="7" y="7"/>
                  </a:moveTo>
                  <a:cubicBezTo>
                    <a:pt x="25" y="9"/>
                    <a:pt x="29" y="41"/>
                    <a:pt x="36" y="54"/>
                  </a:cubicBezTo>
                  <a:cubicBezTo>
                    <a:pt x="38" y="57"/>
                    <a:pt x="47" y="54"/>
                    <a:pt x="45" y="50"/>
                  </a:cubicBezTo>
                  <a:cubicBezTo>
                    <a:pt x="36" y="34"/>
                    <a:pt x="34" y="4"/>
                    <a:pt x="10" y="1"/>
                  </a:cubicBezTo>
                  <a:cubicBezTo>
                    <a:pt x="6" y="0"/>
                    <a:pt x="0" y="6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638089" y="4270884"/>
              <a:ext cx="108753" cy="306926"/>
            </a:xfrm>
            <a:custGeom>
              <a:avLst/>
              <a:gdLst>
                <a:gd name="T0" fmla="*/ 10 w 57"/>
                <a:gd name="T1" fmla="*/ 120 h 161"/>
                <a:gd name="T2" fmla="*/ 18 w 57"/>
                <a:gd name="T3" fmla="*/ 58 h 161"/>
                <a:gd name="T4" fmla="*/ 18 w 57"/>
                <a:gd name="T5" fmla="*/ 4 h 161"/>
                <a:gd name="T6" fmla="*/ 8 w 57"/>
                <a:gd name="T7" fmla="*/ 6 h 161"/>
                <a:gd name="T8" fmla="*/ 47 w 57"/>
                <a:gd name="T9" fmla="*/ 158 h 161"/>
                <a:gd name="T10" fmla="*/ 56 w 57"/>
                <a:gd name="T11" fmla="*/ 155 h 161"/>
                <a:gd name="T12" fmla="*/ 18 w 57"/>
                <a:gd name="T13" fmla="*/ 3 h 161"/>
                <a:gd name="T14" fmla="*/ 8 w 57"/>
                <a:gd name="T15" fmla="*/ 5 h 161"/>
                <a:gd name="T16" fmla="*/ 8 w 57"/>
                <a:gd name="T17" fmla="*/ 49 h 161"/>
                <a:gd name="T18" fmla="*/ 0 w 57"/>
                <a:gd name="T19" fmla="*/ 121 h 161"/>
                <a:gd name="T20" fmla="*/ 10 w 57"/>
                <a:gd name="T21" fmla="*/ 12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1">
                  <a:moveTo>
                    <a:pt x="10" y="120"/>
                  </a:moveTo>
                  <a:cubicBezTo>
                    <a:pt x="11" y="99"/>
                    <a:pt x="17" y="79"/>
                    <a:pt x="18" y="58"/>
                  </a:cubicBezTo>
                  <a:cubicBezTo>
                    <a:pt x="19" y="40"/>
                    <a:pt x="14" y="22"/>
                    <a:pt x="18" y="4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28" y="55"/>
                    <a:pt x="39" y="106"/>
                    <a:pt x="47" y="158"/>
                  </a:cubicBezTo>
                  <a:cubicBezTo>
                    <a:pt x="47" y="161"/>
                    <a:pt x="57" y="159"/>
                    <a:pt x="56" y="155"/>
                  </a:cubicBezTo>
                  <a:cubicBezTo>
                    <a:pt x="48" y="103"/>
                    <a:pt x="37" y="52"/>
                    <a:pt x="18" y="3"/>
                  </a:cubicBezTo>
                  <a:cubicBezTo>
                    <a:pt x="16" y="0"/>
                    <a:pt x="9" y="2"/>
                    <a:pt x="8" y="5"/>
                  </a:cubicBezTo>
                  <a:cubicBezTo>
                    <a:pt x="5" y="19"/>
                    <a:pt x="7" y="34"/>
                    <a:pt x="8" y="49"/>
                  </a:cubicBezTo>
                  <a:cubicBezTo>
                    <a:pt x="9" y="73"/>
                    <a:pt x="1" y="96"/>
                    <a:pt x="0" y="121"/>
                  </a:cubicBezTo>
                  <a:cubicBezTo>
                    <a:pt x="0" y="125"/>
                    <a:pt x="10" y="123"/>
                    <a:pt x="1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33471" y="4100907"/>
              <a:ext cx="476098" cy="625936"/>
            </a:xfrm>
            <a:custGeom>
              <a:avLst/>
              <a:gdLst>
                <a:gd name="T0" fmla="*/ 132 w 249"/>
                <a:gd name="T1" fmla="*/ 55 h 328"/>
                <a:gd name="T2" fmla="*/ 6 w 249"/>
                <a:gd name="T3" fmla="*/ 163 h 328"/>
                <a:gd name="T4" fmla="*/ 125 w 249"/>
                <a:gd name="T5" fmla="*/ 320 h 328"/>
                <a:gd name="T6" fmla="*/ 229 w 249"/>
                <a:gd name="T7" fmla="*/ 135 h 328"/>
                <a:gd name="T8" fmla="*/ 138 w 249"/>
                <a:gd name="T9" fmla="*/ 39 h 328"/>
                <a:gd name="T10" fmla="*/ 33 w 249"/>
                <a:gd name="T11" fmla="*/ 104 h 328"/>
                <a:gd name="T12" fmla="*/ 19 w 249"/>
                <a:gd name="T13" fmla="*/ 130 h 328"/>
                <a:gd name="T14" fmla="*/ 29 w 249"/>
                <a:gd name="T15" fmla="*/ 129 h 328"/>
                <a:gd name="T16" fmla="*/ 152 w 249"/>
                <a:gd name="T17" fmla="*/ 50 h 328"/>
                <a:gd name="T18" fmla="*/ 219 w 249"/>
                <a:gd name="T19" fmla="*/ 138 h 328"/>
                <a:gd name="T20" fmla="*/ 132 w 249"/>
                <a:gd name="T21" fmla="*/ 314 h 328"/>
                <a:gd name="T22" fmla="*/ 16 w 249"/>
                <a:gd name="T23" fmla="*/ 191 h 328"/>
                <a:gd name="T24" fmla="*/ 29 w 249"/>
                <a:gd name="T25" fmla="*/ 111 h 328"/>
                <a:gd name="T26" fmla="*/ 123 w 249"/>
                <a:gd name="T27" fmla="*/ 59 h 328"/>
                <a:gd name="T28" fmla="*/ 132 w 249"/>
                <a:gd name="T29" fmla="*/ 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328">
                  <a:moveTo>
                    <a:pt x="132" y="55"/>
                  </a:moveTo>
                  <a:cubicBezTo>
                    <a:pt x="68" y="0"/>
                    <a:pt x="11" y="115"/>
                    <a:pt x="6" y="163"/>
                  </a:cubicBezTo>
                  <a:cubicBezTo>
                    <a:pt x="0" y="232"/>
                    <a:pt x="37" y="326"/>
                    <a:pt x="125" y="320"/>
                  </a:cubicBezTo>
                  <a:cubicBezTo>
                    <a:pt x="222" y="312"/>
                    <a:pt x="249" y="210"/>
                    <a:pt x="229" y="135"/>
                  </a:cubicBezTo>
                  <a:cubicBezTo>
                    <a:pt x="217" y="91"/>
                    <a:pt x="188" y="48"/>
                    <a:pt x="138" y="39"/>
                  </a:cubicBezTo>
                  <a:cubicBezTo>
                    <a:pt x="90" y="31"/>
                    <a:pt x="54" y="69"/>
                    <a:pt x="33" y="104"/>
                  </a:cubicBezTo>
                  <a:cubicBezTo>
                    <a:pt x="28" y="112"/>
                    <a:pt x="24" y="121"/>
                    <a:pt x="19" y="130"/>
                  </a:cubicBezTo>
                  <a:cubicBezTo>
                    <a:pt x="18" y="133"/>
                    <a:pt x="27" y="132"/>
                    <a:pt x="29" y="129"/>
                  </a:cubicBezTo>
                  <a:cubicBezTo>
                    <a:pt x="53" y="83"/>
                    <a:pt x="86" y="26"/>
                    <a:pt x="152" y="50"/>
                  </a:cubicBezTo>
                  <a:cubicBezTo>
                    <a:pt x="190" y="64"/>
                    <a:pt x="209" y="103"/>
                    <a:pt x="219" y="138"/>
                  </a:cubicBezTo>
                  <a:cubicBezTo>
                    <a:pt x="240" y="207"/>
                    <a:pt x="218" y="299"/>
                    <a:pt x="132" y="314"/>
                  </a:cubicBezTo>
                  <a:cubicBezTo>
                    <a:pt x="58" y="328"/>
                    <a:pt x="22" y="247"/>
                    <a:pt x="16" y="191"/>
                  </a:cubicBezTo>
                  <a:cubicBezTo>
                    <a:pt x="13" y="164"/>
                    <a:pt x="17" y="136"/>
                    <a:pt x="29" y="111"/>
                  </a:cubicBezTo>
                  <a:cubicBezTo>
                    <a:pt x="44" y="79"/>
                    <a:pt x="83" y="24"/>
                    <a:pt x="123" y="59"/>
                  </a:cubicBezTo>
                  <a:cubicBezTo>
                    <a:pt x="126" y="61"/>
                    <a:pt x="135" y="57"/>
                    <a:pt x="132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498723" y="3606280"/>
              <a:ext cx="122448" cy="418096"/>
            </a:xfrm>
            <a:custGeom>
              <a:avLst/>
              <a:gdLst>
                <a:gd name="T0" fmla="*/ 54 w 64"/>
                <a:gd name="T1" fmla="*/ 208 h 219"/>
                <a:gd name="T2" fmla="*/ 54 w 64"/>
                <a:gd name="T3" fmla="*/ 215 h 219"/>
                <a:gd name="T4" fmla="*/ 64 w 64"/>
                <a:gd name="T5" fmla="*/ 213 h 219"/>
                <a:gd name="T6" fmla="*/ 10 w 64"/>
                <a:gd name="T7" fmla="*/ 3 h 219"/>
                <a:gd name="T8" fmla="*/ 0 w 64"/>
                <a:gd name="T9" fmla="*/ 5 h 219"/>
                <a:gd name="T10" fmla="*/ 0 w 64"/>
                <a:gd name="T11" fmla="*/ 12 h 219"/>
                <a:gd name="T12" fmla="*/ 10 w 64"/>
                <a:gd name="T13" fmla="*/ 11 h 219"/>
                <a:gd name="T14" fmla="*/ 10 w 64"/>
                <a:gd name="T15" fmla="*/ 4 h 219"/>
                <a:gd name="T16" fmla="*/ 0 w 64"/>
                <a:gd name="T17" fmla="*/ 6 h 219"/>
                <a:gd name="T18" fmla="*/ 54 w 64"/>
                <a:gd name="T19" fmla="*/ 216 h 219"/>
                <a:gd name="T20" fmla="*/ 64 w 64"/>
                <a:gd name="T21" fmla="*/ 214 h 219"/>
                <a:gd name="T22" fmla="*/ 64 w 64"/>
                <a:gd name="T23" fmla="*/ 207 h 219"/>
                <a:gd name="T24" fmla="*/ 54 w 64"/>
                <a:gd name="T25" fmla="*/ 20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19">
                  <a:moveTo>
                    <a:pt x="54" y="208"/>
                  </a:moveTo>
                  <a:cubicBezTo>
                    <a:pt x="54" y="215"/>
                    <a:pt x="54" y="215"/>
                    <a:pt x="54" y="215"/>
                  </a:cubicBezTo>
                  <a:cubicBezTo>
                    <a:pt x="57" y="215"/>
                    <a:pt x="61" y="214"/>
                    <a:pt x="64" y="213"/>
                  </a:cubicBezTo>
                  <a:cubicBezTo>
                    <a:pt x="59" y="141"/>
                    <a:pt x="30" y="73"/>
                    <a:pt x="10" y="3"/>
                  </a:cubicBezTo>
                  <a:cubicBezTo>
                    <a:pt x="9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10" y="15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5"/>
                    <a:pt x="4" y="5"/>
                    <a:pt x="0" y="6"/>
                  </a:cubicBezTo>
                  <a:cubicBezTo>
                    <a:pt x="20" y="76"/>
                    <a:pt x="49" y="143"/>
                    <a:pt x="54" y="216"/>
                  </a:cubicBezTo>
                  <a:cubicBezTo>
                    <a:pt x="54" y="219"/>
                    <a:pt x="64" y="218"/>
                    <a:pt x="64" y="214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3"/>
                    <a:pt x="54" y="204"/>
                    <a:pt x="54" y="2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405276" y="3528139"/>
              <a:ext cx="244091" cy="162727"/>
            </a:xfrm>
            <a:custGeom>
              <a:avLst/>
              <a:gdLst>
                <a:gd name="T0" fmla="*/ 12 w 128"/>
                <a:gd name="T1" fmla="*/ 83 h 85"/>
                <a:gd name="T2" fmla="*/ 41 w 128"/>
                <a:gd name="T3" fmla="*/ 32 h 85"/>
                <a:gd name="T4" fmla="*/ 116 w 128"/>
                <a:gd name="T5" fmla="*/ 37 h 85"/>
                <a:gd name="T6" fmla="*/ 123 w 128"/>
                <a:gd name="T7" fmla="*/ 32 h 85"/>
                <a:gd name="T8" fmla="*/ 51 w 128"/>
                <a:gd name="T9" fmla="*/ 11 h 85"/>
                <a:gd name="T10" fmla="*/ 4 w 128"/>
                <a:gd name="T11" fmla="*/ 81 h 85"/>
                <a:gd name="T12" fmla="*/ 12 w 128"/>
                <a:gd name="T13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85">
                  <a:moveTo>
                    <a:pt x="12" y="83"/>
                  </a:moveTo>
                  <a:cubicBezTo>
                    <a:pt x="28" y="69"/>
                    <a:pt x="31" y="50"/>
                    <a:pt x="41" y="32"/>
                  </a:cubicBezTo>
                  <a:cubicBezTo>
                    <a:pt x="58" y="0"/>
                    <a:pt x="93" y="27"/>
                    <a:pt x="116" y="37"/>
                  </a:cubicBezTo>
                  <a:cubicBezTo>
                    <a:pt x="119" y="39"/>
                    <a:pt x="128" y="34"/>
                    <a:pt x="123" y="32"/>
                  </a:cubicBezTo>
                  <a:cubicBezTo>
                    <a:pt x="101" y="23"/>
                    <a:pt x="77" y="4"/>
                    <a:pt x="51" y="11"/>
                  </a:cubicBezTo>
                  <a:cubicBezTo>
                    <a:pt x="24" y="19"/>
                    <a:pt x="23" y="64"/>
                    <a:pt x="4" y="81"/>
                  </a:cubicBezTo>
                  <a:cubicBezTo>
                    <a:pt x="0" y="85"/>
                    <a:pt x="9" y="85"/>
                    <a:pt x="12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7211" y="5389381"/>
            <a:ext cx="4017398" cy="1204778"/>
            <a:chOff x="224487" y="5106177"/>
            <a:chExt cx="5123149" cy="153638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487" y="5106177"/>
              <a:ext cx="3807646" cy="152317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306" y="5616237"/>
              <a:ext cx="2398087" cy="1026322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3096" y="6228842"/>
              <a:ext cx="1074540" cy="190718"/>
            </a:xfrm>
            <a:prstGeom prst="rect">
              <a:avLst/>
            </a:prstGeom>
          </p:spPr>
        </p:pic>
      </p:grpSp>
      <p:pic>
        <p:nvPicPr>
          <p:cNvPr id="126" name="图片 1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936" y="5217612"/>
            <a:ext cx="686423" cy="1126901"/>
          </a:xfrm>
          <a:prstGeom prst="rect">
            <a:avLst/>
          </a:prstGeom>
        </p:spPr>
      </p:pic>
      <p:sp>
        <p:nvSpPr>
          <p:cNvPr id="132" name="Freeform 116"/>
          <p:cNvSpPr>
            <a:spLocks noEditPoints="1"/>
          </p:cNvSpPr>
          <p:nvPr/>
        </p:nvSpPr>
        <p:spPr bwMode="auto">
          <a:xfrm>
            <a:off x="1136953" y="218430"/>
            <a:ext cx="979488" cy="450850"/>
          </a:xfrm>
          <a:custGeom>
            <a:avLst/>
            <a:gdLst>
              <a:gd name="T0" fmla="*/ 241 w 261"/>
              <a:gd name="T1" fmla="*/ 44 h 120"/>
              <a:gd name="T2" fmla="*/ 212 w 261"/>
              <a:gd name="T3" fmla="*/ 45 h 120"/>
              <a:gd name="T4" fmla="*/ 168 w 261"/>
              <a:gd name="T5" fmla="*/ 2 h 120"/>
              <a:gd name="T6" fmla="*/ 124 w 261"/>
              <a:gd name="T7" fmla="*/ 28 h 120"/>
              <a:gd name="T8" fmla="*/ 93 w 261"/>
              <a:gd name="T9" fmla="*/ 20 h 120"/>
              <a:gd name="T10" fmla="*/ 54 w 261"/>
              <a:gd name="T11" fmla="*/ 54 h 120"/>
              <a:gd name="T12" fmla="*/ 21 w 261"/>
              <a:gd name="T13" fmla="*/ 56 h 120"/>
              <a:gd name="T14" fmla="*/ 1 w 261"/>
              <a:gd name="T15" fmla="*/ 90 h 120"/>
              <a:gd name="T16" fmla="*/ 26 w 261"/>
              <a:gd name="T17" fmla="*/ 116 h 120"/>
              <a:gd name="T18" fmla="*/ 61 w 261"/>
              <a:gd name="T19" fmla="*/ 105 h 120"/>
              <a:gd name="T20" fmla="*/ 103 w 261"/>
              <a:gd name="T21" fmla="*/ 120 h 120"/>
              <a:gd name="T22" fmla="*/ 136 w 261"/>
              <a:gd name="T23" fmla="*/ 104 h 120"/>
              <a:gd name="T24" fmla="*/ 174 w 261"/>
              <a:gd name="T25" fmla="*/ 112 h 120"/>
              <a:gd name="T26" fmla="*/ 209 w 261"/>
              <a:gd name="T27" fmla="*/ 95 h 120"/>
              <a:gd name="T28" fmla="*/ 235 w 261"/>
              <a:gd name="T29" fmla="*/ 96 h 120"/>
              <a:gd name="T30" fmla="*/ 259 w 261"/>
              <a:gd name="T31" fmla="*/ 70 h 120"/>
              <a:gd name="T32" fmla="*/ 241 w 261"/>
              <a:gd name="T33" fmla="*/ 44 h 120"/>
              <a:gd name="T34" fmla="*/ 231 w 261"/>
              <a:gd name="T35" fmla="*/ 85 h 120"/>
              <a:gd name="T36" fmla="*/ 211 w 261"/>
              <a:gd name="T37" fmla="*/ 88 h 120"/>
              <a:gd name="T38" fmla="*/ 209 w 261"/>
              <a:gd name="T39" fmla="*/ 86 h 120"/>
              <a:gd name="T40" fmla="*/ 186 w 261"/>
              <a:gd name="T41" fmla="*/ 95 h 120"/>
              <a:gd name="T42" fmla="*/ 139 w 261"/>
              <a:gd name="T43" fmla="*/ 97 h 120"/>
              <a:gd name="T44" fmla="*/ 140 w 261"/>
              <a:gd name="T45" fmla="*/ 96 h 120"/>
              <a:gd name="T46" fmla="*/ 136 w 261"/>
              <a:gd name="T47" fmla="*/ 93 h 120"/>
              <a:gd name="T48" fmla="*/ 111 w 261"/>
              <a:gd name="T49" fmla="*/ 109 h 120"/>
              <a:gd name="T50" fmla="*/ 65 w 261"/>
              <a:gd name="T51" fmla="*/ 99 h 120"/>
              <a:gd name="T52" fmla="*/ 62 w 261"/>
              <a:gd name="T53" fmla="*/ 95 h 120"/>
              <a:gd name="T54" fmla="*/ 40 w 261"/>
              <a:gd name="T55" fmla="*/ 103 h 120"/>
              <a:gd name="T56" fmla="*/ 10 w 261"/>
              <a:gd name="T57" fmla="*/ 90 h 120"/>
              <a:gd name="T58" fmla="*/ 28 w 261"/>
              <a:gd name="T59" fmla="*/ 64 h 120"/>
              <a:gd name="T60" fmla="*/ 56 w 261"/>
              <a:gd name="T61" fmla="*/ 66 h 120"/>
              <a:gd name="T62" fmla="*/ 56 w 261"/>
              <a:gd name="T63" fmla="*/ 66 h 120"/>
              <a:gd name="T64" fmla="*/ 63 w 261"/>
              <a:gd name="T65" fmla="*/ 65 h 120"/>
              <a:gd name="T66" fmla="*/ 81 w 261"/>
              <a:gd name="T67" fmla="*/ 39 h 120"/>
              <a:gd name="T68" fmla="*/ 119 w 261"/>
              <a:gd name="T69" fmla="*/ 43 h 120"/>
              <a:gd name="T70" fmla="*/ 124 w 261"/>
              <a:gd name="T71" fmla="*/ 45 h 120"/>
              <a:gd name="T72" fmla="*/ 127 w 261"/>
              <a:gd name="T73" fmla="*/ 44 h 120"/>
              <a:gd name="T74" fmla="*/ 163 w 261"/>
              <a:gd name="T75" fmla="*/ 15 h 120"/>
              <a:gd name="T76" fmla="*/ 203 w 261"/>
              <a:gd name="T77" fmla="*/ 52 h 120"/>
              <a:gd name="T78" fmla="*/ 204 w 261"/>
              <a:gd name="T79" fmla="*/ 53 h 120"/>
              <a:gd name="T80" fmla="*/ 206 w 261"/>
              <a:gd name="T81" fmla="*/ 56 h 120"/>
              <a:gd name="T82" fmla="*/ 245 w 261"/>
              <a:gd name="T83" fmla="*/ 67 h 120"/>
              <a:gd name="T84" fmla="*/ 231 w 261"/>
              <a:gd name="T85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1" h="120">
                <a:moveTo>
                  <a:pt x="241" y="44"/>
                </a:moveTo>
                <a:cubicBezTo>
                  <a:pt x="232" y="42"/>
                  <a:pt x="220" y="41"/>
                  <a:pt x="212" y="45"/>
                </a:cubicBezTo>
                <a:cubicBezTo>
                  <a:pt x="211" y="24"/>
                  <a:pt x="187" y="4"/>
                  <a:pt x="168" y="2"/>
                </a:cubicBezTo>
                <a:cubicBezTo>
                  <a:pt x="150" y="0"/>
                  <a:pt x="130" y="12"/>
                  <a:pt x="124" y="28"/>
                </a:cubicBezTo>
                <a:cubicBezTo>
                  <a:pt x="116" y="22"/>
                  <a:pt x="100" y="20"/>
                  <a:pt x="93" y="20"/>
                </a:cubicBezTo>
                <a:cubicBezTo>
                  <a:pt x="77" y="22"/>
                  <a:pt x="56" y="37"/>
                  <a:pt x="54" y="54"/>
                </a:cubicBezTo>
                <a:cubicBezTo>
                  <a:pt x="43" y="49"/>
                  <a:pt x="31" y="51"/>
                  <a:pt x="21" y="56"/>
                </a:cubicBezTo>
                <a:cubicBezTo>
                  <a:pt x="8" y="62"/>
                  <a:pt x="2" y="77"/>
                  <a:pt x="1" y="90"/>
                </a:cubicBezTo>
                <a:cubicBezTo>
                  <a:pt x="0" y="104"/>
                  <a:pt x="14" y="114"/>
                  <a:pt x="26" y="116"/>
                </a:cubicBezTo>
                <a:cubicBezTo>
                  <a:pt x="37" y="117"/>
                  <a:pt x="53" y="113"/>
                  <a:pt x="61" y="105"/>
                </a:cubicBezTo>
                <a:cubicBezTo>
                  <a:pt x="71" y="117"/>
                  <a:pt x="89" y="119"/>
                  <a:pt x="103" y="120"/>
                </a:cubicBezTo>
                <a:cubicBezTo>
                  <a:pt x="114" y="120"/>
                  <a:pt x="129" y="114"/>
                  <a:pt x="136" y="104"/>
                </a:cubicBezTo>
                <a:cubicBezTo>
                  <a:pt x="147" y="112"/>
                  <a:pt x="160" y="115"/>
                  <a:pt x="174" y="112"/>
                </a:cubicBezTo>
                <a:cubicBezTo>
                  <a:pt x="183" y="111"/>
                  <a:pt x="204" y="106"/>
                  <a:pt x="209" y="95"/>
                </a:cubicBezTo>
                <a:cubicBezTo>
                  <a:pt x="215" y="101"/>
                  <a:pt x="228" y="99"/>
                  <a:pt x="235" y="96"/>
                </a:cubicBezTo>
                <a:cubicBezTo>
                  <a:pt x="246" y="91"/>
                  <a:pt x="257" y="83"/>
                  <a:pt x="259" y="70"/>
                </a:cubicBezTo>
                <a:cubicBezTo>
                  <a:pt x="261" y="57"/>
                  <a:pt x="253" y="48"/>
                  <a:pt x="241" y="44"/>
                </a:cubicBezTo>
                <a:close/>
                <a:moveTo>
                  <a:pt x="231" y="85"/>
                </a:moveTo>
                <a:cubicBezTo>
                  <a:pt x="224" y="89"/>
                  <a:pt x="218" y="87"/>
                  <a:pt x="211" y="88"/>
                </a:cubicBezTo>
                <a:cubicBezTo>
                  <a:pt x="210" y="87"/>
                  <a:pt x="210" y="86"/>
                  <a:pt x="209" y="86"/>
                </a:cubicBezTo>
                <a:cubicBezTo>
                  <a:pt x="200" y="83"/>
                  <a:pt x="193" y="91"/>
                  <a:pt x="186" y="95"/>
                </a:cubicBezTo>
                <a:cubicBezTo>
                  <a:pt x="171" y="104"/>
                  <a:pt x="154" y="104"/>
                  <a:pt x="139" y="97"/>
                </a:cubicBezTo>
                <a:cubicBezTo>
                  <a:pt x="140" y="97"/>
                  <a:pt x="140" y="96"/>
                  <a:pt x="140" y="96"/>
                </a:cubicBezTo>
                <a:cubicBezTo>
                  <a:pt x="140" y="94"/>
                  <a:pt x="139" y="92"/>
                  <a:pt x="136" y="93"/>
                </a:cubicBezTo>
                <a:cubicBezTo>
                  <a:pt x="126" y="95"/>
                  <a:pt x="121" y="105"/>
                  <a:pt x="111" y="109"/>
                </a:cubicBezTo>
                <a:cubicBezTo>
                  <a:pt x="97" y="114"/>
                  <a:pt x="77" y="108"/>
                  <a:pt x="65" y="99"/>
                </a:cubicBezTo>
                <a:cubicBezTo>
                  <a:pt x="65" y="97"/>
                  <a:pt x="64" y="95"/>
                  <a:pt x="62" y="95"/>
                </a:cubicBezTo>
                <a:cubicBezTo>
                  <a:pt x="54" y="96"/>
                  <a:pt x="48" y="100"/>
                  <a:pt x="40" y="103"/>
                </a:cubicBezTo>
                <a:cubicBezTo>
                  <a:pt x="28" y="108"/>
                  <a:pt x="11" y="106"/>
                  <a:pt x="10" y="90"/>
                </a:cubicBezTo>
                <a:cubicBezTo>
                  <a:pt x="10" y="79"/>
                  <a:pt x="18" y="68"/>
                  <a:pt x="28" y="64"/>
                </a:cubicBezTo>
                <a:cubicBezTo>
                  <a:pt x="37" y="60"/>
                  <a:pt x="47" y="64"/>
                  <a:pt x="56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8" y="68"/>
                  <a:pt x="61" y="68"/>
                  <a:pt x="63" y="65"/>
                </a:cubicBezTo>
                <a:cubicBezTo>
                  <a:pt x="69" y="55"/>
                  <a:pt x="70" y="46"/>
                  <a:pt x="81" y="39"/>
                </a:cubicBezTo>
                <a:cubicBezTo>
                  <a:pt x="89" y="33"/>
                  <a:pt x="115" y="29"/>
                  <a:pt x="119" y="43"/>
                </a:cubicBezTo>
                <a:cubicBezTo>
                  <a:pt x="119" y="45"/>
                  <a:pt x="122" y="46"/>
                  <a:pt x="124" y="45"/>
                </a:cubicBezTo>
                <a:cubicBezTo>
                  <a:pt x="125" y="45"/>
                  <a:pt x="127" y="45"/>
                  <a:pt x="127" y="44"/>
                </a:cubicBezTo>
                <a:cubicBezTo>
                  <a:pt x="140" y="33"/>
                  <a:pt x="143" y="16"/>
                  <a:pt x="163" y="15"/>
                </a:cubicBezTo>
                <a:cubicBezTo>
                  <a:pt x="180" y="14"/>
                  <a:pt x="201" y="37"/>
                  <a:pt x="203" y="52"/>
                </a:cubicBezTo>
                <a:cubicBezTo>
                  <a:pt x="203" y="52"/>
                  <a:pt x="204" y="53"/>
                  <a:pt x="204" y="53"/>
                </a:cubicBezTo>
                <a:cubicBezTo>
                  <a:pt x="204" y="54"/>
                  <a:pt x="205" y="55"/>
                  <a:pt x="206" y="56"/>
                </a:cubicBezTo>
                <a:cubicBezTo>
                  <a:pt x="217" y="60"/>
                  <a:pt x="244" y="50"/>
                  <a:pt x="245" y="67"/>
                </a:cubicBezTo>
                <a:cubicBezTo>
                  <a:pt x="245" y="75"/>
                  <a:pt x="237" y="81"/>
                  <a:pt x="231" y="8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117"/>
          <p:cNvSpPr>
            <a:spLocks noEditPoints="1"/>
          </p:cNvSpPr>
          <p:nvPr/>
        </p:nvSpPr>
        <p:spPr bwMode="auto">
          <a:xfrm>
            <a:off x="3082246" y="93356"/>
            <a:ext cx="332057" cy="772552"/>
          </a:xfrm>
          <a:custGeom>
            <a:avLst/>
            <a:gdLst>
              <a:gd name="T0" fmla="*/ 166 w 250"/>
              <a:gd name="T1" fmla="*/ 11 h 580"/>
              <a:gd name="T2" fmla="*/ 79 w 250"/>
              <a:gd name="T3" fmla="*/ 12 h 580"/>
              <a:gd name="T4" fmla="*/ 18 w 250"/>
              <a:gd name="T5" fmla="*/ 87 h 580"/>
              <a:gd name="T6" fmla="*/ 66 w 250"/>
              <a:gd name="T7" fmla="*/ 276 h 580"/>
              <a:gd name="T8" fmla="*/ 54 w 250"/>
              <a:gd name="T9" fmla="*/ 300 h 580"/>
              <a:gd name="T10" fmla="*/ 41 w 250"/>
              <a:gd name="T11" fmla="*/ 314 h 580"/>
              <a:gd name="T12" fmla="*/ 67 w 250"/>
              <a:gd name="T13" fmla="*/ 334 h 580"/>
              <a:gd name="T14" fmla="*/ 66 w 250"/>
              <a:gd name="T15" fmla="*/ 335 h 580"/>
              <a:gd name="T16" fmla="*/ 65 w 250"/>
              <a:gd name="T17" fmla="*/ 374 h 580"/>
              <a:gd name="T18" fmla="*/ 36 w 250"/>
              <a:gd name="T19" fmla="*/ 407 h 580"/>
              <a:gd name="T20" fmla="*/ 10 w 250"/>
              <a:gd name="T21" fmla="*/ 449 h 580"/>
              <a:gd name="T22" fmla="*/ 25 w 250"/>
              <a:gd name="T23" fmla="*/ 576 h 580"/>
              <a:gd name="T24" fmla="*/ 32 w 250"/>
              <a:gd name="T25" fmla="*/ 575 h 580"/>
              <a:gd name="T26" fmla="*/ 45 w 250"/>
              <a:gd name="T27" fmla="*/ 416 h 580"/>
              <a:gd name="T28" fmla="*/ 74 w 250"/>
              <a:gd name="T29" fmla="*/ 336 h 580"/>
              <a:gd name="T30" fmla="*/ 75 w 250"/>
              <a:gd name="T31" fmla="*/ 336 h 580"/>
              <a:gd name="T32" fmla="*/ 110 w 250"/>
              <a:gd name="T33" fmla="*/ 330 h 580"/>
              <a:gd name="T34" fmla="*/ 102 w 250"/>
              <a:gd name="T35" fmla="*/ 291 h 580"/>
              <a:gd name="T36" fmla="*/ 232 w 250"/>
              <a:gd name="T37" fmla="*/ 191 h 580"/>
              <a:gd name="T38" fmla="*/ 166 w 250"/>
              <a:gd name="T39" fmla="*/ 11 h 580"/>
              <a:gd name="T40" fmla="*/ 89 w 250"/>
              <a:gd name="T41" fmla="*/ 325 h 580"/>
              <a:gd name="T42" fmla="*/ 69 w 250"/>
              <a:gd name="T43" fmla="*/ 323 h 580"/>
              <a:gd name="T44" fmla="*/ 56 w 250"/>
              <a:gd name="T45" fmla="*/ 313 h 580"/>
              <a:gd name="T46" fmla="*/ 67 w 250"/>
              <a:gd name="T47" fmla="*/ 303 h 580"/>
              <a:gd name="T48" fmla="*/ 76 w 250"/>
              <a:gd name="T49" fmla="*/ 281 h 580"/>
              <a:gd name="T50" fmla="*/ 80 w 250"/>
              <a:gd name="T51" fmla="*/ 284 h 580"/>
              <a:gd name="T52" fmla="*/ 95 w 250"/>
              <a:gd name="T53" fmla="*/ 289 h 580"/>
              <a:gd name="T54" fmla="*/ 95 w 250"/>
              <a:gd name="T55" fmla="*/ 290 h 580"/>
              <a:gd name="T56" fmla="*/ 96 w 250"/>
              <a:gd name="T57" fmla="*/ 299 h 580"/>
              <a:gd name="T58" fmla="*/ 101 w 250"/>
              <a:gd name="T59" fmla="*/ 321 h 580"/>
              <a:gd name="T60" fmla="*/ 89 w 250"/>
              <a:gd name="T61" fmla="*/ 325 h 580"/>
              <a:gd name="T62" fmla="*/ 221 w 250"/>
              <a:gd name="T63" fmla="*/ 154 h 580"/>
              <a:gd name="T64" fmla="*/ 84 w 250"/>
              <a:gd name="T65" fmla="*/ 269 h 580"/>
              <a:gd name="T66" fmla="*/ 77 w 250"/>
              <a:gd name="T67" fmla="*/ 270 h 580"/>
              <a:gd name="T68" fmla="*/ 41 w 250"/>
              <a:gd name="T69" fmla="*/ 225 h 580"/>
              <a:gd name="T70" fmla="*/ 27 w 250"/>
              <a:gd name="T71" fmla="*/ 131 h 580"/>
              <a:gd name="T72" fmla="*/ 49 w 250"/>
              <a:gd name="T73" fmla="*/ 55 h 580"/>
              <a:gd name="T74" fmla="*/ 138 w 250"/>
              <a:gd name="T75" fmla="*/ 16 h 580"/>
              <a:gd name="T76" fmla="*/ 221 w 250"/>
              <a:gd name="T77" fmla="*/ 154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580">
                <a:moveTo>
                  <a:pt x="166" y="11"/>
                </a:moveTo>
                <a:cubicBezTo>
                  <a:pt x="138" y="1"/>
                  <a:pt x="107" y="0"/>
                  <a:pt x="79" y="12"/>
                </a:cubicBezTo>
                <a:cubicBezTo>
                  <a:pt x="45" y="26"/>
                  <a:pt x="29" y="53"/>
                  <a:pt x="18" y="87"/>
                </a:cubicBezTo>
                <a:cubicBezTo>
                  <a:pt x="0" y="144"/>
                  <a:pt x="5" y="245"/>
                  <a:pt x="66" y="276"/>
                </a:cubicBezTo>
                <a:cubicBezTo>
                  <a:pt x="63" y="285"/>
                  <a:pt x="61" y="293"/>
                  <a:pt x="54" y="300"/>
                </a:cubicBezTo>
                <a:cubicBezTo>
                  <a:pt x="49" y="304"/>
                  <a:pt x="41" y="306"/>
                  <a:pt x="41" y="314"/>
                </a:cubicBezTo>
                <a:cubicBezTo>
                  <a:pt x="41" y="326"/>
                  <a:pt x="55" y="332"/>
                  <a:pt x="67" y="334"/>
                </a:cubicBezTo>
                <a:cubicBezTo>
                  <a:pt x="66" y="335"/>
                  <a:pt x="66" y="335"/>
                  <a:pt x="66" y="335"/>
                </a:cubicBezTo>
                <a:cubicBezTo>
                  <a:pt x="66" y="348"/>
                  <a:pt x="67" y="361"/>
                  <a:pt x="65" y="374"/>
                </a:cubicBezTo>
                <a:cubicBezTo>
                  <a:pt x="63" y="388"/>
                  <a:pt x="47" y="399"/>
                  <a:pt x="36" y="407"/>
                </a:cubicBezTo>
                <a:cubicBezTo>
                  <a:pt x="22" y="418"/>
                  <a:pt x="14" y="431"/>
                  <a:pt x="10" y="449"/>
                </a:cubicBezTo>
                <a:cubicBezTo>
                  <a:pt x="0" y="486"/>
                  <a:pt x="8" y="542"/>
                  <a:pt x="25" y="576"/>
                </a:cubicBezTo>
                <a:cubicBezTo>
                  <a:pt x="27" y="580"/>
                  <a:pt x="32" y="578"/>
                  <a:pt x="32" y="575"/>
                </a:cubicBezTo>
                <a:cubicBezTo>
                  <a:pt x="30" y="524"/>
                  <a:pt x="1" y="457"/>
                  <a:pt x="45" y="416"/>
                </a:cubicBezTo>
                <a:cubicBezTo>
                  <a:pt x="71" y="393"/>
                  <a:pt x="86" y="372"/>
                  <a:pt x="74" y="336"/>
                </a:cubicBezTo>
                <a:cubicBezTo>
                  <a:pt x="74" y="336"/>
                  <a:pt x="74" y="336"/>
                  <a:pt x="75" y="336"/>
                </a:cubicBezTo>
                <a:cubicBezTo>
                  <a:pt x="84" y="337"/>
                  <a:pt x="107" y="343"/>
                  <a:pt x="110" y="330"/>
                </a:cubicBezTo>
                <a:cubicBezTo>
                  <a:pt x="113" y="319"/>
                  <a:pt x="112" y="299"/>
                  <a:pt x="102" y="291"/>
                </a:cubicBezTo>
                <a:cubicBezTo>
                  <a:pt x="163" y="300"/>
                  <a:pt x="214" y="249"/>
                  <a:pt x="232" y="191"/>
                </a:cubicBezTo>
                <a:cubicBezTo>
                  <a:pt x="250" y="131"/>
                  <a:pt x="234" y="33"/>
                  <a:pt x="166" y="11"/>
                </a:cubicBezTo>
                <a:close/>
                <a:moveTo>
                  <a:pt x="89" y="325"/>
                </a:moveTo>
                <a:cubicBezTo>
                  <a:pt x="82" y="325"/>
                  <a:pt x="76" y="325"/>
                  <a:pt x="69" y="323"/>
                </a:cubicBezTo>
                <a:cubicBezTo>
                  <a:pt x="69" y="323"/>
                  <a:pt x="50" y="316"/>
                  <a:pt x="56" y="313"/>
                </a:cubicBezTo>
                <a:cubicBezTo>
                  <a:pt x="60" y="310"/>
                  <a:pt x="64" y="307"/>
                  <a:pt x="67" y="303"/>
                </a:cubicBezTo>
                <a:cubicBezTo>
                  <a:pt x="72" y="297"/>
                  <a:pt x="76" y="289"/>
                  <a:pt x="76" y="281"/>
                </a:cubicBezTo>
                <a:cubicBezTo>
                  <a:pt x="77" y="283"/>
                  <a:pt x="78" y="284"/>
                  <a:pt x="80" y="284"/>
                </a:cubicBezTo>
                <a:cubicBezTo>
                  <a:pt x="85" y="286"/>
                  <a:pt x="90" y="288"/>
                  <a:pt x="95" y="289"/>
                </a:cubicBezTo>
                <a:cubicBezTo>
                  <a:pt x="95" y="289"/>
                  <a:pt x="95" y="290"/>
                  <a:pt x="95" y="290"/>
                </a:cubicBezTo>
                <a:cubicBezTo>
                  <a:pt x="94" y="294"/>
                  <a:pt x="94" y="295"/>
                  <a:pt x="96" y="299"/>
                </a:cubicBezTo>
                <a:cubicBezTo>
                  <a:pt x="99" y="306"/>
                  <a:pt x="101" y="313"/>
                  <a:pt x="101" y="321"/>
                </a:cubicBezTo>
                <a:cubicBezTo>
                  <a:pt x="101" y="329"/>
                  <a:pt x="95" y="326"/>
                  <a:pt x="89" y="325"/>
                </a:cubicBezTo>
                <a:close/>
                <a:moveTo>
                  <a:pt x="221" y="154"/>
                </a:moveTo>
                <a:cubicBezTo>
                  <a:pt x="217" y="230"/>
                  <a:pt x="164" y="290"/>
                  <a:pt x="84" y="269"/>
                </a:cubicBezTo>
                <a:cubicBezTo>
                  <a:pt x="81" y="268"/>
                  <a:pt x="78" y="268"/>
                  <a:pt x="77" y="270"/>
                </a:cubicBezTo>
                <a:cubicBezTo>
                  <a:pt x="65" y="255"/>
                  <a:pt x="51" y="242"/>
                  <a:pt x="41" y="225"/>
                </a:cubicBezTo>
                <a:cubicBezTo>
                  <a:pt x="25" y="198"/>
                  <a:pt x="26" y="161"/>
                  <a:pt x="27" y="131"/>
                </a:cubicBezTo>
                <a:cubicBezTo>
                  <a:pt x="28" y="104"/>
                  <a:pt x="36" y="78"/>
                  <a:pt x="49" y="55"/>
                </a:cubicBezTo>
                <a:cubicBezTo>
                  <a:pt x="67" y="24"/>
                  <a:pt x="106" y="16"/>
                  <a:pt x="138" y="16"/>
                </a:cubicBezTo>
                <a:cubicBezTo>
                  <a:pt x="214" y="17"/>
                  <a:pt x="224" y="95"/>
                  <a:pt x="221" y="154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0824227" y="218430"/>
            <a:ext cx="1057418" cy="1462269"/>
          </a:xfrm>
          <a:custGeom>
            <a:avLst/>
            <a:gdLst>
              <a:gd name="T0" fmla="*/ 200 w 239"/>
              <a:gd name="T1" fmla="*/ 189 h 332"/>
              <a:gd name="T2" fmla="*/ 202 w 239"/>
              <a:gd name="T3" fmla="*/ 181 h 332"/>
              <a:gd name="T4" fmla="*/ 174 w 239"/>
              <a:gd name="T5" fmla="*/ 117 h 332"/>
              <a:gd name="T6" fmla="*/ 132 w 239"/>
              <a:gd name="T7" fmla="*/ 70 h 332"/>
              <a:gd name="T8" fmla="*/ 79 w 239"/>
              <a:gd name="T9" fmla="*/ 23 h 332"/>
              <a:gd name="T10" fmla="*/ 17 w 239"/>
              <a:gd name="T11" fmla="*/ 13 h 332"/>
              <a:gd name="T12" fmla="*/ 9 w 239"/>
              <a:gd name="T13" fmla="*/ 77 h 332"/>
              <a:gd name="T14" fmla="*/ 1 w 239"/>
              <a:gd name="T15" fmla="*/ 130 h 332"/>
              <a:gd name="T16" fmla="*/ 18 w 239"/>
              <a:gd name="T17" fmla="*/ 188 h 332"/>
              <a:gd name="T18" fmla="*/ 35 w 239"/>
              <a:gd name="T19" fmla="*/ 210 h 332"/>
              <a:gd name="T20" fmla="*/ 89 w 239"/>
              <a:gd name="T21" fmla="*/ 251 h 332"/>
              <a:gd name="T22" fmla="*/ 206 w 239"/>
              <a:gd name="T23" fmla="*/ 319 h 332"/>
              <a:gd name="T24" fmla="*/ 40 w 239"/>
              <a:gd name="T25" fmla="*/ 149 h 332"/>
              <a:gd name="T26" fmla="*/ 56 w 239"/>
              <a:gd name="T27" fmla="*/ 126 h 332"/>
              <a:gd name="T28" fmla="*/ 20 w 239"/>
              <a:gd name="T29" fmla="*/ 148 h 332"/>
              <a:gd name="T30" fmla="*/ 38 w 239"/>
              <a:gd name="T31" fmla="*/ 100 h 332"/>
              <a:gd name="T32" fmla="*/ 20 w 239"/>
              <a:gd name="T33" fmla="*/ 94 h 332"/>
              <a:gd name="T34" fmla="*/ 37 w 239"/>
              <a:gd name="T35" fmla="*/ 52 h 332"/>
              <a:gd name="T36" fmla="*/ 67 w 239"/>
              <a:gd name="T37" fmla="*/ 28 h 332"/>
              <a:gd name="T38" fmla="*/ 103 w 239"/>
              <a:gd name="T39" fmla="*/ 66 h 332"/>
              <a:gd name="T40" fmla="*/ 93 w 239"/>
              <a:gd name="T41" fmla="*/ 78 h 332"/>
              <a:gd name="T42" fmla="*/ 140 w 239"/>
              <a:gd name="T43" fmla="*/ 92 h 332"/>
              <a:gd name="T44" fmla="*/ 107 w 239"/>
              <a:gd name="T45" fmla="*/ 108 h 332"/>
              <a:gd name="T46" fmla="*/ 127 w 239"/>
              <a:gd name="T47" fmla="*/ 110 h 332"/>
              <a:gd name="T48" fmla="*/ 106 w 239"/>
              <a:gd name="T49" fmla="*/ 172 h 332"/>
              <a:gd name="T50" fmla="*/ 40 w 239"/>
              <a:gd name="T51" fmla="*/ 149 h 332"/>
              <a:gd name="T52" fmla="*/ 52 w 239"/>
              <a:gd name="T53" fmla="*/ 207 h 332"/>
              <a:gd name="T54" fmla="*/ 172 w 239"/>
              <a:gd name="T55" fmla="*/ 139 h 332"/>
              <a:gd name="T56" fmla="*/ 137 w 239"/>
              <a:gd name="T57" fmla="*/ 221 h 332"/>
              <a:gd name="T58" fmla="*/ 198 w 239"/>
              <a:gd name="T59" fmla="*/ 305 h 332"/>
              <a:gd name="T60" fmla="*/ 153 w 239"/>
              <a:gd name="T61" fmla="*/ 229 h 332"/>
              <a:gd name="T62" fmla="*/ 198 w 239"/>
              <a:gd name="T63" fmla="*/ 30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9" h="332">
                <a:moveTo>
                  <a:pt x="234" y="273"/>
                </a:moveTo>
                <a:cubicBezTo>
                  <a:pt x="228" y="243"/>
                  <a:pt x="215" y="216"/>
                  <a:pt x="200" y="189"/>
                </a:cubicBezTo>
                <a:cubicBezTo>
                  <a:pt x="200" y="188"/>
                  <a:pt x="199" y="188"/>
                  <a:pt x="199" y="187"/>
                </a:cubicBezTo>
                <a:cubicBezTo>
                  <a:pt x="200" y="185"/>
                  <a:pt x="201" y="183"/>
                  <a:pt x="202" y="181"/>
                </a:cubicBezTo>
                <a:cubicBezTo>
                  <a:pt x="209" y="164"/>
                  <a:pt x="188" y="144"/>
                  <a:pt x="174" y="133"/>
                </a:cubicBezTo>
                <a:cubicBezTo>
                  <a:pt x="176" y="128"/>
                  <a:pt x="176" y="123"/>
                  <a:pt x="174" y="117"/>
                </a:cubicBezTo>
                <a:cubicBezTo>
                  <a:pt x="169" y="106"/>
                  <a:pt x="160" y="99"/>
                  <a:pt x="150" y="97"/>
                </a:cubicBezTo>
                <a:cubicBezTo>
                  <a:pt x="154" y="87"/>
                  <a:pt x="139" y="74"/>
                  <a:pt x="132" y="70"/>
                </a:cubicBezTo>
                <a:cubicBezTo>
                  <a:pt x="126" y="67"/>
                  <a:pt x="119" y="65"/>
                  <a:pt x="111" y="65"/>
                </a:cubicBezTo>
                <a:cubicBezTo>
                  <a:pt x="111" y="47"/>
                  <a:pt x="91" y="33"/>
                  <a:pt x="79" y="23"/>
                </a:cubicBezTo>
                <a:cubicBezTo>
                  <a:pt x="65" y="12"/>
                  <a:pt x="44" y="0"/>
                  <a:pt x="25" y="3"/>
                </a:cubicBezTo>
                <a:cubicBezTo>
                  <a:pt x="20" y="1"/>
                  <a:pt x="13" y="7"/>
                  <a:pt x="17" y="13"/>
                </a:cubicBezTo>
                <a:cubicBezTo>
                  <a:pt x="23" y="23"/>
                  <a:pt x="23" y="33"/>
                  <a:pt x="23" y="44"/>
                </a:cubicBezTo>
                <a:cubicBezTo>
                  <a:pt x="23" y="58"/>
                  <a:pt x="15" y="66"/>
                  <a:pt x="9" y="77"/>
                </a:cubicBezTo>
                <a:cubicBezTo>
                  <a:pt x="5" y="86"/>
                  <a:pt x="4" y="99"/>
                  <a:pt x="9" y="108"/>
                </a:cubicBezTo>
                <a:cubicBezTo>
                  <a:pt x="5" y="115"/>
                  <a:pt x="2" y="122"/>
                  <a:pt x="1" y="130"/>
                </a:cubicBezTo>
                <a:cubicBezTo>
                  <a:pt x="0" y="140"/>
                  <a:pt x="4" y="159"/>
                  <a:pt x="15" y="162"/>
                </a:cubicBezTo>
                <a:cubicBezTo>
                  <a:pt x="14" y="171"/>
                  <a:pt x="14" y="180"/>
                  <a:pt x="18" y="188"/>
                </a:cubicBezTo>
                <a:cubicBezTo>
                  <a:pt x="21" y="197"/>
                  <a:pt x="27" y="202"/>
                  <a:pt x="33" y="204"/>
                </a:cubicBezTo>
                <a:cubicBezTo>
                  <a:pt x="33" y="206"/>
                  <a:pt x="33" y="208"/>
                  <a:pt x="35" y="210"/>
                </a:cubicBezTo>
                <a:cubicBezTo>
                  <a:pt x="47" y="225"/>
                  <a:pt x="51" y="247"/>
                  <a:pt x="73" y="250"/>
                </a:cubicBezTo>
                <a:cubicBezTo>
                  <a:pt x="79" y="251"/>
                  <a:pt x="84" y="251"/>
                  <a:pt x="89" y="251"/>
                </a:cubicBezTo>
                <a:cubicBezTo>
                  <a:pt x="101" y="276"/>
                  <a:pt x="125" y="301"/>
                  <a:pt x="146" y="317"/>
                </a:cubicBezTo>
                <a:cubicBezTo>
                  <a:pt x="165" y="332"/>
                  <a:pt x="186" y="329"/>
                  <a:pt x="206" y="319"/>
                </a:cubicBezTo>
                <a:cubicBezTo>
                  <a:pt x="225" y="309"/>
                  <a:pt x="238" y="296"/>
                  <a:pt x="234" y="273"/>
                </a:cubicBezTo>
                <a:close/>
                <a:moveTo>
                  <a:pt x="40" y="149"/>
                </a:moveTo>
                <a:cubicBezTo>
                  <a:pt x="44" y="144"/>
                  <a:pt x="54" y="138"/>
                  <a:pt x="59" y="132"/>
                </a:cubicBezTo>
                <a:cubicBezTo>
                  <a:pt x="61" y="130"/>
                  <a:pt x="60" y="126"/>
                  <a:pt x="56" y="126"/>
                </a:cubicBezTo>
                <a:cubicBezTo>
                  <a:pt x="40" y="125"/>
                  <a:pt x="27" y="135"/>
                  <a:pt x="20" y="148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15" y="142"/>
                  <a:pt x="16" y="135"/>
                  <a:pt x="18" y="128"/>
                </a:cubicBezTo>
                <a:cubicBezTo>
                  <a:pt x="20" y="116"/>
                  <a:pt x="28" y="107"/>
                  <a:pt x="38" y="100"/>
                </a:cubicBezTo>
                <a:cubicBezTo>
                  <a:pt x="45" y="95"/>
                  <a:pt x="39" y="83"/>
                  <a:pt x="30" y="87"/>
                </a:cubicBezTo>
                <a:cubicBezTo>
                  <a:pt x="27" y="89"/>
                  <a:pt x="23" y="92"/>
                  <a:pt x="20" y="94"/>
                </a:cubicBezTo>
                <a:cubicBezTo>
                  <a:pt x="21" y="87"/>
                  <a:pt x="23" y="81"/>
                  <a:pt x="27" y="74"/>
                </a:cubicBezTo>
                <a:cubicBezTo>
                  <a:pt x="33" y="67"/>
                  <a:pt x="36" y="61"/>
                  <a:pt x="37" y="52"/>
                </a:cubicBezTo>
                <a:cubicBezTo>
                  <a:pt x="39" y="39"/>
                  <a:pt x="38" y="25"/>
                  <a:pt x="33" y="13"/>
                </a:cubicBezTo>
                <a:cubicBezTo>
                  <a:pt x="45" y="17"/>
                  <a:pt x="56" y="20"/>
                  <a:pt x="67" y="28"/>
                </a:cubicBezTo>
                <a:cubicBezTo>
                  <a:pt x="77" y="34"/>
                  <a:pt x="85" y="43"/>
                  <a:pt x="94" y="51"/>
                </a:cubicBezTo>
                <a:cubicBezTo>
                  <a:pt x="98" y="55"/>
                  <a:pt x="100" y="61"/>
                  <a:pt x="103" y="66"/>
                </a:cubicBezTo>
                <a:cubicBezTo>
                  <a:pt x="98" y="67"/>
                  <a:pt x="94" y="70"/>
                  <a:pt x="91" y="75"/>
                </a:cubicBezTo>
                <a:cubicBezTo>
                  <a:pt x="90" y="76"/>
                  <a:pt x="91" y="78"/>
                  <a:pt x="93" y="78"/>
                </a:cubicBezTo>
                <a:cubicBezTo>
                  <a:pt x="105" y="78"/>
                  <a:pt x="114" y="73"/>
                  <a:pt x="126" y="79"/>
                </a:cubicBezTo>
                <a:cubicBezTo>
                  <a:pt x="132" y="82"/>
                  <a:pt x="136" y="87"/>
                  <a:pt x="140" y="92"/>
                </a:cubicBezTo>
                <a:cubicBezTo>
                  <a:pt x="141" y="94"/>
                  <a:pt x="141" y="95"/>
                  <a:pt x="142" y="96"/>
                </a:cubicBezTo>
                <a:cubicBezTo>
                  <a:pt x="130" y="96"/>
                  <a:pt x="117" y="101"/>
                  <a:pt x="107" y="108"/>
                </a:cubicBezTo>
                <a:cubicBezTo>
                  <a:pt x="104" y="111"/>
                  <a:pt x="108" y="115"/>
                  <a:pt x="111" y="114"/>
                </a:cubicBezTo>
                <a:cubicBezTo>
                  <a:pt x="117" y="114"/>
                  <a:pt x="122" y="112"/>
                  <a:pt x="127" y="110"/>
                </a:cubicBezTo>
                <a:cubicBezTo>
                  <a:pt x="150" y="101"/>
                  <a:pt x="179" y="118"/>
                  <a:pt x="148" y="149"/>
                </a:cubicBezTo>
                <a:cubicBezTo>
                  <a:pt x="135" y="158"/>
                  <a:pt x="120" y="165"/>
                  <a:pt x="106" y="172"/>
                </a:cubicBezTo>
                <a:cubicBezTo>
                  <a:pt x="93" y="179"/>
                  <a:pt x="79" y="186"/>
                  <a:pt x="65" y="190"/>
                </a:cubicBezTo>
                <a:cubicBezTo>
                  <a:pt x="32" y="189"/>
                  <a:pt x="23" y="175"/>
                  <a:pt x="40" y="149"/>
                </a:cubicBezTo>
                <a:close/>
                <a:moveTo>
                  <a:pt x="75" y="235"/>
                </a:moveTo>
                <a:cubicBezTo>
                  <a:pt x="64" y="233"/>
                  <a:pt x="58" y="218"/>
                  <a:pt x="52" y="207"/>
                </a:cubicBezTo>
                <a:cubicBezTo>
                  <a:pt x="70" y="205"/>
                  <a:pt x="90" y="194"/>
                  <a:pt x="103" y="187"/>
                </a:cubicBezTo>
                <a:cubicBezTo>
                  <a:pt x="117" y="179"/>
                  <a:pt x="159" y="161"/>
                  <a:pt x="172" y="139"/>
                </a:cubicBezTo>
                <a:cubicBezTo>
                  <a:pt x="181" y="154"/>
                  <a:pt x="192" y="171"/>
                  <a:pt x="178" y="188"/>
                </a:cubicBezTo>
                <a:cubicBezTo>
                  <a:pt x="167" y="201"/>
                  <a:pt x="153" y="212"/>
                  <a:pt x="137" y="221"/>
                </a:cubicBezTo>
                <a:cubicBezTo>
                  <a:pt x="119" y="231"/>
                  <a:pt x="96" y="238"/>
                  <a:pt x="75" y="235"/>
                </a:cubicBezTo>
                <a:close/>
                <a:moveTo>
                  <a:pt x="198" y="305"/>
                </a:moveTo>
                <a:cubicBezTo>
                  <a:pt x="157" y="331"/>
                  <a:pt x="127" y="277"/>
                  <a:pt x="100" y="249"/>
                </a:cubicBezTo>
                <a:cubicBezTo>
                  <a:pt x="119" y="246"/>
                  <a:pt x="137" y="238"/>
                  <a:pt x="153" y="229"/>
                </a:cubicBezTo>
                <a:cubicBezTo>
                  <a:pt x="164" y="222"/>
                  <a:pt x="179" y="212"/>
                  <a:pt x="190" y="200"/>
                </a:cubicBezTo>
                <a:cubicBezTo>
                  <a:pt x="207" y="230"/>
                  <a:pt x="239" y="281"/>
                  <a:pt x="198" y="30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8173282" y="3878837"/>
            <a:ext cx="3054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zh-CN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129" name="TextBox 76"/>
          <p:cNvSpPr txBox="1"/>
          <p:nvPr/>
        </p:nvSpPr>
        <p:spPr>
          <a:xfrm>
            <a:off x="7232819" y="3382455"/>
            <a:ext cx="39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</a:p>
        </p:txBody>
      </p:sp>
      <p:sp>
        <p:nvSpPr>
          <p:cNvPr id="130" name="TextBox 76"/>
          <p:cNvSpPr txBox="1"/>
          <p:nvPr/>
        </p:nvSpPr>
        <p:spPr>
          <a:xfrm>
            <a:off x="7232819" y="2120209"/>
            <a:ext cx="3994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第三节</a:t>
            </a:r>
            <a:endParaRPr lang="zh-CN" altLang="en-US" sz="6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31" name="Group 30"/>
          <p:cNvGrpSpPr>
            <a:grpSpLocks noChangeAspect="1"/>
          </p:cNvGrpSpPr>
          <p:nvPr/>
        </p:nvGrpSpPr>
        <p:grpSpPr bwMode="auto">
          <a:xfrm>
            <a:off x="3828508" y="1077029"/>
            <a:ext cx="3939217" cy="2482923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35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17" name="文本框 21"/>
          <p:cNvSpPr txBox="1"/>
          <p:nvPr/>
        </p:nvSpPr>
        <p:spPr>
          <a:xfrm>
            <a:off x="4679466" y="5767289"/>
            <a:ext cx="6547857" cy="551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Fresh business general template</a:t>
            </a:r>
          </a:p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Applicable to enterprise introduction, summary report, sales marketing, chart </a:t>
            </a:r>
            <a:r>
              <a:rPr lang="en-US" altLang="zh-CN" sz="1200" dirty="0" err="1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dataa</a:t>
            </a:r>
            <a:endParaRPr lang="zh-CN" altLang="en-US" sz="1200" dirty="0">
              <a:solidFill>
                <a:prstClr val="white">
                  <a:lumMod val="95000"/>
                </a:prst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Freeform 18"/>
          <p:cNvSpPr/>
          <p:nvPr/>
        </p:nvSpPr>
        <p:spPr bwMode="auto">
          <a:xfrm>
            <a:off x="4229160" y="1665402"/>
            <a:ext cx="1849338" cy="2112156"/>
          </a:xfrm>
          <a:custGeom>
            <a:avLst/>
            <a:gdLst>
              <a:gd name="T0" fmla="*/ 112 w 121"/>
              <a:gd name="T1" fmla="*/ 37 h 138"/>
              <a:gd name="T2" fmla="*/ 119 w 121"/>
              <a:gd name="T3" fmla="*/ 40 h 138"/>
              <a:gd name="T4" fmla="*/ 119 w 121"/>
              <a:gd name="T5" fmla="*/ 40 h 138"/>
              <a:gd name="T6" fmla="*/ 121 w 121"/>
              <a:gd name="T7" fmla="*/ 40 h 138"/>
              <a:gd name="T8" fmla="*/ 121 w 121"/>
              <a:gd name="T9" fmla="*/ 7 h 138"/>
              <a:gd name="T10" fmla="*/ 113 w 121"/>
              <a:gd name="T11" fmla="*/ 0 h 138"/>
              <a:gd name="T12" fmla="*/ 0 w 121"/>
              <a:gd name="T13" fmla="*/ 115 h 138"/>
              <a:gd name="T14" fmla="*/ 7 w 121"/>
              <a:gd name="T15" fmla="*/ 122 h 138"/>
              <a:gd name="T16" fmla="*/ 44 w 121"/>
              <a:gd name="T17" fmla="*/ 122 h 138"/>
              <a:gd name="T18" fmla="*/ 44 w 121"/>
              <a:gd name="T19" fmla="*/ 128 h 138"/>
              <a:gd name="T20" fmla="*/ 43 w 121"/>
              <a:gd name="T21" fmla="*/ 130 h 138"/>
              <a:gd name="T22" fmla="*/ 40 w 121"/>
              <a:gd name="T23" fmla="*/ 134 h 138"/>
              <a:gd name="T24" fmla="*/ 45 w 121"/>
              <a:gd name="T25" fmla="*/ 138 h 138"/>
              <a:gd name="T26" fmla="*/ 46 w 121"/>
              <a:gd name="T27" fmla="*/ 138 h 138"/>
              <a:gd name="T28" fmla="*/ 51 w 121"/>
              <a:gd name="T29" fmla="*/ 134 h 138"/>
              <a:gd name="T30" fmla="*/ 49 w 121"/>
              <a:gd name="T31" fmla="*/ 130 h 138"/>
              <a:gd name="T32" fmla="*/ 48 w 121"/>
              <a:gd name="T33" fmla="*/ 128 h 138"/>
              <a:gd name="T34" fmla="*/ 48 w 121"/>
              <a:gd name="T35" fmla="*/ 122 h 138"/>
              <a:gd name="T36" fmla="*/ 74 w 121"/>
              <a:gd name="T37" fmla="*/ 122 h 138"/>
              <a:gd name="T38" fmla="*/ 81 w 121"/>
              <a:gd name="T39" fmla="*/ 116 h 138"/>
              <a:gd name="T40" fmla="*/ 115 w 121"/>
              <a:gd name="T41" fmla="*/ 81 h 138"/>
              <a:gd name="T42" fmla="*/ 121 w 121"/>
              <a:gd name="T43" fmla="*/ 74 h 138"/>
              <a:gd name="T44" fmla="*/ 121 w 121"/>
              <a:gd name="T45" fmla="*/ 50 h 138"/>
              <a:gd name="T46" fmla="*/ 119 w 121"/>
              <a:gd name="T47" fmla="*/ 50 h 138"/>
              <a:gd name="T48" fmla="*/ 119 w 121"/>
              <a:gd name="T49" fmla="*/ 50 h 138"/>
              <a:gd name="T50" fmla="*/ 113 w 121"/>
              <a:gd name="T51" fmla="*/ 53 h 138"/>
              <a:gd name="T52" fmla="*/ 112 w 121"/>
              <a:gd name="T53" fmla="*/ 53 h 138"/>
              <a:gd name="T54" fmla="*/ 105 w 121"/>
              <a:gd name="T55" fmla="*/ 46 h 138"/>
              <a:gd name="T56" fmla="*/ 105 w 121"/>
              <a:gd name="T57" fmla="*/ 44 h 138"/>
              <a:gd name="T58" fmla="*/ 112 w 121"/>
              <a:gd name="T59" fmla="*/ 3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1" h="138">
                <a:moveTo>
                  <a:pt x="112" y="37"/>
                </a:moveTo>
                <a:cubicBezTo>
                  <a:pt x="115" y="37"/>
                  <a:pt x="117" y="38"/>
                  <a:pt x="119" y="40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3"/>
                  <a:pt x="117" y="0"/>
                  <a:pt x="113" y="0"/>
                </a:cubicBezTo>
                <a:cubicBezTo>
                  <a:pt x="52" y="4"/>
                  <a:pt x="4" y="54"/>
                  <a:pt x="0" y="115"/>
                </a:cubicBezTo>
                <a:cubicBezTo>
                  <a:pt x="0" y="119"/>
                  <a:pt x="3" y="122"/>
                  <a:pt x="7" y="122"/>
                </a:cubicBezTo>
                <a:cubicBezTo>
                  <a:pt x="44" y="122"/>
                  <a:pt x="44" y="122"/>
                  <a:pt x="44" y="122"/>
                </a:cubicBezTo>
                <a:cubicBezTo>
                  <a:pt x="44" y="125"/>
                  <a:pt x="44" y="127"/>
                  <a:pt x="44" y="128"/>
                </a:cubicBezTo>
                <a:cubicBezTo>
                  <a:pt x="44" y="130"/>
                  <a:pt x="43" y="130"/>
                  <a:pt x="43" y="130"/>
                </a:cubicBezTo>
                <a:cubicBezTo>
                  <a:pt x="41" y="131"/>
                  <a:pt x="40" y="132"/>
                  <a:pt x="40" y="134"/>
                </a:cubicBezTo>
                <a:cubicBezTo>
                  <a:pt x="40" y="136"/>
                  <a:pt x="42" y="138"/>
                  <a:pt x="45" y="138"/>
                </a:cubicBezTo>
                <a:cubicBezTo>
                  <a:pt x="46" y="138"/>
                  <a:pt x="46" y="138"/>
                  <a:pt x="46" y="138"/>
                </a:cubicBezTo>
                <a:cubicBezTo>
                  <a:pt x="49" y="138"/>
                  <a:pt x="51" y="136"/>
                  <a:pt x="51" y="134"/>
                </a:cubicBezTo>
                <a:cubicBezTo>
                  <a:pt x="51" y="134"/>
                  <a:pt x="51" y="131"/>
                  <a:pt x="49" y="130"/>
                </a:cubicBezTo>
                <a:cubicBezTo>
                  <a:pt x="49" y="130"/>
                  <a:pt x="48" y="129"/>
                  <a:pt x="48" y="128"/>
                </a:cubicBezTo>
                <a:cubicBezTo>
                  <a:pt x="48" y="127"/>
                  <a:pt x="48" y="125"/>
                  <a:pt x="48" y="122"/>
                </a:cubicBezTo>
                <a:cubicBezTo>
                  <a:pt x="74" y="122"/>
                  <a:pt x="74" y="122"/>
                  <a:pt x="74" y="122"/>
                </a:cubicBezTo>
                <a:cubicBezTo>
                  <a:pt x="78" y="122"/>
                  <a:pt x="80" y="119"/>
                  <a:pt x="81" y="116"/>
                </a:cubicBezTo>
                <a:cubicBezTo>
                  <a:pt x="84" y="98"/>
                  <a:pt x="97" y="84"/>
                  <a:pt x="115" y="81"/>
                </a:cubicBezTo>
                <a:cubicBezTo>
                  <a:pt x="118" y="80"/>
                  <a:pt x="121" y="77"/>
                  <a:pt x="121" y="74"/>
                </a:cubicBezTo>
                <a:cubicBezTo>
                  <a:pt x="121" y="50"/>
                  <a:pt x="121" y="50"/>
                  <a:pt x="121" y="50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7" y="52"/>
                  <a:pt x="115" y="53"/>
                  <a:pt x="113" y="53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08" y="53"/>
                  <a:pt x="105" y="50"/>
                  <a:pt x="105" y="46"/>
                </a:cubicBezTo>
                <a:cubicBezTo>
                  <a:pt x="105" y="44"/>
                  <a:pt x="105" y="44"/>
                  <a:pt x="105" y="44"/>
                </a:cubicBezTo>
                <a:cubicBezTo>
                  <a:pt x="105" y="40"/>
                  <a:pt x="108" y="37"/>
                  <a:pt x="112" y="3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Freeform 19"/>
          <p:cNvSpPr/>
          <p:nvPr/>
        </p:nvSpPr>
        <p:spPr bwMode="auto">
          <a:xfrm>
            <a:off x="5879781" y="1665402"/>
            <a:ext cx="2096130" cy="1868569"/>
          </a:xfrm>
          <a:custGeom>
            <a:avLst/>
            <a:gdLst>
              <a:gd name="T0" fmla="*/ 24 w 137"/>
              <a:gd name="T1" fmla="*/ 0 h 122"/>
              <a:gd name="T2" fmla="*/ 17 w 137"/>
              <a:gd name="T3" fmla="*/ 7 h 122"/>
              <a:gd name="T4" fmla="*/ 17 w 137"/>
              <a:gd name="T5" fmla="*/ 43 h 122"/>
              <a:gd name="T6" fmla="*/ 11 w 137"/>
              <a:gd name="T7" fmla="*/ 43 h 122"/>
              <a:gd name="T8" fmla="*/ 8 w 137"/>
              <a:gd name="T9" fmla="*/ 42 h 122"/>
              <a:gd name="T10" fmla="*/ 4 w 137"/>
              <a:gd name="T11" fmla="*/ 40 h 122"/>
              <a:gd name="T12" fmla="*/ 0 w 137"/>
              <a:gd name="T13" fmla="*/ 44 h 122"/>
              <a:gd name="T14" fmla="*/ 0 w 137"/>
              <a:gd name="T15" fmla="*/ 46 h 122"/>
              <a:gd name="T16" fmla="*/ 4 w 137"/>
              <a:gd name="T17" fmla="*/ 50 h 122"/>
              <a:gd name="T18" fmla="*/ 8 w 137"/>
              <a:gd name="T19" fmla="*/ 48 h 122"/>
              <a:gd name="T20" fmla="*/ 11 w 137"/>
              <a:gd name="T21" fmla="*/ 47 h 122"/>
              <a:gd name="T22" fmla="*/ 17 w 137"/>
              <a:gd name="T23" fmla="*/ 47 h 122"/>
              <a:gd name="T24" fmla="*/ 17 w 137"/>
              <a:gd name="T25" fmla="*/ 74 h 122"/>
              <a:gd name="T26" fmla="*/ 22 w 137"/>
              <a:gd name="T27" fmla="*/ 81 h 122"/>
              <a:gd name="T28" fmla="*/ 56 w 137"/>
              <a:gd name="T29" fmla="*/ 116 h 122"/>
              <a:gd name="T30" fmla="*/ 63 w 137"/>
              <a:gd name="T31" fmla="*/ 122 h 122"/>
              <a:gd name="T32" fmla="*/ 88 w 137"/>
              <a:gd name="T33" fmla="*/ 122 h 122"/>
              <a:gd name="T34" fmla="*/ 88 w 137"/>
              <a:gd name="T35" fmla="*/ 120 h 122"/>
              <a:gd name="T36" fmla="*/ 88 w 137"/>
              <a:gd name="T37" fmla="*/ 120 h 122"/>
              <a:gd name="T38" fmla="*/ 84 w 137"/>
              <a:gd name="T39" fmla="*/ 114 h 122"/>
              <a:gd name="T40" fmla="*/ 84 w 137"/>
              <a:gd name="T41" fmla="*/ 113 h 122"/>
              <a:gd name="T42" fmla="*/ 92 w 137"/>
              <a:gd name="T43" fmla="*/ 106 h 122"/>
              <a:gd name="T44" fmla="*/ 93 w 137"/>
              <a:gd name="T45" fmla="*/ 106 h 122"/>
              <a:gd name="T46" fmla="*/ 100 w 137"/>
              <a:gd name="T47" fmla="*/ 114 h 122"/>
              <a:gd name="T48" fmla="*/ 97 w 137"/>
              <a:gd name="T49" fmla="*/ 120 h 122"/>
              <a:gd name="T50" fmla="*/ 97 w 137"/>
              <a:gd name="T51" fmla="*/ 120 h 122"/>
              <a:gd name="T52" fmla="*/ 97 w 137"/>
              <a:gd name="T53" fmla="*/ 122 h 122"/>
              <a:gd name="T54" fmla="*/ 130 w 137"/>
              <a:gd name="T55" fmla="*/ 122 h 122"/>
              <a:gd name="T56" fmla="*/ 137 w 137"/>
              <a:gd name="T57" fmla="*/ 115 h 122"/>
              <a:gd name="T58" fmla="*/ 24 w 137"/>
              <a:gd name="T5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22">
                <a:moveTo>
                  <a:pt x="24" y="0"/>
                </a:moveTo>
                <a:cubicBezTo>
                  <a:pt x="20" y="0"/>
                  <a:pt x="17" y="3"/>
                  <a:pt x="17" y="7"/>
                </a:cubicBezTo>
                <a:cubicBezTo>
                  <a:pt x="17" y="43"/>
                  <a:pt x="17" y="43"/>
                  <a:pt x="17" y="43"/>
                </a:cubicBezTo>
                <a:cubicBezTo>
                  <a:pt x="13" y="43"/>
                  <a:pt x="11" y="43"/>
                  <a:pt x="11" y="43"/>
                </a:cubicBezTo>
                <a:cubicBezTo>
                  <a:pt x="9" y="43"/>
                  <a:pt x="8" y="42"/>
                  <a:pt x="8" y="42"/>
                </a:cubicBezTo>
                <a:cubicBezTo>
                  <a:pt x="8" y="41"/>
                  <a:pt x="6" y="40"/>
                  <a:pt x="4" y="40"/>
                </a:cubicBezTo>
                <a:cubicBezTo>
                  <a:pt x="2" y="40"/>
                  <a:pt x="0" y="42"/>
                  <a:pt x="0" y="4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8"/>
                  <a:pt x="2" y="50"/>
                  <a:pt x="4" y="50"/>
                </a:cubicBezTo>
                <a:cubicBezTo>
                  <a:pt x="4" y="50"/>
                  <a:pt x="7" y="51"/>
                  <a:pt x="8" y="48"/>
                </a:cubicBezTo>
                <a:cubicBezTo>
                  <a:pt x="8" y="48"/>
                  <a:pt x="9" y="47"/>
                  <a:pt x="11" y="47"/>
                </a:cubicBezTo>
                <a:cubicBezTo>
                  <a:pt x="11" y="47"/>
                  <a:pt x="13" y="47"/>
                  <a:pt x="17" y="47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7"/>
                  <a:pt x="19" y="80"/>
                  <a:pt x="22" y="81"/>
                </a:cubicBezTo>
                <a:cubicBezTo>
                  <a:pt x="40" y="84"/>
                  <a:pt x="54" y="98"/>
                  <a:pt x="56" y="116"/>
                </a:cubicBezTo>
                <a:cubicBezTo>
                  <a:pt x="57" y="119"/>
                  <a:pt x="60" y="122"/>
                  <a:pt x="63" y="122"/>
                </a:cubicBezTo>
                <a:cubicBezTo>
                  <a:pt x="88" y="122"/>
                  <a:pt x="88" y="122"/>
                  <a:pt x="88" y="122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6" y="119"/>
                  <a:pt x="84" y="116"/>
                  <a:pt x="84" y="114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10"/>
                  <a:pt x="88" y="106"/>
                  <a:pt x="92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7" y="106"/>
                  <a:pt x="100" y="110"/>
                  <a:pt x="100" y="114"/>
                </a:cubicBezTo>
                <a:cubicBezTo>
                  <a:pt x="100" y="116"/>
                  <a:pt x="99" y="118"/>
                  <a:pt x="97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130" y="122"/>
                  <a:pt x="130" y="122"/>
                  <a:pt x="130" y="122"/>
                </a:cubicBezTo>
                <a:cubicBezTo>
                  <a:pt x="134" y="122"/>
                  <a:pt x="137" y="119"/>
                  <a:pt x="137" y="115"/>
                </a:cubicBezTo>
                <a:cubicBezTo>
                  <a:pt x="133" y="54"/>
                  <a:pt x="85" y="4"/>
                  <a:pt x="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Freeform 20"/>
          <p:cNvSpPr/>
          <p:nvPr/>
        </p:nvSpPr>
        <p:spPr bwMode="auto">
          <a:xfrm>
            <a:off x="6139394" y="3335253"/>
            <a:ext cx="1836518" cy="2080105"/>
          </a:xfrm>
          <a:custGeom>
            <a:avLst/>
            <a:gdLst>
              <a:gd name="T0" fmla="*/ 113 w 120"/>
              <a:gd name="T1" fmla="*/ 17 h 136"/>
              <a:gd name="T2" fmla="*/ 77 w 120"/>
              <a:gd name="T3" fmla="*/ 17 h 136"/>
              <a:gd name="T4" fmla="*/ 77 w 120"/>
              <a:gd name="T5" fmla="*/ 11 h 136"/>
              <a:gd name="T6" fmla="*/ 78 w 120"/>
              <a:gd name="T7" fmla="*/ 8 h 136"/>
              <a:gd name="T8" fmla="*/ 81 w 120"/>
              <a:gd name="T9" fmla="*/ 5 h 136"/>
              <a:gd name="T10" fmla="*/ 76 w 120"/>
              <a:gd name="T11" fmla="*/ 0 h 136"/>
              <a:gd name="T12" fmla="*/ 75 w 120"/>
              <a:gd name="T13" fmla="*/ 0 h 136"/>
              <a:gd name="T14" fmla="*/ 70 w 120"/>
              <a:gd name="T15" fmla="*/ 5 h 136"/>
              <a:gd name="T16" fmla="*/ 72 w 120"/>
              <a:gd name="T17" fmla="*/ 8 h 136"/>
              <a:gd name="T18" fmla="*/ 73 w 120"/>
              <a:gd name="T19" fmla="*/ 11 h 136"/>
              <a:gd name="T20" fmla="*/ 73 w 120"/>
              <a:gd name="T21" fmla="*/ 17 h 136"/>
              <a:gd name="T22" fmla="*/ 45 w 120"/>
              <a:gd name="T23" fmla="*/ 17 h 136"/>
              <a:gd name="T24" fmla="*/ 39 w 120"/>
              <a:gd name="T25" fmla="*/ 22 h 136"/>
              <a:gd name="T26" fmla="*/ 5 w 120"/>
              <a:gd name="T27" fmla="*/ 54 h 136"/>
              <a:gd name="T28" fmla="*/ 0 w 120"/>
              <a:gd name="T29" fmla="*/ 61 h 136"/>
              <a:gd name="T30" fmla="*/ 0 w 120"/>
              <a:gd name="T31" fmla="*/ 86 h 136"/>
              <a:gd name="T32" fmla="*/ 1 w 120"/>
              <a:gd name="T33" fmla="*/ 86 h 136"/>
              <a:gd name="T34" fmla="*/ 2 w 120"/>
              <a:gd name="T35" fmla="*/ 86 h 136"/>
              <a:gd name="T36" fmla="*/ 7 w 120"/>
              <a:gd name="T37" fmla="*/ 82 h 136"/>
              <a:gd name="T38" fmla="*/ 8 w 120"/>
              <a:gd name="T39" fmla="*/ 82 h 136"/>
              <a:gd name="T40" fmla="*/ 15 w 120"/>
              <a:gd name="T41" fmla="*/ 90 h 136"/>
              <a:gd name="T42" fmla="*/ 15 w 120"/>
              <a:gd name="T43" fmla="*/ 91 h 136"/>
              <a:gd name="T44" fmla="*/ 8 w 120"/>
              <a:gd name="T45" fmla="*/ 98 h 136"/>
              <a:gd name="T46" fmla="*/ 2 w 120"/>
              <a:gd name="T47" fmla="*/ 95 h 136"/>
              <a:gd name="T48" fmla="*/ 1 w 120"/>
              <a:gd name="T49" fmla="*/ 95 h 136"/>
              <a:gd name="T50" fmla="*/ 0 w 120"/>
              <a:gd name="T51" fmla="*/ 95 h 136"/>
              <a:gd name="T52" fmla="*/ 0 w 120"/>
              <a:gd name="T53" fmla="*/ 128 h 136"/>
              <a:gd name="T54" fmla="*/ 7 w 120"/>
              <a:gd name="T55" fmla="*/ 135 h 136"/>
              <a:gd name="T56" fmla="*/ 120 w 120"/>
              <a:gd name="T57" fmla="*/ 24 h 136"/>
              <a:gd name="T58" fmla="*/ 113 w 120"/>
              <a:gd name="T59" fmla="*/ 17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0" h="136">
                <a:moveTo>
                  <a:pt x="113" y="17"/>
                </a:moveTo>
                <a:cubicBezTo>
                  <a:pt x="77" y="17"/>
                  <a:pt x="77" y="17"/>
                  <a:pt x="77" y="17"/>
                </a:cubicBezTo>
                <a:cubicBezTo>
                  <a:pt x="77" y="14"/>
                  <a:pt x="77" y="11"/>
                  <a:pt x="77" y="11"/>
                </a:cubicBezTo>
                <a:cubicBezTo>
                  <a:pt x="77" y="9"/>
                  <a:pt x="78" y="8"/>
                  <a:pt x="78" y="8"/>
                </a:cubicBezTo>
                <a:cubicBezTo>
                  <a:pt x="80" y="8"/>
                  <a:pt x="81" y="6"/>
                  <a:pt x="81" y="5"/>
                </a:cubicBezTo>
                <a:cubicBezTo>
                  <a:pt x="81" y="2"/>
                  <a:pt x="79" y="0"/>
                  <a:pt x="76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2" y="0"/>
                  <a:pt x="70" y="2"/>
                  <a:pt x="70" y="5"/>
                </a:cubicBezTo>
                <a:cubicBezTo>
                  <a:pt x="70" y="5"/>
                  <a:pt x="70" y="7"/>
                  <a:pt x="72" y="8"/>
                </a:cubicBezTo>
                <a:cubicBezTo>
                  <a:pt x="72" y="8"/>
                  <a:pt x="73" y="9"/>
                  <a:pt x="73" y="11"/>
                </a:cubicBezTo>
                <a:cubicBezTo>
                  <a:pt x="73" y="11"/>
                  <a:pt x="73" y="14"/>
                  <a:pt x="73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2" y="17"/>
                  <a:pt x="39" y="19"/>
                  <a:pt x="39" y="22"/>
                </a:cubicBezTo>
                <a:cubicBezTo>
                  <a:pt x="35" y="39"/>
                  <a:pt x="22" y="51"/>
                  <a:pt x="5" y="54"/>
                </a:cubicBezTo>
                <a:cubicBezTo>
                  <a:pt x="2" y="55"/>
                  <a:pt x="0" y="58"/>
                  <a:pt x="0" y="61"/>
                </a:cubicBezTo>
                <a:cubicBezTo>
                  <a:pt x="0" y="86"/>
                  <a:pt x="0" y="86"/>
                  <a:pt x="0" y="86"/>
                </a:cubicBezTo>
                <a:cubicBezTo>
                  <a:pt x="1" y="86"/>
                  <a:pt x="1" y="86"/>
                  <a:pt x="1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3" y="84"/>
                  <a:pt x="5" y="82"/>
                  <a:pt x="7" y="82"/>
                </a:cubicBezTo>
                <a:cubicBezTo>
                  <a:pt x="8" y="82"/>
                  <a:pt x="8" y="82"/>
                  <a:pt x="8" y="82"/>
                </a:cubicBezTo>
                <a:cubicBezTo>
                  <a:pt x="12" y="82"/>
                  <a:pt x="15" y="86"/>
                  <a:pt x="15" y="90"/>
                </a:cubicBezTo>
                <a:cubicBezTo>
                  <a:pt x="15" y="91"/>
                  <a:pt x="15" y="91"/>
                  <a:pt x="15" y="91"/>
                </a:cubicBezTo>
                <a:cubicBezTo>
                  <a:pt x="15" y="95"/>
                  <a:pt x="12" y="98"/>
                  <a:pt x="8" y="98"/>
                </a:cubicBezTo>
                <a:cubicBezTo>
                  <a:pt x="5" y="98"/>
                  <a:pt x="3" y="97"/>
                  <a:pt x="2" y="95"/>
                </a:cubicBezTo>
                <a:cubicBezTo>
                  <a:pt x="1" y="95"/>
                  <a:pt x="1" y="95"/>
                  <a:pt x="1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2"/>
                  <a:pt x="3" y="136"/>
                  <a:pt x="7" y="135"/>
                </a:cubicBezTo>
                <a:cubicBezTo>
                  <a:pt x="66" y="131"/>
                  <a:pt x="114" y="84"/>
                  <a:pt x="120" y="24"/>
                </a:cubicBezTo>
                <a:cubicBezTo>
                  <a:pt x="120" y="20"/>
                  <a:pt x="117" y="17"/>
                  <a:pt x="113" y="1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Freeform 21"/>
          <p:cNvSpPr/>
          <p:nvPr/>
        </p:nvSpPr>
        <p:spPr bwMode="auto">
          <a:xfrm>
            <a:off x="4241980" y="3594867"/>
            <a:ext cx="2096130" cy="1820491"/>
          </a:xfrm>
          <a:custGeom>
            <a:avLst/>
            <a:gdLst>
              <a:gd name="T0" fmla="*/ 132 w 137"/>
              <a:gd name="T1" fmla="*/ 68 h 119"/>
              <a:gd name="T2" fmla="*/ 128 w 137"/>
              <a:gd name="T3" fmla="*/ 70 h 119"/>
              <a:gd name="T4" fmla="*/ 126 w 137"/>
              <a:gd name="T5" fmla="*/ 72 h 119"/>
              <a:gd name="T6" fmla="*/ 120 w 137"/>
              <a:gd name="T7" fmla="*/ 72 h 119"/>
              <a:gd name="T8" fmla="*/ 120 w 137"/>
              <a:gd name="T9" fmla="*/ 44 h 119"/>
              <a:gd name="T10" fmla="*/ 115 w 137"/>
              <a:gd name="T11" fmla="*/ 38 h 119"/>
              <a:gd name="T12" fmla="*/ 81 w 137"/>
              <a:gd name="T13" fmla="*/ 6 h 119"/>
              <a:gd name="T14" fmla="*/ 75 w 137"/>
              <a:gd name="T15" fmla="*/ 0 h 119"/>
              <a:gd name="T16" fmla="*/ 50 w 137"/>
              <a:gd name="T17" fmla="*/ 0 h 119"/>
              <a:gd name="T18" fmla="*/ 50 w 137"/>
              <a:gd name="T19" fmla="*/ 2 h 119"/>
              <a:gd name="T20" fmla="*/ 50 w 137"/>
              <a:gd name="T21" fmla="*/ 2 h 119"/>
              <a:gd name="T22" fmla="*/ 54 w 137"/>
              <a:gd name="T23" fmla="*/ 8 h 119"/>
              <a:gd name="T24" fmla="*/ 54 w 137"/>
              <a:gd name="T25" fmla="*/ 8 h 119"/>
              <a:gd name="T26" fmla="*/ 46 w 137"/>
              <a:gd name="T27" fmla="*/ 16 h 119"/>
              <a:gd name="T28" fmla="*/ 45 w 137"/>
              <a:gd name="T29" fmla="*/ 16 h 119"/>
              <a:gd name="T30" fmla="*/ 38 w 137"/>
              <a:gd name="T31" fmla="*/ 8 h 119"/>
              <a:gd name="T32" fmla="*/ 41 w 137"/>
              <a:gd name="T33" fmla="*/ 2 h 119"/>
              <a:gd name="T34" fmla="*/ 41 w 137"/>
              <a:gd name="T35" fmla="*/ 2 h 119"/>
              <a:gd name="T36" fmla="*/ 41 w 137"/>
              <a:gd name="T37" fmla="*/ 0 h 119"/>
              <a:gd name="T38" fmla="*/ 7 w 137"/>
              <a:gd name="T39" fmla="*/ 0 h 119"/>
              <a:gd name="T40" fmla="*/ 1 w 137"/>
              <a:gd name="T41" fmla="*/ 8 h 119"/>
              <a:gd name="T42" fmla="*/ 113 w 137"/>
              <a:gd name="T43" fmla="*/ 118 h 119"/>
              <a:gd name="T44" fmla="*/ 120 w 137"/>
              <a:gd name="T45" fmla="*/ 111 h 119"/>
              <a:gd name="T46" fmla="*/ 120 w 137"/>
              <a:gd name="T47" fmla="*/ 75 h 119"/>
              <a:gd name="T48" fmla="*/ 126 w 137"/>
              <a:gd name="T49" fmla="*/ 75 h 119"/>
              <a:gd name="T50" fmla="*/ 128 w 137"/>
              <a:gd name="T51" fmla="*/ 77 h 119"/>
              <a:gd name="T52" fmla="*/ 132 w 137"/>
              <a:gd name="T53" fmla="*/ 79 h 119"/>
              <a:gd name="T54" fmla="*/ 137 w 137"/>
              <a:gd name="T55" fmla="*/ 74 h 119"/>
              <a:gd name="T56" fmla="*/ 137 w 137"/>
              <a:gd name="T57" fmla="*/ 73 h 119"/>
              <a:gd name="T58" fmla="*/ 132 w 137"/>
              <a:gd name="T59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19">
                <a:moveTo>
                  <a:pt x="132" y="68"/>
                </a:moveTo>
                <a:cubicBezTo>
                  <a:pt x="132" y="68"/>
                  <a:pt x="130" y="68"/>
                  <a:pt x="128" y="70"/>
                </a:cubicBezTo>
                <a:cubicBezTo>
                  <a:pt x="128" y="70"/>
                  <a:pt x="128" y="72"/>
                  <a:pt x="126" y="72"/>
                </a:cubicBezTo>
                <a:cubicBezTo>
                  <a:pt x="126" y="72"/>
                  <a:pt x="123" y="72"/>
                  <a:pt x="120" y="72"/>
                </a:cubicBezTo>
                <a:cubicBezTo>
                  <a:pt x="120" y="44"/>
                  <a:pt x="120" y="44"/>
                  <a:pt x="120" y="44"/>
                </a:cubicBezTo>
                <a:cubicBezTo>
                  <a:pt x="120" y="41"/>
                  <a:pt x="118" y="38"/>
                  <a:pt x="115" y="38"/>
                </a:cubicBezTo>
                <a:cubicBezTo>
                  <a:pt x="98" y="35"/>
                  <a:pt x="85" y="22"/>
                  <a:pt x="81" y="6"/>
                </a:cubicBezTo>
                <a:cubicBezTo>
                  <a:pt x="81" y="3"/>
                  <a:pt x="78" y="0"/>
                  <a:pt x="75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2" y="3"/>
                  <a:pt x="54" y="6"/>
                  <a:pt x="54" y="8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12"/>
                  <a:pt x="50" y="16"/>
                  <a:pt x="46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1" y="16"/>
                  <a:pt x="38" y="12"/>
                  <a:pt x="38" y="8"/>
                </a:cubicBezTo>
                <a:cubicBezTo>
                  <a:pt x="38" y="6"/>
                  <a:pt x="39" y="4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1" y="8"/>
                </a:cubicBezTo>
                <a:cubicBezTo>
                  <a:pt x="6" y="67"/>
                  <a:pt x="54" y="114"/>
                  <a:pt x="113" y="118"/>
                </a:cubicBezTo>
                <a:cubicBezTo>
                  <a:pt x="117" y="119"/>
                  <a:pt x="120" y="115"/>
                  <a:pt x="120" y="111"/>
                </a:cubicBezTo>
                <a:cubicBezTo>
                  <a:pt x="120" y="75"/>
                  <a:pt x="120" y="75"/>
                  <a:pt x="120" y="75"/>
                </a:cubicBezTo>
                <a:cubicBezTo>
                  <a:pt x="123" y="75"/>
                  <a:pt x="126" y="75"/>
                  <a:pt x="126" y="75"/>
                </a:cubicBezTo>
                <a:cubicBezTo>
                  <a:pt x="128" y="75"/>
                  <a:pt x="128" y="77"/>
                  <a:pt x="128" y="77"/>
                </a:cubicBezTo>
                <a:cubicBezTo>
                  <a:pt x="129" y="78"/>
                  <a:pt x="131" y="79"/>
                  <a:pt x="132" y="79"/>
                </a:cubicBezTo>
                <a:cubicBezTo>
                  <a:pt x="135" y="79"/>
                  <a:pt x="137" y="77"/>
                  <a:pt x="137" y="74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37" y="70"/>
                  <a:pt x="135" y="68"/>
                  <a:pt x="132" y="6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98" name="Group 14"/>
          <p:cNvGrpSpPr/>
          <p:nvPr/>
        </p:nvGrpSpPr>
        <p:grpSpPr>
          <a:xfrm>
            <a:off x="5695255" y="3094834"/>
            <a:ext cx="814561" cy="891091"/>
            <a:chOff x="7364413" y="4678362"/>
            <a:chExt cx="473075" cy="517526"/>
          </a:xfrm>
          <a:solidFill>
            <a:schemeClr val="bg1">
              <a:lumMod val="95000"/>
            </a:schemeClr>
          </a:solidFill>
        </p:grpSpPr>
        <p:sp>
          <p:nvSpPr>
            <p:cNvPr id="99" name="Freeform 15"/>
            <p:cNvSpPr/>
            <p:nvPr/>
          </p:nvSpPr>
          <p:spPr bwMode="auto">
            <a:xfrm>
              <a:off x="7556501" y="4794250"/>
              <a:ext cx="52388" cy="79375"/>
            </a:xfrm>
            <a:custGeom>
              <a:avLst/>
              <a:gdLst>
                <a:gd name="T0" fmla="*/ 10 w 14"/>
                <a:gd name="T1" fmla="*/ 1 h 21"/>
                <a:gd name="T2" fmla="*/ 0 w 14"/>
                <a:gd name="T3" fmla="*/ 19 h 21"/>
                <a:gd name="T4" fmla="*/ 3 w 14"/>
                <a:gd name="T5" fmla="*/ 21 h 21"/>
                <a:gd name="T6" fmla="*/ 6 w 14"/>
                <a:gd name="T7" fmla="*/ 19 h 21"/>
                <a:gd name="T8" fmla="*/ 12 w 14"/>
                <a:gd name="T9" fmla="*/ 5 h 21"/>
                <a:gd name="T10" fmla="*/ 13 w 14"/>
                <a:gd name="T11" fmla="*/ 1 h 21"/>
                <a:gd name="T12" fmla="*/ 10 w 14"/>
                <a:gd name="T13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10" y="1"/>
                  </a:moveTo>
                  <a:cubicBezTo>
                    <a:pt x="9" y="1"/>
                    <a:pt x="0" y="7"/>
                    <a:pt x="0" y="19"/>
                  </a:cubicBezTo>
                  <a:cubicBezTo>
                    <a:pt x="0" y="20"/>
                    <a:pt x="2" y="21"/>
                    <a:pt x="3" y="21"/>
                  </a:cubicBezTo>
                  <a:cubicBezTo>
                    <a:pt x="5" y="21"/>
                    <a:pt x="6" y="20"/>
                    <a:pt x="6" y="19"/>
                  </a:cubicBezTo>
                  <a:cubicBezTo>
                    <a:pt x="6" y="10"/>
                    <a:pt x="12" y="5"/>
                    <a:pt x="12" y="5"/>
                  </a:cubicBezTo>
                  <a:cubicBezTo>
                    <a:pt x="14" y="4"/>
                    <a:pt x="14" y="3"/>
                    <a:pt x="13" y="1"/>
                  </a:cubicBezTo>
                  <a:cubicBezTo>
                    <a:pt x="12" y="0"/>
                    <a:pt x="11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Freeform 16"/>
            <p:cNvSpPr>
              <a:spLocks noEditPoints="1"/>
            </p:cNvSpPr>
            <p:nvPr/>
          </p:nvSpPr>
          <p:spPr bwMode="auto">
            <a:xfrm>
              <a:off x="7364413" y="4678362"/>
              <a:ext cx="473075" cy="517526"/>
            </a:xfrm>
            <a:custGeom>
              <a:avLst/>
              <a:gdLst>
                <a:gd name="T0" fmla="*/ 123 w 126"/>
                <a:gd name="T1" fmla="*/ 43 h 138"/>
                <a:gd name="T2" fmla="*/ 69 w 126"/>
                <a:gd name="T3" fmla="*/ 2 h 138"/>
                <a:gd name="T4" fmla="*/ 24 w 126"/>
                <a:gd name="T5" fmla="*/ 17 h 138"/>
                <a:gd name="T6" fmla="*/ 10 w 126"/>
                <a:gd name="T7" fmla="*/ 55 h 138"/>
                <a:gd name="T8" fmla="*/ 13 w 126"/>
                <a:gd name="T9" fmla="*/ 63 h 138"/>
                <a:gd name="T10" fmla="*/ 5 w 126"/>
                <a:gd name="T11" fmla="*/ 77 h 138"/>
                <a:gd name="T12" fmla="*/ 0 w 126"/>
                <a:gd name="T13" fmla="*/ 85 h 138"/>
                <a:gd name="T14" fmla="*/ 12 w 126"/>
                <a:gd name="T15" fmla="*/ 92 h 138"/>
                <a:gd name="T16" fmla="*/ 9 w 126"/>
                <a:gd name="T17" fmla="*/ 98 h 138"/>
                <a:gd name="T18" fmla="*/ 13 w 126"/>
                <a:gd name="T19" fmla="*/ 102 h 138"/>
                <a:gd name="T20" fmla="*/ 12 w 126"/>
                <a:gd name="T21" fmla="*/ 107 h 138"/>
                <a:gd name="T22" fmla="*/ 13 w 126"/>
                <a:gd name="T23" fmla="*/ 113 h 138"/>
                <a:gd name="T24" fmla="*/ 10 w 126"/>
                <a:gd name="T25" fmla="*/ 121 h 138"/>
                <a:gd name="T26" fmla="*/ 34 w 126"/>
                <a:gd name="T27" fmla="*/ 127 h 138"/>
                <a:gd name="T28" fmla="*/ 50 w 126"/>
                <a:gd name="T29" fmla="*/ 138 h 138"/>
                <a:gd name="T30" fmla="*/ 110 w 126"/>
                <a:gd name="T31" fmla="*/ 138 h 138"/>
                <a:gd name="T32" fmla="*/ 107 w 126"/>
                <a:gd name="T33" fmla="*/ 120 h 138"/>
                <a:gd name="T34" fmla="*/ 120 w 126"/>
                <a:gd name="T35" fmla="*/ 80 h 138"/>
                <a:gd name="T36" fmla="*/ 123 w 126"/>
                <a:gd name="T37" fmla="*/ 43 h 138"/>
                <a:gd name="T38" fmla="*/ 68 w 126"/>
                <a:gd name="T39" fmla="*/ 106 h 138"/>
                <a:gd name="T40" fmla="*/ 54 w 126"/>
                <a:gd name="T41" fmla="*/ 98 h 138"/>
                <a:gd name="T42" fmla="*/ 81 w 126"/>
                <a:gd name="T43" fmla="*/ 98 h 138"/>
                <a:gd name="T44" fmla="*/ 68 w 126"/>
                <a:gd name="T45" fmla="*/ 106 h 138"/>
                <a:gd name="T46" fmla="*/ 78 w 126"/>
                <a:gd name="T47" fmla="*/ 92 h 138"/>
                <a:gd name="T48" fmla="*/ 57 w 126"/>
                <a:gd name="T49" fmla="*/ 92 h 138"/>
                <a:gd name="T50" fmla="*/ 54 w 126"/>
                <a:gd name="T51" fmla="*/ 89 h 138"/>
                <a:gd name="T52" fmla="*/ 57 w 126"/>
                <a:gd name="T53" fmla="*/ 87 h 138"/>
                <a:gd name="T54" fmla="*/ 78 w 126"/>
                <a:gd name="T55" fmla="*/ 87 h 138"/>
                <a:gd name="T56" fmla="*/ 81 w 126"/>
                <a:gd name="T57" fmla="*/ 89 h 138"/>
                <a:gd name="T58" fmla="*/ 78 w 126"/>
                <a:gd name="T59" fmla="*/ 92 h 138"/>
                <a:gd name="T60" fmla="*/ 78 w 126"/>
                <a:gd name="T61" fmla="*/ 81 h 138"/>
                <a:gd name="T62" fmla="*/ 57 w 126"/>
                <a:gd name="T63" fmla="*/ 81 h 138"/>
                <a:gd name="T64" fmla="*/ 41 w 126"/>
                <a:gd name="T65" fmla="*/ 49 h 138"/>
                <a:gd name="T66" fmla="*/ 68 w 126"/>
                <a:gd name="T67" fmla="*/ 22 h 138"/>
                <a:gd name="T68" fmla="*/ 94 w 126"/>
                <a:gd name="T69" fmla="*/ 49 h 138"/>
                <a:gd name="T70" fmla="*/ 78 w 126"/>
                <a:gd name="T71" fmla="*/ 8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" h="138">
                  <a:moveTo>
                    <a:pt x="123" y="43"/>
                  </a:moveTo>
                  <a:cubicBezTo>
                    <a:pt x="113" y="0"/>
                    <a:pt x="69" y="2"/>
                    <a:pt x="69" y="2"/>
                  </a:cubicBezTo>
                  <a:cubicBezTo>
                    <a:pt x="39" y="1"/>
                    <a:pt x="24" y="17"/>
                    <a:pt x="24" y="17"/>
                  </a:cubicBezTo>
                  <a:cubicBezTo>
                    <a:pt x="15" y="23"/>
                    <a:pt x="4" y="51"/>
                    <a:pt x="10" y="55"/>
                  </a:cubicBezTo>
                  <a:cubicBezTo>
                    <a:pt x="15" y="60"/>
                    <a:pt x="13" y="63"/>
                    <a:pt x="13" y="63"/>
                  </a:cubicBezTo>
                  <a:cubicBezTo>
                    <a:pt x="13" y="63"/>
                    <a:pt x="10" y="71"/>
                    <a:pt x="5" y="77"/>
                  </a:cubicBezTo>
                  <a:cubicBezTo>
                    <a:pt x="0" y="83"/>
                    <a:pt x="0" y="85"/>
                    <a:pt x="0" y="85"/>
                  </a:cubicBezTo>
                  <a:cubicBezTo>
                    <a:pt x="0" y="93"/>
                    <a:pt x="11" y="90"/>
                    <a:pt x="12" y="92"/>
                  </a:cubicBezTo>
                  <a:cubicBezTo>
                    <a:pt x="12" y="93"/>
                    <a:pt x="9" y="97"/>
                    <a:pt x="9" y="98"/>
                  </a:cubicBezTo>
                  <a:cubicBezTo>
                    <a:pt x="9" y="100"/>
                    <a:pt x="13" y="102"/>
                    <a:pt x="13" y="102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12" y="107"/>
                    <a:pt x="18" y="111"/>
                    <a:pt x="13" y="113"/>
                  </a:cubicBezTo>
                  <a:cubicBezTo>
                    <a:pt x="9" y="116"/>
                    <a:pt x="10" y="121"/>
                    <a:pt x="10" y="121"/>
                  </a:cubicBezTo>
                  <a:cubicBezTo>
                    <a:pt x="11" y="131"/>
                    <a:pt x="34" y="127"/>
                    <a:pt x="34" y="127"/>
                  </a:cubicBezTo>
                  <a:cubicBezTo>
                    <a:pt x="46" y="126"/>
                    <a:pt x="50" y="138"/>
                    <a:pt x="5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09" y="130"/>
                    <a:pt x="108" y="127"/>
                    <a:pt x="107" y="120"/>
                  </a:cubicBezTo>
                  <a:cubicBezTo>
                    <a:pt x="105" y="99"/>
                    <a:pt x="113" y="93"/>
                    <a:pt x="120" y="80"/>
                  </a:cubicBezTo>
                  <a:cubicBezTo>
                    <a:pt x="126" y="68"/>
                    <a:pt x="123" y="43"/>
                    <a:pt x="123" y="43"/>
                  </a:cubicBezTo>
                  <a:close/>
                  <a:moveTo>
                    <a:pt x="68" y="106"/>
                  </a:moveTo>
                  <a:cubicBezTo>
                    <a:pt x="60" y="106"/>
                    <a:pt x="54" y="102"/>
                    <a:pt x="54" y="98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102"/>
                    <a:pt x="75" y="106"/>
                    <a:pt x="68" y="106"/>
                  </a:cubicBezTo>
                  <a:close/>
                  <a:moveTo>
                    <a:pt x="78" y="92"/>
                  </a:move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4" y="91"/>
                    <a:pt x="54" y="89"/>
                  </a:cubicBezTo>
                  <a:cubicBezTo>
                    <a:pt x="54" y="88"/>
                    <a:pt x="56" y="87"/>
                    <a:pt x="57" y="87"/>
                  </a:cubicBezTo>
                  <a:cubicBezTo>
                    <a:pt x="78" y="87"/>
                    <a:pt x="78" y="87"/>
                    <a:pt x="78" y="87"/>
                  </a:cubicBezTo>
                  <a:cubicBezTo>
                    <a:pt x="79" y="87"/>
                    <a:pt x="81" y="88"/>
                    <a:pt x="81" y="89"/>
                  </a:cubicBezTo>
                  <a:cubicBezTo>
                    <a:pt x="81" y="91"/>
                    <a:pt x="79" y="92"/>
                    <a:pt x="78" y="92"/>
                  </a:cubicBezTo>
                  <a:close/>
                  <a:moveTo>
                    <a:pt x="78" y="81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55" y="73"/>
                    <a:pt x="41" y="60"/>
                    <a:pt x="41" y="49"/>
                  </a:cubicBezTo>
                  <a:cubicBezTo>
                    <a:pt x="41" y="34"/>
                    <a:pt x="53" y="22"/>
                    <a:pt x="68" y="22"/>
                  </a:cubicBezTo>
                  <a:cubicBezTo>
                    <a:pt x="82" y="22"/>
                    <a:pt x="94" y="34"/>
                    <a:pt x="94" y="49"/>
                  </a:cubicBezTo>
                  <a:cubicBezTo>
                    <a:pt x="94" y="60"/>
                    <a:pt x="80" y="73"/>
                    <a:pt x="78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01" name="Group 17"/>
          <p:cNvGrpSpPr/>
          <p:nvPr/>
        </p:nvGrpSpPr>
        <p:grpSpPr>
          <a:xfrm>
            <a:off x="4897368" y="2465121"/>
            <a:ext cx="512920" cy="455530"/>
            <a:chOff x="2913063" y="1471613"/>
            <a:chExt cx="1816100" cy="1612900"/>
          </a:xfrm>
          <a:solidFill>
            <a:srgbClr val="025D58"/>
          </a:solidFill>
        </p:grpSpPr>
        <p:sp>
          <p:nvSpPr>
            <p:cNvPr id="102" name="Freeform 18"/>
            <p:cNvSpPr>
              <a:spLocks noEditPoints="1"/>
            </p:cNvSpPr>
            <p:nvPr/>
          </p:nvSpPr>
          <p:spPr bwMode="auto">
            <a:xfrm>
              <a:off x="2913063" y="1471613"/>
              <a:ext cx="1816100" cy="1612900"/>
            </a:xfrm>
            <a:custGeom>
              <a:avLst/>
              <a:gdLst>
                <a:gd name="T0" fmla="*/ 468 w 484"/>
                <a:gd name="T1" fmla="*/ 0 h 430"/>
                <a:gd name="T2" fmla="*/ 16 w 484"/>
                <a:gd name="T3" fmla="*/ 0 h 430"/>
                <a:gd name="T4" fmla="*/ 0 w 484"/>
                <a:gd name="T5" fmla="*/ 16 h 430"/>
                <a:gd name="T6" fmla="*/ 0 w 484"/>
                <a:gd name="T7" fmla="*/ 415 h 430"/>
                <a:gd name="T8" fmla="*/ 16 w 484"/>
                <a:gd name="T9" fmla="*/ 430 h 430"/>
                <a:gd name="T10" fmla="*/ 468 w 484"/>
                <a:gd name="T11" fmla="*/ 430 h 430"/>
                <a:gd name="T12" fmla="*/ 484 w 484"/>
                <a:gd name="T13" fmla="*/ 415 h 430"/>
                <a:gd name="T14" fmla="*/ 484 w 484"/>
                <a:gd name="T15" fmla="*/ 16 h 430"/>
                <a:gd name="T16" fmla="*/ 468 w 484"/>
                <a:gd name="T17" fmla="*/ 0 h 430"/>
                <a:gd name="T18" fmla="*/ 372 w 484"/>
                <a:gd name="T19" fmla="*/ 34 h 430"/>
                <a:gd name="T20" fmla="*/ 393 w 484"/>
                <a:gd name="T21" fmla="*/ 54 h 430"/>
                <a:gd name="T22" fmla="*/ 372 w 484"/>
                <a:gd name="T23" fmla="*/ 75 h 430"/>
                <a:gd name="T24" fmla="*/ 352 w 484"/>
                <a:gd name="T25" fmla="*/ 54 h 430"/>
                <a:gd name="T26" fmla="*/ 372 w 484"/>
                <a:gd name="T27" fmla="*/ 34 h 430"/>
                <a:gd name="T28" fmla="*/ 312 w 484"/>
                <a:gd name="T29" fmla="*/ 34 h 430"/>
                <a:gd name="T30" fmla="*/ 333 w 484"/>
                <a:gd name="T31" fmla="*/ 54 h 430"/>
                <a:gd name="T32" fmla="*/ 312 w 484"/>
                <a:gd name="T33" fmla="*/ 75 h 430"/>
                <a:gd name="T34" fmla="*/ 292 w 484"/>
                <a:gd name="T35" fmla="*/ 54 h 430"/>
                <a:gd name="T36" fmla="*/ 312 w 484"/>
                <a:gd name="T37" fmla="*/ 34 h 430"/>
                <a:gd name="T38" fmla="*/ 453 w 484"/>
                <a:gd name="T39" fmla="*/ 399 h 430"/>
                <a:gd name="T40" fmla="*/ 31 w 484"/>
                <a:gd name="T41" fmla="*/ 399 h 430"/>
                <a:gd name="T42" fmla="*/ 31 w 484"/>
                <a:gd name="T43" fmla="*/ 108 h 430"/>
                <a:gd name="T44" fmla="*/ 453 w 484"/>
                <a:gd name="T45" fmla="*/ 108 h 430"/>
                <a:gd name="T46" fmla="*/ 453 w 484"/>
                <a:gd name="T47" fmla="*/ 399 h 430"/>
                <a:gd name="T48" fmla="*/ 432 w 484"/>
                <a:gd name="T49" fmla="*/ 75 h 430"/>
                <a:gd name="T50" fmla="*/ 412 w 484"/>
                <a:gd name="T51" fmla="*/ 54 h 430"/>
                <a:gd name="T52" fmla="*/ 432 w 484"/>
                <a:gd name="T53" fmla="*/ 34 h 430"/>
                <a:gd name="T54" fmla="*/ 453 w 484"/>
                <a:gd name="T55" fmla="*/ 54 h 430"/>
                <a:gd name="T56" fmla="*/ 432 w 484"/>
                <a:gd name="T57" fmla="*/ 7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4" h="430">
                  <a:moveTo>
                    <a:pt x="46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0" y="423"/>
                    <a:pt x="7" y="430"/>
                    <a:pt x="16" y="430"/>
                  </a:cubicBezTo>
                  <a:cubicBezTo>
                    <a:pt x="468" y="430"/>
                    <a:pt x="468" y="430"/>
                    <a:pt x="468" y="430"/>
                  </a:cubicBezTo>
                  <a:cubicBezTo>
                    <a:pt x="477" y="430"/>
                    <a:pt x="484" y="423"/>
                    <a:pt x="484" y="415"/>
                  </a:cubicBezTo>
                  <a:cubicBezTo>
                    <a:pt x="484" y="16"/>
                    <a:pt x="484" y="16"/>
                    <a:pt x="484" y="16"/>
                  </a:cubicBezTo>
                  <a:cubicBezTo>
                    <a:pt x="484" y="7"/>
                    <a:pt x="477" y="0"/>
                    <a:pt x="468" y="0"/>
                  </a:cubicBezTo>
                  <a:close/>
                  <a:moveTo>
                    <a:pt x="372" y="34"/>
                  </a:moveTo>
                  <a:cubicBezTo>
                    <a:pt x="384" y="34"/>
                    <a:pt x="393" y="43"/>
                    <a:pt x="393" y="54"/>
                  </a:cubicBezTo>
                  <a:cubicBezTo>
                    <a:pt x="393" y="65"/>
                    <a:pt x="384" y="75"/>
                    <a:pt x="372" y="75"/>
                  </a:cubicBezTo>
                  <a:cubicBezTo>
                    <a:pt x="361" y="75"/>
                    <a:pt x="352" y="65"/>
                    <a:pt x="352" y="54"/>
                  </a:cubicBezTo>
                  <a:cubicBezTo>
                    <a:pt x="352" y="43"/>
                    <a:pt x="361" y="34"/>
                    <a:pt x="372" y="34"/>
                  </a:cubicBezTo>
                  <a:close/>
                  <a:moveTo>
                    <a:pt x="312" y="34"/>
                  </a:moveTo>
                  <a:cubicBezTo>
                    <a:pt x="324" y="34"/>
                    <a:pt x="333" y="43"/>
                    <a:pt x="333" y="54"/>
                  </a:cubicBezTo>
                  <a:cubicBezTo>
                    <a:pt x="333" y="65"/>
                    <a:pt x="324" y="75"/>
                    <a:pt x="312" y="75"/>
                  </a:cubicBezTo>
                  <a:cubicBezTo>
                    <a:pt x="301" y="75"/>
                    <a:pt x="292" y="65"/>
                    <a:pt x="292" y="54"/>
                  </a:cubicBezTo>
                  <a:cubicBezTo>
                    <a:pt x="292" y="43"/>
                    <a:pt x="301" y="34"/>
                    <a:pt x="312" y="34"/>
                  </a:cubicBezTo>
                  <a:close/>
                  <a:moveTo>
                    <a:pt x="453" y="399"/>
                  </a:moveTo>
                  <a:cubicBezTo>
                    <a:pt x="31" y="399"/>
                    <a:pt x="31" y="399"/>
                    <a:pt x="31" y="39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453" y="108"/>
                    <a:pt x="453" y="108"/>
                    <a:pt x="453" y="108"/>
                  </a:cubicBezTo>
                  <a:lnTo>
                    <a:pt x="453" y="399"/>
                  </a:lnTo>
                  <a:close/>
                  <a:moveTo>
                    <a:pt x="432" y="75"/>
                  </a:moveTo>
                  <a:cubicBezTo>
                    <a:pt x="421" y="75"/>
                    <a:pt x="412" y="65"/>
                    <a:pt x="412" y="54"/>
                  </a:cubicBezTo>
                  <a:cubicBezTo>
                    <a:pt x="412" y="43"/>
                    <a:pt x="421" y="34"/>
                    <a:pt x="432" y="34"/>
                  </a:cubicBezTo>
                  <a:cubicBezTo>
                    <a:pt x="444" y="34"/>
                    <a:pt x="453" y="43"/>
                    <a:pt x="453" y="54"/>
                  </a:cubicBezTo>
                  <a:cubicBezTo>
                    <a:pt x="453" y="65"/>
                    <a:pt x="444" y="75"/>
                    <a:pt x="432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3" name="Freeform 19"/>
            <p:cNvSpPr/>
            <p:nvPr/>
          </p:nvSpPr>
          <p:spPr bwMode="auto">
            <a:xfrm>
              <a:off x="4065588" y="1955801"/>
              <a:ext cx="168275" cy="146050"/>
            </a:xfrm>
            <a:custGeom>
              <a:avLst/>
              <a:gdLst>
                <a:gd name="T0" fmla="*/ 45 w 45"/>
                <a:gd name="T1" fmla="*/ 31 h 39"/>
                <a:gd name="T2" fmla="*/ 38 w 45"/>
                <a:gd name="T3" fmla="*/ 39 h 39"/>
                <a:gd name="T4" fmla="*/ 7 w 45"/>
                <a:gd name="T5" fmla="*/ 39 h 39"/>
                <a:gd name="T6" fmla="*/ 0 w 45"/>
                <a:gd name="T7" fmla="*/ 31 h 39"/>
                <a:gd name="T8" fmla="*/ 0 w 45"/>
                <a:gd name="T9" fmla="*/ 8 h 39"/>
                <a:gd name="T10" fmla="*/ 7 w 45"/>
                <a:gd name="T11" fmla="*/ 0 h 39"/>
                <a:gd name="T12" fmla="*/ 38 w 45"/>
                <a:gd name="T13" fmla="*/ 0 h 39"/>
                <a:gd name="T14" fmla="*/ 45 w 45"/>
                <a:gd name="T15" fmla="*/ 8 h 39"/>
                <a:gd name="T16" fmla="*/ 45 w 45"/>
                <a:gd name="T17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39">
                  <a:moveTo>
                    <a:pt x="45" y="31"/>
                  </a:moveTo>
                  <a:cubicBezTo>
                    <a:pt x="45" y="35"/>
                    <a:pt x="42" y="39"/>
                    <a:pt x="38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3" y="39"/>
                    <a:pt x="0" y="35"/>
                    <a:pt x="0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4"/>
                    <a:pt x="45" y="8"/>
                  </a:cubicBezTo>
                  <a:lnTo>
                    <a:pt x="4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4" name="Freeform 20"/>
            <p:cNvSpPr/>
            <p:nvPr/>
          </p:nvSpPr>
          <p:spPr bwMode="auto">
            <a:xfrm>
              <a:off x="3798888" y="2082801"/>
              <a:ext cx="198438" cy="206375"/>
            </a:xfrm>
            <a:custGeom>
              <a:avLst/>
              <a:gdLst>
                <a:gd name="T0" fmla="*/ 48 w 53"/>
                <a:gd name="T1" fmla="*/ 14 h 55"/>
                <a:gd name="T2" fmla="*/ 51 w 53"/>
                <a:gd name="T3" fmla="*/ 24 h 55"/>
                <a:gd name="T4" fmla="*/ 35 w 53"/>
                <a:gd name="T5" fmla="*/ 50 h 55"/>
                <a:gd name="T6" fmla="*/ 25 w 53"/>
                <a:gd name="T7" fmla="*/ 53 h 55"/>
                <a:gd name="T8" fmla="*/ 5 w 53"/>
                <a:gd name="T9" fmla="*/ 41 h 55"/>
                <a:gd name="T10" fmla="*/ 2 w 53"/>
                <a:gd name="T11" fmla="*/ 31 h 55"/>
                <a:gd name="T12" fmla="*/ 18 w 53"/>
                <a:gd name="T13" fmla="*/ 5 h 55"/>
                <a:gd name="T14" fmla="*/ 28 w 53"/>
                <a:gd name="T15" fmla="*/ 2 h 55"/>
                <a:gd name="T16" fmla="*/ 48 w 53"/>
                <a:gd name="T17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5">
                  <a:moveTo>
                    <a:pt x="48" y="14"/>
                  </a:moveTo>
                  <a:cubicBezTo>
                    <a:pt x="52" y="16"/>
                    <a:pt x="53" y="20"/>
                    <a:pt x="51" y="24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3" y="54"/>
                    <a:pt x="29" y="55"/>
                    <a:pt x="25" y="5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2" y="39"/>
                    <a:pt x="0" y="35"/>
                    <a:pt x="2" y="31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1"/>
                    <a:pt x="24" y="0"/>
                    <a:pt x="28" y="2"/>
                  </a:cubicBezTo>
                  <a:lnTo>
                    <a:pt x="4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Freeform 21"/>
            <p:cNvSpPr/>
            <p:nvPr/>
          </p:nvSpPr>
          <p:spPr bwMode="auto">
            <a:xfrm>
              <a:off x="3810001" y="2379663"/>
              <a:ext cx="198438" cy="206375"/>
            </a:xfrm>
            <a:custGeom>
              <a:avLst/>
              <a:gdLst>
                <a:gd name="T0" fmla="*/ 25 w 53"/>
                <a:gd name="T1" fmla="*/ 2 h 55"/>
                <a:gd name="T2" fmla="*/ 35 w 53"/>
                <a:gd name="T3" fmla="*/ 4 h 55"/>
                <a:gd name="T4" fmla="*/ 51 w 53"/>
                <a:gd name="T5" fmla="*/ 31 h 55"/>
                <a:gd name="T6" fmla="*/ 48 w 53"/>
                <a:gd name="T7" fmla="*/ 41 h 55"/>
                <a:gd name="T8" fmla="*/ 28 w 53"/>
                <a:gd name="T9" fmla="*/ 53 h 55"/>
                <a:gd name="T10" fmla="*/ 18 w 53"/>
                <a:gd name="T11" fmla="*/ 50 h 55"/>
                <a:gd name="T12" fmla="*/ 2 w 53"/>
                <a:gd name="T13" fmla="*/ 23 h 55"/>
                <a:gd name="T14" fmla="*/ 5 w 53"/>
                <a:gd name="T15" fmla="*/ 14 h 55"/>
                <a:gd name="T16" fmla="*/ 25 w 53"/>
                <a:gd name="T17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5">
                  <a:moveTo>
                    <a:pt x="25" y="2"/>
                  </a:moveTo>
                  <a:cubicBezTo>
                    <a:pt x="29" y="0"/>
                    <a:pt x="33" y="1"/>
                    <a:pt x="35" y="4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5"/>
                    <a:pt x="51" y="39"/>
                    <a:pt x="48" y="41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4" y="55"/>
                    <a:pt x="20" y="54"/>
                    <a:pt x="18" y="5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0"/>
                    <a:pt x="1" y="16"/>
                    <a:pt x="5" y="14"/>
                  </a:cubicBezTo>
                  <a:lnTo>
                    <a:pt x="2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Freeform 22"/>
            <p:cNvSpPr/>
            <p:nvPr/>
          </p:nvSpPr>
          <p:spPr bwMode="auto">
            <a:xfrm>
              <a:off x="4083051" y="2547938"/>
              <a:ext cx="173038" cy="142875"/>
            </a:xfrm>
            <a:custGeom>
              <a:avLst/>
              <a:gdLst>
                <a:gd name="T0" fmla="*/ 0 w 46"/>
                <a:gd name="T1" fmla="*/ 7 h 38"/>
                <a:gd name="T2" fmla="*/ 8 w 46"/>
                <a:gd name="T3" fmla="*/ 0 h 38"/>
                <a:gd name="T4" fmla="*/ 39 w 46"/>
                <a:gd name="T5" fmla="*/ 0 h 38"/>
                <a:gd name="T6" fmla="*/ 46 w 46"/>
                <a:gd name="T7" fmla="*/ 7 h 38"/>
                <a:gd name="T8" fmla="*/ 46 w 46"/>
                <a:gd name="T9" fmla="*/ 31 h 38"/>
                <a:gd name="T10" fmla="*/ 39 w 46"/>
                <a:gd name="T11" fmla="*/ 38 h 38"/>
                <a:gd name="T12" fmla="*/ 8 w 46"/>
                <a:gd name="T13" fmla="*/ 38 h 38"/>
                <a:gd name="T14" fmla="*/ 0 w 46"/>
                <a:gd name="T15" fmla="*/ 31 h 38"/>
                <a:gd name="T16" fmla="*/ 0 w 46"/>
                <a:gd name="T17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38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3"/>
                    <a:pt x="46" y="7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5"/>
                    <a:pt x="43" y="38"/>
                    <a:pt x="3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0" y="35"/>
                    <a:pt x="0" y="3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Freeform 23"/>
            <p:cNvSpPr/>
            <p:nvPr/>
          </p:nvSpPr>
          <p:spPr bwMode="auto">
            <a:xfrm>
              <a:off x="4324351" y="2360613"/>
              <a:ext cx="193675" cy="206375"/>
            </a:xfrm>
            <a:custGeom>
              <a:avLst/>
              <a:gdLst>
                <a:gd name="T0" fmla="*/ 4 w 52"/>
                <a:gd name="T1" fmla="*/ 41 h 55"/>
                <a:gd name="T2" fmla="*/ 2 w 52"/>
                <a:gd name="T3" fmla="*/ 31 h 55"/>
                <a:gd name="T4" fmla="*/ 17 w 52"/>
                <a:gd name="T5" fmla="*/ 4 h 55"/>
                <a:gd name="T6" fmla="*/ 27 w 52"/>
                <a:gd name="T7" fmla="*/ 2 h 55"/>
                <a:gd name="T8" fmla="*/ 48 w 52"/>
                <a:gd name="T9" fmla="*/ 14 h 55"/>
                <a:gd name="T10" fmla="*/ 50 w 52"/>
                <a:gd name="T11" fmla="*/ 24 h 55"/>
                <a:gd name="T12" fmla="*/ 35 w 52"/>
                <a:gd name="T13" fmla="*/ 50 h 55"/>
                <a:gd name="T14" fmla="*/ 25 w 52"/>
                <a:gd name="T15" fmla="*/ 53 h 55"/>
                <a:gd name="T16" fmla="*/ 4 w 52"/>
                <a:gd name="T17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5">
                  <a:moveTo>
                    <a:pt x="4" y="41"/>
                  </a:moveTo>
                  <a:cubicBezTo>
                    <a:pt x="1" y="39"/>
                    <a:pt x="0" y="35"/>
                    <a:pt x="2" y="31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9" y="1"/>
                    <a:pt x="24" y="0"/>
                    <a:pt x="27" y="2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6"/>
                    <a:pt x="52" y="20"/>
                    <a:pt x="50" y="24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3" y="54"/>
                    <a:pt x="28" y="55"/>
                    <a:pt x="25" y="53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8" name="Freeform 24"/>
            <p:cNvSpPr/>
            <p:nvPr/>
          </p:nvSpPr>
          <p:spPr bwMode="auto">
            <a:xfrm>
              <a:off x="4311651" y="2063751"/>
              <a:ext cx="195263" cy="206375"/>
            </a:xfrm>
            <a:custGeom>
              <a:avLst/>
              <a:gdLst>
                <a:gd name="T0" fmla="*/ 27 w 52"/>
                <a:gd name="T1" fmla="*/ 53 h 55"/>
                <a:gd name="T2" fmla="*/ 17 w 52"/>
                <a:gd name="T3" fmla="*/ 50 h 55"/>
                <a:gd name="T4" fmla="*/ 2 w 52"/>
                <a:gd name="T5" fmla="*/ 24 h 55"/>
                <a:gd name="T6" fmla="*/ 5 w 52"/>
                <a:gd name="T7" fmla="*/ 14 h 55"/>
                <a:gd name="T8" fmla="*/ 25 w 52"/>
                <a:gd name="T9" fmla="*/ 2 h 55"/>
                <a:gd name="T10" fmla="*/ 35 w 52"/>
                <a:gd name="T11" fmla="*/ 5 h 55"/>
                <a:gd name="T12" fmla="*/ 50 w 52"/>
                <a:gd name="T13" fmla="*/ 31 h 55"/>
                <a:gd name="T14" fmla="*/ 48 w 52"/>
                <a:gd name="T15" fmla="*/ 41 h 55"/>
                <a:gd name="T16" fmla="*/ 27 w 52"/>
                <a:gd name="T17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5">
                  <a:moveTo>
                    <a:pt x="27" y="53"/>
                  </a:moveTo>
                  <a:cubicBezTo>
                    <a:pt x="24" y="55"/>
                    <a:pt x="19" y="54"/>
                    <a:pt x="17" y="50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0"/>
                    <a:pt x="1" y="16"/>
                    <a:pt x="5" y="1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8" y="0"/>
                    <a:pt x="33" y="1"/>
                    <a:pt x="35" y="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2" y="35"/>
                    <a:pt x="51" y="39"/>
                    <a:pt x="48" y="41"/>
                  </a:cubicBezTo>
                  <a:lnTo>
                    <a:pt x="2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Freeform 25"/>
            <p:cNvSpPr>
              <a:spLocks noEditPoints="1"/>
            </p:cNvSpPr>
            <p:nvPr/>
          </p:nvSpPr>
          <p:spPr bwMode="auto">
            <a:xfrm>
              <a:off x="3895726" y="2060576"/>
              <a:ext cx="528638" cy="528638"/>
            </a:xfrm>
            <a:custGeom>
              <a:avLst/>
              <a:gdLst>
                <a:gd name="T0" fmla="*/ 70 w 141"/>
                <a:gd name="T1" fmla="*/ 0 h 141"/>
                <a:gd name="T2" fmla="*/ 0 w 141"/>
                <a:gd name="T3" fmla="*/ 70 h 141"/>
                <a:gd name="T4" fmla="*/ 70 w 141"/>
                <a:gd name="T5" fmla="*/ 141 h 141"/>
                <a:gd name="T6" fmla="*/ 141 w 141"/>
                <a:gd name="T7" fmla="*/ 70 h 141"/>
                <a:gd name="T8" fmla="*/ 70 w 141"/>
                <a:gd name="T9" fmla="*/ 0 h 141"/>
                <a:gd name="T10" fmla="*/ 70 w 141"/>
                <a:gd name="T11" fmla="*/ 104 h 141"/>
                <a:gd name="T12" fmla="*/ 37 w 141"/>
                <a:gd name="T13" fmla="*/ 70 h 141"/>
                <a:gd name="T14" fmla="*/ 70 w 141"/>
                <a:gd name="T15" fmla="*/ 37 h 141"/>
                <a:gd name="T16" fmla="*/ 104 w 141"/>
                <a:gd name="T17" fmla="*/ 70 h 141"/>
                <a:gd name="T18" fmla="*/ 70 w 141"/>
                <a:gd name="T19" fmla="*/ 10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41">
                  <a:moveTo>
                    <a:pt x="70" y="0"/>
                  </a:moveTo>
                  <a:cubicBezTo>
                    <a:pt x="31" y="0"/>
                    <a:pt x="0" y="31"/>
                    <a:pt x="0" y="70"/>
                  </a:cubicBezTo>
                  <a:cubicBezTo>
                    <a:pt x="0" y="109"/>
                    <a:pt x="31" y="141"/>
                    <a:pt x="70" y="141"/>
                  </a:cubicBezTo>
                  <a:cubicBezTo>
                    <a:pt x="109" y="141"/>
                    <a:pt x="141" y="109"/>
                    <a:pt x="141" y="70"/>
                  </a:cubicBezTo>
                  <a:cubicBezTo>
                    <a:pt x="141" y="31"/>
                    <a:pt x="109" y="0"/>
                    <a:pt x="70" y="0"/>
                  </a:cubicBezTo>
                  <a:close/>
                  <a:moveTo>
                    <a:pt x="70" y="104"/>
                  </a:moveTo>
                  <a:cubicBezTo>
                    <a:pt x="52" y="104"/>
                    <a:pt x="37" y="89"/>
                    <a:pt x="37" y="70"/>
                  </a:cubicBezTo>
                  <a:cubicBezTo>
                    <a:pt x="37" y="52"/>
                    <a:pt x="52" y="37"/>
                    <a:pt x="70" y="37"/>
                  </a:cubicBezTo>
                  <a:cubicBezTo>
                    <a:pt x="89" y="37"/>
                    <a:pt x="104" y="52"/>
                    <a:pt x="104" y="70"/>
                  </a:cubicBezTo>
                  <a:cubicBezTo>
                    <a:pt x="104" y="89"/>
                    <a:pt x="89" y="104"/>
                    <a:pt x="70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Freeform 26"/>
            <p:cNvSpPr/>
            <p:nvPr/>
          </p:nvSpPr>
          <p:spPr bwMode="auto">
            <a:xfrm>
              <a:off x="3017838" y="2016126"/>
              <a:ext cx="776288" cy="966788"/>
            </a:xfrm>
            <a:custGeom>
              <a:avLst/>
              <a:gdLst>
                <a:gd name="T0" fmla="*/ 197 w 207"/>
                <a:gd name="T1" fmla="*/ 158 h 258"/>
                <a:gd name="T2" fmla="*/ 174 w 207"/>
                <a:gd name="T3" fmla="*/ 158 h 258"/>
                <a:gd name="T4" fmla="*/ 167 w 207"/>
                <a:gd name="T5" fmla="*/ 134 h 258"/>
                <a:gd name="T6" fmla="*/ 187 w 207"/>
                <a:gd name="T7" fmla="*/ 123 h 258"/>
                <a:gd name="T8" fmla="*/ 190 w 207"/>
                <a:gd name="T9" fmla="*/ 110 h 258"/>
                <a:gd name="T10" fmla="*/ 171 w 207"/>
                <a:gd name="T11" fmla="*/ 76 h 258"/>
                <a:gd name="T12" fmla="*/ 157 w 207"/>
                <a:gd name="T13" fmla="*/ 73 h 258"/>
                <a:gd name="T14" fmla="*/ 137 w 207"/>
                <a:gd name="T15" fmla="*/ 84 h 258"/>
                <a:gd name="T16" fmla="*/ 120 w 207"/>
                <a:gd name="T17" fmla="*/ 67 h 258"/>
                <a:gd name="T18" fmla="*/ 131 w 207"/>
                <a:gd name="T19" fmla="*/ 47 h 258"/>
                <a:gd name="T20" fmla="*/ 127 w 207"/>
                <a:gd name="T21" fmla="*/ 34 h 258"/>
                <a:gd name="T22" fmla="*/ 93 w 207"/>
                <a:gd name="T23" fmla="*/ 15 h 258"/>
                <a:gd name="T24" fmla="*/ 80 w 207"/>
                <a:gd name="T25" fmla="*/ 18 h 258"/>
                <a:gd name="T26" fmla="*/ 69 w 207"/>
                <a:gd name="T27" fmla="*/ 38 h 258"/>
                <a:gd name="T28" fmla="*/ 44 w 207"/>
                <a:gd name="T29" fmla="*/ 32 h 258"/>
                <a:gd name="T30" fmla="*/ 44 w 207"/>
                <a:gd name="T31" fmla="*/ 10 h 258"/>
                <a:gd name="T32" fmla="*/ 35 w 207"/>
                <a:gd name="T33" fmla="*/ 0 h 258"/>
                <a:gd name="T34" fmla="*/ 0 w 207"/>
                <a:gd name="T35" fmla="*/ 0 h 258"/>
                <a:gd name="T36" fmla="*/ 0 w 207"/>
                <a:gd name="T37" fmla="*/ 71 h 258"/>
                <a:gd name="T38" fmla="*/ 17 w 207"/>
                <a:gd name="T39" fmla="*/ 70 h 258"/>
                <a:gd name="T40" fmla="*/ 138 w 207"/>
                <a:gd name="T41" fmla="*/ 190 h 258"/>
                <a:gd name="T42" fmla="*/ 116 w 207"/>
                <a:gd name="T43" fmla="*/ 258 h 258"/>
                <a:gd name="T44" fmla="*/ 194 w 207"/>
                <a:gd name="T45" fmla="*/ 258 h 258"/>
                <a:gd name="T46" fmla="*/ 189 w 207"/>
                <a:gd name="T47" fmla="*/ 252 h 258"/>
                <a:gd name="T48" fmla="*/ 169 w 207"/>
                <a:gd name="T49" fmla="*/ 241 h 258"/>
                <a:gd name="T50" fmla="*/ 175 w 207"/>
                <a:gd name="T51" fmla="*/ 217 h 258"/>
                <a:gd name="T52" fmla="*/ 197 w 207"/>
                <a:gd name="T53" fmla="*/ 217 h 258"/>
                <a:gd name="T54" fmla="*/ 207 w 207"/>
                <a:gd name="T55" fmla="*/ 207 h 258"/>
                <a:gd name="T56" fmla="*/ 207 w 207"/>
                <a:gd name="T57" fmla="*/ 168 h 258"/>
                <a:gd name="T58" fmla="*/ 197 w 207"/>
                <a:gd name="T59" fmla="*/ 1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7" h="258">
                  <a:moveTo>
                    <a:pt x="197" y="158"/>
                  </a:moveTo>
                  <a:cubicBezTo>
                    <a:pt x="174" y="158"/>
                    <a:pt x="174" y="158"/>
                    <a:pt x="174" y="158"/>
                  </a:cubicBezTo>
                  <a:cubicBezTo>
                    <a:pt x="172" y="150"/>
                    <a:pt x="170" y="142"/>
                    <a:pt x="167" y="134"/>
                  </a:cubicBezTo>
                  <a:cubicBezTo>
                    <a:pt x="187" y="123"/>
                    <a:pt x="187" y="123"/>
                    <a:pt x="187" y="123"/>
                  </a:cubicBezTo>
                  <a:cubicBezTo>
                    <a:pt x="191" y="121"/>
                    <a:pt x="193" y="115"/>
                    <a:pt x="190" y="110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68" y="71"/>
                    <a:pt x="162" y="70"/>
                    <a:pt x="157" y="73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2" y="78"/>
                    <a:pt x="126" y="72"/>
                    <a:pt x="120" y="67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4" y="43"/>
                    <a:pt x="132" y="37"/>
                    <a:pt x="127" y="3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89" y="12"/>
                    <a:pt x="83" y="13"/>
                    <a:pt x="80" y="1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1" y="36"/>
                    <a:pt x="53" y="34"/>
                    <a:pt x="44" y="32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5" y="70"/>
                    <a:pt x="11" y="70"/>
                    <a:pt x="17" y="70"/>
                  </a:cubicBezTo>
                  <a:cubicBezTo>
                    <a:pt x="84" y="70"/>
                    <a:pt x="138" y="123"/>
                    <a:pt x="138" y="190"/>
                  </a:cubicBezTo>
                  <a:cubicBezTo>
                    <a:pt x="138" y="215"/>
                    <a:pt x="130" y="239"/>
                    <a:pt x="116" y="258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3" y="256"/>
                    <a:pt x="191" y="254"/>
                    <a:pt x="189" y="252"/>
                  </a:cubicBezTo>
                  <a:cubicBezTo>
                    <a:pt x="169" y="241"/>
                    <a:pt x="169" y="241"/>
                    <a:pt x="169" y="241"/>
                  </a:cubicBezTo>
                  <a:cubicBezTo>
                    <a:pt x="171" y="233"/>
                    <a:pt x="173" y="225"/>
                    <a:pt x="175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203" y="217"/>
                    <a:pt x="207" y="212"/>
                    <a:pt x="207" y="207"/>
                  </a:cubicBezTo>
                  <a:cubicBezTo>
                    <a:pt x="207" y="168"/>
                    <a:pt x="207" y="168"/>
                    <a:pt x="207" y="168"/>
                  </a:cubicBezTo>
                  <a:cubicBezTo>
                    <a:pt x="207" y="163"/>
                    <a:pt x="203" y="158"/>
                    <a:pt x="197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11" name="Group 27"/>
          <p:cNvGrpSpPr/>
          <p:nvPr/>
        </p:nvGrpSpPr>
        <p:grpSpPr>
          <a:xfrm>
            <a:off x="6776774" y="2460980"/>
            <a:ext cx="634208" cy="458010"/>
            <a:chOff x="5197475" y="3336925"/>
            <a:chExt cx="1954213" cy="1411288"/>
          </a:xfrm>
          <a:solidFill>
            <a:srgbClr val="025D58"/>
          </a:solidFill>
        </p:grpSpPr>
        <p:sp>
          <p:nvSpPr>
            <p:cNvPr id="112" name="Freeform 28"/>
            <p:cNvSpPr>
              <a:spLocks noEditPoints="1"/>
            </p:cNvSpPr>
            <p:nvPr/>
          </p:nvSpPr>
          <p:spPr bwMode="auto">
            <a:xfrm>
              <a:off x="5197475" y="3336925"/>
              <a:ext cx="1590675" cy="1411288"/>
            </a:xfrm>
            <a:custGeom>
              <a:avLst/>
              <a:gdLst>
                <a:gd name="T0" fmla="*/ 410 w 424"/>
                <a:gd name="T1" fmla="*/ 0 h 376"/>
                <a:gd name="T2" fmla="*/ 13 w 424"/>
                <a:gd name="T3" fmla="*/ 0 h 376"/>
                <a:gd name="T4" fmla="*/ 0 w 424"/>
                <a:gd name="T5" fmla="*/ 13 h 376"/>
                <a:gd name="T6" fmla="*/ 0 w 424"/>
                <a:gd name="T7" fmla="*/ 363 h 376"/>
                <a:gd name="T8" fmla="*/ 13 w 424"/>
                <a:gd name="T9" fmla="*/ 376 h 376"/>
                <a:gd name="T10" fmla="*/ 410 w 424"/>
                <a:gd name="T11" fmla="*/ 376 h 376"/>
                <a:gd name="T12" fmla="*/ 424 w 424"/>
                <a:gd name="T13" fmla="*/ 363 h 376"/>
                <a:gd name="T14" fmla="*/ 424 w 424"/>
                <a:gd name="T15" fmla="*/ 13 h 376"/>
                <a:gd name="T16" fmla="*/ 410 w 424"/>
                <a:gd name="T17" fmla="*/ 0 h 376"/>
                <a:gd name="T18" fmla="*/ 326 w 424"/>
                <a:gd name="T19" fmla="*/ 29 h 376"/>
                <a:gd name="T20" fmla="*/ 344 w 424"/>
                <a:gd name="T21" fmla="*/ 47 h 376"/>
                <a:gd name="T22" fmla="*/ 326 w 424"/>
                <a:gd name="T23" fmla="*/ 65 h 376"/>
                <a:gd name="T24" fmla="*/ 308 w 424"/>
                <a:gd name="T25" fmla="*/ 47 h 376"/>
                <a:gd name="T26" fmla="*/ 326 w 424"/>
                <a:gd name="T27" fmla="*/ 29 h 376"/>
                <a:gd name="T28" fmla="*/ 273 w 424"/>
                <a:gd name="T29" fmla="*/ 29 h 376"/>
                <a:gd name="T30" fmla="*/ 291 w 424"/>
                <a:gd name="T31" fmla="*/ 47 h 376"/>
                <a:gd name="T32" fmla="*/ 273 w 424"/>
                <a:gd name="T33" fmla="*/ 65 h 376"/>
                <a:gd name="T34" fmla="*/ 255 w 424"/>
                <a:gd name="T35" fmla="*/ 47 h 376"/>
                <a:gd name="T36" fmla="*/ 273 w 424"/>
                <a:gd name="T37" fmla="*/ 29 h 376"/>
                <a:gd name="T38" fmla="*/ 397 w 424"/>
                <a:gd name="T39" fmla="*/ 349 h 376"/>
                <a:gd name="T40" fmla="*/ 27 w 424"/>
                <a:gd name="T41" fmla="*/ 349 h 376"/>
                <a:gd name="T42" fmla="*/ 27 w 424"/>
                <a:gd name="T43" fmla="*/ 94 h 376"/>
                <a:gd name="T44" fmla="*/ 397 w 424"/>
                <a:gd name="T45" fmla="*/ 94 h 376"/>
                <a:gd name="T46" fmla="*/ 397 w 424"/>
                <a:gd name="T47" fmla="*/ 349 h 376"/>
                <a:gd name="T48" fmla="*/ 379 w 424"/>
                <a:gd name="T49" fmla="*/ 65 h 376"/>
                <a:gd name="T50" fmla="*/ 361 w 424"/>
                <a:gd name="T51" fmla="*/ 47 h 376"/>
                <a:gd name="T52" fmla="*/ 379 w 424"/>
                <a:gd name="T53" fmla="*/ 29 h 376"/>
                <a:gd name="T54" fmla="*/ 397 w 424"/>
                <a:gd name="T55" fmla="*/ 47 h 376"/>
                <a:gd name="T56" fmla="*/ 379 w 424"/>
                <a:gd name="T57" fmla="*/ 6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4" h="376">
                  <a:moveTo>
                    <a:pt x="41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70"/>
                    <a:pt x="6" y="376"/>
                    <a:pt x="13" y="376"/>
                  </a:cubicBezTo>
                  <a:cubicBezTo>
                    <a:pt x="410" y="376"/>
                    <a:pt x="410" y="376"/>
                    <a:pt x="410" y="376"/>
                  </a:cubicBezTo>
                  <a:cubicBezTo>
                    <a:pt x="417" y="376"/>
                    <a:pt x="424" y="370"/>
                    <a:pt x="424" y="363"/>
                  </a:cubicBezTo>
                  <a:cubicBezTo>
                    <a:pt x="424" y="13"/>
                    <a:pt x="424" y="13"/>
                    <a:pt x="424" y="13"/>
                  </a:cubicBezTo>
                  <a:cubicBezTo>
                    <a:pt x="424" y="6"/>
                    <a:pt x="417" y="0"/>
                    <a:pt x="410" y="0"/>
                  </a:cubicBezTo>
                  <a:close/>
                  <a:moveTo>
                    <a:pt x="326" y="29"/>
                  </a:moveTo>
                  <a:cubicBezTo>
                    <a:pt x="336" y="29"/>
                    <a:pt x="344" y="37"/>
                    <a:pt x="344" y="47"/>
                  </a:cubicBezTo>
                  <a:cubicBezTo>
                    <a:pt x="344" y="57"/>
                    <a:pt x="336" y="65"/>
                    <a:pt x="326" y="65"/>
                  </a:cubicBezTo>
                  <a:cubicBezTo>
                    <a:pt x="316" y="65"/>
                    <a:pt x="308" y="57"/>
                    <a:pt x="308" y="47"/>
                  </a:cubicBezTo>
                  <a:cubicBezTo>
                    <a:pt x="308" y="37"/>
                    <a:pt x="316" y="29"/>
                    <a:pt x="326" y="29"/>
                  </a:cubicBezTo>
                  <a:close/>
                  <a:moveTo>
                    <a:pt x="273" y="29"/>
                  </a:moveTo>
                  <a:cubicBezTo>
                    <a:pt x="283" y="29"/>
                    <a:pt x="291" y="37"/>
                    <a:pt x="291" y="47"/>
                  </a:cubicBezTo>
                  <a:cubicBezTo>
                    <a:pt x="291" y="57"/>
                    <a:pt x="283" y="65"/>
                    <a:pt x="273" y="65"/>
                  </a:cubicBezTo>
                  <a:cubicBezTo>
                    <a:pt x="263" y="65"/>
                    <a:pt x="255" y="57"/>
                    <a:pt x="255" y="47"/>
                  </a:cubicBezTo>
                  <a:cubicBezTo>
                    <a:pt x="255" y="37"/>
                    <a:pt x="263" y="29"/>
                    <a:pt x="273" y="29"/>
                  </a:cubicBezTo>
                  <a:close/>
                  <a:moveTo>
                    <a:pt x="397" y="349"/>
                  </a:moveTo>
                  <a:cubicBezTo>
                    <a:pt x="27" y="349"/>
                    <a:pt x="27" y="349"/>
                    <a:pt x="27" y="349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397" y="94"/>
                    <a:pt x="397" y="94"/>
                    <a:pt x="397" y="94"/>
                  </a:cubicBezTo>
                  <a:lnTo>
                    <a:pt x="397" y="349"/>
                  </a:lnTo>
                  <a:close/>
                  <a:moveTo>
                    <a:pt x="379" y="65"/>
                  </a:moveTo>
                  <a:cubicBezTo>
                    <a:pt x="369" y="65"/>
                    <a:pt x="361" y="57"/>
                    <a:pt x="361" y="47"/>
                  </a:cubicBezTo>
                  <a:cubicBezTo>
                    <a:pt x="361" y="37"/>
                    <a:pt x="369" y="29"/>
                    <a:pt x="379" y="29"/>
                  </a:cubicBezTo>
                  <a:cubicBezTo>
                    <a:pt x="389" y="29"/>
                    <a:pt x="397" y="37"/>
                    <a:pt x="397" y="47"/>
                  </a:cubicBezTo>
                  <a:cubicBezTo>
                    <a:pt x="397" y="57"/>
                    <a:pt x="389" y="65"/>
                    <a:pt x="37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29"/>
            <p:cNvSpPr/>
            <p:nvPr/>
          </p:nvSpPr>
          <p:spPr bwMode="auto">
            <a:xfrm>
              <a:off x="6278563" y="4289425"/>
              <a:ext cx="149225" cy="150813"/>
            </a:xfrm>
            <a:custGeom>
              <a:avLst/>
              <a:gdLst>
                <a:gd name="T0" fmla="*/ 28 w 94"/>
                <a:gd name="T1" fmla="*/ 0 h 95"/>
                <a:gd name="T2" fmla="*/ 26 w 94"/>
                <a:gd name="T3" fmla="*/ 7 h 95"/>
                <a:gd name="T4" fmla="*/ 0 w 94"/>
                <a:gd name="T5" fmla="*/ 95 h 95"/>
                <a:gd name="T6" fmla="*/ 87 w 94"/>
                <a:gd name="T7" fmla="*/ 69 h 95"/>
                <a:gd name="T8" fmla="*/ 94 w 94"/>
                <a:gd name="T9" fmla="*/ 67 h 95"/>
                <a:gd name="T10" fmla="*/ 28 w 94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5">
                  <a:moveTo>
                    <a:pt x="28" y="0"/>
                  </a:moveTo>
                  <a:lnTo>
                    <a:pt x="26" y="7"/>
                  </a:lnTo>
                  <a:lnTo>
                    <a:pt x="0" y="95"/>
                  </a:lnTo>
                  <a:lnTo>
                    <a:pt x="87" y="69"/>
                  </a:lnTo>
                  <a:lnTo>
                    <a:pt x="94" y="67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Freeform 30"/>
            <p:cNvSpPr/>
            <p:nvPr/>
          </p:nvSpPr>
          <p:spPr bwMode="auto">
            <a:xfrm>
              <a:off x="6870700" y="3562350"/>
              <a:ext cx="280988" cy="280988"/>
            </a:xfrm>
            <a:custGeom>
              <a:avLst/>
              <a:gdLst>
                <a:gd name="T0" fmla="*/ 56 w 75"/>
                <a:gd name="T1" fmla="*/ 75 h 75"/>
                <a:gd name="T2" fmla="*/ 70 w 75"/>
                <a:gd name="T3" fmla="*/ 61 h 75"/>
                <a:gd name="T4" fmla="*/ 70 w 75"/>
                <a:gd name="T5" fmla="*/ 43 h 75"/>
                <a:gd name="T6" fmla="*/ 33 w 75"/>
                <a:gd name="T7" fmla="*/ 5 h 75"/>
                <a:gd name="T8" fmla="*/ 15 w 75"/>
                <a:gd name="T9" fmla="*/ 5 h 75"/>
                <a:gd name="T10" fmla="*/ 0 w 75"/>
                <a:gd name="T11" fmla="*/ 20 h 75"/>
                <a:gd name="T12" fmla="*/ 56 w 7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5">
                  <a:moveTo>
                    <a:pt x="56" y="75"/>
                  </a:moveTo>
                  <a:cubicBezTo>
                    <a:pt x="70" y="61"/>
                    <a:pt x="70" y="61"/>
                    <a:pt x="70" y="61"/>
                  </a:cubicBezTo>
                  <a:cubicBezTo>
                    <a:pt x="75" y="56"/>
                    <a:pt x="75" y="48"/>
                    <a:pt x="70" y="43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8" y="0"/>
                    <a:pt x="20" y="0"/>
                    <a:pt x="15" y="5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56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5" name="Freeform 31"/>
            <p:cNvSpPr/>
            <p:nvPr/>
          </p:nvSpPr>
          <p:spPr bwMode="auto">
            <a:xfrm>
              <a:off x="6389688" y="3660775"/>
              <a:ext cx="668338" cy="663575"/>
            </a:xfrm>
            <a:custGeom>
              <a:avLst/>
              <a:gdLst>
                <a:gd name="T0" fmla="*/ 122 w 178"/>
                <a:gd name="T1" fmla="*/ 0 h 177"/>
                <a:gd name="T2" fmla="*/ 121 w 178"/>
                <a:gd name="T3" fmla="*/ 1 h 177"/>
                <a:gd name="T4" fmla="*/ 6 w 178"/>
                <a:gd name="T5" fmla="*/ 116 h 177"/>
                <a:gd name="T6" fmla="*/ 6 w 178"/>
                <a:gd name="T7" fmla="*/ 135 h 177"/>
                <a:gd name="T8" fmla="*/ 7 w 178"/>
                <a:gd name="T9" fmla="*/ 137 h 177"/>
                <a:gd name="T10" fmla="*/ 20 w 178"/>
                <a:gd name="T11" fmla="*/ 140 h 177"/>
                <a:gd name="T12" fmla="*/ 24 w 178"/>
                <a:gd name="T13" fmla="*/ 153 h 177"/>
                <a:gd name="T14" fmla="*/ 25 w 178"/>
                <a:gd name="T15" fmla="*/ 154 h 177"/>
                <a:gd name="T16" fmla="*/ 38 w 178"/>
                <a:gd name="T17" fmla="*/ 158 h 177"/>
                <a:gd name="T18" fmla="*/ 41 w 178"/>
                <a:gd name="T19" fmla="*/ 171 h 177"/>
                <a:gd name="T20" fmla="*/ 43 w 178"/>
                <a:gd name="T21" fmla="*/ 172 h 177"/>
                <a:gd name="T22" fmla="*/ 62 w 178"/>
                <a:gd name="T23" fmla="*/ 172 h 177"/>
                <a:gd name="T24" fmla="*/ 177 w 178"/>
                <a:gd name="T25" fmla="*/ 57 h 177"/>
                <a:gd name="T26" fmla="*/ 178 w 178"/>
                <a:gd name="T27" fmla="*/ 55 h 177"/>
                <a:gd name="T28" fmla="*/ 122 w 178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177">
                  <a:moveTo>
                    <a:pt x="122" y="0"/>
                  </a:moveTo>
                  <a:cubicBezTo>
                    <a:pt x="122" y="0"/>
                    <a:pt x="121" y="1"/>
                    <a:pt x="121" y="1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0" y="122"/>
                    <a:pt x="0" y="130"/>
                    <a:pt x="6" y="135"/>
                  </a:cubicBezTo>
                  <a:cubicBezTo>
                    <a:pt x="7" y="137"/>
                    <a:pt x="7" y="137"/>
                    <a:pt x="7" y="137"/>
                  </a:cubicBezTo>
                  <a:cubicBezTo>
                    <a:pt x="11" y="140"/>
                    <a:pt x="16" y="141"/>
                    <a:pt x="20" y="140"/>
                  </a:cubicBezTo>
                  <a:cubicBezTo>
                    <a:pt x="19" y="144"/>
                    <a:pt x="20" y="149"/>
                    <a:pt x="24" y="153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8" y="158"/>
                    <a:pt x="34" y="159"/>
                    <a:pt x="38" y="158"/>
                  </a:cubicBezTo>
                  <a:cubicBezTo>
                    <a:pt x="37" y="162"/>
                    <a:pt x="38" y="167"/>
                    <a:pt x="41" y="171"/>
                  </a:cubicBezTo>
                  <a:cubicBezTo>
                    <a:pt x="43" y="172"/>
                    <a:pt x="43" y="172"/>
                    <a:pt x="43" y="172"/>
                  </a:cubicBezTo>
                  <a:cubicBezTo>
                    <a:pt x="48" y="177"/>
                    <a:pt x="56" y="177"/>
                    <a:pt x="62" y="172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7" y="56"/>
                    <a:pt x="177" y="56"/>
                    <a:pt x="178" y="55"/>
                  </a:cubicBezTo>
                  <a:lnTo>
                    <a:pt x="1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Rectangle 32"/>
            <p:cNvSpPr>
              <a:spLocks noChangeArrowheads="1"/>
            </p:cNvSpPr>
            <p:nvPr/>
          </p:nvSpPr>
          <p:spPr bwMode="auto">
            <a:xfrm>
              <a:off x="5411788" y="3881438"/>
              <a:ext cx="5095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Rectangle 33"/>
            <p:cNvSpPr>
              <a:spLocks noChangeArrowheads="1"/>
            </p:cNvSpPr>
            <p:nvPr/>
          </p:nvSpPr>
          <p:spPr bwMode="auto">
            <a:xfrm>
              <a:off x="5411788" y="4049713"/>
              <a:ext cx="8143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8" name="Rectangle 34"/>
            <p:cNvSpPr>
              <a:spLocks noChangeArrowheads="1"/>
            </p:cNvSpPr>
            <p:nvPr/>
          </p:nvSpPr>
          <p:spPr bwMode="auto">
            <a:xfrm>
              <a:off x="5411788" y="4217988"/>
              <a:ext cx="814388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9" name="Rectangle 35"/>
            <p:cNvSpPr>
              <a:spLocks noChangeArrowheads="1"/>
            </p:cNvSpPr>
            <p:nvPr/>
          </p:nvSpPr>
          <p:spPr bwMode="auto">
            <a:xfrm>
              <a:off x="5411788" y="4387850"/>
              <a:ext cx="81438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20" name="Group 36"/>
          <p:cNvGrpSpPr/>
          <p:nvPr/>
        </p:nvGrpSpPr>
        <p:grpSpPr>
          <a:xfrm>
            <a:off x="4938199" y="4193193"/>
            <a:ext cx="512920" cy="487709"/>
            <a:chOff x="6207125" y="3249613"/>
            <a:chExt cx="1873250" cy="1781175"/>
          </a:xfrm>
          <a:solidFill>
            <a:srgbClr val="025D58"/>
          </a:solidFill>
        </p:grpSpPr>
        <p:sp>
          <p:nvSpPr>
            <p:cNvPr id="121" name="Freeform 37"/>
            <p:cNvSpPr>
              <a:spLocks noEditPoints="1"/>
            </p:cNvSpPr>
            <p:nvPr/>
          </p:nvSpPr>
          <p:spPr bwMode="auto">
            <a:xfrm>
              <a:off x="6207125" y="3249613"/>
              <a:ext cx="1873250" cy="1781175"/>
            </a:xfrm>
            <a:custGeom>
              <a:avLst/>
              <a:gdLst>
                <a:gd name="T0" fmla="*/ 484 w 500"/>
                <a:gd name="T1" fmla="*/ 0 h 475"/>
                <a:gd name="T2" fmla="*/ 15 w 500"/>
                <a:gd name="T3" fmla="*/ 0 h 475"/>
                <a:gd name="T4" fmla="*/ 0 w 500"/>
                <a:gd name="T5" fmla="*/ 16 h 475"/>
                <a:gd name="T6" fmla="*/ 0 w 500"/>
                <a:gd name="T7" fmla="*/ 458 h 475"/>
                <a:gd name="T8" fmla="*/ 15 w 500"/>
                <a:gd name="T9" fmla="*/ 475 h 475"/>
                <a:gd name="T10" fmla="*/ 484 w 500"/>
                <a:gd name="T11" fmla="*/ 475 h 475"/>
                <a:gd name="T12" fmla="*/ 500 w 500"/>
                <a:gd name="T13" fmla="*/ 458 h 475"/>
                <a:gd name="T14" fmla="*/ 500 w 500"/>
                <a:gd name="T15" fmla="*/ 16 h 475"/>
                <a:gd name="T16" fmla="*/ 484 w 500"/>
                <a:gd name="T17" fmla="*/ 0 h 475"/>
                <a:gd name="T18" fmla="*/ 385 w 500"/>
                <a:gd name="T19" fmla="*/ 36 h 475"/>
                <a:gd name="T20" fmla="*/ 406 w 500"/>
                <a:gd name="T21" fmla="*/ 59 h 475"/>
                <a:gd name="T22" fmla="*/ 385 w 500"/>
                <a:gd name="T23" fmla="*/ 82 h 475"/>
                <a:gd name="T24" fmla="*/ 364 w 500"/>
                <a:gd name="T25" fmla="*/ 59 h 475"/>
                <a:gd name="T26" fmla="*/ 385 w 500"/>
                <a:gd name="T27" fmla="*/ 36 h 475"/>
                <a:gd name="T28" fmla="*/ 323 w 500"/>
                <a:gd name="T29" fmla="*/ 36 h 475"/>
                <a:gd name="T30" fmla="*/ 344 w 500"/>
                <a:gd name="T31" fmla="*/ 59 h 475"/>
                <a:gd name="T32" fmla="*/ 323 w 500"/>
                <a:gd name="T33" fmla="*/ 82 h 475"/>
                <a:gd name="T34" fmla="*/ 302 w 500"/>
                <a:gd name="T35" fmla="*/ 59 h 475"/>
                <a:gd name="T36" fmla="*/ 323 w 500"/>
                <a:gd name="T37" fmla="*/ 36 h 475"/>
                <a:gd name="T38" fmla="*/ 468 w 500"/>
                <a:gd name="T39" fmla="*/ 441 h 475"/>
                <a:gd name="T40" fmla="*/ 31 w 500"/>
                <a:gd name="T41" fmla="*/ 441 h 475"/>
                <a:gd name="T42" fmla="*/ 31 w 500"/>
                <a:gd name="T43" fmla="*/ 118 h 475"/>
                <a:gd name="T44" fmla="*/ 468 w 500"/>
                <a:gd name="T45" fmla="*/ 118 h 475"/>
                <a:gd name="T46" fmla="*/ 468 w 500"/>
                <a:gd name="T47" fmla="*/ 441 h 475"/>
                <a:gd name="T48" fmla="*/ 447 w 500"/>
                <a:gd name="T49" fmla="*/ 82 h 475"/>
                <a:gd name="T50" fmla="*/ 426 w 500"/>
                <a:gd name="T51" fmla="*/ 59 h 475"/>
                <a:gd name="T52" fmla="*/ 447 w 500"/>
                <a:gd name="T53" fmla="*/ 36 h 475"/>
                <a:gd name="T54" fmla="*/ 468 w 500"/>
                <a:gd name="T55" fmla="*/ 59 h 475"/>
                <a:gd name="T56" fmla="*/ 447 w 500"/>
                <a:gd name="T57" fmla="*/ 8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0" h="475">
                  <a:moveTo>
                    <a:pt x="48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0" y="467"/>
                    <a:pt x="7" y="475"/>
                    <a:pt x="15" y="475"/>
                  </a:cubicBezTo>
                  <a:cubicBezTo>
                    <a:pt x="484" y="475"/>
                    <a:pt x="484" y="475"/>
                    <a:pt x="484" y="475"/>
                  </a:cubicBezTo>
                  <a:cubicBezTo>
                    <a:pt x="493" y="475"/>
                    <a:pt x="500" y="467"/>
                    <a:pt x="500" y="458"/>
                  </a:cubicBezTo>
                  <a:cubicBezTo>
                    <a:pt x="500" y="16"/>
                    <a:pt x="500" y="16"/>
                    <a:pt x="500" y="16"/>
                  </a:cubicBezTo>
                  <a:cubicBezTo>
                    <a:pt x="500" y="7"/>
                    <a:pt x="493" y="0"/>
                    <a:pt x="484" y="0"/>
                  </a:cubicBezTo>
                  <a:close/>
                  <a:moveTo>
                    <a:pt x="385" y="36"/>
                  </a:moveTo>
                  <a:cubicBezTo>
                    <a:pt x="397" y="36"/>
                    <a:pt x="406" y="46"/>
                    <a:pt x="406" y="59"/>
                  </a:cubicBezTo>
                  <a:cubicBezTo>
                    <a:pt x="406" y="71"/>
                    <a:pt x="397" y="82"/>
                    <a:pt x="385" y="82"/>
                  </a:cubicBezTo>
                  <a:cubicBezTo>
                    <a:pt x="373" y="82"/>
                    <a:pt x="364" y="71"/>
                    <a:pt x="364" y="59"/>
                  </a:cubicBezTo>
                  <a:cubicBezTo>
                    <a:pt x="364" y="46"/>
                    <a:pt x="373" y="36"/>
                    <a:pt x="385" y="36"/>
                  </a:cubicBezTo>
                  <a:close/>
                  <a:moveTo>
                    <a:pt x="323" y="36"/>
                  </a:moveTo>
                  <a:cubicBezTo>
                    <a:pt x="334" y="36"/>
                    <a:pt x="344" y="46"/>
                    <a:pt x="344" y="59"/>
                  </a:cubicBezTo>
                  <a:cubicBezTo>
                    <a:pt x="344" y="71"/>
                    <a:pt x="334" y="82"/>
                    <a:pt x="323" y="82"/>
                  </a:cubicBezTo>
                  <a:cubicBezTo>
                    <a:pt x="311" y="82"/>
                    <a:pt x="302" y="71"/>
                    <a:pt x="302" y="59"/>
                  </a:cubicBezTo>
                  <a:cubicBezTo>
                    <a:pt x="302" y="46"/>
                    <a:pt x="311" y="36"/>
                    <a:pt x="323" y="36"/>
                  </a:cubicBezTo>
                  <a:close/>
                  <a:moveTo>
                    <a:pt x="468" y="441"/>
                  </a:moveTo>
                  <a:cubicBezTo>
                    <a:pt x="31" y="441"/>
                    <a:pt x="31" y="441"/>
                    <a:pt x="31" y="441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468" y="118"/>
                    <a:pt x="468" y="118"/>
                    <a:pt x="468" y="118"/>
                  </a:cubicBezTo>
                  <a:lnTo>
                    <a:pt x="468" y="441"/>
                  </a:lnTo>
                  <a:close/>
                  <a:moveTo>
                    <a:pt x="447" y="82"/>
                  </a:moveTo>
                  <a:cubicBezTo>
                    <a:pt x="436" y="82"/>
                    <a:pt x="426" y="71"/>
                    <a:pt x="426" y="59"/>
                  </a:cubicBezTo>
                  <a:cubicBezTo>
                    <a:pt x="426" y="46"/>
                    <a:pt x="436" y="36"/>
                    <a:pt x="447" y="36"/>
                  </a:cubicBezTo>
                  <a:cubicBezTo>
                    <a:pt x="459" y="36"/>
                    <a:pt x="468" y="46"/>
                    <a:pt x="468" y="59"/>
                  </a:cubicBezTo>
                  <a:cubicBezTo>
                    <a:pt x="468" y="71"/>
                    <a:pt x="459" y="82"/>
                    <a:pt x="447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2" name="Freeform 38"/>
            <p:cNvSpPr/>
            <p:nvPr/>
          </p:nvSpPr>
          <p:spPr bwMode="auto">
            <a:xfrm>
              <a:off x="7394575" y="3789363"/>
              <a:ext cx="176213" cy="157163"/>
            </a:xfrm>
            <a:custGeom>
              <a:avLst/>
              <a:gdLst>
                <a:gd name="T0" fmla="*/ 47 w 47"/>
                <a:gd name="T1" fmla="*/ 34 h 42"/>
                <a:gd name="T2" fmla="*/ 40 w 47"/>
                <a:gd name="T3" fmla="*/ 42 h 42"/>
                <a:gd name="T4" fmla="*/ 8 w 47"/>
                <a:gd name="T5" fmla="*/ 42 h 42"/>
                <a:gd name="T6" fmla="*/ 0 w 47"/>
                <a:gd name="T7" fmla="*/ 34 h 42"/>
                <a:gd name="T8" fmla="*/ 0 w 47"/>
                <a:gd name="T9" fmla="*/ 8 h 42"/>
                <a:gd name="T10" fmla="*/ 8 w 47"/>
                <a:gd name="T11" fmla="*/ 0 h 42"/>
                <a:gd name="T12" fmla="*/ 40 w 47"/>
                <a:gd name="T13" fmla="*/ 0 h 42"/>
                <a:gd name="T14" fmla="*/ 47 w 47"/>
                <a:gd name="T15" fmla="*/ 8 h 42"/>
                <a:gd name="T16" fmla="*/ 47 w 47"/>
                <a:gd name="T17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2">
                  <a:moveTo>
                    <a:pt x="47" y="34"/>
                  </a:moveTo>
                  <a:cubicBezTo>
                    <a:pt x="47" y="38"/>
                    <a:pt x="44" y="42"/>
                    <a:pt x="40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7" y="3"/>
                    <a:pt x="47" y="8"/>
                  </a:cubicBezTo>
                  <a:lnTo>
                    <a:pt x="4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2" name="Freeform 39"/>
            <p:cNvSpPr/>
            <p:nvPr/>
          </p:nvSpPr>
          <p:spPr bwMode="auto">
            <a:xfrm>
              <a:off x="7121525" y="3929063"/>
              <a:ext cx="206375" cy="228600"/>
            </a:xfrm>
            <a:custGeom>
              <a:avLst/>
              <a:gdLst>
                <a:gd name="T0" fmla="*/ 50 w 55"/>
                <a:gd name="T1" fmla="*/ 15 h 61"/>
                <a:gd name="T2" fmla="*/ 53 w 55"/>
                <a:gd name="T3" fmla="*/ 26 h 61"/>
                <a:gd name="T4" fmla="*/ 37 w 55"/>
                <a:gd name="T5" fmla="*/ 55 h 61"/>
                <a:gd name="T6" fmla="*/ 26 w 55"/>
                <a:gd name="T7" fmla="*/ 58 h 61"/>
                <a:gd name="T8" fmla="*/ 5 w 55"/>
                <a:gd name="T9" fmla="*/ 45 h 61"/>
                <a:gd name="T10" fmla="*/ 2 w 55"/>
                <a:gd name="T11" fmla="*/ 34 h 61"/>
                <a:gd name="T12" fmla="*/ 18 w 55"/>
                <a:gd name="T13" fmla="*/ 5 h 61"/>
                <a:gd name="T14" fmla="*/ 29 w 55"/>
                <a:gd name="T15" fmla="*/ 2 h 61"/>
                <a:gd name="T16" fmla="*/ 50 w 55"/>
                <a:gd name="T17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50" y="15"/>
                  </a:moveTo>
                  <a:cubicBezTo>
                    <a:pt x="53" y="17"/>
                    <a:pt x="55" y="22"/>
                    <a:pt x="53" y="2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9"/>
                    <a:pt x="30" y="61"/>
                    <a:pt x="26" y="58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" y="43"/>
                    <a:pt x="0" y="38"/>
                    <a:pt x="2" y="3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1"/>
                    <a:pt x="25" y="0"/>
                    <a:pt x="29" y="2"/>
                  </a:cubicBezTo>
                  <a:lnTo>
                    <a:pt x="5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3" name="Freeform 40"/>
            <p:cNvSpPr/>
            <p:nvPr/>
          </p:nvSpPr>
          <p:spPr bwMode="auto">
            <a:xfrm>
              <a:off x="7132638" y="4254501"/>
              <a:ext cx="206375" cy="228600"/>
            </a:xfrm>
            <a:custGeom>
              <a:avLst/>
              <a:gdLst>
                <a:gd name="T0" fmla="*/ 26 w 55"/>
                <a:gd name="T1" fmla="*/ 2 h 61"/>
                <a:gd name="T2" fmla="*/ 37 w 55"/>
                <a:gd name="T3" fmla="*/ 5 h 61"/>
                <a:gd name="T4" fmla="*/ 52 w 55"/>
                <a:gd name="T5" fmla="*/ 35 h 61"/>
                <a:gd name="T6" fmla="*/ 50 w 55"/>
                <a:gd name="T7" fmla="*/ 46 h 61"/>
                <a:gd name="T8" fmla="*/ 29 w 55"/>
                <a:gd name="T9" fmla="*/ 59 h 61"/>
                <a:gd name="T10" fmla="*/ 18 w 55"/>
                <a:gd name="T11" fmla="*/ 56 h 61"/>
                <a:gd name="T12" fmla="*/ 2 w 55"/>
                <a:gd name="T13" fmla="*/ 26 h 61"/>
                <a:gd name="T14" fmla="*/ 5 w 55"/>
                <a:gd name="T15" fmla="*/ 15 h 61"/>
                <a:gd name="T16" fmla="*/ 26 w 55"/>
                <a:gd name="T17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6" y="2"/>
                  </a:moveTo>
                  <a:cubicBezTo>
                    <a:pt x="30" y="0"/>
                    <a:pt x="34" y="1"/>
                    <a:pt x="37" y="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8"/>
                    <a:pt x="53" y="43"/>
                    <a:pt x="50" y="46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5" y="61"/>
                    <a:pt x="20" y="60"/>
                    <a:pt x="18" y="5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2"/>
                    <a:pt x="1" y="17"/>
                    <a:pt x="5" y="15"/>
                  </a:cubicBezTo>
                  <a:lnTo>
                    <a:pt x="2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4" name="Freeform 41"/>
            <p:cNvSpPr/>
            <p:nvPr/>
          </p:nvSpPr>
          <p:spPr bwMode="auto">
            <a:xfrm>
              <a:off x="7416800" y="4441826"/>
              <a:ext cx="176213" cy="158750"/>
            </a:xfrm>
            <a:custGeom>
              <a:avLst/>
              <a:gdLst>
                <a:gd name="T0" fmla="*/ 0 w 47"/>
                <a:gd name="T1" fmla="*/ 8 h 42"/>
                <a:gd name="T2" fmla="*/ 8 w 47"/>
                <a:gd name="T3" fmla="*/ 0 h 42"/>
                <a:gd name="T4" fmla="*/ 40 w 47"/>
                <a:gd name="T5" fmla="*/ 0 h 42"/>
                <a:gd name="T6" fmla="*/ 47 w 47"/>
                <a:gd name="T7" fmla="*/ 8 h 42"/>
                <a:gd name="T8" fmla="*/ 47 w 47"/>
                <a:gd name="T9" fmla="*/ 34 h 42"/>
                <a:gd name="T10" fmla="*/ 40 w 47"/>
                <a:gd name="T11" fmla="*/ 42 h 42"/>
                <a:gd name="T12" fmla="*/ 8 w 47"/>
                <a:gd name="T13" fmla="*/ 42 h 42"/>
                <a:gd name="T14" fmla="*/ 0 w 47"/>
                <a:gd name="T15" fmla="*/ 34 h 42"/>
                <a:gd name="T16" fmla="*/ 0 w 47"/>
                <a:gd name="T1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2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7" y="4"/>
                    <a:pt x="47" y="8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9"/>
                    <a:pt x="44" y="42"/>
                    <a:pt x="40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" y="42"/>
                    <a:pt x="0" y="39"/>
                    <a:pt x="0" y="34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5" name="Freeform 42"/>
            <p:cNvSpPr/>
            <p:nvPr/>
          </p:nvSpPr>
          <p:spPr bwMode="auto">
            <a:xfrm>
              <a:off x="7664450" y="4232276"/>
              <a:ext cx="203200" cy="228600"/>
            </a:xfrm>
            <a:custGeom>
              <a:avLst/>
              <a:gdLst>
                <a:gd name="T0" fmla="*/ 5 w 54"/>
                <a:gd name="T1" fmla="*/ 46 h 61"/>
                <a:gd name="T2" fmla="*/ 2 w 54"/>
                <a:gd name="T3" fmla="*/ 35 h 61"/>
                <a:gd name="T4" fmla="*/ 18 w 54"/>
                <a:gd name="T5" fmla="*/ 6 h 61"/>
                <a:gd name="T6" fmla="*/ 28 w 54"/>
                <a:gd name="T7" fmla="*/ 3 h 61"/>
                <a:gd name="T8" fmla="*/ 49 w 54"/>
                <a:gd name="T9" fmla="*/ 16 h 61"/>
                <a:gd name="T10" fmla="*/ 52 w 54"/>
                <a:gd name="T11" fmla="*/ 27 h 61"/>
                <a:gd name="T12" fmla="*/ 36 w 54"/>
                <a:gd name="T13" fmla="*/ 56 h 61"/>
                <a:gd name="T14" fmla="*/ 26 w 54"/>
                <a:gd name="T15" fmla="*/ 59 h 61"/>
                <a:gd name="T16" fmla="*/ 5 w 54"/>
                <a:gd name="T1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1">
                  <a:moveTo>
                    <a:pt x="5" y="46"/>
                  </a:moveTo>
                  <a:cubicBezTo>
                    <a:pt x="1" y="44"/>
                    <a:pt x="0" y="39"/>
                    <a:pt x="2" y="3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0" y="2"/>
                    <a:pt x="24" y="0"/>
                    <a:pt x="28" y="3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3" y="18"/>
                    <a:pt x="54" y="23"/>
                    <a:pt x="52" y="2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4" y="60"/>
                    <a:pt x="29" y="61"/>
                    <a:pt x="26" y="59"/>
                  </a:cubicBezTo>
                  <a:lnTo>
                    <a:pt x="5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6" name="Freeform 43"/>
            <p:cNvSpPr/>
            <p:nvPr/>
          </p:nvSpPr>
          <p:spPr bwMode="auto">
            <a:xfrm>
              <a:off x="7653338" y="3906838"/>
              <a:ext cx="203200" cy="228600"/>
            </a:xfrm>
            <a:custGeom>
              <a:avLst/>
              <a:gdLst>
                <a:gd name="T0" fmla="*/ 28 w 54"/>
                <a:gd name="T1" fmla="*/ 59 h 61"/>
                <a:gd name="T2" fmla="*/ 18 w 54"/>
                <a:gd name="T3" fmla="*/ 56 h 61"/>
                <a:gd name="T4" fmla="*/ 2 w 54"/>
                <a:gd name="T5" fmla="*/ 26 h 61"/>
                <a:gd name="T6" fmla="*/ 5 w 54"/>
                <a:gd name="T7" fmla="*/ 15 h 61"/>
                <a:gd name="T8" fmla="*/ 26 w 54"/>
                <a:gd name="T9" fmla="*/ 2 h 61"/>
                <a:gd name="T10" fmla="*/ 36 w 54"/>
                <a:gd name="T11" fmla="*/ 5 h 61"/>
                <a:gd name="T12" fmla="*/ 52 w 54"/>
                <a:gd name="T13" fmla="*/ 35 h 61"/>
                <a:gd name="T14" fmla="*/ 49 w 54"/>
                <a:gd name="T15" fmla="*/ 46 h 61"/>
                <a:gd name="T16" fmla="*/ 28 w 54"/>
                <a:gd name="T17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1">
                  <a:moveTo>
                    <a:pt x="28" y="59"/>
                  </a:moveTo>
                  <a:cubicBezTo>
                    <a:pt x="24" y="61"/>
                    <a:pt x="20" y="60"/>
                    <a:pt x="18" y="5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3"/>
                    <a:pt x="1" y="18"/>
                    <a:pt x="5" y="1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9" y="0"/>
                    <a:pt x="34" y="1"/>
                    <a:pt x="36" y="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9"/>
                    <a:pt x="53" y="44"/>
                    <a:pt x="49" y="46"/>
                  </a:cubicBezTo>
                  <a:lnTo>
                    <a:pt x="2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7" name="Freeform 44"/>
            <p:cNvSpPr>
              <a:spLocks noEditPoints="1"/>
            </p:cNvSpPr>
            <p:nvPr/>
          </p:nvSpPr>
          <p:spPr bwMode="auto">
            <a:xfrm>
              <a:off x="7218363" y="3902076"/>
              <a:ext cx="550863" cy="585788"/>
            </a:xfrm>
            <a:custGeom>
              <a:avLst/>
              <a:gdLst>
                <a:gd name="T0" fmla="*/ 74 w 147"/>
                <a:gd name="T1" fmla="*/ 0 h 156"/>
                <a:gd name="T2" fmla="*/ 0 w 147"/>
                <a:gd name="T3" fmla="*/ 78 h 156"/>
                <a:gd name="T4" fmla="*/ 74 w 147"/>
                <a:gd name="T5" fmla="*/ 156 h 156"/>
                <a:gd name="T6" fmla="*/ 147 w 147"/>
                <a:gd name="T7" fmla="*/ 78 h 156"/>
                <a:gd name="T8" fmla="*/ 74 w 147"/>
                <a:gd name="T9" fmla="*/ 0 h 156"/>
                <a:gd name="T10" fmla="*/ 74 w 147"/>
                <a:gd name="T11" fmla="*/ 115 h 156"/>
                <a:gd name="T12" fmla="*/ 39 w 147"/>
                <a:gd name="T13" fmla="*/ 78 h 156"/>
                <a:gd name="T14" fmla="*/ 74 w 147"/>
                <a:gd name="T15" fmla="*/ 41 h 156"/>
                <a:gd name="T16" fmla="*/ 109 w 147"/>
                <a:gd name="T17" fmla="*/ 78 h 156"/>
                <a:gd name="T18" fmla="*/ 74 w 147"/>
                <a:gd name="T19" fmla="*/ 11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56">
                  <a:moveTo>
                    <a:pt x="74" y="0"/>
                  </a:moveTo>
                  <a:cubicBezTo>
                    <a:pt x="33" y="0"/>
                    <a:pt x="0" y="35"/>
                    <a:pt x="0" y="78"/>
                  </a:cubicBezTo>
                  <a:cubicBezTo>
                    <a:pt x="0" y="121"/>
                    <a:pt x="33" y="156"/>
                    <a:pt x="74" y="156"/>
                  </a:cubicBezTo>
                  <a:cubicBezTo>
                    <a:pt x="114" y="156"/>
                    <a:pt x="147" y="121"/>
                    <a:pt x="147" y="78"/>
                  </a:cubicBezTo>
                  <a:cubicBezTo>
                    <a:pt x="147" y="35"/>
                    <a:pt x="114" y="0"/>
                    <a:pt x="74" y="0"/>
                  </a:cubicBezTo>
                  <a:close/>
                  <a:moveTo>
                    <a:pt x="74" y="115"/>
                  </a:moveTo>
                  <a:cubicBezTo>
                    <a:pt x="54" y="115"/>
                    <a:pt x="39" y="99"/>
                    <a:pt x="39" y="78"/>
                  </a:cubicBezTo>
                  <a:cubicBezTo>
                    <a:pt x="39" y="57"/>
                    <a:pt x="54" y="41"/>
                    <a:pt x="74" y="41"/>
                  </a:cubicBezTo>
                  <a:cubicBezTo>
                    <a:pt x="93" y="41"/>
                    <a:pt x="109" y="57"/>
                    <a:pt x="109" y="78"/>
                  </a:cubicBezTo>
                  <a:cubicBezTo>
                    <a:pt x="109" y="99"/>
                    <a:pt x="93" y="115"/>
                    <a:pt x="7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8" name="Freeform 45"/>
            <p:cNvSpPr/>
            <p:nvPr/>
          </p:nvSpPr>
          <p:spPr bwMode="auto">
            <a:xfrm>
              <a:off x="6427788" y="3819526"/>
              <a:ext cx="688975" cy="930275"/>
            </a:xfrm>
            <a:custGeom>
              <a:avLst/>
              <a:gdLst>
                <a:gd name="T0" fmla="*/ 79 w 184"/>
                <a:gd name="T1" fmla="*/ 244 h 248"/>
                <a:gd name="T2" fmla="*/ 81 w 184"/>
                <a:gd name="T3" fmla="*/ 246 h 248"/>
                <a:gd name="T4" fmla="*/ 83 w 184"/>
                <a:gd name="T5" fmla="*/ 246 h 248"/>
                <a:gd name="T6" fmla="*/ 85 w 184"/>
                <a:gd name="T7" fmla="*/ 247 h 248"/>
                <a:gd name="T8" fmla="*/ 86 w 184"/>
                <a:gd name="T9" fmla="*/ 248 h 248"/>
                <a:gd name="T10" fmla="*/ 90 w 184"/>
                <a:gd name="T11" fmla="*/ 248 h 248"/>
                <a:gd name="T12" fmla="*/ 90 w 184"/>
                <a:gd name="T13" fmla="*/ 248 h 248"/>
                <a:gd name="T14" fmla="*/ 91 w 184"/>
                <a:gd name="T15" fmla="*/ 248 h 248"/>
                <a:gd name="T16" fmla="*/ 94 w 184"/>
                <a:gd name="T17" fmla="*/ 248 h 248"/>
                <a:gd name="T18" fmla="*/ 96 w 184"/>
                <a:gd name="T19" fmla="*/ 247 h 248"/>
                <a:gd name="T20" fmla="*/ 98 w 184"/>
                <a:gd name="T21" fmla="*/ 246 h 248"/>
                <a:gd name="T22" fmla="*/ 100 w 184"/>
                <a:gd name="T23" fmla="*/ 246 h 248"/>
                <a:gd name="T24" fmla="*/ 102 w 184"/>
                <a:gd name="T25" fmla="*/ 244 h 248"/>
                <a:gd name="T26" fmla="*/ 103 w 184"/>
                <a:gd name="T27" fmla="*/ 244 h 248"/>
                <a:gd name="T28" fmla="*/ 104 w 184"/>
                <a:gd name="T29" fmla="*/ 243 h 248"/>
                <a:gd name="T30" fmla="*/ 172 w 184"/>
                <a:gd name="T31" fmla="*/ 190 h 248"/>
                <a:gd name="T32" fmla="*/ 177 w 184"/>
                <a:gd name="T33" fmla="*/ 157 h 248"/>
                <a:gd name="T34" fmla="*/ 146 w 184"/>
                <a:gd name="T35" fmla="*/ 152 h 248"/>
                <a:gd name="T36" fmla="*/ 113 w 184"/>
                <a:gd name="T37" fmla="*/ 177 h 248"/>
                <a:gd name="T38" fmla="*/ 113 w 184"/>
                <a:gd name="T39" fmla="*/ 24 h 248"/>
                <a:gd name="T40" fmla="*/ 90 w 184"/>
                <a:gd name="T41" fmla="*/ 0 h 248"/>
                <a:gd name="T42" fmla="*/ 68 w 184"/>
                <a:gd name="T43" fmla="*/ 24 h 248"/>
                <a:gd name="T44" fmla="*/ 68 w 184"/>
                <a:gd name="T45" fmla="*/ 177 h 248"/>
                <a:gd name="T46" fmla="*/ 35 w 184"/>
                <a:gd name="T47" fmla="*/ 152 h 248"/>
                <a:gd name="T48" fmla="*/ 4 w 184"/>
                <a:gd name="T49" fmla="*/ 157 h 248"/>
                <a:gd name="T50" fmla="*/ 0 w 184"/>
                <a:gd name="T51" fmla="*/ 171 h 248"/>
                <a:gd name="T52" fmla="*/ 9 w 184"/>
                <a:gd name="T53" fmla="*/ 190 h 248"/>
                <a:gd name="T54" fmla="*/ 77 w 184"/>
                <a:gd name="T55" fmla="*/ 243 h 248"/>
                <a:gd name="T56" fmla="*/ 78 w 184"/>
                <a:gd name="T57" fmla="*/ 244 h 248"/>
                <a:gd name="T58" fmla="*/ 79 w 184"/>
                <a:gd name="T59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48">
                  <a:moveTo>
                    <a:pt x="79" y="244"/>
                  </a:moveTo>
                  <a:cubicBezTo>
                    <a:pt x="80" y="245"/>
                    <a:pt x="80" y="245"/>
                    <a:pt x="81" y="246"/>
                  </a:cubicBezTo>
                  <a:cubicBezTo>
                    <a:pt x="82" y="246"/>
                    <a:pt x="82" y="246"/>
                    <a:pt x="83" y="246"/>
                  </a:cubicBezTo>
                  <a:cubicBezTo>
                    <a:pt x="83" y="247"/>
                    <a:pt x="84" y="247"/>
                    <a:pt x="85" y="247"/>
                  </a:cubicBezTo>
                  <a:cubicBezTo>
                    <a:pt x="86" y="247"/>
                    <a:pt x="86" y="248"/>
                    <a:pt x="86" y="248"/>
                  </a:cubicBezTo>
                  <a:cubicBezTo>
                    <a:pt x="88" y="248"/>
                    <a:pt x="89" y="248"/>
                    <a:pt x="90" y="248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8"/>
                    <a:pt x="90" y="248"/>
                    <a:pt x="91" y="248"/>
                  </a:cubicBezTo>
                  <a:cubicBezTo>
                    <a:pt x="92" y="248"/>
                    <a:pt x="93" y="248"/>
                    <a:pt x="94" y="248"/>
                  </a:cubicBezTo>
                  <a:cubicBezTo>
                    <a:pt x="95" y="248"/>
                    <a:pt x="95" y="247"/>
                    <a:pt x="96" y="247"/>
                  </a:cubicBezTo>
                  <a:cubicBezTo>
                    <a:pt x="97" y="247"/>
                    <a:pt x="97" y="247"/>
                    <a:pt x="98" y="246"/>
                  </a:cubicBezTo>
                  <a:cubicBezTo>
                    <a:pt x="99" y="246"/>
                    <a:pt x="99" y="246"/>
                    <a:pt x="100" y="246"/>
                  </a:cubicBezTo>
                  <a:cubicBezTo>
                    <a:pt x="101" y="245"/>
                    <a:pt x="101" y="245"/>
                    <a:pt x="102" y="244"/>
                  </a:cubicBezTo>
                  <a:cubicBezTo>
                    <a:pt x="102" y="244"/>
                    <a:pt x="103" y="244"/>
                    <a:pt x="103" y="244"/>
                  </a:cubicBezTo>
                  <a:cubicBezTo>
                    <a:pt x="103" y="244"/>
                    <a:pt x="103" y="244"/>
                    <a:pt x="104" y="243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82" y="183"/>
                    <a:pt x="184" y="168"/>
                    <a:pt x="177" y="157"/>
                  </a:cubicBezTo>
                  <a:cubicBezTo>
                    <a:pt x="170" y="146"/>
                    <a:pt x="156" y="144"/>
                    <a:pt x="146" y="152"/>
                  </a:cubicBezTo>
                  <a:cubicBezTo>
                    <a:pt x="113" y="177"/>
                    <a:pt x="113" y="177"/>
                    <a:pt x="113" y="177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11"/>
                    <a:pt x="103" y="0"/>
                    <a:pt x="90" y="0"/>
                  </a:cubicBezTo>
                  <a:cubicBezTo>
                    <a:pt x="78" y="0"/>
                    <a:pt x="68" y="11"/>
                    <a:pt x="68" y="24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25" y="144"/>
                    <a:pt x="11" y="146"/>
                    <a:pt x="4" y="157"/>
                  </a:cubicBezTo>
                  <a:cubicBezTo>
                    <a:pt x="1" y="161"/>
                    <a:pt x="0" y="166"/>
                    <a:pt x="0" y="171"/>
                  </a:cubicBezTo>
                  <a:cubicBezTo>
                    <a:pt x="0" y="178"/>
                    <a:pt x="3" y="186"/>
                    <a:pt x="9" y="190"/>
                  </a:cubicBezTo>
                  <a:cubicBezTo>
                    <a:pt x="77" y="243"/>
                    <a:pt x="77" y="243"/>
                    <a:pt x="77" y="243"/>
                  </a:cubicBezTo>
                  <a:cubicBezTo>
                    <a:pt x="77" y="244"/>
                    <a:pt x="78" y="244"/>
                    <a:pt x="78" y="244"/>
                  </a:cubicBezTo>
                  <a:cubicBezTo>
                    <a:pt x="78" y="244"/>
                    <a:pt x="78" y="244"/>
                    <a:pt x="79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19" name="Group 46"/>
          <p:cNvGrpSpPr/>
          <p:nvPr/>
        </p:nvGrpSpPr>
        <p:grpSpPr>
          <a:xfrm>
            <a:off x="6781027" y="4213400"/>
            <a:ext cx="528158" cy="438672"/>
            <a:chOff x="4578350" y="3367088"/>
            <a:chExt cx="2014538" cy="1673226"/>
          </a:xfrm>
          <a:solidFill>
            <a:srgbClr val="025D58"/>
          </a:solidFill>
        </p:grpSpPr>
        <p:sp>
          <p:nvSpPr>
            <p:cNvPr id="220" name="Rectangle 47"/>
            <p:cNvSpPr>
              <a:spLocks noChangeArrowheads="1"/>
            </p:cNvSpPr>
            <p:nvPr/>
          </p:nvSpPr>
          <p:spPr bwMode="auto">
            <a:xfrm>
              <a:off x="5321300" y="4859338"/>
              <a:ext cx="531813" cy="109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1" name="Freeform 48"/>
            <p:cNvSpPr>
              <a:spLocks noEditPoints="1"/>
            </p:cNvSpPr>
            <p:nvPr/>
          </p:nvSpPr>
          <p:spPr bwMode="auto">
            <a:xfrm>
              <a:off x="4578350" y="3367088"/>
              <a:ext cx="2014538" cy="1458913"/>
            </a:xfrm>
            <a:custGeom>
              <a:avLst/>
              <a:gdLst>
                <a:gd name="T0" fmla="*/ 524 w 537"/>
                <a:gd name="T1" fmla="*/ 0 h 389"/>
                <a:gd name="T2" fmla="*/ 14 w 537"/>
                <a:gd name="T3" fmla="*/ 0 h 389"/>
                <a:gd name="T4" fmla="*/ 0 w 537"/>
                <a:gd name="T5" fmla="*/ 13 h 389"/>
                <a:gd name="T6" fmla="*/ 0 w 537"/>
                <a:gd name="T7" fmla="*/ 376 h 389"/>
                <a:gd name="T8" fmla="*/ 14 w 537"/>
                <a:gd name="T9" fmla="*/ 389 h 389"/>
                <a:gd name="T10" fmla="*/ 524 w 537"/>
                <a:gd name="T11" fmla="*/ 389 h 389"/>
                <a:gd name="T12" fmla="*/ 537 w 537"/>
                <a:gd name="T13" fmla="*/ 376 h 389"/>
                <a:gd name="T14" fmla="*/ 537 w 537"/>
                <a:gd name="T15" fmla="*/ 13 h 389"/>
                <a:gd name="T16" fmla="*/ 524 w 537"/>
                <a:gd name="T17" fmla="*/ 0 h 389"/>
                <a:gd name="T18" fmla="*/ 504 w 537"/>
                <a:gd name="T19" fmla="*/ 304 h 389"/>
                <a:gd name="T20" fmla="*/ 34 w 537"/>
                <a:gd name="T21" fmla="*/ 304 h 389"/>
                <a:gd name="T22" fmla="*/ 34 w 537"/>
                <a:gd name="T23" fmla="*/ 32 h 389"/>
                <a:gd name="T24" fmla="*/ 504 w 537"/>
                <a:gd name="T25" fmla="*/ 32 h 389"/>
                <a:gd name="T26" fmla="*/ 504 w 537"/>
                <a:gd name="T27" fmla="*/ 30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7" h="389">
                  <a:moveTo>
                    <a:pt x="5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3"/>
                    <a:pt x="6" y="389"/>
                    <a:pt x="14" y="389"/>
                  </a:cubicBezTo>
                  <a:cubicBezTo>
                    <a:pt x="524" y="389"/>
                    <a:pt x="524" y="389"/>
                    <a:pt x="524" y="389"/>
                  </a:cubicBezTo>
                  <a:cubicBezTo>
                    <a:pt x="531" y="389"/>
                    <a:pt x="537" y="383"/>
                    <a:pt x="537" y="376"/>
                  </a:cubicBezTo>
                  <a:cubicBezTo>
                    <a:pt x="537" y="13"/>
                    <a:pt x="537" y="13"/>
                    <a:pt x="537" y="13"/>
                  </a:cubicBezTo>
                  <a:cubicBezTo>
                    <a:pt x="537" y="6"/>
                    <a:pt x="531" y="0"/>
                    <a:pt x="524" y="0"/>
                  </a:cubicBezTo>
                  <a:close/>
                  <a:moveTo>
                    <a:pt x="504" y="304"/>
                  </a:moveTo>
                  <a:cubicBezTo>
                    <a:pt x="34" y="304"/>
                    <a:pt x="34" y="304"/>
                    <a:pt x="34" y="304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504" y="32"/>
                    <a:pt x="504" y="32"/>
                    <a:pt x="504" y="32"/>
                  </a:cubicBezTo>
                  <a:lnTo>
                    <a:pt x="504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2" name="Freeform 49"/>
            <p:cNvSpPr/>
            <p:nvPr/>
          </p:nvSpPr>
          <p:spPr bwMode="auto">
            <a:xfrm>
              <a:off x="5156200" y="4991101"/>
              <a:ext cx="858838" cy="49213"/>
            </a:xfrm>
            <a:custGeom>
              <a:avLst/>
              <a:gdLst>
                <a:gd name="T0" fmla="*/ 219 w 229"/>
                <a:gd name="T1" fmla="*/ 0 h 13"/>
                <a:gd name="T2" fmla="*/ 10 w 229"/>
                <a:gd name="T3" fmla="*/ 0 h 13"/>
                <a:gd name="T4" fmla="*/ 0 w 229"/>
                <a:gd name="T5" fmla="*/ 10 h 13"/>
                <a:gd name="T6" fmla="*/ 0 w 229"/>
                <a:gd name="T7" fmla="*/ 13 h 13"/>
                <a:gd name="T8" fmla="*/ 229 w 229"/>
                <a:gd name="T9" fmla="*/ 13 h 13"/>
                <a:gd name="T10" fmla="*/ 229 w 229"/>
                <a:gd name="T11" fmla="*/ 10 h 13"/>
                <a:gd name="T12" fmla="*/ 219 w 22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3">
                  <a:moveTo>
                    <a:pt x="21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9" y="13"/>
                    <a:pt x="229" y="13"/>
                    <a:pt x="229" y="13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4"/>
                    <a:pt x="225" y="0"/>
                    <a:pt x="2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3" name="Freeform 50"/>
            <p:cNvSpPr/>
            <p:nvPr/>
          </p:nvSpPr>
          <p:spPr bwMode="auto">
            <a:xfrm>
              <a:off x="5054600" y="3598863"/>
              <a:ext cx="382588" cy="769938"/>
            </a:xfrm>
            <a:custGeom>
              <a:avLst/>
              <a:gdLst>
                <a:gd name="T0" fmla="*/ 28 w 102"/>
                <a:gd name="T1" fmla="*/ 133 h 205"/>
                <a:gd name="T2" fmla="*/ 51 w 102"/>
                <a:gd name="T3" fmla="*/ 158 h 205"/>
                <a:gd name="T4" fmla="*/ 73 w 102"/>
                <a:gd name="T5" fmla="*/ 137 h 205"/>
                <a:gd name="T6" fmla="*/ 49 w 102"/>
                <a:gd name="T7" fmla="*/ 114 h 205"/>
                <a:gd name="T8" fmla="*/ 17 w 102"/>
                <a:gd name="T9" fmla="*/ 101 h 205"/>
                <a:gd name="T10" fmla="*/ 0 w 102"/>
                <a:gd name="T11" fmla="*/ 66 h 205"/>
                <a:gd name="T12" fmla="*/ 38 w 102"/>
                <a:gd name="T13" fmla="*/ 23 h 205"/>
                <a:gd name="T14" fmla="*/ 38 w 102"/>
                <a:gd name="T15" fmla="*/ 0 h 205"/>
                <a:gd name="T16" fmla="*/ 61 w 102"/>
                <a:gd name="T17" fmla="*/ 0 h 205"/>
                <a:gd name="T18" fmla="*/ 61 w 102"/>
                <a:gd name="T19" fmla="*/ 26 h 205"/>
                <a:gd name="T20" fmla="*/ 74 w 102"/>
                <a:gd name="T21" fmla="*/ 34 h 205"/>
                <a:gd name="T22" fmla="*/ 74 w 102"/>
                <a:gd name="T23" fmla="*/ 24 h 205"/>
                <a:gd name="T24" fmla="*/ 94 w 102"/>
                <a:gd name="T25" fmla="*/ 24 h 205"/>
                <a:gd name="T26" fmla="*/ 94 w 102"/>
                <a:gd name="T27" fmla="*/ 67 h 205"/>
                <a:gd name="T28" fmla="*/ 70 w 102"/>
                <a:gd name="T29" fmla="*/ 67 h 205"/>
                <a:gd name="T30" fmla="*/ 49 w 102"/>
                <a:gd name="T31" fmla="*/ 47 h 205"/>
                <a:gd name="T32" fmla="*/ 29 w 102"/>
                <a:gd name="T33" fmla="*/ 66 h 205"/>
                <a:gd name="T34" fmla="*/ 50 w 102"/>
                <a:gd name="T35" fmla="*/ 86 h 205"/>
                <a:gd name="T36" fmla="*/ 84 w 102"/>
                <a:gd name="T37" fmla="*/ 99 h 205"/>
                <a:gd name="T38" fmla="*/ 102 w 102"/>
                <a:gd name="T39" fmla="*/ 135 h 205"/>
                <a:gd name="T40" fmla="*/ 61 w 102"/>
                <a:gd name="T41" fmla="*/ 183 h 205"/>
                <a:gd name="T42" fmla="*/ 61 w 102"/>
                <a:gd name="T43" fmla="*/ 205 h 205"/>
                <a:gd name="T44" fmla="*/ 38 w 102"/>
                <a:gd name="T45" fmla="*/ 205 h 205"/>
                <a:gd name="T46" fmla="*/ 38 w 102"/>
                <a:gd name="T47" fmla="*/ 179 h 205"/>
                <a:gd name="T48" fmla="*/ 37 w 102"/>
                <a:gd name="T49" fmla="*/ 179 h 205"/>
                <a:gd name="T50" fmla="*/ 24 w 102"/>
                <a:gd name="T51" fmla="*/ 170 h 205"/>
                <a:gd name="T52" fmla="*/ 24 w 102"/>
                <a:gd name="T53" fmla="*/ 179 h 205"/>
                <a:gd name="T54" fmla="*/ 2 w 102"/>
                <a:gd name="T55" fmla="*/ 179 h 205"/>
                <a:gd name="T56" fmla="*/ 2 w 102"/>
                <a:gd name="T57" fmla="*/ 133 h 205"/>
                <a:gd name="T58" fmla="*/ 28 w 102"/>
                <a:gd name="T59" fmla="*/ 13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" h="205">
                  <a:moveTo>
                    <a:pt x="28" y="133"/>
                  </a:moveTo>
                  <a:cubicBezTo>
                    <a:pt x="27" y="147"/>
                    <a:pt x="37" y="158"/>
                    <a:pt x="51" y="158"/>
                  </a:cubicBezTo>
                  <a:cubicBezTo>
                    <a:pt x="63" y="158"/>
                    <a:pt x="73" y="149"/>
                    <a:pt x="73" y="137"/>
                  </a:cubicBezTo>
                  <a:cubicBezTo>
                    <a:pt x="73" y="122"/>
                    <a:pt x="61" y="117"/>
                    <a:pt x="49" y="114"/>
                  </a:cubicBezTo>
                  <a:cubicBezTo>
                    <a:pt x="39" y="111"/>
                    <a:pt x="26" y="108"/>
                    <a:pt x="17" y="101"/>
                  </a:cubicBezTo>
                  <a:cubicBezTo>
                    <a:pt x="6" y="93"/>
                    <a:pt x="0" y="80"/>
                    <a:pt x="0" y="66"/>
                  </a:cubicBezTo>
                  <a:cubicBezTo>
                    <a:pt x="0" y="45"/>
                    <a:pt x="17" y="26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6" y="26"/>
                    <a:pt x="70" y="29"/>
                    <a:pt x="74" y="3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69" y="55"/>
                    <a:pt x="61" y="47"/>
                    <a:pt x="49" y="47"/>
                  </a:cubicBezTo>
                  <a:cubicBezTo>
                    <a:pt x="38" y="47"/>
                    <a:pt x="29" y="54"/>
                    <a:pt x="29" y="66"/>
                  </a:cubicBezTo>
                  <a:cubicBezTo>
                    <a:pt x="29" y="79"/>
                    <a:pt x="39" y="83"/>
                    <a:pt x="50" y="86"/>
                  </a:cubicBezTo>
                  <a:cubicBezTo>
                    <a:pt x="61" y="89"/>
                    <a:pt x="74" y="93"/>
                    <a:pt x="84" y="99"/>
                  </a:cubicBezTo>
                  <a:cubicBezTo>
                    <a:pt x="96" y="108"/>
                    <a:pt x="102" y="120"/>
                    <a:pt x="102" y="135"/>
                  </a:cubicBezTo>
                  <a:cubicBezTo>
                    <a:pt x="102" y="160"/>
                    <a:pt x="85" y="179"/>
                    <a:pt x="61" y="183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179"/>
                    <a:pt x="38" y="179"/>
                    <a:pt x="38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0" y="176"/>
                    <a:pt x="28" y="175"/>
                    <a:pt x="24" y="170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2" y="133"/>
                    <a:pt x="2" y="133"/>
                    <a:pt x="2" y="133"/>
                  </a:cubicBezTo>
                  <a:lnTo>
                    <a:pt x="28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4" name="Freeform 51"/>
            <p:cNvSpPr/>
            <p:nvPr/>
          </p:nvSpPr>
          <p:spPr bwMode="auto">
            <a:xfrm>
              <a:off x="5662613" y="3749676"/>
              <a:ext cx="550863" cy="550863"/>
            </a:xfrm>
            <a:custGeom>
              <a:avLst/>
              <a:gdLst>
                <a:gd name="T0" fmla="*/ 345 w 347"/>
                <a:gd name="T1" fmla="*/ 260 h 347"/>
                <a:gd name="T2" fmla="*/ 260 w 347"/>
                <a:gd name="T3" fmla="*/ 345 h 347"/>
                <a:gd name="T4" fmla="*/ 151 w 347"/>
                <a:gd name="T5" fmla="*/ 236 h 347"/>
                <a:gd name="T6" fmla="*/ 90 w 347"/>
                <a:gd name="T7" fmla="*/ 347 h 347"/>
                <a:gd name="T8" fmla="*/ 0 w 347"/>
                <a:gd name="T9" fmla="*/ 0 h 347"/>
                <a:gd name="T10" fmla="*/ 347 w 347"/>
                <a:gd name="T11" fmla="*/ 90 h 347"/>
                <a:gd name="T12" fmla="*/ 236 w 347"/>
                <a:gd name="T13" fmla="*/ 151 h 347"/>
                <a:gd name="T14" fmla="*/ 345 w 347"/>
                <a:gd name="T15" fmla="*/ 26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47">
                  <a:moveTo>
                    <a:pt x="345" y="260"/>
                  </a:moveTo>
                  <a:lnTo>
                    <a:pt x="260" y="345"/>
                  </a:lnTo>
                  <a:lnTo>
                    <a:pt x="151" y="236"/>
                  </a:lnTo>
                  <a:lnTo>
                    <a:pt x="90" y="347"/>
                  </a:lnTo>
                  <a:lnTo>
                    <a:pt x="0" y="0"/>
                  </a:lnTo>
                  <a:lnTo>
                    <a:pt x="347" y="90"/>
                  </a:lnTo>
                  <a:lnTo>
                    <a:pt x="236" y="151"/>
                  </a:lnTo>
                  <a:lnTo>
                    <a:pt x="345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25" name="TextBox 76"/>
          <p:cNvSpPr txBox="1"/>
          <p:nvPr/>
        </p:nvSpPr>
        <p:spPr>
          <a:xfrm>
            <a:off x="7953108" y="4412123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7953107" y="4736077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7" name="TextBox 76"/>
          <p:cNvSpPr txBox="1"/>
          <p:nvPr/>
        </p:nvSpPr>
        <p:spPr>
          <a:xfrm>
            <a:off x="7953108" y="1588961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8" name="文本框 227"/>
          <p:cNvSpPr txBox="1"/>
          <p:nvPr/>
        </p:nvSpPr>
        <p:spPr>
          <a:xfrm>
            <a:off x="7953107" y="1912915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9" name="TextBox 76"/>
          <p:cNvSpPr txBox="1"/>
          <p:nvPr/>
        </p:nvSpPr>
        <p:spPr>
          <a:xfrm>
            <a:off x="2707929" y="4412123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1215764" y="4736077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31" name="TextBox 76"/>
          <p:cNvSpPr txBox="1"/>
          <p:nvPr/>
        </p:nvSpPr>
        <p:spPr>
          <a:xfrm>
            <a:off x="2707929" y="1588961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32" name="文本框 231"/>
          <p:cNvSpPr txBox="1"/>
          <p:nvPr/>
        </p:nvSpPr>
        <p:spPr>
          <a:xfrm>
            <a:off x="1215764" y="1912915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3" name="稻壳儿小白白(http://dwz.cn/Wu2UP)"/>
          <p:cNvSpPr>
            <a:spLocks noChangeArrowheads="1"/>
          </p:cNvSpPr>
          <p:nvPr/>
        </p:nvSpPr>
        <p:spPr bwMode="auto">
          <a:xfrm rot="2700000" flipV="1">
            <a:off x="2146223" y="1451184"/>
            <a:ext cx="862013" cy="862012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94" name="稻壳儿小白白(http://dwz.cn/Wu2UP)"/>
          <p:cNvSpPr>
            <a:spLocks noChangeArrowheads="1"/>
          </p:cNvSpPr>
          <p:nvPr/>
        </p:nvSpPr>
        <p:spPr bwMode="auto">
          <a:xfrm rot="2700000" flipV="1">
            <a:off x="5662539" y="1451184"/>
            <a:ext cx="862013" cy="862012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95" name="稻壳儿小白白(http://dwz.cn/Wu2UP)"/>
          <p:cNvSpPr>
            <a:spLocks noChangeArrowheads="1"/>
          </p:cNvSpPr>
          <p:nvPr/>
        </p:nvSpPr>
        <p:spPr bwMode="auto">
          <a:xfrm rot="2700000" flipV="1">
            <a:off x="9158280" y="1451184"/>
            <a:ext cx="860425" cy="862012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96" name="稻壳儿小白白(http://dwz.cn/Wu2UP)"/>
          <p:cNvSpPr>
            <a:spLocks noChangeArrowheads="1"/>
          </p:cNvSpPr>
          <p:nvPr/>
        </p:nvSpPr>
        <p:spPr bwMode="auto">
          <a:xfrm rot="2700000" flipV="1">
            <a:off x="2146223" y="3813384"/>
            <a:ext cx="862013" cy="862012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80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97" name="稻壳儿小白白(http://dwz.cn/Wu2UP)"/>
          <p:cNvSpPr>
            <a:spLocks noChangeArrowheads="1"/>
          </p:cNvSpPr>
          <p:nvPr/>
        </p:nvSpPr>
        <p:spPr bwMode="auto">
          <a:xfrm rot="2700000" flipV="1">
            <a:off x="5662539" y="3813384"/>
            <a:ext cx="862013" cy="862012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98" name="稻壳儿小白白(http://dwz.cn/Wu2UP)"/>
          <p:cNvSpPr>
            <a:spLocks noChangeArrowheads="1"/>
          </p:cNvSpPr>
          <p:nvPr/>
        </p:nvSpPr>
        <p:spPr bwMode="auto">
          <a:xfrm rot="2700000" flipV="1">
            <a:off x="9158280" y="3813384"/>
            <a:ext cx="860425" cy="862012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chemeClr val="bg1">
                  <a:lumMod val="9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99" name="稻壳儿小白白(http://dwz.cn/Wu2UP)"/>
          <p:cNvSpPr/>
          <p:nvPr/>
        </p:nvSpPr>
        <p:spPr bwMode="auto">
          <a:xfrm>
            <a:off x="9382117" y="4046746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0" name="稻壳儿小白白(http://dwz.cn/Wu2UP)"/>
          <p:cNvSpPr/>
          <p:nvPr/>
        </p:nvSpPr>
        <p:spPr bwMode="auto">
          <a:xfrm>
            <a:off x="2392286" y="4105484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1" name="稻壳儿小白白(http://dwz.cn/Wu2UP)"/>
          <p:cNvSpPr/>
          <p:nvPr/>
        </p:nvSpPr>
        <p:spPr bwMode="auto">
          <a:xfrm>
            <a:off x="5880027" y="4086434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2" name="稻壳儿小白白(http://dwz.cn/Wu2UP)"/>
          <p:cNvSpPr/>
          <p:nvPr/>
        </p:nvSpPr>
        <p:spPr bwMode="auto">
          <a:xfrm>
            <a:off x="5880027" y="1670259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3" name="稻壳儿小白白(http://dwz.cn/Wu2UP)"/>
          <p:cNvSpPr/>
          <p:nvPr/>
        </p:nvSpPr>
        <p:spPr bwMode="auto">
          <a:xfrm>
            <a:off x="9382117" y="1706771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4" name="稻壳儿小白白(http://dwz.cn/Wu2UP)"/>
          <p:cNvSpPr/>
          <p:nvPr/>
        </p:nvSpPr>
        <p:spPr bwMode="auto">
          <a:xfrm>
            <a:off x="2428798" y="1706771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rgbClr val="025D58"/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5" name="TextBox 76"/>
          <p:cNvSpPr txBox="1"/>
          <p:nvPr/>
        </p:nvSpPr>
        <p:spPr>
          <a:xfrm>
            <a:off x="1731744" y="250338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1387399" y="287950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7" name="TextBox 76"/>
          <p:cNvSpPr txBox="1"/>
          <p:nvPr/>
        </p:nvSpPr>
        <p:spPr>
          <a:xfrm>
            <a:off x="1731744" y="488958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1387399" y="526569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9" name="TextBox 76"/>
          <p:cNvSpPr txBox="1"/>
          <p:nvPr/>
        </p:nvSpPr>
        <p:spPr>
          <a:xfrm>
            <a:off x="5231041" y="250338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4886696" y="287950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1" name="TextBox 76"/>
          <p:cNvSpPr txBox="1"/>
          <p:nvPr/>
        </p:nvSpPr>
        <p:spPr>
          <a:xfrm>
            <a:off x="5231041" y="488958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4886696" y="526569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3" name="TextBox 76"/>
          <p:cNvSpPr txBox="1"/>
          <p:nvPr/>
        </p:nvSpPr>
        <p:spPr>
          <a:xfrm>
            <a:off x="8727806" y="250338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8383461" y="287950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5" name="TextBox 76"/>
          <p:cNvSpPr txBox="1"/>
          <p:nvPr/>
        </p:nvSpPr>
        <p:spPr>
          <a:xfrm>
            <a:off x="8727806" y="488958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8383461" y="526569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3" name="TextBox 76"/>
          <p:cNvSpPr txBox="1"/>
          <p:nvPr/>
        </p:nvSpPr>
        <p:spPr>
          <a:xfrm>
            <a:off x="1312846" y="1902064"/>
            <a:ext cx="1335817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312846" y="2319397"/>
            <a:ext cx="3259603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5" name="TextBox 76"/>
          <p:cNvSpPr txBox="1"/>
          <p:nvPr/>
        </p:nvSpPr>
        <p:spPr>
          <a:xfrm>
            <a:off x="1312846" y="4372131"/>
            <a:ext cx="1335817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312846" y="4789464"/>
            <a:ext cx="3259603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aphicFrame>
        <p:nvGraphicFramePr>
          <p:cNvPr id="110" name="图表 109"/>
          <p:cNvGraphicFramePr/>
          <p:nvPr/>
        </p:nvGraphicFramePr>
        <p:xfrm>
          <a:off x="5924933" y="1504707"/>
          <a:ext cx="5148070" cy="4331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3" name="流程图: 决策 92"/>
          <p:cNvSpPr/>
          <p:nvPr/>
        </p:nvSpPr>
        <p:spPr>
          <a:xfrm>
            <a:off x="5378783" y="1842241"/>
            <a:ext cx="1436711" cy="96312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01</a:t>
            </a:r>
            <a:endParaRPr lang="zh-CN" altLang="en-US" sz="24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4" name="流程图: 决策 93"/>
          <p:cNvSpPr/>
          <p:nvPr/>
        </p:nvSpPr>
        <p:spPr>
          <a:xfrm rot="10800000" flipV="1">
            <a:off x="5378783" y="4319487"/>
            <a:ext cx="1436711" cy="96312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04</a:t>
            </a:r>
            <a:endParaRPr lang="zh-CN" altLang="en-US" sz="24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5" name="任意多边形 94"/>
          <p:cNvSpPr/>
          <p:nvPr/>
        </p:nvSpPr>
        <p:spPr>
          <a:xfrm rot="20089555">
            <a:off x="6690266" y="2227035"/>
            <a:ext cx="958566" cy="1432157"/>
          </a:xfrm>
          <a:custGeom>
            <a:avLst/>
            <a:gdLst>
              <a:gd name="connsiteX0" fmla="*/ 292182 w 668618"/>
              <a:gd name="connsiteY0" fmla="*/ 0 h 997935"/>
              <a:gd name="connsiteX1" fmla="*/ 668618 w 668618"/>
              <a:gd name="connsiteY1" fmla="*/ 470743 h 997935"/>
              <a:gd name="connsiteX2" fmla="*/ 376436 w 668618"/>
              <a:gd name="connsiteY2" fmla="*/ 997935 h 997935"/>
              <a:gd name="connsiteX3" fmla="*/ 0 w 668618"/>
              <a:gd name="connsiteY3" fmla="*/ 527192 h 997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618" h="997935">
                <a:moveTo>
                  <a:pt x="292182" y="0"/>
                </a:moveTo>
                <a:lnTo>
                  <a:pt x="668618" y="470743"/>
                </a:lnTo>
                <a:lnTo>
                  <a:pt x="376436" y="997935"/>
                </a:lnTo>
                <a:lnTo>
                  <a:pt x="0" y="52719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02</a:t>
            </a:r>
            <a:endParaRPr lang="zh-CN" altLang="en-US" sz="24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6" name="任意多边形 95"/>
          <p:cNvSpPr/>
          <p:nvPr/>
        </p:nvSpPr>
        <p:spPr>
          <a:xfrm rot="1195699">
            <a:off x="4549998" y="2236142"/>
            <a:ext cx="947182" cy="1413942"/>
          </a:xfrm>
          <a:custGeom>
            <a:avLst/>
            <a:gdLst>
              <a:gd name="connsiteX0" fmla="*/ 417898 w 660656"/>
              <a:gd name="connsiteY0" fmla="*/ 0 h 986053"/>
              <a:gd name="connsiteX1" fmla="*/ 660656 w 660656"/>
              <a:gd name="connsiteY1" fmla="*/ 551698 h 986053"/>
              <a:gd name="connsiteX2" fmla="*/ 242758 w 660656"/>
              <a:gd name="connsiteY2" fmla="*/ 986053 h 986053"/>
              <a:gd name="connsiteX3" fmla="*/ 0 w 660656"/>
              <a:gd name="connsiteY3" fmla="*/ 434354 h 986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656" h="986053">
                <a:moveTo>
                  <a:pt x="417898" y="0"/>
                </a:moveTo>
                <a:lnTo>
                  <a:pt x="660656" y="551698"/>
                </a:lnTo>
                <a:lnTo>
                  <a:pt x="242758" y="986053"/>
                </a:lnTo>
                <a:lnTo>
                  <a:pt x="0" y="43435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06</a:t>
            </a:r>
            <a:endParaRPr lang="zh-CN" altLang="en-US" sz="24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7" name="任意多边形 96"/>
          <p:cNvSpPr/>
          <p:nvPr/>
        </p:nvSpPr>
        <p:spPr>
          <a:xfrm rot="19903292">
            <a:off x="4543167" y="3463380"/>
            <a:ext cx="960844" cy="1436712"/>
          </a:xfrm>
          <a:custGeom>
            <a:avLst/>
            <a:gdLst>
              <a:gd name="connsiteX0" fmla="*/ 320303 w 670693"/>
              <a:gd name="connsiteY0" fmla="*/ 0 h 1001034"/>
              <a:gd name="connsiteX1" fmla="*/ 670693 w 670693"/>
              <a:gd name="connsiteY1" fmla="*/ 490438 h 1001034"/>
              <a:gd name="connsiteX2" fmla="*/ 350390 w 670693"/>
              <a:gd name="connsiteY2" fmla="*/ 1001034 h 1001034"/>
              <a:gd name="connsiteX3" fmla="*/ 0 w 670693"/>
              <a:gd name="connsiteY3" fmla="*/ 510596 h 100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0693" h="1001034">
                <a:moveTo>
                  <a:pt x="320303" y="0"/>
                </a:moveTo>
                <a:lnTo>
                  <a:pt x="670693" y="490438"/>
                </a:lnTo>
                <a:lnTo>
                  <a:pt x="350390" y="1001034"/>
                </a:lnTo>
                <a:lnTo>
                  <a:pt x="0" y="5105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05</a:t>
            </a:r>
            <a:endParaRPr lang="zh-CN" altLang="en-US" sz="24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8" name="任意多边形 97"/>
          <p:cNvSpPr/>
          <p:nvPr/>
        </p:nvSpPr>
        <p:spPr>
          <a:xfrm rot="1250443">
            <a:off x="6694820" y="3472487"/>
            <a:ext cx="949458" cy="1418497"/>
          </a:xfrm>
          <a:custGeom>
            <a:avLst/>
            <a:gdLst>
              <a:gd name="connsiteX0" fmla="*/ 410928 w 662441"/>
              <a:gd name="connsiteY0" fmla="*/ 0 h 988716"/>
              <a:gd name="connsiteX1" fmla="*/ 662441 w 662441"/>
              <a:gd name="connsiteY1" fmla="*/ 547762 h 988716"/>
              <a:gd name="connsiteX2" fmla="*/ 251512 w 662441"/>
              <a:gd name="connsiteY2" fmla="*/ 988716 h 988716"/>
              <a:gd name="connsiteX3" fmla="*/ 0 w 662441"/>
              <a:gd name="connsiteY3" fmla="*/ 440954 h 988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441" h="988716">
                <a:moveTo>
                  <a:pt x="410928" y="0"/>
                </a:moveTo>
                <a:lnTo>
                  <a:pt x="662441" y="547762"/>
                </a:lnTo>
                <a:lnTo>
                  <a:pt x="251512" y="988716"/>
                </a:lnTo>
                <a:lnTo>
                  <a:pt x="0" y="44095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03</a:t>
            </a:r>
            <a:endParaRPr lang="zh-CN" altLang="en-US" sz="24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0" name="TextBox 76"/>
          <p:cNvSpPr txBox="1"/>
          <p:nvPr/>
        </p:nvSpPr>
        <p:spPr>
          <a:xfrm>
            <a:off x="8321693" y="1389275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8321693" y="1666058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2" name="TextBox 76"/>
          <p:cNvSpPr txBox="1"/>
          <p:nvPr/>
        </p:nvSpPr>
        <p:spPr>
          <a:xfrm>
            <a:off x="8321693" y="3071033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321693" y="3347816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4" name="TextBox 76"/>
          <p:cNvSpPr txBox="1"/>
          <p:nvPr/>
        </p:nvSpPr>
        <p:spPr>
          <a:xfrm>
            <a:off x="8321693" y="4529916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8321693" y="4806699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TextBox 76"/>
          <p:cNvSpPr txBox="1"/>
          <p:nvPr/>
        </p:nvSpPr>
        <p:spPr>
          <a:xfrm>
            <a:off x="2163820" y="1389275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1048425" y="1666058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8" name="TextBox 76"/>
          <p:cNvSpPr txBox="1"/>
          <p:nvPr/>
        </p:nvSpPr>
        <p:spPr>
          <a:xfrm>
            <a:off x="2163820" y="3071033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048425" y="3347816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0" name="TextBox 76"/>
          <p:cNvSpPr txBox="1"/>
          <p:nvPr/>
        </p:nvSpPr>
        <p:spPr>
          <a:xfrm>
            <a:off x="2163820" y="4529916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048425" y="4806699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060250" y="4139184"/>
            <a:ext cx="3694539" cy="1820594"/>
            <a:chOff x="3286" y="1880"/>
            <a:chExt cx="1108" cy="546"/>
          </a:xfrm>
          <a:solidFill>
            <a:schemeClr val="bg1">
              <a:lumMod val="95000"/>
            </a:schemeClr>
          </a:solidFill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286" y="1880"/>
              <a:ext cx="1108" cy="546"/>
            </a:xfrm>
            <a:custGeom>
              <a:avLst/>
              <a:gdLst>
                <a:gd name="T0" fmla="*/ 378 w 466"/>
                <a:gd name="T1" fmla="*/ 70 h 228"/>
                <a:gd name="T2" fmla="*/ 371 w 466"/>
                <a:gd name="T3" fmla="*/ 71 h 228"/>
                <a:gd name="T4" fmla="*/ 214 w 466"/>
                <a:gd name="T5" fmla="*/ 10 h 228"/>
                <a:gd name="T6" fmla="*/ 74 w 466"/>
                <a:gd name="T7" fmla="*/ 104 h 228"/>
                <a:gd name="T8" fmla="*/ 95 w 466"/>
                <a:gd name="T9" fmla="*/ 195 h 228"/>
                <a:gd name="T10" fmla="*/ 148 w 466"/>
                <a:gd name="T11" fmla="*/ 228 h 228"/>
                <a:gd name="T12" fmla="*/ 293 w 466"/>
                <a:gd name="T13" fmla="*/ 183 h 228"/>
                <a:gd name="T14" fmla="*/ 334 w 466"/>
                <a:gd name="T15" fmla="*/ 221 h 228"/>
                <a:gd name="T16" fmla="*/ 393 w 466"/>
                <a:gd name="T17" fmla="*/ 173 h 228"/>
                <a:gd name="T18" fmla="*/ 456 w 466"/>
                <a:gd name="T19" fmla="*/ 157 h 228"/>
                <a:gd name="T20" fmla="*/ 37 w 466"/>
                <a:gd name="T21" fmla="*/ 122 h 228"/>
                <a:gd name="T22" fmla="*/ 53 w 466"/>
                <a:gd name="T23" fmla="*/ 123 h 228"/>
                <a:gd name="T24" fmla="*/ 22 w 466"/>
                <a:gd name="T25" fmla="*/ 141 h 228"/>
                <a:gd name="T26" fmla="*/ 179 w 466"/>
                <a:gd name="T27" fmla="*/ 176 h 228"/>
                <a:gd name="T28" fmla="*/ 107 w 466"/>
                <a:gd name="T29" fmla="*/ 191 h 228"/>
                <a:gd name="T30" fmla="*/ 179 w 466"/>
                <a:gd name="T31" fmla="*/ 176 h 228"/>
                <a:gd name="T32" fmla="*/ 373 w 466"/>
                <a:gd name="T33" fmla="*/ 194 h 228"/>
                <a:gd name="T34" fmla="*/ 311 w 466"/>
                <a:gd name="T35" fmla="*/ 173 h 228"/>
                <a:gd name="T36" fmla="*/ 342 w 466"/>
                <a:gd name="T37" fmla="*/ 143 h 228"/>
                <a:gd name="T38" fmla="*/ 380 w 466"/>
                <a:gd name="T39" fmla="*/ 178 h 228"/>
                <a:gd name="T40" fmla="*/ 441 w 466"/>
                <a:gd name="T41" fmla="*/ 148 h 228"/>
                <a:gd name="T42" fmla="*/ 388 w 466"/>
                <a:gd name="T43" fmla="*/ 162 h 228"/>
                <a:gd name="T44" fmla="*/ 335 w 466"/>
                <a:gd name="T45" fmla="*/ 130 h 228"/>
                <a:gd name="T46" fmla="*/ 298 w 466"/>
                <a:gd name="T47" fmla="*/ 167 h 228"/>
                <a:gd name="T48" fmla="*/ 237 w 466"/>
                <a:gd name="T49" fmla="*/ 170 h 228"/>
                <a:gd name="T50" fmla="*/ 139 w 466"/>
                <a:gd name="T51" fmla="*/ 129 h 228"/>
                <a:gd name="T52" fmla="*/ 90 w 466"/>
                <a:gd name="T53" fmla="*/ 182 h 228"/>
                <a:gd name="T54" fmla="*/ 19 w 466"/>
                <a:gd name="T55" fmla="*/ 151 h 228"/>
                <a:gd name="T56" fmla="*/ 66 w 466"/>
                <a:gd name="T57" fmla="*/ 131 h 228"/>
                <a:gd name="T58" fmla="*/ 74 w 466"/>
                <a:gd name="T59" fmla="*/ 110 h 228"/>
                <a:gd name="T60" fmla="*/ 122 w 466"/>
                <a:gd name="T61" fmla="*/ 51 h 228"/>
                <a:gd name="T62" fmla="*/ 280 w 466"/>
                <a:gd name="T63" fmla="*/ 23 h 228"/>
                <a:gd name="T64" fmla="*/ 362 w 466"/>
                <a:gd name="T65" fmla="*/ 81 h 228"/>
                <a:gd name="T66" fmla="*/ 405 w 466"/>
                <a:gd name="T67" fmla="*/ 87 h 228"/>
                <a:gd name="T68" fmla="*/ 441 w 466"/>
                <a:gd name="T69" fmla="*/ 14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6" h="228">
                  <a:moveTo>
                    <a:pt x="455" y="108"/>
                  </a:moveTo>
                  <a:cubicBezTo>
                    <a:pt x="447" y="68"/>
                    <a:pt x="411" y="61"/>
                    <a:pt x="378" y="70"/>
                  </a:cubicBezTo>
                  <a:cubicBezTo>
                    <a:pt x="376" y="70"/>
                    <a:pt x="374" y="71"/>
                    <a:pt x="372" y="71"/>
                  </a:cubicBezTo>
                  <a:cubicBezTo>
                    <a:pt x="372" y="71"/>
                    <a:pt x="372" y="71"/>
                    <a:pt x="371" y="71"/>
                  </a:cubicBezTo>
                  <a:cubicBezTo>
                    <a:pt x="367" y="51"/>
                    <a:pt x="336" y="34"/>
                    <a:pt x="320" y="22"/>
                  </a:cubicBezTo>
                  <a:cubicBezTo>
                    <a:pt x="291" y="0"/>
                    <a:pt x="247" y="9"/>
                    <a:pt x="214" y="10"/>
                  </a:cubicBezTo>
                  <a:cubicBezTo>
                    <a:pt x="188" y="11"/>
                    <a:pt x="145" y="10"/>
                    <a:pt x="124" y="30"/>
                  </a:cubicBezTo>
                  <a:cubicBezTo>
                    <a:pt x="103" y="50"/>
                    <a:pt x="84" y="76"/>
                    <a:pt x="74" y="104"/>
                  </a:cubicBezTo>
                  <a:cubicBezTo>
                    <a:pt x="40" y="95"/>
                    <a:pt x="9" y="119"/>
                    <a:pt x="5" y="153"/>
                  </a:cubicBezTo>
                  <a:cubicBezTo>
                    <a:pt x="0" y="199"/>
                    <a:pt x="64" y="197"/>
                    <a:pt x="95" y="195"/>
                  </a:cubicBezTo>
                  <a:cubicBezTo>
                    <a:pt x="97" y="204"/>
                    <a:pt x="104" y="213"/>
                    <a:pt x="111" y="219"/>
                  </a:cubicBezTo>
                  <a:cubicBezTo>
                    <a:pt x="120" y="228"/>
                    <a:pt x="137" y="228"/>
                    <a:pt x="148" y="228"/>
                  </a:cubicBezTo>
                  <a:cubicBezTo>
                    <a:pt x="172" y="228"/>
                    <a:pt x="189" y="209"/>
                    <a:pt x="190" y="187"/>
                  </a:cubicBezTo>
                  <a:cubicBezTo>
                    <a:pt x="223" y="192"/>
                    <a:pt x="259" y="185"/>
                    <a:pt x="293" y="183"/>
                  </a:cubicBezTo>
                  <a:cubicBezTo>
                    <a:pt x="295" y="183"/>
                    <a:pt x="296" y="183"/>
                    <a:pt x="298" y="183"/>
                  </a:cubicBezTo>
                  <a:cubicBezTo>
                    <a:pt x="296" y="201"/>
                    <a:pt x="317" y="219"/>
                    <a:pt x="334" y="221"/>
                  </a:cubicBezTo>
                  <a:cubicBezTo>
                    <a:pt x="351" y="223"/>
                    <a:pt x="366" y="222"/>
                    <a:pt x="380" y="211"/>
                  </a:cubicBezTo>
                  <a:cubicBezTo>
                    <a:pt x="393" y="201"/>
                    <a:pt x="393" y="187"/>
                    <a:pt x="393" y="173"/>
                  </a:cubicBezTo>
                  <a:cubicBezTo>
                    <a:pt x="394" y="174"/>
                    <a:pt x="395" y="174"/>
                    <a:pt x="396" y="174"/>
                  </a:cubicBezTo>
                  <a:cubicBezTo>
                    <a:pt x="415" y="176"/>
                    <a:pt x="441" y="170"/>
                    <a:pt x="456" y="157"/>
                  </a:cubicBezTo>
                  <a:cubicBezTo>
                    <a:pt x="466" y="148"/>
                    <a:pt x="457" y="120"/>
                    <a:pt x="455" y="108"/>
                  </a:cubicBezTo>
                  <a:close/>
                  <a:moveTo>
                    <a:pt x="37" y="122"/>
                  </a:moveTo>
                  <a:cubicBezTo>
                    <a:pt x="42" y="118"/>
                    <a:pt x="47" y="116"/>
                    <a:pt x="53" y="115"/>
                  </a:cubicBezTo>
                  <a:cubicBezTo>
                    <a:pt x="52" y="117"/>
                    <a:pt x="53" y="120"/>
                    <a:pt x="53" y="123"/>
                  </a:cubicBezTo>
                  <a:cubicBezTo>
                    <a:pt x="54" y="129"/>
                    <a:pt x="53" y="133"/>
                    <a:pt x="48" y="138"/>
                  </a:cubicBezTo>
                  <a:cubicBezTo>
                    <a:pt x="40" y="145"/>
                    <a:pt x="31" y="141"/>
                    <a:pt x="22" y="141"/>
                  </a:cubicBezTo>
                  <a:cubicBezTo>
                    <a:pt x="24" y="134"/>
                    <a:pt x="30" y="127"/>
                    <a:pt x="37" y="122"/>
                  </a:cubicBezTo>
                  <a:close/>
                  <a:moveTo>
                    <a:pt x="179" y="176"/>
                  </a:moveTo>
                  <a:cubicBezTo>
                    <a:pt x="173" y="193"/>
                    <a:pt x="171" y="211"/>
                    <a:pt x="148" y="212"/>
                  </a:cubicBezTo>
                  <a:cubicBezTo>
                    <a:pt x="132" y="214"/>
                    <a:pt x="112" y="208"/>
                    <a:pt x="107" y="191"/>
                  </a:cubicBezTo>
                  <a:cubicBezTo>
                    <a:pt x="108" y="190"/>
                    <a:pt x="109" y="189"/>
                    <a:pt x="109" y="187"/>
                  </a:cubicBezTo>
                  <a:cubicBezTo>
                    <a:pt x="104" y="137"/>
                    <a:pt x="168" y="133"/>
                    <a:pt x="179" y="176"/>
                  </a:cubicBezTo>
                  <a:cubicBezTo>
                    <a:pt x="179" y="176"/>
                    <a:pt x="179" y="176"/>
                    <a:pt x="179" y="176"/>
                  </a:cubicBezTo>
                  <a:close/>
                  <a:moveTo>
                    <a:pt x="373" y="194"/>
                  </a:moveTo>
                  <a:cubicBezTo>
                    <a:pt x="367" y="204"/>
                    <a:pt x="355" y="205"/>
                    <a:pt x="345" y="205"/>
                  </a:cubicBezTo>
                  <a:cubicBezTo>
                    <a:pt x="322" y="206"/>
                    <a:pt x="310" y="194"/>
                    <a:pt x="311" y="173"/>
                  </a:cubicBezTo>
                  <a:cubicBezTo>
                    <a:pt x="311" y="172"/>
                    <a:pt x="311" y="171"/>
                    <a:pt x="310" y="171"/>
                  </a:cubicBezTo>
                  <a:cubicBezTo>
                    <a:pt x="315" y="156"/>
                    <a:pt x="326" y="145"/>
                    <a:pt x="342" y="143"/>
                  </a:cubicBezTo>
                  <a:cubicBezTo>
                    <a:pt x="362" y="141"/>
                    <a:pt x="369" y="161"/>
                    <a:pt x="377" y="175"/>
                  </a:cubicBezTo>
                  <a:cubicBezTo>
                    <a:pt x="378" y="176"/>
                    <a:pt x="379" y="177"/>
                    <a:pt x="380" y="178"/>
                  </a:cubicBezTo>
                  <a:cubicBezTo>
                    <a:pt x="378" y="184"/>
                    <a:pt x="375" y="190"/>
                    <a:pt x="373" y="194"/>
                  </a:cubicBezTo>
                  <a:close/>
                  <a:moveTo>
                    <a:pt x="441" y="148"/>
                  </a:moveTo>
                  <a:cubicBezTo>
                    <a:pt x="426" y="151"/>
                    <a:pt x="409" y="152"/>
                    <a:pt x="394" y="156"/>
                  </a:cubicBezTo>
                  <a:cubicBezTo>
                    <a:pt x="391" y="157"/>
                    <a:pt x="389" y="159"/>
                    <a:pt x="388" y="162"/>
                  </a:cubicBezTo>
                  <a:cubicBezTo>
                    <a:pt x="382" y="152"/>
                    <a:pt x="376" y="141"/>
                    <a:pt x="367" y="134"/>
                  </a:cubicBezTo>
                  <a:cubicBezTo>
                    <a:pt x="358" y="128"/>
                    <a:pt x="345" y="128"/>
                    <a:pt x="335" y="130"/>
                  </a:cubicBezTo>
                  <a:cubicBezTo>
                    <a:pt x="315" y="132"/>
                    <a:pt x="302" y="149"/>
                    <a:pt x="300" y="167"/>
                  </a:cubicBezTo>
                  <a:cubicBezTo>
                    <a:pt x="300" y="166"/>
                    <a:pt x="299" y="166"/>
                    <a:pt x="298" y="167"/>
                  </a:cubicBezTo>
                  <a:cubicBezTo>
                    <a:pt x="293" y="168"/>
                    <a:pt x="288" y="168"/>
                    <a:pt x="284" y="169"/>
                  </a:cubicBezTo>
                  <a:cubicBezTo>
                    <a:pt x="268" y="170"/>
                    <a:pt x="252" y="170"/>
                    <a:pt x="237" y="170"/>
                  </a:cubicBezTo>
                  <a:cubicBezTo>
                    <a:pt x="218" y="171"/>
                    <a:pt x="194" y="180"/>
                    <a:pt x="188" y="159"/>
                  </a:cubicBezTo>
                  <a:cubicBezTo>
                    <a:pt x="182" y="139"/>
                    <a:pt x="158" y="129"/>
                    <a:pt x="139" y="129"/>
                  </a:cubicBezTo>
                  <a:cubicBezTo>
                    <a:pt x="117" y="129"/>
                    <a:pt x="102" y="150"/>
                    <a:pt x="95" y="168"/>
                  </a:cubicBezTo>
                  <a:cubicBezTo>
                    <a:pt x="94" y="172"/>
                    <a:pt x="97" y="181"/>
                    <a:pt x="90" y="182"/>
                  </a:cubicBezTo>
                  <a:cubicBezTo>
                    <a:pt x="79" y="182"/>
                    <a:pt x="67" y="183"/>
                    <a:pt x="56" y="183"/>
                  </a:cubicBezTo>
                  <a:cubicBezTo>
                    <a:pt x="32" y="183"/>
                    <a:pt x="18" y="168"/>
                    <a:pt x="19" y="151"/>
                  </a:cubicBezTo>
                  <a:cubicBezTo>
                    <a:pt x="29" y="158"/>
                    <a:pt x="47" y="155"/>
                    <a:pt x="56" y="148"/>
                  </a:cubicBezTo>
                  <a:cubicBezTo>
                    <a:pt x="62" y="144"/>
                    <a:pt x="66" y="138"/>
                    <a:pt x="66" y="131"/>
                  </a:cubicBezTo>
                  <a:cubicBezTo>
                    <a:pt x="67" y="125"/>
                    <a:pt x="67" y="117"/>
                    <a:pt x="62" y="113"/>
                  </a:cubicBezTo>
                  <a:cubicBezTo>
                    <a:pt x="66" y="112"/>
                    <a:pt x="70" y="111"/>
                    <a:pt x="74" y="110"/>
                  </a:cubicBezTo>
                  <a:cubicBezTo>
                    <a:pt x="76" y="111"/>
                    <a:pt x="79" y="111"/>
                    <a:pt x="80" y="109"/>
                  </a:cubicBezTo>
                  <a:cubicBezTo>
                    <a:pt x="94" y="90"/>
                    <a:pt x="107" y="70"/>
                    <a:pt x="122" y="51"/>
                  </a:cubicBezTo>
                  <a:cubicBezTo>
                    <a:pt x="143" y="28"/>
                    <a:pt x="172" y="27"/>
                    <a:pt x="201" y="24"/>
                  </a:cubicBezTo>
                  <a:cubicBezTo>
                    <a:pt x="227" y="22"/>
                    <a:pt x="254" y="23"/>
                    <a:pt x="280" y="23"/>
                  </a:cubicBezTo>
                  <a:cubicBezTo>
                    <a:pt x="318" y="23"/>
                    <a:pt x="344" y="52"/>
                    <a:pt x="359" y="79"/>
                  </a:cubicBezTo>
                  <a:cubicBezTo>
                    <a:pt x="360" y="80"/>
                    <a:pt x="361" y="81"/>
                    <a:pt x="362" y="81"/>
                  </a:cubicBezTo>
                  <a:cubicBezTo>
                    <a:pt x="367" y="90"/>
                    <a:pt x="383" y="89"/>
                    <a:pt x="391" y="88"/>
                  </a:cubicBezTo>
                  <a:cubicBezTo>
                    <a:pt x="394" y="88"/>
                    <a:pt x="399" y="88"/>
                    <a:pt x="405" y="87"/>
                  </a:cubicBezTo>
                  <a:cubicBezTo>
                    <a:pt x="422" y="88"/>
                    <a:pt x="435" y="93"/>
                    <a:pt x="440" y="112"/>
                  </a:cubicBezTo>
                  <a:cubicBezTo>
                    <a:pt x="441" y="117"/>
                    <a:pt x="448" y="146"/>
                    <a:pt x="441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529" y="1968"/>
              <a:ext cx="301" cy="175"/>
            </a:xfrm>
            <a:custGeom>
              <a:avLst/>
              <a:gdLst>
                <a:gd name="T0" fmla="*/ 121 w 127"/>
                <a:gd name="T1" fmla="*/ 27 h 73"/>
                <a:gd name="T2" fmla="*/ 59 w 127"/>
                <a:gd name="T3" fmla="*/ 8 h 73"/>
                <a:gd name="T4" fmla="*/ 53 w 127"/>
                <a:gd name="T5" fmla="*/ 12 h 73"/>
                <a:gd name="T6" fmla="*/ 44 w 127"/>
                <a:gd name="T7" fmla="*/ 10 h 73"/>
                <a:gd name="T8" fmla="*/ 15 w 127"/>
                <a:gd name="T9" fmla="*/ 64 h 73"/>
                <a:gd name="T10" fmla="*/ 43 w 127"/>
                <a:gd name="T11" fmla="*/ 70 h 73"/>
                <a:gd name="T12" fmla="*/ 99 w 127"/>
                <a:gd name="T13" fmla="*/ 68 h 73"/>
                <a:gd name="T14" fmla="*/ 121 w 127"/>
                <a:gd name="T15" fmla="*/ 27 h 73"/>
                <a:gd name="T16" fmla="*/ 84 w 127"/>
                <a:gd name="T17" fmla="*/ 57 h 73"/>
                <a:gd name="T18" fmla="*/ 36 w 127"/>
                <a:gd name="T19" fmla="*/ 57 h 73"/>
                <a:gd name="T20" fmla="*/ 52 w 127"/>
                <a:gd name="T21" fmla="*/ 19 h 73"/>
                <a:gd name="T22" fmla="*/ 53 w 127"/>
                <a:gd name="T23" fmla="*/ 18 h 73"/>
                <a:gd name="T24" fmla="*/ 59 w 127"/>
                <a:gd name="T25" fmla="*/ 22 h 73"/>
                <a:gd name="T26" fmla="*/ 109 w 127"/>
                <a:gd name="T27" fmla="*/ 32 h 73"/>
                <a:gd name="T28" fmla="*/ 110 w 127"/>
                <a:gd name="T29" fmla="*/ 44 h 73"/>
                <a:gd name="T30" fmla="*/ 84 w 127"/>
                <a:gd name="T31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73">
                  <a:moveTo>
                    <a:pt x="121" y="27"/>
                  </a:moveTo>
                  <a:cubicBezTo>
                    <a:pt x="122" y="0"/>
                    <a:pt x="74" y="8"/>
                    <a:pt x="59" y="8"/>
                  </a:cubicBezTo>
                  <a:cubicBezTo>
                    <a:pt x="56" y="8"/>
                    <a:pt x="54" y="10"/>
                    <a:pt x="53" y="12"/>
                  </a:cubicBezTo>
                  <a:cubicBezTo>
                    <a:pt x="52" y="9"/>
                    <a:pt x="48" y="7"/>
                    <a:pt x="44" y="10"/>
                  </a:cubicBezTo>
                  <a:cubicBezTo>
                    <a:pt x="33" y="19"/>
                    <a:pt x="0" y="47"/>
                    <a:pt x="15" y="64"/>
                  </a:cubicBezTo>
                  <a:cubicBezTo>
                    <a:pt x="22" y="73"/>
                    <a:pt x="32" y="70"/>
                    <a:pt x="43" y="70"/>
                  </a:cubicBezTo>
                  <a:cubicBezTo>
                    <a:pt x="61" y="70"/>
                    <a:pt x="80" y="68"/>
                    <a:pt x="99" y="68"/>
                  </a:cubicBezTo>
                  <a:cubicBezTo>
                    <a:pt x="127" y="67"/>
                    <a:pt x="120" y="48"/>
                    <a:pt x="121" y="27"/>
                  </a:cubicBezTo>
                  <a:close/>
                  <a:moveTo>
                    <a:pt x="84" y="57"/>
                  </a:moveTo>
                  <a:cubicBezTo>
                    <a:pt x="68" y="56"/>
                    <a:pt x="52" y="56"/>
                    <a:pt x="36" y="57"/>
                  </a:cubicBezTo>
                  <a:cubicBezTo>
                    <a:pt x="13" y="57"/>
                    <a:pt x="47" y="26"/>
                    <a:pt x="52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20"/>
                    <a:pt x="56" y="22"/>
                    <a:pt x="59" y="22"/>
                  </a:cubicBezTo>
                  <a:cubicBezTo>
                    <a:pt x="69" y="23"/>
                    <a:pt x="109" y="17"/>
                    <a:pt x="109" y="32"/>
                  </a:cubicBezTo>
                  <a:cubicBezTo>
                    <a:pt x="109" y="37"/>
                    <a:pt x="109" y="40"/>
                    <a:pt x="110" y="44"/>
                  </a:cubicBezTo>
                  <a:cubicBezTo>
                    <a:pt x="112" y="61"/>
                    <a:pt x="94" y="57"/>
                    <a:pt x="84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849" y="1975"/>
              <a:ext cx="243" cy="156"/>
            </a:xfrm>
            <a:custGeom>
              <a:avLst/>
              <a:gdLst>
                <a:gd name="T0" fmla="*/ 83 w 102"/>
                <a:gd name="T1" fmla="*/ 18 h 65"/>
                <a:gd name="T2" fmla="*/ 19 w 102"/>
                <a:gd name="T3" fmla="*/ 3 h 65"/>
                <a:gd name="T4" fmla="*/ 21 w 102"/>
                <a:gd name="T5" fmla="*/ 21 h 65"/>
                <a:gd name="T6" fmla="*/ 59 w 102"/>
                <a:gd name="T7" fmla="*/ 23 h 65"/>
                <a:gd name="T8" fmla="*/ 75 w 102"/>
                <a:gd name="T9" fmla="*/ 34 h 65"/>
                <a:gd name="T10" fmla="*/ 65 w 102"/>
                <a:gd name="T11" fmla="*/ 47 h 65"/>
                <a:gd name="T12" fmla="*/ 24 w 102"/>
                <a:gd name="T13" fmla="*/ 46 h 65"/>
                <a:gd name="T14" fmla="*/ 11 w 102"/>
                <a:gd name="T15" fmla="*/ 11 h 65"/>
                <a:gd name="T16" fmla="*/ 4 w 102"/>
                <a:gd name="T17" fmla="*/ 12 h 65"/>
                <a:gd name="T18" fmla="*/ 20 w 102"/>
                <a:gd name="T19" fmla="*/ 60 h 65"/>
                <a:gd name="T20" fmla="*/ 85 w 102"/>
                <a:gd name="T21" fmla="*/ 56 h 65"/>
                <a:gd name="T22" fmla="*/ 83 w 102"/>
                <a:gd name="T23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65">
                  <a:moveTo>
                    <a:pt x="83" y="18"/>
                  </a:moveTo>
                  <a:cubicBezTo>
                    <a:pt x="66" y="2"/>
                    <a:pt x="41" y="0"/>
                    <a:pt x="19" y="3"/>
                  </a:cubicBezTo>
                  <a:cubicBezTo>
                    <a:pt x="9" y="5"/>
                    <a:pt x="11" y="21"/>
                    <a:pt x="21" y="21"/>
                  </a:cubicBezTo>
                  <a:cubicBezTo>
                    <a:pt x="34" y="21"/>
                    <a:pt x="46" y="21"/>
                    <a:pt x="59" y="23"/>
                  </a:cubicBezTo>
                  <a:cubicBezTo>
                    <a:pt x="66" y="24"/>
                    <a:pt x="72" y="29"/>
                    <a:pt x="75" y="34"/>
                  </a:cubicBezTo>
                  <a:cubicBezTo>
                    <a:pt x="82" y="43"/>
                    <a:pt x="72" y="45"/>
                    <a:pt x="65" y="47"/>
                  </a:cubicBezTo>
                  <a:cubicBezTo>
                    <a:pt x="52" y="50"/>
                    <a:pt x="36" y="49"/>
                    <a:pt x="24" y="46"/>
                  </a:cubicBezTo>
                  <a:cubicBezTo>
                    <a:pt x="15" y="45"/>
                    <a:pt x="15" y="18"/>
                    <a:pt x="11" y="11"/>
                  </a:cubicBezTo>
                  <a:cubicBezTo>
                    <a:pt x="9" y="8"/>
                    <a:pt x="5" y="9"/>
                    <a:pt x="4" y="12"/>
                  </a:cubicBezTo>
                  <a:cubicBezTo>
                    <a:pt x="0" y="26"/>
                    <a:pt x="1" y="56"/>
                    <a:pt x="20" y="60"/>
                  </a:cubicBezTo>
                  <a:cubicBezTo>
                    <a:pt x="41" y="65"/>
                    <a:pt x="65" y="65"/>
                    <a:pt x="85" y="56"/>
                  </a:cubicBezTo>
                  <a:cubicBezTo>
                    <a:pt x="102" y="47"/>
                    <a:pt x="93" y="27"/>
                    <a:pt x="8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3597" y="2280"/>
              <a:ext cx="58" cy="60"/>
            </a:xfrm>
            <a:custGeom>
              <a:avLst/>
              <a:gdLst>
                <a:gd name="T0" fmla="*/ 13 w 24"/>
                <a:gd name="T1" fmla="*/ 1 h 25"/>
                <a:gd name="T2" fmla="*/ 12 w 24"/>
                <a:gd name="T3" fmla="*/ 1 h 25"/>
                <a:gd name="T4" fmla="*/ 0 w 24"/>
                <a:gd name="T5" fmla="*/ 12 h 25"/>
                <a:gd name="T6" fmla="*/ 12 w 24"/>
                <a:gd name="T7" fmla="*/ 24 h 25"/>
                <a:gd name="T8" fmla="*/ 13 w 24"/>
                <a:gd name="T9" fmla="*/ 24 h 25"/>
                <a:gd name="T10" fmla="*/ 24 w 24"/>
                <a:gd name="T11" fmla="*/ 12 h 25"/>
                <a:gd name="T12" fmla="*/ 13 w 24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13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8"/>
                    <a:pt x="5" y="25"/>
                    <a:pt x="12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9" y="23"/>
                    <a:pt x="24" y="19"/>
                    <a:pt x="24" y="12"/>
                  </a:cubicBezTo>
                  <a:cubicBezTo>
                    <a:pt x="24" y="6"/>
                    <a:pt x="19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4075" y="2270"/>
              <a:ext cx="62" cy="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2" name="圆角矩形 101"/>
          <p:cNvSpPr/>
          <p:nvPr/>
        </p:nvSpPr>
        <p:spPr>
          <a:xfrm>
            <a:off x="1215511" y="1444711"/>
            <a:ext cx="3444036" cy="2003380"/>
          </a:xfrm>
          <a:prstGeom prst="roundRect">
            <a:avLst>
              <a:gd name="adj" fmla="val 8368"/>
            </a:avLst>
          </a:prstGeom>
          <a:solidFill>
            <a:schemeClr val="bg1">
              <a:lumMod val="95000"/>
            </a:schemeClr>
          </a:solidFill>
          <a:ln w="19050"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2995" tIns="51497" rIns="102995" bIns="51497" numCol="1" spcCol="0" rtlCol="0" fromWordArt="0" anchor="ctr" anchorCtr="0" forceAA="0" compatLnSpc="1">
            <a:noAutofit/>
          </a:bodyPr>
          <a:lstStyle/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103" name="TextBox 76"/>
          <p:cNvSpPr txBox="1"/>
          <p:nvPr/>
        </p:nvSpPr>
        <p:spPr>
          <a:xfrm>
            <a:off x="1411285" y="1733206"/>
            <a:ext cx="1550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400" b="1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411284" y="2168586"/>
            <a:ext cx="3042463" cy="1025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600" dirty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600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6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5" name="TextBox 76"/>
          <p:cNvSpPr txBox="1"/>
          <p:nvPr/>
        </p:nvSpPr>
        <p:spPr>
          <a:xfrm>
            <a:off x="6411127" y="1824450"/>
            <a:ext cx="2039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411128" y="2347670"/>
            <a:ext cx="4603989" cy="265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请在此添加文字说明，稻壳儿春秋广告模板。请在此添加文字说明，稻壳儿春秋广告模板。请在此添加文字说明，稻壳儿春秋广告模板。请在此添加文字说明，稻壳儿春秋广告模板。请在此添加文字说明，稻壳儿春秋广告模板。请在此添加文字说明，稻壳儿春秋广告模板。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10873945" y="200793"/>
            <a:ext cx="1119595" cy="1487674"/>
            <a:chOff x="405276" y="3528139"/>
            <a:chExt cx="1585382" cy="210659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>
              <a:off x="791149" y="3664282"/>
              <a:ext cx="653326" cy="375401"/>
            </a:xfrm>
            <a:custGeom>
              <a:avLst/>
              <a:gdLst>
                <a:gd name="T0" fmla="*/ 13 w 342"/>
                <a:gd name="T1" fmla="*/ 102 h 197"/>
                <a:gd name="T2" fmla="*/ 10 w 342"/>
                <a:gd name="T3" fmla="*/ 96 h 197"/>
                <a:gd name="T4" fmla="*/ 0 w 342"/>
                <a:gd name="T5" fmla="*/ 99 h 197"/>
                <a:gd name="T6" fmla="*/ 40 w 342"/>
                <a:gd name="T7" fmla="*/ 178 h 197"/>
                <a:gd name="T8" fmla="*/ 63 w 342"/>
                <a:gd name="T9" fmla="*/ 194 h 197"/>
                <a:gd name="T10" fmla="*/ 72 w 342"/>
                <a:gd name="T11" fmla="*/ 174 h 197"/>
                <a:gd name="T12" fmla="*/ 71 w 342"/>
                <a:gd name="T13" fmla="*/ 88 h 197"/>
                <a:gd name="T14" fmla="*/ 52 w 342"/>
                <a:gd name="T15" fmla="*/ 10 h 197"/>
                <a:gd name="T16" fmla="*/ 89 w 342"/>
                <a:gd name="T17" fmla="*/ 9 h 197"/>
                <a:gd name="T18" fmla="*/ 143 w 342"/>
                <a:gd name="T19" fmla="*/ 17 h 197"/>
                <a:gd name="T20" fmla="*/ 236 w 342"/>
                <a:gd name="T21" fmla="*/ 27 h 197"/>
                <a:gd name="T22" fmla="*/ 287 w 342"/>
                <a:gd name="T23" fmla="*/ 30 h 197"/>
                <a:gd name="T24" fmla="*/ 306 w 342"/>
                <a:gd name="T25" fmla="*/ 31 h 197"/>
                <a:gd name="T26" fmla="*/ 330 w 342"/>
                <a:gd name="T27" fmla="*/ 35 h 197"/>
                <a:gd name="T28" fmla="*/ 339 w 342"/>
                <a:gd name="T29" fmla="*/ 34 h 197"/>
                <a:gd name="T30" fmla="*/ 342 w 342"/>
                <a:gd name="T31" fmla="*/ 32 h 197"/>
                <a:gd name="T32" fmla="*/ 341 w 342"/>
                <a:gd name="T33" fmla="*/ 30 h 197"/>
                <a:gd name="T34" fmla="*/ 268 w 342"/>
                <a:gd name="T35" fmla="*/ 25 h 197"/>
                <a:gd name="T36" fmla="*/ 160 w 342"/>
                <a:gd name="T37" fmla="*/ 14 h 197"/>
                <a:gd name="T38" fmla="*/ 74 w 342"/>
                <a:gd name="T39" fmla="*/ 1 h 197"/>
                <a:gd name="T40" fmla="*/ 45 w 342"/>
                <a:gd name="T41" fmla="*/ 5 h 197"/>
                <a:gd name="T42" fmla="*/ 51 w 342"/>
                <a:gd name="T43" fmla="*/ 44 h 197"/>
                <a:gd name="T44" fmla="*/ 64 w 342"/>
                <a:gd name="T45" fmla="*/ 135 h 197"/>
                <a:gd name="T46" fmla="*/ 62 w 342"/>
                <a:gd name="T47" fmla="*/ 173 h 197"/>
                <a:gd name="T48" fmla="*/ 60 w 342"/>
                <a:gd name="T49" fmla="*/ 188 h 197"/>
                <a:gd name="T50" fmla="*/ 50 w 342"/>
                <a:gd name="T51" fmla="*/ 176 h 197"/>
                <a:gd name="T52" fmla="*/ 10 w 342"/>
                <a:gd name="T53" fmla="*/ 96 h 197"/>
                <a:gd name="T54" fmla="*/ 0 w 342"/>
                <a:gd name="T55" fmla="*/ 99 h 197"/>
                <a:gd name="T56" fmla="*/ 3 w 342"/>
                <a:gd name="T57" fmla="*/ 104 h 197"/>
                <a:gd name="T58" fmla="*/ 13 w 342"/>
                <a:gd name="T59" fmla="*/ 10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2" h="197">
                  <a:moveTo>
                    <a:pt x="13" y="102"/>
                  </a:moveTo>
                  <a:cubicBezTo>
                    <a:pt x="11" y="100"/>
                    <a:pt x="10" y="98"/>
                    <a:pt x="10" y="96"/>
                  </a:cubicBezTo>
                  <a:cubicBezTo>
                    <a:pt x="9" y="94"/>
                    <a:pt x="0" y="96"/>
                    <a:pt x="0" y="99"/>
                  </a:cubicBezTo>
                  <a:cubicBezTo>
                    <a:pt x="2" y="127"/>
                    <a:pt x="28" y="154"/>
                    <a:pt x="40" y="178"/>
                  </a:cubicBezTo>
                  <a:cubicBezTo>
                    <a:pt x="45" y="187"/>
                    <a:pt x="51" y="197"/>
                    <a:pt x="63" y="194"/>
                  </a:cubicBezTo>
                  <a:cubicBezTo>
                    <a:pt x="71" y="192"/>
                    <a:pt x="71" y="181"/>
                    <a:pt x="72" y="174"/>
                  </a:cubicBezTo>
                  <a:cubicBezTo>
                    <a:pt x="74" y="146"/>
                    <a:pt x="74" y="117"/>
                    <a:pt x="71" y="88"/>
                  </a:cubicBezTo>
                  <a:cubicBezTo>
                    <a:pt x="68" y="61"/>
                    <a:pt x="58" y="36"/>
                    <a:pt x="52" y="10"/>
                  </a:cubicBezTo>
                  <a:cubicBezTo>
                    <a:pt x="50" y="0"/>
                    <a:pt x="84" y="8"/>
                    <a:pt x="89" y="9"/>
                  </a:cubicBezTo>
                  <a:cubicBezTo>
                    <a:pt x="107" y="12"/>
                    <a:pt x="125" y="14"/>
                    <a:pt x="143" y="17"/>
                  </a:cubicBezTo>
                  <a:cubicBezTo>
                    <a:pt x="174" y="21"/>
                    <a:pt x="205" y="24"/>
                    <a:pt x="236" y="27"/>
                  </a:cubicBezTo>
                  <a:cubicBezTo>
                    <a:pt x="253" y="28"/>
                    <a:pt x="270" y="29"/>
                    <a:pt x="287" y="30"/>
                  </a:cubicBezTo>
                  <a:cubicBezTo>
                    <a:pt x="293" y="31"/>
                    <a:pt x="300" y="31"/>
                    <a:pt x="306" y="31"/>
                  </a:cubicBezTo>
                  <a:cubicBezTo>
                    <a:pt x="305" y="31"/>
                    <a:pt x="337" y="29"/>
                    <a:pt x="330" y="35"/>
                  </a:cubicBezTo>
                  <a:cubicBezTo>
                    <a:pt x="328" y="37"/>
                    <a:pt x="337" y="36"/>
                    <a:pt x="339" y="34"/>
                  </a:cubicBezTo>
                  <a:cubicBezTo>
                    <a:pt x="340" y="33"/>
                    <a:pt x="341" y="33"/>
                    <a:pt x="342" y="32"/>
                  </a:cubicBezTo>
                  <a:cubicBezTo>
                    <a:pt x="342" y="31"/>
                    <a:pt x="342" y="31"/>
                    <a:pt x="341" y="30"/>
                  </a:cubicBezTo>
                  <a:cubicBezTo>
                    <a:pt x="319" y="24"/>
                    <a:pt x="292" y="26"/>
                    <a:pt x="268" y="25"/>
                  </a:cubicBezTo>
                  <a:cubicBezTo>
                    <a:pt x="232" y="22"/>
                    <a:pt x="196" y="19"/>
                    <a:pt x="160" y="14"/>
                  </a:cubicBezTo>
                  <a:cubicBezTo>
                    <a:pt x="131" y="11"/>
                    <a:pt x="103" y="6"/>
                    <a:pt x="74" y="1"/>
                  </a:cubicBezTo>
                  <a:cubicBezTo>
                    <a:pt x="65" y="0"/>
                    <a:pt x="54" y="0"/>
                    <a:pt x="45" y="5"/>
                  </a:cubicBezTo>
                  <a:cubicBezTo>
                    <a:pt x="36" y="11"/>
                    <a:pt x="49" y="37"/>
                    <a:pt x="51" y="44"/>
                  </a:cubicBezTo>
                  <a:cubicBezTo>
                    <a:pt x="61" y="73"/>
                    <a:pt x="63" y="104"/>
                    <a:pt x="64" y="135"/>
                  </a:cubicBezTo>
                  <a:cubicBezTo>
                    <a:pt x="64" y="148"/>
                    <a:pt x="63" y="161"/>
                    <a:pt x="62" y="173"/>
                  </a:cubicBezTo>
                  <a:cubicBezTo>
                    <a:pt x="62" y="178"/>
                    <a:pt x="62" y="183"/>
                    <a:pt x="60" y="188"/>
                  </a:cubicBezTo>
                  <a:cubicBezTo>
                    <a:pt x="59" y="195"/>
                    <a:pt x="52" y="179"/>
                    <a:pt x="50" y="176"/>
                  </a:cubicBezTo>
                  <a:cubicBezTo>
                    <a:pt x="36" y="154"/>
                    <a:pt x="12" y="122"/>
                    <a:pt x="10" y="96"/>
                  </a:cubicBezTo>
                  <a:cubicBezTo>
                    <a:pt x="7" y="97"/>
                    <a:pt x="3" y="98"/>
                    <a:pt x="0" y="99"/>
                  </a:cubicBezTo>
                  <a:cubicBezTo>
                    <a:pt x="1" y="101"/>
                    <a:pt x="2" y="102"/>
                    <a:pt x="3" y="104"/>
                  </a:cubicBezTo>
                  <a:cubicBezTo>
                    <a:pt x="4" y="106"/>
                    <a:pt x="13" y="103"/>
                    <a:pt x="13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994961" y="3814926"/>
              <a:ext cx="143393" cy="153866"/>
            </a:xfrm>
            <a:custGeom>
              <a:avLst/>
              <a:gdLst>
                <a:gd name="T0" fmla="*/ 15 w 75"/>
                <a:gd name="T1" fmla="*/ 24 h 81"/>
                <a:gd name="T2" fmla="*/ 35 w 75"/>
                <a:gd name="T3" fmla="*/ 19 h 81"/>
                <a:gd name="T4" fmla="*/ 31 w 75"/>
                <a:gd name="T5" fmla="*/ 33 h 81"/>
                <a:gd name="T6" fmla="*/ 15 w 75"/>
                <a:gd name="T7" fmla="*/ 57 h 81"/>
                <a:gd name="T8" fmla="*/ 64 w 75"/>
                <a:gd name="T9" fmla="*/ 79 h 81"/>
                <a:gd name="T10" fmla="*/ 68 w 75"/>
                <a:gd name="T11" fmla="*/ 76 h 81"/>
                <a:gd name="T12" fmla="*/ 26 w 75"/>
                <a:gd name="T13" fmla="*/ 53 h 81"/>
                <a:gd name="T14" fmla="*/ 44 w 75"/>
                <a:gd name="T15" fmla="*/ 23 h 81"/>
                <a:gd name="T16" fmla="*/ 6 w 75"/>
                <a:gd name="T17" fmla="*/ 26 h 81"/>
                <a:gd name="T18" fmla="*/ 15 w 75"/>
                <a:gd name="T1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15" y="24"/>
                  </a:moveTo>
                  <a:cubicBezTo>
                    <a:pt x="18" y="18"/>
                    <a:pt x="33" y="7"/>
                    <a:pt x="35" y="19"/>
                  </a:cubicBezTo>
                  <a:cubicBezTo>
                    <a:pt x="36" y="23"/>
                    <a:pt x="33" y="29"/>
                    <a:pt x="31" y="33"/>
                  </a:cubicBezTo>
                  <a:cubicBezTo>
                    <a:pt x="27" y="42"/>
                    <a:pt x="20" y="49"/>
                    <a:pt x="15" y="57"/>
                  </a:cubicBezTo>
                  <a:cubicBezTo>
                    <a:pt x="0" y="81"/>
                    <a:pt x="51" y="80"/>
                    <a:pt x="64" y="79"/>
                  </a:cubicBezTo>
                  <a:cubicBezTo>
                    <a:pt x="67" y="79"/>
                    <a:pt x="75" y="75"/>
                    <a:pt x="68" y="76"/>
                  </a:cubicBezTo>
                  <a:cubicBezTo>
                    <a:pt x="53" y="77"/>
                    <a:pt x="11" y="77"/>
                    <a:pt x="26" y="53"/>
                  </a:cubicBezTo>
                  <a:cubicBezTo>
                    <a:pt x="32" y="42"/>
                    <a:pt x="40" y="34"/>
                    <a:pt x="44" y="23"/>
                  </a:cubicBezTo>
                  <a:cubicBezTo>
                    <a:pt x="52" y="0"/>
                    <a:pt x="11" y="13"/>
                    <a:pt x="6" y="26"/>
                  </a:cubicBezTo>
                  <a:cubicBezTo>
                    <a:pt x="5" y="27"/>
                    <a:pt x="15" y="26"/>
                    <a:pt x="15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135132" y="3872122"/>
              <a:ext cx="118420" cy="78141"/>
            </a:xfrm>
            <a:custGeom>
              <a:avLst/>
              <a:gdLst>
                <a:gd name="T0" fmla="*/ 51 w 62"/>
                <a:gd name="T1" fmla="*/ 5 h 41"/>
                <a:gd name="T2" fmla="*/ 36 w 62"/>
                <a:gd name="T3" fmla="*/ 20 h 41"/>
                <a:gd name="T4" fmla="*/ 11 w 62"/>
                <a:gd name="T5" fmla="*/ 34 h 41"/>
                <a:gd name="T6" fmla="*/ 6 w 62"/>
                <a:gd name="T7" fmla="*/ 40 h 41"/>
                <a:gd name="T8" fmla="*/ 36 w 62"/>
                <a:gd name="T9" fmla="*/ 28 h 41"/>
                <a:gd name="T10" fmla="*/ 61 w 62"/>
                <a:gd name="T11" fmla="*/ 4 h 41"/>
                <a:gd name="T12" fmla="*/ 51 w 62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1" y="5"/>
                  </a:moveTo>
                  <a:cubicBezTo>
                    <a:pt x="49" y="12"/>
                    <a:pt x="42" y="16"/>
                    <a:pt x="36" y="20"/>
                  </a:cubicBezTo>
                  <a:cubicBezTo>
                    <a:pt x="29" y="25"/>
                    <a:pt x="22" y="36"/>
                    <a:pt x="11" y="34"/>
                  </a:cubicBezTo>
                  <a:cubicBezTo>
                    <a:pt x="8" y="34"/>
                    <a:pt x="0" y="39"/>
                    <a:pt x="6" y="40"/>
                  </a:cubicBezTo>
                  <a:cubicBezTo>
                    <a:pt x="18" y="41"/>
                    <a:pt x="27" y="36"/>
                    <a:pt x="36" y="28"/>
                  </a:cubicBezTo>
                  <a:cubicBezTo>
                    <a:pt x="45" y="21"/>
                    <a:pt x="58" y="15"/>
                    <a:pt x="61" y="4"/>
                  </a:cubicBezTo>
                  <a:cubicBezTo>
                    <a:pt x="62" y="0"/>
                    <a:pt x="52" y="2"/>
                    <a:pt x="5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1128687" y="3852788"/>
              <a:ext cx="107142" cy="93447"/>
            </a:xfrm>
            <a:custGeom>
              <a:avLst/>
              <a:gdLst>
                <a:gd name="T0" fmla="*/ 11 w 56"/>
                <a:gd name="T1" fmla="*/ 12 h 49"/>
                <a:gd name="T2" fmla="*/ 10 w 56"/>
                <a:gd name="T3" fmla="*/ 10 h 49"/>
                <a:gd name="T4" fmla="*/ 14 w 56"/>
                <a:gd name="T5" fmla="*/ 15 h 49"/>
                <a:gd name="T6" fmla="*/ 24 w 56"/>
                <a:gd name="T7" fmla="*/ 25 h 49"/>
                <a:gd name="T8" fmla="*/ 45 w 56"/>
                <a:gd name="T9" fmla="*/ 47 h 49"/>
                <a:gd name="T10" fmla="*/ 54 w 56"/>
                <a:gd name="T11" fmla="*/ 44 h 49"/>
                <a:gd name="T12" fmla="*/ 20 w 56"/>
                <a:gd name="T13" fmla="*/ 8 h 49"/>
                <a:gd name="T14" fmla="*/ 1 w 56"/>
                <a:gd name="T15" fmla="*/ 14 h 49"/>
                <a:gd name="T16" fmla="*/ 11 w 56"/>
                <a:gd name="T1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9">
                  <a:moveTo>
                    <a:pt x="11" y="12"/>
                  </a:moveTo>
                  <a:cubicBezTo>
                    <a:pt x="12" y="10"/>
                    <a:pt x="12" y="9"/>
                    <a:pt x="10" y="10"/>
                  </a:cubicBezTo>
                  <a:cubicBezTo>
                    <a:pt x="11" y="11"/>
                    <a:pt x="13" y="13"/>
                    <a:pt x="14" y="15"/>
                  </a:cubicBezTo>
                  <a:cubicBezTo>
                    <a:pt x="17" y="18"/>
                    <a:pt x="21" y="21"/>
                    <a:pt x="24" y="25"/>
                  </a:cubicBezTo>
                  <a:cubicBezTo>
                    <a:pt x="31" y="33"/>
                    <a:pt x="37" y="41"/>
                    <a:pt x="45" y="47"/>
                  </a:cubicBezTo>
                  <a:cubicBezTo>
                    <a:pt x="47" y="49"/>
                    <a:pt x="56" y="46"/>
                    <a:pt x="54" y="44"/>
                  </a:cubicBezTo>
                  <a:cubicBezTo>
                    <a:pt x="41" y="33"/>
                    <a:pt x="31" y="20"/>
                    <a:pt x="20" y="8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16"/>
                    <a:pt x="10" y="15"/>
                    <a:pt x="11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320415" y="3852788"/>
              <a:ext cx="33834" cy="100698"/>
            </a:xfrm>
            <a:custGeom>
              <a:avLst/>
              <a:gdLst>
                <a:gd name="T0" fmla="*/ 2 w 18"/>
                <a:gd name="T1" fmla="*/ 4 h 53"/>
                <a:gd name="T2" fmla="*/ 5 w 18"/>
                <a:gd name="T3" fmla="*/ 22 h 53"/>
                <a:gd name="T4" fmla="*/ 7 w 18"/>
                <a:gd name="T5" fmla="*/ 52 h 53"/>
                <a:gd name="T6" fmla="*/ 16 w 18"/>
                <a:gd name="T7" fmla="*/ 50 h 53"/>
                <a:gd name="T8" fmla="*/ 15 w 18"/>
                <a:gd name="T9" fmla="*/ 18 h 53"/>
                <a:gd name="T10" fmla="*/ 11 w 18"/>
                <a:gd name="T11" fmla="*/ 1 h 53"/>
                <a:gd name="T12" fmla="*/ 2 w 18"/>
                <a:gd name="T1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2" y="4"/>
                  </a:moveTo>
                  <a:cubicBezTo>
                    <a:pt x="7" y="8"/>
                    <a:pt x="6" y="16"/>
                    <a:pt x="5" y="22"/>
                  </a:cubicBezTo>
                  <a:cubicBezTo>
                    <a:pt x="5" y="32"/>
                    <a:pt x="8" y="42"/>
                    <a:pt x="7" y="52"/>
                  </a:cubicBezTo>
                  <a:cubicBezTo>
                    <a:pt x="7" y="53"/>
                    <a:pt x="16" y="52"/>
                    <a:pt x="16" y="50"/>
                  </a:cubicBezTo>
                  <a:cubicBezTo>
                    <a:pt x="18" y="39"/>
                    <a:pt x="15" y="29"/>
                    <a:pt x="15" y="18"/>
                  </a:cubicBezTo>
                  <a:cubicBezTo>
                    <a:pt x="15" y="12"/>
                    <a:pt x="16" y="5"/>
                    <a:pt x="11" y="1"/>
                  </a:cubicBezTo>
                  <a:cubicBezTo>
                    <a:pt x="9" y="0"/>
                    <a:pt x="0" y="3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1291414" y="3890650"/>
              <a:ext cx="107142" cy="38668"/>
            </a:xfrm>
            <a:custGeom>
              <a:avLst/>
              <a:gdLst>
                <a:gd name="T0" fmla="*/ 12 w 56"/>
                <a:gd name="T1" fmla="*/ 17 h 20"/>
                <a:gd name="T2" fmla="*/ 46 w 56"/>
                <a:gd name="T3" fmla="*/ 9 h 20"/>
                <a:gd name="T4" fmla="*/ 49 w 56"/>
                <a:gd name="T5" fmla="*/ 3 h 20"/>
                <a:gd name="T6" fmla="*/ 3 w 56"/>
                <a:gd name="T7" fmla="*/ 16 h 20"/>
                <a:gd name="T8" fmla="*/ 12 w 5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12" y="17"/>
                  </a:moveTo>
                  <a:cubicBezTo>
                    <a:pt x="19" y="6"/>
                    <a:pt x="35" y="7"/>
                    <a:pt x="46" y="9"/>
                  </a:cubicBezTo>
                  <a:cubicBezTo>
                    <a:pt x="50" y="10"/>
                    <a:pt x="56" y="4"/>
                    <a:pt x="49" y="3"/>
                  </a:cubicBezTo>
                  <a:cubicBezTo>
                    <a:pt x="33" y="0"/>
                    <a:pt x="12" y="2"/>
                    <a:pt x="3" y="16"/>
                  </a:cubicBezTo>
                  <a:cubicBezTo>
                    <a:pt x="0" y="20"/>
                    <a:pt x="10" y="20"/>
                    <a:pt x="1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1426752" y="3841510"/>
              <a:ext cx="48335" cy="129698"/>
            </a:xfrm>
            <a:custGeom>
              <a:avLst/>
              <a:gdLst>
                <a:gd name="T0" fmla="*/ 11 w 25"/>
                <a:gd name="T1" fmla="*/ 35 h 68"/>
                <a:gd name="T2" fmla="*/ 21 w 25"/>
                <a:gd name="T3" fmla="*/ 5 h 68"/>
                <a:gd name="T4" fmla="*/ 12 w 25"/>
                <a:gd name="T5" fmla="*/ 6 h 68"/>
                <a:gd name="T6" fmla="*/ 13 w 25"/>
                <a:gd name="T7" fmla="*/ 31 h 68"/>
                <a:gd name="T8" fmla="*/ 11 w 25"/>
                <a:gd name="T9" fmla="*/ 64 h 68"/>
                <a:gd name="T10" fmla="*/ 20 w 25"/>
                <a:gd name="T11" fmla="*/ 63 h 68"/>
                <a:gd name="T12" fmla="*/ 23 w 25"/>
                <a:gd name="T13" fmla="*/ 30 h 68"/>
                <a:gd name="T14" fmla="*/ 22 w 25"/>
                <a:gd name="T15" fmla="*/ 3 h 68"/>
                <a:gd name="T16" fmla="*/ 12 w 25"/>
                <a:gd name="T17" fmla="*/ 4 h 68"/>
                <a:gd name="T18" fmla="*/ 1 w 25"/>
                <a:gd name="T19" fmla="*/ 36 h 68"/>
                <a:gd name="T20" fmla="*/ 11 w 25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68">
                  <a:moveTo>
                    <a:pt x="11" y="35"/>
                  </a:moveTo>
                  <a:cubicBezTo>
                    <a:pt x="14" y="25"/>
                    <a:pt x="16" y="15"/>
                    <a:pt x="21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5" y="14"/>
                    <a:pt x="13" y="23"/>
                    <a:pt x="13" y="31"/>
                  </a:cubicBezTo>
                  <a:cubicBezTo>
                    <a:pt x="14" y="42"/>
                    <a:pt x="14" y="53"/>
                    <a:pt x="11" y="64"/>
                  </a:cubicBezTo>
                  <a:cubicBezTo>
                    <a:pt x="9" y="68"/>
                    <a:pt x="19" y="67"/>
                    <a:pt x="20" y="63"/>
                  </a:cubicBezTo>
                  <a:cubicBezTo>
                    <a:pt x="24" y="52"/>
                    <a:pt x="23" y="41"/>
                    <a:pt x="23" y="30"/>
                  </a:cubicBezTo>
                  <a:cubicBezTo>
                    <a:pt x="23" y="21"/>
                    <a:pt x="25" y="12"/>
                    <a:pt x="22" y="3"/>
                  </a:cubicBezTo>
                  <a:cubicBezTo>
                    <a:pt x="21" y="0"/>
                    <a:pt x="14" y="2"/>
                    <a:pt x="12" y="4"/>
                  </a:cubicBezTo>
                  <a:cubicBezTo>
                    <a:pt x="7" y="14"/>
                    <a:pt x="5" y="26"/>
                    <a:pt x="1" y="36"/>
                  </a:cubicBezTo>
                  <a:cubicBezTo>
                    <a:pt x="0" y="40"/>
                    <a:pt x="9" y="39"/>
                    <a:pt x="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1226162" y="4650313"/>
              <a:ext cx="621102" cy="522822"/>
            </a:xfrm>
            <a:custGeom>
              <a:avLst/>
              <a:gdLst>
                <a:gd name="T0" fmla="*/ 84 w 325"/>
                <a:gd name="T1" fmla="*/ 6 h 274"/>
                <a:gd name="T2" fmla="*/ 45 w 325"/>
                <a:gd name="T3" fmla="*/ 205 h 274"/>
                <a:gd name="T4" fmla="*/ 234 w 325"/>
                <a:gd name="T5" fmla="*/ 225 h 274"/>
                <a:gd name="T6" fmla="*/ 231 w 325"/>
                <a:gd name="T7" fmla="*/ 24 h 274"/>
                <a:gd name="T8" fmla="*/ 36 w 325"/>
                <a:gd name="T9" fmla="*/ 64 h 274"/>
                <a:gd name="T10" fmla="*/ 44 w 325"/>
                <a:gd name="T11" fmla="*/ 63 h 274"/>
                <a:gd name="T12" fmla="*/ 241 w 325"/>
                <a:gd name="T13" fmla="*/ 37 h 274"/>
                <a:gd name="T14" fmla="*/ 240 w 325"/>
                <a:gd name="T15" fmla="*/ 213 h 274"/>
                <a:gd name="T16" fmla="*/ 45 w 325"/>
                <a:gd name="T17" fmla="*/ 187 h 274"/>
                <a:gd name="T18" fmla="*/ 88 w 325"/>
                <a:gd name="T19" fmla="*/ 8 h 274"/>
                <a:gd name="T20" fmla="*/ 84 w 325"/>
                <a:gd name="T21" fmla="*/ 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274">
                  <a:moveTo>
                    <a:pt x="84" y="6"/>
                  </a:moveTo>
                  <a:cubicBezTo>
                    <a:pt x="0" y="34"/>
                    <a:pt x="5" y="146"/>
                    <a:pt x="45" y="205"/>
                  </a:cubicBezTo>
                  <a:cubicBezTo>
                    <a:pt x="87" y="266"/>
                    <a:pt x="176" y="269"/>
                    <a:pt x="234" y="225"/>
                  </a:cubicBezTo>
                  <a:cubicBezTo>
                    <a:pt x="300" y="174"/>
                    <a:pt x="325" y="62"/>
                    <a:pt x="231" y="24"/>
                  </a:cubicBezTo>
                  <a:cubicBezTo>
                    <a:pt x="169" y="0"/>
                    <a:pt x="85" y="26"/>
                    <a:pt x="36" y="64"/>
                  </a:cubicBezTo>
                  <a:cubicBezTo>
                    <a:pt x="34" y="65"/>
                    <a:pt x="43" y="64"/>
                    <a:pt x="44" y="63"/>
                  </a:cubicBezTo>
                  <a:cubicBezTo>
                    <a:pt x="96" y="24"/>
                    <a:pt x="182" y="1"/>
                    <a:pt x="241" y="37"/>
                  </a:cubicBezTo>
                  <a:cubicBezTo>
                    <a:pt x="309" y="78"/>
                    <a:pt x="286" y="167"/>
                    <a:pt x="240" y="213"/>
                  </a:cubicBezTo>
                  <a:cubicBezTo>
                    <a:pt x="178" y="274"/>
                    <a:pt x="86" y="258"/>
                    <a:pt x="45" y="187"/>
                  </a:cubicBezTo>
                  <a:cubicBezTo>
                    <a:pt x="15" y="134"/>
                    <a:pt x="15" y="32"/>
                    <a:pt x="88" y="8"/>
                  </a:cubicBezTo>
                  <a:cubicBezTo>
                    <a:pt x="94" y="6"/>
                    <a:pt x="88" y="5"/>
                    <a:pt x="8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1468642" y="4415889"/>
              <a:ext cx="66863" cy="1043227"/>
            </a:xfrm>
            <a:custGeom>
              <a:avLst/>
              <a:gdLst>
                <a:gd name="T0" fmla="*/ 24 w 35"/>
                <a:gd name="T1" fmla="*/ 4 h 547"/>
                <a:gd name="T2" fmla="*/ 16 w 35"/>
                <a:gd name="T3" fmla="*/ 52 h 547"/>
                <a:gd name="T4" fmla="*/ 11 w 35"/>
                <a:gd name="T5" fmla="*/ 118 h 547"/>
                <a:gd name="T6" fmla="*/ 5 w 35"/>
                <a:gd name="T7" fmla="*/ 260 h 547"/>
                <a:gd name="T8" fmla="*/ 0 w 35"/>
                <a:gd name="T9" fmla="*/ 543 h 547"/>
                <a:gd name="T10" fmla="*/ 10 w 35"/>
                <a:gd name="T11" fmla="*/ 542 h 547"/>
                <a:gd name="T12" fmla="*/ 15 w 35"/>
                <a:gd name="T13" fmla="*/ 268 h 547"/>
                <a:gd name="T14" fmla="*/ 19 w 35"/>
                <a:gd name="T15" fmla="*/ 135 h 547"/>
                <a:gd name="T16" fmla="*/ 24 w 35"/>
                <a:gd name="T17" fmla="*/ 64 h 547"/>
                <a:gd name="T18" fmla="*/ 33 w 35"/>
                <a:gd name="T19" fmla="*/ 4 h 547"/>
                <a:gd name="T20" fmla="*/ 24 w 35"/>
                <a:gd name="T21" fmla="*/ 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47">
                  <a:moveTo>
                    <a:pt x="24" y="4"/>
                  </a:moveTo>
                  <a:cubicBezTo>
                    <a:pt x="17" y="19"/>
                    <a:pt x="17" y="36"/>
                    <a:pt x="16" y="52"/>
                  </a:cubicBezTo>
                  <a:cubicBezTo>
                    <a:pt x="15" y="74"/>
                    <a:pt x="12" y="96"/>
                    <a:pt x="11" y="118"/>
                  </a:cubicBezTo>
                  <a:cubicBezTo>
                    <a:pt x="8" y="165"/>
                    <a:pt x="6" y="213"/>
                    <a:pt x="5" y="260"/>
                  </a:cubicBezTo>
                  <a:cubicBezTo>
                    <a:pt x="4" y="354"/>
                    <a:pt x="0" y="448"/>
                    <a:pt x="0" y="543"/>
                  </a:cubicBezTo>
                  <a:cubicBezTo>
                    <a:pt x="0" y="547"/>
                    <a:pt x="10" y="546"/>
                    <a:pt x="10" y="542"/>
                  </a:cubicBezTo>
                  <a:cubicBezTo>
                    <a:pt x="10" y="451"/>
                    <a:pt x="14" y="359"/>
                    <a:pt x="15" y="268"/>
                  </a:cubicBezTo>
                  <a:cubicBezTo>
                    <a:pt x="15" y="224"/>
                    <a:pt x="17" y="179"/>
                    <a:pt x="19" y="135"/>
                  </a:cubicBezTo>
                  <a:cubicBezTo>
                    <a:pt x="21" y="111"/>
                    <a:pt x="22" y="88"/>
                    <a:pt x="24" y="64"/>
                  </a:cubicBezTo>
                  <a:cubicBezTo>
                    <a:pt x="25" y="45"/>
                    <a:pt x="25" y="22"/>
                    <a:pt x="33" y="4"/>
                  </a:cubicBezTo>
                  <a:cubicBezTo>
                    <a:pt x="35" y="0"/>
                    <a:pt x="25" y="0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936153" y="4838818"/>
              <a:ext cx="1033560" cy="93447"/>
            </a:xfrm>
            <a:custGeom>
              <a:avLst/>
              <a:gdLst>
                <a:gd name="T0" fmla="*/ 4 w 541"/>
                <a:gd name="T1" fmla="*/ 49 h 49"/>
                <a:gd name="T2" fmla="*/ 134 w 541"/>
                <a:gd name="T3" fmla="*/ 40 h 49"/>
                <a:gd name="T4" fmla="*/ 260 w 541"/>
                <a:gd name="T5" fmla="*/ 33 h 49"/>
                <a:gd name="T6" fmla="*/ 532 w 541"/>
                <a:gd name="T7" fmla="*/ 5 h 49"/>
                <a:gd name="T8" fmla="*/ 534 w 541"/>
                <a:gd name="T9" fmla="*/ 2 h 49"/>
                <a:gd name="T10" fmla="*/ 274 w 541"/>
                <a:gd name="T11" fmla="*/ 29 h 49"/>
                <a:gd name="T12" fmla="*/ 140 w 541"/>
                <a:gd name="T13" fmla="*/ 36 h 49"/>
                <a:gd name="T14" fmla="*/ 11 w 541"/>
                <a:gd name="T15" fmla="*/ 45 h 49"/>
                <a:gd name="T16" fmla="*/ 4 w 541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49">
                  <a:moveTo>
                    <a:pt x="4" y="49"/>
                  </a:moveTo>
                  <a:cubicBezTo>
                    <a:pt x="48" y="48"/>
                    <a:pt x="90" y="41"/>
                    <a:pt x="134" y="40"/>
                  </a:cubicBezTo>
                  <a:cubicBezTo>
                    <a:pt x="176" y="39"/>
                    <a:pt x="218" y="36"/>
                    <a:pt x="260" y="33"/>
                  </a:cubicBezTo>
                  <a:cubicBezTo>
                    <a:pt x="351" y="29"/>
                    <a:pt x="442" y="23"/>
                    <a:pt x="532" y="5"/>
                  </a:cubicBezTo>
                  <a:cubicBezTo>
                    <a:pt x="536" y="4"/>
                    <a:pt x="541" y="0"/>
                    <a:pt x="534" y="2"/>
                  </a:cubicBezTo>
                  <a:cubicBezTo>
                    <a:pt x="448" y="19"/>
                    <a:pt x="361" y="25"/>
                    <a:pt x="274" y="29"/>
                  </a:cubicBezTo>
                  <a:cubicBezTo>
                    <a:pt x="229" y="32"/>
                    <a:pt x="184" y="36"/>
                    <a:pt x="140" y="36"/>
                  </a:cubicBezTo>
                  <a:cubicBezTo>
                    <a:pt x="97" y="37"/>
                    <a:pt x="54" y="44"/>
                    <a:pt x="11" y="45"/>
                  </a:cubicBezTo>
                  <a:cubicBezTo>
                    <a:pt x="9" y="45"/>
                    <a:pt x="0" y="49"/>
                    <a:pt x="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1430780" y="4344998"/>
              <a:ext cx="160310" cy="74113"/>
            </a:xfrm>
            <a:custGeom>
              <a:avLst/>
              <a:gdLst>
                <a:gd name="T0" fmla="*/ 12 w 84"/>
                <a:gd name="T1" fmla="*/ 36 h 39"/>
                <a:gd name="T2" fmla="*/ 43 w 84"/>
                <a:gd name="T3" fmla="*/ 11 h 39"/>
                <a:gd name="T4" fmla="*/ 73 w 84"/>
                <a:gd name="T5" fmla="*/ 33 h 39"/>
                <a:gd name="T6" fmla="*/ 81 w 84"/>
                <a:gd name="T7" fmla="*/ 29 h 39"/>
                <a:gd name="T8" fmla="*/ 51 w 84"/>
                <a:gd name="T9" fmla="*/ 2 h 39"/>
                <a:gd name="T10" fmla="*/ 4 w 84"/>
                <a:gd name="T11" fmla="*/ 35 h 39"/>
                <a:gd name="T12" fmla="*/ 12 w 84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9">
                  <a:moveTo>
                    <a:pt x="12" y="36"/>
                  </a:moveTo>
                  <a:cubicBezTo>
                    <a:pt x="21" y="27"/>
                    <a:pt x="31" y="17"/>
                    <a:pt x="43" y="11"/>
                  </a:cubicBezTo>
                  <a:cubicBezTo>
                    <a:pt x="60" y="2"/>
                    <a:pt x="66" y="24"/>
                    <a:pt x="73" y="33"/>
                  </a:cubicBezTo>
                  <a:cubicBezTo>
                    <a:pt x="75" y="36"/>
                    <a:pt x="84" y="33"/>
                    <a:pt x="81" y="29"/>
                  </a:cubicBezTo>
                  <a:cubicBezTo>
                    <a:pt x="73" y="18"/>
                    <a:pt x="68" y="0"/>
                    <a:pt x="51" y="2"/>
                  </a:cubicBezTo>
                  <a:cubicBezTo>
                    <a:pt x="32" y="5"/>
                    <a:pt x="16" y="23"/>
                    <a:pt x="4" y="35"/>
                  </a:cubicBezTo>
                  <a:cubicBezTo>
                    <a:pt x="0" y="38"/>
                    <a:pt x="9" y="39"/>
                    <a:pt x="12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1906072" y="4784039"/>
              <a:ext cx="84586" cy="131310"/>
            </a:xfrm>
            <a:custGeom>
              <a:avLst/>
              <a:gdLst>
                <a:gd name="T0" fmla="*/ 3 w 44"/>
                <a:gd name="T1" fmla="*/ 4 h 69"/>
                <a:gd name="T2" fmla="*/ 15 w 44"/>
                <a:gd name="T3" fmla="*/ 15 h 69"/>
                <a:gd name="T4" fmla="*/ 30 w 44"/>
                <a:gd name="T5" fmla="*/ 33 h 69"/>
                <a:gd name="T6" fmla="*/ 21 w 44"/>
                <a:gd name="T7" fmla="*/ 67 h 69"/>
                <a:gd name="T8" fmla="*/ 29 w 44"/>
                <a:gd name="T9" fmla="*/ 67 h 69"/>
                <a:gd name="T10" fmla="*/ 40 w 44"/>
                <a:gd name="T11" fmla="*/ 30 h 69"/>
                <a:gd name="T12" fmla="*/ 24 w 44"/>
                <a:gd name="T13" fmla="*/ 11 h 69"/>
                <a:gd name="T14" fmla="*/ 11 w 44"/>
                <a:gd name="T15" fmla="*/ 0 h 69"/>
                <a:gd name="T16" fmla="*/ 3 w 44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9">
                  <a:moveTo>
                    <a:pt x="3" y="4"/>
                  </a:moveTo>
                  <a:cubicBezTo>
                    <a:pt x="8" y="5"/>
                    <a:pt x="12" y="11"/>
                    <a:pt x="15" y="15"/>
                  </a:cubicBezTo>
                  <a:cubicBezTo>
                    <a:pt x="20" y="19"/>
                    <a:pt x="29" y="26"/>
                    <a:pt x="30" y="33"/>
                  </a:cubicBezTo>
                  <a:cubicBezTo>
                    <a:pt x="34" y="48"/>
                    <a:pt x="35" y="57"/>
                    <a:pt x="21" y="67"/>
                  </a:cubicBezTo>
                  <a:cubicBezTo>
                    <a:pt x="19" y="69"/>
                    <a:pt x="28" y="68"/>
                    <a:pt x="29" y="67"/>
                  </a:cubicBezTo>
                  <a:cubicBezTo>
                    <a:pt x="44" y="56"/>
                    <a:pt x="44" y="46"/>
                    <a:pt x="40" y="30"/>
                  </a:cubicBezTo>
                  <a:cubicBezTo>
                    <a:pt x="38" y="23"/>
                    <a:pt x="30" y="17"/>
                    <a:pt x="24" y="11"/>
                  </a:cubicBezTo>
                  <a:cubicBezTo>
                    <a:pt x="21" y="7"/>
                    <a:pt x="16" y="2"/>
                    <a:pt x="11" y="0"/>
                  </a:cubicBezTo>
                  <a:cubicBezTo>
                    <a:pt x="8" y="0"/>
                    <a:pt x="0" y="3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601838" y="4974156"/>
              <a:ext cx="271481" cy="256175"/>
            </a:xfrm>
            <a:custGeom>
              <a:avLst/>
              <a:gdLst>
                <a:gd name="T0" fmla="*/ 111 w 142"/>
                <a:gd name="T1" fmla="*/ 35 h 134"/>
                <a:gd name="T2" fmla="*/ 45 w 142"/>
                <a:gd name="T3" fmla="*/ 3 h 134"/>
                <a:gd name="T4" fmla="*/ 48 w 142"/>
                <a:gd name="T5" fmla="*/ 73 h 134"/>
                <a:gd name="T6" fmla="*/ 66 w 142"/>
                <a:gd name="T7" fmla="*/ 92 h 134"/>
                <a:gd name="T8" fmla="*/ 78 w 142"/>
                <a:gd name="T9" fmla="*/ 106 h 134"/>
                <a:gd name="T10" fmla="*/ 74 w 142"/>
                <a:gd name="T11" fmla="*/ 122 h 134"/>
                <a:gd name="T12" fmla="*/ 108 w 142"/>
                <a:gd name="T13" fmla="*/ 122 h 134"/>
                <a:gd name="T14" fmla="*/ 79 w 142"/>
                <a:gd name="T15" fmla="*/ 83 h 134"/>
                <a:gd name="T16" fmla="*/ 86 w 142"/>
                <a:gd name="T17" fmla="*/ 84 h 134"/>
                <a:gd name="T18" fmla="*/ 112 w 142"/>
                <a:gd name="T19" fmla="*/ 109 h 134"/>
                <a:gd name="T20" fmla="*/ 84 w 142"/>
                <a:gd name="T21" fmla="*/ 116 h 134"/>
                <a:gd name="T22" fmla="*/ 87 w 142"/>
                <a:gd name="T23" fmla="*/ 103 h 134"/>
                <a:gd name="T24" fmla="*/ 68 w 142"/>
                <a:gd name="T25" fmla="*/ 81 h 134"/>
                <a:gd name="T26" fmla="*/ 46 w 142"/>
                <a:gd name="T27" fmla="*/ 56 h 134"/>
                <a:gd name="T28" fmla="*/ 57 w 142"/>
                <a:gd name="T29" fmla="*/ 7 h 134"/>
                <a:gd name="T30" fmla="*/ 102 w 142"/>
                <a:gd name="T31" fmla="*/ 36 h 134"/>
                <a:gd name="T32" fmla="*/ 111 w 142"/>
                <a:gd name="T33" fmla="*/ 3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34">
                  <a:moveTo>
                    <a:pt x="111" y="35"/>
                  </a:moveTo>
                  <a:cubicBezTo>
                    <a:pt x="133" y="18"/>
                    <a:pt x="58" y="2"/>
                    <a:pt x="45" y="3"/>
                  </a:cubicBezTo>
                  <a:cubicBezTo>
                    <a:pt x="0" y="6"/>
                    <a:pt x="33" y="55"/>
                    <a:pt x="48" y="73"/>
                  </a:cubicBezTo>
                  <a:cubicBezTo>
                    <a:pt x="53" y="79"/>
                    <a:pt x="60" y="86"/>
                    <a:pt x="66" y="92"/>
                  </a:cubicBezTo>
                  <a:cubicBezTo>
                    <a:pt x="70" y="97"/>
                    <a:pt x="75" y="100"/>
                    <a:pt x="78" y="106"/>
                  </a:cubicBezTo>
                  <a:cubicBezTo>
                    <a:pt x="79" y="110"/>
                    <a:pt x="72" y="119"/>
                    <a:pt x="74" y="122"/>
                  </a:cubicBezTo>
                  <a:cubicBezTo>
                    <a:pt x="81" y="134"/>
                    <a:pt x="98" y="128"/>
                    <a:pt x="108" y="122"/>
                  </a:cubicBezTo>
                  <a:cubicBezTo>
                    <a:pt x="142" y="103"/>
                    <a:pt x="109" y="66"/>
                    <a:pt x="79" y="83"/>
                  </a:cubicBezTo>
                  <a:cubicBezTo>
                    <a:pt x="75" y="86"/>
                    <a:pt x="84" y="84"/>
                    <a:pt x="86" y="84"/>
                  </a:cubicBezTo>
                  <a:cubicBezTo>
                    <a:pt x="104" y="74"/>
                    <a:pt x="114" y="98"/>
                    <a:pt x="112" y="109"/>
                  </a:cubicBezTo>
                  <a:cubicBezTo>
                    <a:pt x="109" y="124"/>
                    <a:pt x="84" y="118"/>
                    <a:pt x="84" y="116"/>
                  </a:cubicBezTo>
                  <a:cubicBezTo>
                    <a:pt x="86" y="111"/>
                    <a:pt x="87" y="109"/>
                    <a:pt x="87" y="103"/>
                  </a:cubicBezTo>
                  <a:cubicBezTo>
                    <a:pt x="87" y="97"/>
                    <a:pt x="71" y="84"/>
                    <a:pt x="68" y="81"/>
                  </a:cubicBezTo>
                  <a:cubicBezTo>
                    <a:pt x="59" y="73"/>
                    <a:pt x="52" y="65"/>
                    <a:pt x="46" y="56"/>
                  </a:cubicBezTo>
                  <a:cubicBezTo>
                    <a:pt x="34" y="40"/>
                    <a:pt x="15" y="0"/>
                    <a:pt x="57" y="7"/>
                  </a:cubicBezTo>
                  <a:cubicBezTo>
                    <a:pt x="64" y="8"/>
                    <a:pt x="118" y="24"/>
                    <a:pt x="102" y="36"/>
                  </a:cubicBezTo>
                  <a:cubicBezTo>
                    <a:pt x="100" y="37"/>
                    <a:pt x="109" y="36"/>
                    <a:pt x="1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704952" y="5212608"/>
              <a:ext cx="229590" cy="139365"/>
            </a:xfrm>
            <a:custGeom>
              <a:avLst/>
              <a:gdLst>
                <a:gd name="T0" fmla="*/ 120 w 120"/>
                <a:gd name="T1" fmla="*/ 49 h 73"/>
                <a:gd name="T2" fmla="*/ 81 w 120"/>
                <a:gd name="T3" fmla="*/ 30 h 73"/>
                <a:gd name="T4" fmla="*/ 53 w 120"/>
                <a:gd name="T5" fmla="*/ 50 h 73"/>
                <a:gd name="T6" fmla="*/ 19 w 120"/>
                <a:gd name="T7" fmla="*/ 53 h 73"/>
                <a:gd name="T8" fmla="*/ 22 w 120"/>
                <a:gd name="T9" fmla="*/ 26 h 73"/>
                <a:gd name="T10" fmla="*/ 13 w 120"/>
                <a:gd name="T11" fmla="*/ 27 h 73"/>
                <a:gd name="T12" fmla="*/ 36 w 120"/>
                <a:gd name="T13" fmla="*/ 67 h 73"/>
                <a:gd name="T14" fmla="*/ 110 w 120"/>
                <a:gd name="T15" fmla="*/ 51 h 73"/>
                <a:gd name="T16" fmla="*/ 120 w 120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3">
                  <a:moveTo>
                    <a:pt x="120" y="49"/>
                  </a:moveTo>
                  <a:cubicBezTo>
                    <a:pt x="117" y="26"/>
                    <a:pt x="103" y="20"/>
                    <a:pt x="81" y="30"/>
                  </a:cubicBezTo>
                  <a:cubicBezTo>
                    <a:pt x="71" y="35"/>
                    <a:pt x="61" y="43"/>
                    <a:pt x="53" y="50"/>
                  </a:cubicBezTo>
                  <a:cubicBezTo>
                    <a:pt x="43" y="59"/>
                    <a:pt x="29" y="66"/>
                    <a:pt x="19" y="53"/>
                  </a:cubicBezTo>
                  <a:cubicBezTo>
                    <a:pt x="13" y="45"/>
                    <a:pt x="15" y="34"/>
                    <a:pt x="22" y="26"/>
                  </a:cubicBezTo>
                  <a:cubicBezTo>
                    <a:pt x="24" y="23"/>
                    <a:pt x="14" y="25"/>
                    <a:pt x="13" y="27"/>
                  </a:cubicBezTo>
                  <a:cubicBezTo>
                    <a:pt x="0" y="43"/>
                    <a:pt x="11" y="73"/>
                    <a:pt x="36" y="67"/>
                  </a:cubicBezTo>
                  <a:cubicBezTo>
                    <a:pt x="59" y="61"/>
                    <a:pt x="104" y="0"/>
                    <a:pt x="110" y="51"/>
                  </a:cubicBezTo>
                  <a:cubicBezTo>
                    <a:pt x="111" y="54"/>
                    <a:pt x="120" y="52"/>
                    <a:pt x="120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966765" y="5302833"/>
              <a:ext cx="82169" cy="79752"/>
            </a:xfrm>
            <a:custGeom>
              <a:avLst/>
              <a:gdLst>
                <a:gd name="T0" fmla="*/ 38 w 43"/>
                <a:gd name="T1" fmla="*/ 4 h 42"/>
                <a:gd name="T2" fmla="*/ 6 w 43"/>
                <a:gd name="T3" fmla="*/ 9 h 42"/>
                <a:gd name="T4" fmla="*/ 8 w 43"/>
                <a:gd name="T5" fmla="*/ 38 h 42"/>
                <a:gd name="T6" fmla="*/ 17 w 43"/>
                <a:gd name="T7" fmla="*/ 36 h 42"/>
                <a:gd name="T8" fmla="*/ 13 w 43"/>
                <a:gd name="T9" fmla="*/ 14 h 42"/>
                <a:gd name="T10" fmla="*/ 32 w 43"/>
                <a:gd name="T11" fmla="*/ 10 h 42"/>
                <a:gd name="T12" fmla="*/ 38 w 43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2">
                  <a:moveTo>
                    <a:pt x="38" y="4"/>
                  </a:moveTo>
                  <a:cubicBezTo>
                    <a:pt x="28" y="2"/>
                    <a:pt x="14" y="0"/>
                    <a:pt x="6" y="9"/>
                  </a:cubicBezTo>
                  <a:cubicBezTo>
                    <a:pt x="0" y="17"/>
                    <a:pt x="4" y="30"/>
                    <a:pt x="8" y="38"/>
                  </a:cubicBezTo>
                  <a:cubicBezTo>
                    <a:pt x="9" y="42"/>
                    <a:pt x="18" y="39"/>
                    <a:pt x="17" y="36"/>
                  </a:cubicBezTo>
                  <a:cubicBezTo>
                    <a:pt x="14" y="29"/>
                    <a:pt x="12" y="22"/>
                    <a:pt x="13" y="14"/>
                  </a:cubicBezTo>
                  <a:cubicBezTo>
                    <a:pt x="15" y="5"/>
                    <a:pt x="25" y="8"/>
                    <a:pt x="32" y="10"/>
                  </a:cubicBezTo>
                  <a:cubicBezTo>
                    <a:pt x="35" y="11"/>
                    <a:pt x="43" y="6"/>
                    <a:pt x="3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823372" y="5380974"/>
              <a:ext cx="143393" cy="79752"/>
            </a:xfrm>
            <a:custGeom>
              <a:avLst/>
              <a:gdLst>
                <a:gd name="T0" fmla="*/ 69 w 75"/>
                <a:gd name="T1" fmla="*/ 36 h 42"/>
                <a:gd name="T2" fmla="*/ 10 w 75"/>
                <a:gd name="T3" fmla="*/ 5 h 42"/>
                <a:gd name="T4" fmla="*/ 0 w 75"/>
                <a:gd name="T5" fmla="*/ 6 h 42"/>
                <a:gd name="T6" fmla="*/ 65 w 75"/>
                <a:gd name="T7" fmla="*/ 42 h 42"/>
                <a:gd name="T8" fmla="*/ 69 w 75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69" y="36"/>
                  </a:moveTo>
                  <a:cubicBezTo>
                    <a:pt x="50" y="35"/>
                    <a:pt x="10" y="27"/>
                    <a:pt x="10" y="5"/>
                  </a:cubicBezTo>
                  <a:cubicBezTo>
                    <a:pt x="10" y="0"/>
                    <a:pt x="0" y="2"/>
                    <a:pt x="0" y="6"/>
                  </a:cubicBezTo>
                  <a:cubicBezTo>
                    <a:pt x="1" y="32"/>
                    <a:pt x="44" y="40"/>
                    <a:pt x="65" y="42"/>
                  </a:cubicBezTo>
                  <a:cubicBezTo>
                    <a:pt x="70" y="42"/>
                    <a:pt x="75" y="37"/>
                    <a:pt x="69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812094" y="5361640"/>
              <a:ext cx="103114" cy="140977"/>
            </a:xfrm>
            <a:custGeom>
              <a:avLst/>
              <a:gdLst>
                <a:gd name="T0" fmla="*/ 43 w 54"/>
                <a:gd name="T1" fmla="*/ 3 h 74"/>
                <a:gd name="T2" fmla="*/ 2 w 54"/>
                <a:gd name="T3" fmla="*/ 69 h 74"/>
                <a:gd name="T4" fmla="*/ 11 w 54"/>
                <a:gd name="T5" fmla="*/ 68 h 74"/>
                <a:gd name="T6" fmla="*/ 50 w 54"/>
                <a:gd name="T7" fmla="*/ 7 h 74"/>
                <a:gd name="T8" fmla="*/ 43 w 54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43" y="3"/>
                  </a:moveTo>
                  <a:cubicBezTo>
                    <a:pt x="22" y="20"/>
                    <a:pt x="8" y="43"/>
                    <a:pt x="2" y="69"/>
                  </a:cubicBezTo>
                  <a:cubicBezTo>
                    <a:pt x="0" y="74"/>
                    <a:pt x="10" y="73"/>
                    <a:pt x="11" y="68"/>
                  </a:cubicBezTo>
                  <a:cubicBezTo>
                    <a:pt x="17" y="45"/>
                    <a:pt x="30" y="23"/>
                    <a:pt x="50" y="7"/>
                  </a:cubicBezTo>
                  <a:cubicBezTo>
                    <a:pt x="54" y="3"/>
                    <a:pt x="47" y="0"/>
                    <a:pt x="4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804038" y="5538868"/>
              <a:ext cx="185283" cy="86197"/>
            </a:xfrm>
            <a:custGeom>
              <a:avLst/>
              <a:gdLst>
                <a:gd name="T0" fmla="*/ 86 w 97"/>
                <a:gd name="T1" fmla="*/ 2 h 45"/>
                <a:gd name="T2" fmla="*/ 6 w 97"/>
                <a:gd name="T3" fmla="*/ 41 h 45"/>
                <a:gd name="T4" fmla="*/ 12 w 97"/>
                <a:gd name="T5" fmla="*/ 43 h 45"/>
                <a:gd name="T6" fmla="*/ 95 w 97"/>
                <a:gd name="T7" fmla="*/ 2 h 45"/>
                <a:gd name="T8" fmla="*/ 86 w 97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86" y="2"/>
                  </a:moveTo>
                  <a:cubicBezTo>
                    <a:pt x="65" y="23"/>
                    <a:pt x="32" y="28"/>
                    <a:pt x="6" y="41"/>
                  </a:cubicBezTo>
                  <a:cubicBezTo>
                    <a:pt x="0" y="44"/>
                    <a:pt x="9" y="45"/>
                    <a:pt x="12" y="43"/>
                  </a:cubicBezTo>
                  <a:cubicBezTo>
                    <a:pt x="40" y="30"/>
                    <a:pt x="72" y="25"/>
                    <a:pt x="95" y="2"/>
                  </a:cubicBezTo>
                  <a:cubicBezTo>
                    <a:pt x="97" y="0"/>
                    <a:pt x="88" y="0"/>
                    <a:pt x="8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869290" y="5525979"/>
              <a:ext cx="89419" cy="108753"/>
            </a:xfrm>
            <a:custGeom>
              <a:avLst/>
              <a:gdLst>
                <a:gd name="T0" fmla="*/ 7 w 47"/>
                <a:gd name="T1" fmla="*/ 7 h 57"/>
                <a:gd name="T2" fmla="*/ 36 w 47"/>
                <a:gd name="T3" fmla="*/ 54 h 57"/>
                <a:gd name="T4" fmla="*/ 45 w 47"/>
                <a:gd name="T5" fmla="*/ 50 h 57"/>
                <a:gd name="T6" fmla="*/ 10 w 47"/>
                <a:gd name="T7" fmla="*/ 1 h 57"/>
                <a:gd name="T8" fmla="*/ 7 w 47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7">
                  <a:moveTo>
                    <a:pt x="7" y="7"/>
                  </a:moveTo>
                  <a:cubicBezTo>
                    <a:pt x="25" y="9"/>
                    <a:pt x="29" y="41"/>
                    <a:pt x="36" y="54"/>
                  </a:cubicBezTo>
                  <a:cubicBezTo>
                    <a:pt x="38" y="57"/>
                    <a:pt x="47" y="54"/>
                    <a:pt x="45" y="50"/>
                  </a:cubicBezTo>
                  <a:cubicBezTo>
                    <a:pt x="36" y="34"/>
                    <a:pt x="34" y="4"/>
                    <a:pt x="10" y="1"/>
                  </a:cubicBezTo>
                  <a:cubicBezTo>
                    <a:pt x="6" y="0"/>
                    <a:pt x="0" y="6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638089" y="4270884"/>
              <a:ext cx="108753" cy="306926"/>
            </a:xfrm>
            <a:custGeom>
              <a:avLst/>
              <a:gdLst>
                <a:gd name="T0" fmla="*/ 10 w 57"/>
                <a:gd name="T1" fmla="*/ 120 h 161"/>
                <a:gd name="T2" fmla="*/ 18 w 57"/>
                <a:gd name="T3" fmla="*/ 58 h 161"/>
                <a:gd name="T4" fmla="*/ 18 w 57"/>
                <a:gd name="T5" fmla="*/ 4 h 161"/>
                <a:gd name="T6" fmla="*/ 8 w 57"/>
                <a:gd name="T7" fmla="*/ 6 h 161"/>
                <a:gd name="T8" fmla="*/ 47 w 57"/>
                <a:gd name="T9" fmla="*/ 158 h 161"/>
                <a:gd name="T10" fmla="*/ 56 w 57"/>
                <a:gd name="T11" fmla="*/ 155 h 161"/>
                <a:gd name="T12" fmla="*/ 18 w 57"/>
                <a:gd name="T13" fmla="*/ 3 h 161"/>
                <a:gd name="T14" fmla="*/ 8 w 57"/>
                <a:gd name="T15" fmla="*/ 5 h 161"/>
                <a:gd name="T16" fmla="*/ 8 w 57"/>
                <a:gd name="T17" fmla="*/ 49 h 161"/>
                <a:gd name="T18" fmla="*/ 0 w 57"/>
                <a:gd name="T19" fmla="*/ 121 h 161"/>
                <a:gd name="T20" fmla="*/ 10 w 57"/>
                <a:gd name="T21" fmla="*/ 12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1">
                  <a:moveTo>
                    <a:pt x="10" y="120"/>
                  </a:moveTo>
                  <a:cubicBezTo>
                    <a:pt x="11" y="99"/>
                    <a:pt x="17" y="79"/>
                    <a:pt x="18" y="58"/>
                  </a:cubicBezTo>
                  <a:cubicBezTo>
                    <a:pt x="19" y="40"/>
                    <a:pt x="14" y="22"/>
                    <a:pt x="18" y="4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28" y="55"/>
                    <a:pt x="39" y="106"/>
                    <a:pt x="47" y="158"/>
                  </a:cubicBezTo>
                  <a:cubicBezTo>
                    <a:pt x="47" y="161"/>
                    <a:pt x="57" y="159"/>
                    <a:pt x="56" y="155"/>
                  </a:cubicBezTo>
                  <a:cubicBezTo>
                    <a:pt x="48" y="103"/>
                    <a:pt x="37" y="52"/>
                    <a:pt x="18" y="3"/>
                  </a:cubicBezTo>
                  <a:cubicBezTo>
                    <a:pt x="16" y="0"/>
                    <a:pt x="9" y="2"/>
                    <a:pt x="8" y="5"/>
                  </a:cubicBezTo>
                  <a:cubicBezTo>
                    <a:pt x="5" y="19"/>
                    <a:pt x="7" y="34"/>
                    <a:pt x="8" y="49"/>
                  </a:cubicBezTo>
                  <a:cubicBezTo>
                    <a:pt x="9" y="73"/>
                    <a:pt x="1" y="96"/>
                    <a:pt x="0" y="121"/>
                  </a:cubicBezTo>
                  <a:cubicBezTo>
                    <a:pt x="0" y="125"/>
                    <a:pt x="10" y="123"/>
                    <a:pt x="1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33471" y="4100907"/>
              <a:ext cx="476098" cy="625936"/>
            </a:xfrm>
            <a:custGeom>
              <a:avLst/>
              <a:gdLst>
                <a:gd name="T0" fmla="*/ 132 w 249"/>
                <a:gd name="T1" fmla="*/ 55 h 328"/>
                <a:gd name="T2" fmla="*/ 6 w 249"/>
                <a:gd name="T3" fmla="*/ 163 h 328"/>
                <a:gd name="T4" fmla="*/ 125 w 249"/>
                <a:gd name="T5" fmla="*/ 320 h 328"/>
                <a:gd name="T6" fmla="*/ 229 w 249"/>
                <a:gd name="T7" fmla="*/ 135 h 328"/>
                <a:gd name="T8" fmla="*/ 138 w 249"/>
                <a:gd name="T9" fmla="*/ 39 h 328"/>
                <a:gd name="T10" fmla="*/ 33 w 249"/>
                <a:gd name="T11" fmla="*/ 104 h 328"/>
                <a:gd name="T12" fmla="*/ 19 w 249"/>
                <a:gd name="T13" fmla="*/ 130 h 328"/>
                <a:gd name="T14" fmla="*/ 29 w 249"/>
                <a:gd name="T15" fmla="*/ 129 h 328"/>
                <a:gd name="T16" fmla="*/ 152 w 249"/>
                <a:gd name="T17" fmla="*/ 50 h 328"/>
                <a:gd name="T18" fmla="*/ 219 w 249"/>
                <a:gd name="T19" fmla="*/ 138 h 328"/>
                <a:gd name="T20" fmla="*/ 132 w 249"/>
                <a:gd name="T21" fmla="*/ 314 h 328"/>
                <a:gd name="T22" fmla="*/ 16 w 249"/>
                <a:gd name="T23" fmla="*/ 191 h 328"/>
                <a:gd name="T24" fmla="*/ 29 w 249"/>
                <a:gd name="T25" fmla="*/ 111 h 328"/>
                <a:gd name="T26" fmla="*/ 123 w 249"/>
                <a:gd name="T27" fmla="*/ 59 h 328"/>
                <a:gd name="T28" fmla="*/ 132 w 249"/>
                <a:gd name="T29" fmla="*/ 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328">
                  <a:moveTo>
                    <a:pt x="132" y="55"/>
                  </a:moveTo>
                  <a:cubicBezTo>
                    <a:pt x="68" y="0"/>
                    <a:pt x="11" y="115"/>
                    <a:pt x="6" y="163"/>
                  </a:cubicBezTo>
                  <a:cubicBezTo>
                    <a:pt x="0" y="232"/>
                    <a:pt x="37" y="326"/>
                    <a:pt x="125" y="320"/>
                  </a:cubicBezTo>
                  <a:cubicBezTo>
                    <a:pt x="222" y="312"/>
                    <a:pt x="249" y="210"/>
                    <a:pt x="229" y="135"/>
                  </a:cubicBezTo>
                  <a:cubicBezTo>
                    <a:pt x="217" y="91"/>
                    <a:pt x="188" y="48"/>
                    <a:pt x="138" y="39"/>
                  </a:cubicBezTo>
                  <a:cubicBezTo>
                    <a:pt x="90" y="31"/>
                    <a:pt x="54" y="69"/>
                    <a:pt x="33" y="104"/>
                  </a:cubicBezTo>
                  <a:cubicBezTo>
                    <a:pt x="28" y="112"/>
                    <a:pt x="24" y="121"/>
                    <a:pt x="19" y="130"/>
                  </a:cubicBezTo>
                  <a:cubicBezTo>
                    <a:pt x="18" y="133"/>
                    <a:pt x="27" y="132"/>
                    <a:pt x="29" y="129"/>
                  </a:cubicBezTo>
                  <a:cubicBezTo>
                    <a:pt x="53" y="83"/>
                    <a:pt x="86" y="26"/>
                    <a:pt x="152" y="50"/>
                  </a:cubicBezTo>
                  <a:cubicBezTo>
                    <a:pt x="190" y="64"/>
                    <a:pt x="209" y="103"/>
                    <a:pt x="219" y="138"/>
                  </a:cubicBezTo>
                  <a:cubicBezTo>
                    <a:pt x="240" y="207"/>
                    <a:pt x="218" y="299"/>
                    <a:pt x="132" y="314"/>
                  </a:cubicBezTo>
                  <a:cubicBezTo>
                    <a:pt x="58" y="328"/>
                    <a:pt x="22" y="247"/>
                    <a:pt x="16" y="191"/>
                  </a:cubicBezTo>
                  <a:cubicBezTo>
                    <a:pt x="13" y="164"/>
                    <a:pt x="17" y="136"/>
                    <a:pt x="29" y="111"/>
                  </a:cubicBezTo>
                  <a:cubicBezTo>
                    <a:pt x="44" y="79"/>
                    <a:pt x="83" y="24"/>
                    <a:pt x="123" y="59"/>
                  </a:cubicBezTo>
                  <a:cubicBezTo>
                    <a:pt x="126" y="61"/>
                    <a:pt x="135" y="57"/>
                    <a:pt x="132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498723" y="3606280"/>
              <a:ext cx="122448" cy="418096"/>
            </a:xfrm>
            <a:custGeom>
              <a:avLst/>
              <a:gdLst>
                <a:gd name="T0" fmla="*/ 54 w 64"/>
                <a:gd name="T1" fmla="*/ 208 h 219"/>
                <a:gd name="T2" fmla="*/ 54 w 64"/>
                <a:gd name="T3" fmla="*/ 215 h 219"/>
                <a:gd name="T4" fmla="*/ 64 w 64"/>
                <a:gd name="T5" fmla="*/ 213 h 219"/>
                <a:gd name="T6" fmla="*/ 10 w 64"/>
                <a:gd name="T7" fmla="*/ 3 h 219"/>
                <a:gd name="T8" fmla="*/ 0 w 64"/>
                <a:gd name="T9" fmla="*/ 5 h 219"/>
                <a:gd name="T10" fmla="*/ 0 w 64"/>
                <a:gd name="T11" fmla="*/ 12 h 219"/>
                <a:gd name="T12" fmla="*/ 10 w 64"/>
                <a:gd name="T13" fmla="*/ 11 h 219"/>
                <a:gd name="T14" fmla="*/ 10 w 64"/>
                <a:gd name="T15" fmla="*/ 4 h 219"/>
                <a:gd name="T16" fmla="*/ 0 w 64"/>
                <a:gd name="T17" fmla="*/ 6 h 219"/>
                <a:gd name="T18" fmla="*/ 54 w 64"/>
                <a:gd name="T19" fmla="*/ 216 h 219"/>
                <a:gd name="T20" fmla="*/ 64 w 64"/>
                <a:gd name="T21" fmla="*/ 214 h 219"/>
                <a:gd name="T22" fmla="*/ 64 w 64"/>
                <a:gd name="T23" fmla="*/ 207 h 219"/>
                <a:gd name="T24" fmla="*/ 54 w 64"/>
                <a:gd name="T25" fmla="*/ 20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19">
                  <a:moveTo>
                    <a:pt x="54" y="208"/>
                  </a:moveTo>
                  <a:cubicBezTo>
                    <a:pt x="54" y="215"/>
                    <a:pt x="54" y="215"/>
                    <a:pt x="54" y="215"/>
                  </a:cubicBezTo>
                  <a:cubicBezTo>
                    <a:pt x="57" y="215"/>
                    <a:pt x="61" y="214"/>
                    <a:pt x="64" y="213"/>
                  </a:cubicBezTo>
                  <a:cubicBezTo>
                    <a:pt x="59" y="141"/>
                    <a:pt x="30" y="73"/>
                    <a:pt x="10" y="3"/>
                  </a:cubicBezTo>
                  <a:cubicBezTo>
                    <a:pt x="9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10" y="15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5"/>
                    <a:pt x="4" y="5"/>
                    <a:pt x="0" y="6"/>
                  </a:cubicBezTo>
                  <a:cubicBezTo>
                    <a:pt x="20" y="76"/>
                    <a:pt x="49" y="143"/>
                    <a:pt x="54" y="216"/>
                  </a:cubicBezTo>
                  <a:cubicBezTo>
                    <a:pt x="54" y="219"/>
                    <a:pt x="64" y="218"/>
                    <a:pt x="64" y="214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3"/>
                    <a:pt x="54" y="204"/>
                    <a:pt x="54" y="2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405276" y="3528139"/>
              <a:ext cx="244091" cy="162727"/>
            </a:xfrm>
            <a:custGeom>
              <a:avLst/>
              <a:gdLst>
                <a:gd name="T0" fmla="*/ 12 w 128"/>
                <a:gd name="T1" fmla="*/ 83 h 85"/>
                <a:gd name="T2" fmla="*/ 41 w 128"/>
                <a:gd name="T3" fmla="*/ 32 h 85"/>
                <a:gd name="T4" fmla="*/ 116 w 128"/>
                <a:gd name="T5" fmla="*/ 37 h 85"/>
                <a:gd name="T6" fmla="*/ 123 w 128"/>
                <a:gd name="T7" fmla="*/ 32 h 85"/>
                <a:gd name="T8" fmla="*/ 51 w 128"/>
                <a:gd name="T9" fmla="*/ 11 h 85"/>
                <a:gd name="T10" fmla="*/ 4 w 128"/>
                <a:gd name="T11" fmla="*/ 81 h 85"/>
                <a:gd name="T12" fmla="*/ 12 w 128"/>
                <a:gd name="T13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85">
                  <a:moveTo>
                    <a:pt x="12" y="83"/>
                  </a:moveTo>
                  <a:cubicBezTo>
                    <a:pt x="28" y="69"/>
                    <a:pt x="31" y="50"/>
                    <a:pt x="41" y="32"/>
                  </a:cubicBezTo>
                  <a:cubicBezTo>
                    <a:pt x="58" y="0"/>
                    <a:pt x="93" y="27"/>
                    <a:pt x="116" y="37"/>
                  </a:cubicBezTo>
                  <a:cubicBezTo>
                    <a:pt x="119" y="39"/>
                    <a:pt x="128" y="34"/>
                    <a:pt x="123" y="32"/>
                  </a:cubicBezTo>
                  <a:cubicBezTo>
                    <a:pt x="101" y="23"/>
                    <a:pt x="77" y="4"/>
                    <a:pt x="51" y="11"/>
                  </a:cubicBezTo>
                  <a:cubicBezTo>
                    <a:pt x="24" y="19"/>
                    <a:pt x="23" y="64"/>
                    <a:pt x="4" y="81"/>
                  </a:cubicBezTo>
                  <a:cubicBezTo>
                    <a:pt x="0" y="85"/>
                    <a:pt x="9" y="85"/>
                    <a:pt x="12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26" name="图片 1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70" y="4612561"/>
            <a:ext cx="794773" cy="1304779"/>
          </a:xfrm>
          <a:prstGeom prst="rect">
            <a:avLst/>
          </a:prstGeom>
        </p:spPr>
      </p:pic>
      <p:sp>
        <p:nvSpPr>
          <p:cNvPr id="132" name="Freeform 116"/>
          <p:cNvSpPr>
            <a:spLocks noEditPoints="1"/>
          </p:cNvSpPr>
          <p:nvPr/>
        </p:nvSpPr>
        <p:spPr bwMode="auto">
          <a:xfrm>
            <a:off x="1136953" y="218430"/>
            <a:ext cx="979488" cy="450850"/>
          </a:xfrm>
          <a:custGeom>
            <a:avLst/>
            <a:gdLst>
              <a:gd name="T0" fmla="*/ 241 w 261"/>
              <a:gd name="T1" fmla="*/ 44 h 120"/>
              <a:gd name="T2" fmla="*/ 212 w 261"/>
              <a:gd name="T3" fmla="*/ 45 h 120"/>
              <a:gd name="T4" fmla="*/ 168 w 261"/>
              <a:gd name="T5" fmla="*/ 2 h 120"/>
              <a:gd name="T6" fmla="*/ 124 w 261"/>
              <a:gd name="T7" fmla="*/ 28 h 120"/>
              <a:gd name="T8" fmla="*/ 93 w 261"/>
              <a:gd name="T9" fmla="*/ 20 h 120"/>
              <a:gd name="T10" fmla="*/ 54 w 261"/>
              <a:gd name="T11" fmla="*/ 54 h 120"/>
              <a:gd name="T12" fmla="*/ 21 w 261"/>
              <a:gd name="T13" fmla="*/ 56 h 120"/>
              <a:gd name="T14" fmla="*/ 1 w 261"/>
              <a:gd name="T15" fmla="*/ 90 h 120"/>
              <a:gd name="T16" fmla="*/ 26 w 261"/>
              <a:gd name="T17" fmla="*/ 116 h 120"/>
              <a:gd name="T18" fmla="*/ 61 w 261"/>
              <a:gd name="T19" fmla="*/ 105 h 120"/>
              <a:gd name="T20" fmla="*/ 103 w 261"/>
              <a:gd name="T21" fmla="*/ 120 h 120"/>
              <a:gd name="T22" fmla="*/ 136 w 261"/>
              <a:gd name="T23" fmla="*/ 104 h 120"/>
              <a:gd name="T24" fmla="*/ 174 w 261"/>
              <a:gd name="T25" fmla="*/ 112 h 120"/>
              <a:gd name="T26" fmla="*/ 209 w 261"/>
              <a:gd name="T27" fmla="*/ 95 h 120"/>
              <a:gd name="T28" fmla="*/ 235 w 261"/>
              <a:gd name="T29" fmla="*/ 96 h 120"/>
              <a:gd name="T30" fmla="*/ 259 w 261"/>
              <a:gd name="T31" fmla="*/ 70 h 120"/>
              <a:gd name="T32" fmla="*/ 241 w 261"/>
              <a:gd name="T33" fmla="*/ 44 h 120"/>
              <a:gd name="T34" fmla="*/ 231 w 261"/>
              <a:gd name="T35" fmla="*/ 85 h 120"/>
              <a:gd name="T36" fmla="*/ 211 w 261"/>
              <a:gd name="T37" fmla="*/ 88 h 120"/>
              <a:gd name="T38" fmla="*/ 209 w 261"/>
              <a:gd name="T39" fmla="*/ 86 h 120"/>
              <a:gd name="T40" fmla="*/ 186 w 261"/>
              <a:gd name="T41" fmla="*/ 95 h 120"/>
              <a:gd name="T42" fmla="*/ 139 w 261"/>
              <a:gd name="T43" fmla="*/ 97 h 120"/>
              <a:gd name="T44" fmla="*/ 140 w 261"/>
              <a:gd name="T45" fmla="*/ 96 h 120"/>
              <a:gd name="T46" fmla="*/ 136 w 261"/>
              <a:gd name="T47" fmla="*/ 93 h 120"/>
              <a:gd name="T48" fmla="*/ 111 w 261"/>
              <a:gd name="T49" fmla="*/ 109 h 120"/>
              <a:gd name="T50" fmla="*/ 65 w 261"/>
              <a:gd name="T51" fmla="*/ 99 h 120"/>
              <a:gd name="T52" fmla="*/ 62 w 261"/>
              <a:gd name="T53" fmla="*/ 95 h 120"/>
              <a:gd name="T54" fmla="*/ 40 w 261"/>
              <a:gd name="T55" fmla="*/ 103 h 120"/>
              <a:gd name="T56" fmla="*/ 10 w 261"/>
              <a:gd name="T57" fmla="*/ 90 h 120"/>
              <a:gd name="T58" fmla="*/ 28 w 261"/>
              <a:gd name="T59" fmla="*/ 64 h 120"/>
              <a:gd name="T60" fmla="*/ 56 w 261"/>
              <a:gd name="T61" fmla="*/ 66 h 120"/>
              <a:gd name="T62" fmla="*/ 56 w 261"/>
              <a:gd name="T63" fmla="*/ 66 h 120"/>
              <a:gd name="T64" fmla="*/ 63 w 261"/>
              <a:gd name="T65" fmla="*/ 65 h 120"/>
              <a:gd name="T66" fmla="*/ 81 w 261"/>
              <a:gd name="T67" fmla="*/ 39 h 120"/>
              <a:gd name="T68" fmla="*/ 119 w 261"/>
              <a:gd name="T69" fmla="*/ 43 h 120"/>
              <a:gd name="T70" fmla="*/ 124 w 261"/>
              <a:gd name="T71" fmla="*/ 45 h 120"/>
              <a:gd name="T72" fmla="*/ 127 w 261"/>
              <a:gd name="T73" fmla="*/ 44 h 120"/>
              <a:gd name="T74" fmla="*/ 163 w 261"/>
              <a:gd name="T75" fmla="*/ 15 h 120"/>
              <a:gd name="T76" fmla="*/ 203 w 261"/>
              <a:gd name="T77" fmla="*/ 52 h 120"/>
              <a:gd name="T78" fmla="*/ 204 w 261"/>
              <a:gd name="T79" fmla="*/ 53 h 120"/>
              <a:gd name="T80" fmla="*/ 206 w 261"/>
              <a:gd name="T81" fmla="*/ 56 h 120"/>
              <a:gd name="T82" fmla="*/ 245 w 261"/>
              <a:gd name="T83" fmla="*/ 67 h 120"/>
              <a:gd name="T84" fmla="*/ 231 w 261"/>
              <a:gd name="T85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1" h="120">
                <a:moveTo>
                  <a:pt x="241" y="44"/>
                </a:moveTo>
                <a:cubicBezTo>
                  <a:pt x="232" y="42"/>
                  <a:pt x="220" y="41"/>
                  <a:pt x="212" y="45"/>
                </a:cubicBezTo>
                <a:cubicBezTo>
                  <a:pt x="211" y="24"/>
                  <a:pt x="187" y="4"/>
                  <a:pt x="168" y="2"/>
                </a:cubicBezTo>
                <a:cubicBezTo>
                  <a:pt x="150" y="0"/>
                  <a:pt x="130" y="12"/>
                  <a:pt x="124" y="28"/>
                </a:cubicBezTo>
                <a:cubicBezTo>
                  <a:pt x="116" y="22"/>
                  <a:pt x="100" y="20"/>
                  <a:pt x="93" y="20"/>
                </a:cubicBezTo>
                <a:cubicBezTo>
                  <a:pt x="77" y="22"/>
                  <a:pt x="56" y="37"/>
                  <a:pt x="54" y="54"/>
                </a:cubicBezTo>
                <a:cubicBezTo>
                  <a:pt x="43" y="49"/>
                  <a:pt x="31" y="51"/>
                  <a:pt x="21" y="56"/>
                </a:cubicBezTo>
                <a:cubicBezTo>
                  <a:pt x="8" y="62"/>
                  <a:pt x="2" y="77"/>
                  <a:pt x="1" y="90"/>
                </a:cubicBezTo>
                <a:cubicBezTo>
                  <a:pt x="0" y="104"/>
                  <a:pt x="14" y="114"/>
                  <a:pt x="26" y="116"/>
                </a:cubicBezTo>
                <a:cubicBezTo>
                  <a:pt x="37" y="117"/>
                  <a:pt x="53" y="113"/>
                  <a:pt x="61" y="105"/>
                </a:cubicBezTo>
                <a:cubicBezTo>
                  <a:pt x="71" y="117"/>
                  <a:pt x="89" y="119"/>
                  <a:pt x="103" y="120"/>
                </a:cubicBezTo>
                <a:cubicBezTo>
                  <a:pt x="114" y="120"/>
                  <a:pt x="129" y="114"/>
                  <a:pt x="136" y="104"/>
                </a:cubicBezTo>
                <a:cubicBezTo>
                  <a:pt x="147" y="112"/>
                  <a:pt x="160" y="115"/>
                  <a:pt x="174" y="112"/>
                </a:cubicBezTo>
                <a:cubicBezTo>
                  <a:pt x="183" y="111"/>
                  <a:pt x="204" y="106"/>
                  <a:pt x="209" y="95"/>
                </a:cubicBezTo>
                <a:cubicBezTo>
                  <a:pt x="215" y="101"/>
                  <a:pt x="228" y="99"/>
                  <a:pt x="235" y="96"/>
                </a:cubicBezTo>
                <a:cubicBezTo>
                  <a:pt x="246" y="91"/>
                  <a:pt x="257" y="83"/>
                  <a:pt x="259" y="70"/>
                </a:cubicBezTo>
                <a:cubicBezTo>
                  <a:pt x="261" y="57"/>
                  <a:pt x="253" y="48"/>
                  <a:pt x="241" y="44"/>
                </a:cubicBezTo>
                <a:close/>
                <a:moveTo>
                  <a:pt x="231" y="85"/>
                </a:moveTo>
                <a:cubicBezTo>
                  <a:pt x="224" y="89"/>
                  <a:pt x="218" y="87"/>
                  <a:pt x="211" y="88"/>
                </a:cubicBezTo>
                <a:cubicBezTo>
                  <a:pt x="210" y="87"/>
                  <a:pt x="210" y="86"/>
                  <a:pt x="209" y="86"/>
                </a:cubicBezTo>
                <a:cubicBezTo>
                  <a:pt x="200" y="83"/>
                  <a:pt x="193" y="91"/>
                  <a:pt x="186" y="95"/>
                </a:cubicBezTo>
                <a:cubicBezTo>
                  <a:pt x="171" y="104"/>
                  <a:pt x="154" y="104"/>
                  <a:pt x="139" y="97"/>
                </a:cubicBezTo>
                <a:cubicBezTo>
                  <a:pt x="140" y="97"/>
                  <a:pt x="140" y="96"/>
                  <a:pt x="140" y="96"/>
                </a:cubicBezTo>
                <a:cubicBezTo>
                  <a:pt x="140" y="94"/>
                  <a:pt x="139" y="92"/>
                  <a:pt x="136" y="93"/>
                </a:cubicBezTo>
                <a:cubicBezTo>
                  <a:pt x="126" y="95"/>
                  <a:pt x="121" y="105"/>
                  <a:pt x="111" y="109"/>
                </a:cubicBezTo>
                <a:cubicBezTo>
                  <a:pt x="97" y="114"/>
                  <a:pt x="77" y="108"/>
                  <a:pt x="65" y="99"/>
                </a:cubicBezTo>
                <a:cubicBezTo>
                  <a:pt x="65" y="97"/>
                  <a:pt x="64" y="95"/>
                  <a:pt x="62" y="95"/>
                </a:cubicBezTo>
                <a:cubicBezTo>
                  <a:pt x="54" y="96"/>
                  <a:pt x="48" y="100"/>
                  <a:pt x="40" y="103"/>
                </a:cubicBezTo>
                <a:cubicBezTo>
                  <a:pt x="28" y="108"/>
                  <a:pt x="11" y="106"/>
                  <a:pt x="10" y="90"/>
                </a:cubicBezTo>
                <a:cubicBezTo>
                  <a:pt x="10" y="79"/>
                  <a:pt x="18" y="68"/>
                  <a:pt x="28" y="64"/>
                </a:cubicBezTo>
                <a:cubicBezTo>
                  <a:pt x="37" y="60"/>
                  <a:pt x="47" y="64"/>
                  <a:pt x="56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8" y="68"/>
                  <a:pt x="61" y="68"/>
                  <a:pt x="63" y="65"/>
                </a:cubicBezTo>
                <a:cubicBezTo>
                  <a:pt x="69" y="55"/>
                  <a:pt x="70" y="46"/>
                  <a:pt x="81" y="39"/>
                </a:cubicBezTo>
                <a:cubicBezTo>
                  <a:pt x="89" y="33"/>
                  <a:pt x="115" y="29"/>
                  <a:pt x="119" y="43"/>
                </a:cubicBezTo>
                <a:cubicBezTo>
                  <a:pt x="119" y="45"/>
                  <a:pt x="122" y="46"/>
                  <a:pt x="124" y="45"/>
                </a:cubicBezTo>
                <a:cubicBezTo>
                  <a:pt x="125" y="45"/>
                  <a:pt x="127" y="45"/>
                  <a:pt x="127" y="44"/>
                </a:cubicBezTo>
                <a:cubicBezTo>
                  <a:pt x="140" y="33"/>
                  <a:pt x="143" y="16"/>
                  <a:pt x="163" y="15"/>
                </a:cubicBezTo>
                <a:cubicBezTo>
                  <a:pt x="180" y="14"/>
                  <a:pt x="201" y="37"/>
                  <a:pt x="203" y="52"/>
                </a:cubicBezTo>
                <a:cubicBezTo>
                  <a:pt x="203" y="52"/>
                  <a:pt x="204" y="53"/>
                  <a:pt x="204" y="53"/>
                </a:cubicBezTo>
                <a:cubicBezTo>
                  <a:pt x="204" y="54"/>
                  <a:pt x="205" y="55"/>
                  <a:pt x="206" y="56"/>
                </a:cubicBezTo>
                <a:cubicBezTo>
                  <a:pt x="217" y="60"/>
                  <a:pt x="244" y="50"/>
                  <a:pt x="245" y="67"/>
                </a:cubicBezTo>
                <a:cubicBezTo>
                  <a:pt x="245" y="75"/>
                  <a:pt x="237" y="81"/>
                  <a:pt x="231" y="8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117"/>
          <p:cNvSpPr>
            <a:spLocks noEditPoints="1"/>
          </p:cNvSpPr>
          <p:nvPr/>
        </p:nvSpPr>
        <p:spPr bwMode="auto">
          <a:xfrm>
            <a:off x="508408" y="1047317"/>
            <a:ext cx="489920" cy="1139830"/>
          </a:xfrm>
          <a:custGeom>
            <a:avLst/>
            <a:gdLst>
              <a:gd name="T0" fmla="*/ 166 w 250"/>
              <a:gd name="T1" fmla="*/ 11 h 580"/>
              <a:gd name="T2" fmla="*/ 79 w 250"/>
              <a:gd name="T3" fmla="*/ 12 h 580"/>
              <a:gd name="T4" fmla="*/ 18 w 250"/>
              <a:gd name="T5" fmla="*/ 87 h 580"/>
              <a:gd name="T6" fmla="*/ 66 w 250"/>
              <a:gd name="T7" fmla="*/ 276 h 580"/>
              <a:gd name="T8" fmla="*/ 54 w 250"/>
              <a:gd name="T9" fmla="*/ 300 h 580"/>
              <a:gd name="T10" fmla="*/ 41 w 250"/>
              <a:gd name="T11" fmla="*/ 314 h 580"/>
              <a:gd name="T12" fmla="*/ 67 w 250"/>
              <a:gd name="T13" fmla="*/ 334 h 580"/>
              <a:gd name="T14" fmla="*/ 66 w 250"/>
              <a:gd name="T15" fmla="*/ 335 h 580"/>
              <a:gd name="T16" fmla="*/ 65 w 250"/>
              <a:gd name="T17" fmla="*/ 374 h 580"/>
              <a:gd name="T18" fmla="*/ 36 w 250"/>
              <a:gd name="T19" fmla="*/ 407 h 580"/>
              <a:gd name="T20" fmla="*/ 10 w 250"/>
              <a:gd name="T21" fmla="*/ 449 h 580"/>
              <a:gd name="T22" fmla="*/ 25 w 250"/>
              <a:gd name="T23" fmla="*/ 576 h 580"/>
              <a:gd name="T24" fmla="*/ 32 w 250"/>
              <a:gd name="T25" fmla="*/ 575 h 580"/>
              <a:gd name="T26" fmla="*/ 45 w 250"/>
              <a:gd name="T27" fmla="*/ 416 h 580"/>
              <a:gd name="T28" fmla="*/ 74 w 250"/>
              <a:gd name="T29" fmla="*/ 336 h 580"/>
              <a:gd name="T30" fmla="*/ 75 w 250"/>
              <a:gd name="T31" fmla="*/ 336 h 580"/>
              <a:gd name="T32" fmla="*/ 110 w 250"/>
              <a:gd name="T33" fmla="*/ 330 h 580"/>
              <a:gd name="T34" fmla="*/ 102 w 250"/>
              <a:gd name="T35" fmla="*/ 291 h 580"/>
              <a:gd name="T36" fmla="*/ 232 w 250"/>
              <a:gd name="T37" fmla="*/ 191 h 580"/>
              <a:gd name="T38" fmla="*/ 166 w 250"/>
              <a:gd name="T39" fmla="*/ 11 h 580"/>
              <a:gd name="T40" fmla="*/ 89 w 250"/>
              <a:gd name="T41" fmla="*/ 325 h 580"/>
              <a:gd name="T42" fmla="*/ 69 w 250"/>
              <a:gd name="T43" fmla="*/ 323 h 580"/>
              <a:gd name="T44" fmla="*/ 56 w 250"/>
              <a:gd name="T45" fmla="*/ 313 h 580"/>
              <a:gd name="T46" fmla="*/ 67 w 250"/>
              <a:gd name="T47" fmla="*/ 303 h 580"/>
              <a:gd name="T48" fmla="*/ 76 w 250"/>
              <a:gd name="T49" fmla="*/ 281 h 580"/>
              <a:gd name="T50" fmla="*/ 80 w 250"/>
              <a:gd name="T51" fmla="*/ 284 h 580"/>
              <a:gd name="T52" fmla="*/ 95 w 250"/>
              <a:gd name="T53" fmla="*/ 289 h 580"/>
              <a:gd name="T54" fmla="*/ 95 w 250"/>
              <a:gd name="T55" fmla="*/ 290 h 580"/>
              <a:gd name="T56" fmla="*/ 96 w 250"/>
              <a:gd name="T57" fmla="*/ 299 h 580"/>
              <a:gd name="T58" fmla="*/ 101 w 250"/>
              <a:gd name="T59" fmla="*/ 321 h 580"/>
              <a:gd name="T60" fmla="*/ 89 w 250"/>
              <a:gd name="T61" fmla="*/ 325 h 580"/>
              <a:gd name="T62" fmla="*/ 221 w 250"/>
              <a:gd name="T63" fmla="*/ 154 h 580"/>
              <a:gd name="T64" fmla="*/ 84 w 250"/>
              <a:gd name="T65" fmla="*/ 269 h 580"/>
              <a:gd name="T66" fmla="*/ 77 w 250"/>
              <a:gd name="T67" fmla="*/ 270 h 580"/>
              <a:gd name="T68" fmla="*/ 41 w 250"/>
              <a:gd name="T69" fmla="*/ 225 h 580"/>
              <a:gd name="T70" fmla="*/ 27 w 250"/>
              <a:gd name="T71" fmla="*/ 131 h 580"/>
              <a:gd name="T72" fmla="*/ 49 w 250"/>
              <a:gd name="T73" fmla="*/ 55 h 580"/>
              <a:gd name="T74" fmla="*/ 138 w 250"/>
              <a:gd name="T75" fmla="*/ 16 h 580"/>
              <a:gd name="T76" fmla="*/ 221 w 250"/>
              <a:gd name="T77" fmla="*/ 154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580">
                <a:moveTo>
                  <a:pt x="166" y="11"/>
                </a:moveTo>
                <a:cubicBezTo>
                  <a:pt x="138" y="1"/>
                  <a:pt x="107" y="0"/>
                  <a:pt x="79" y="12"/>
                </a:cubicBezTo>
                <a:cubicBezTo>
                  <a:pt x="45" y="26"/>
                  <a:pt x="29" y="53"/>
                  <a:pt x="18" y="87"/>
                </a:cubicBezTo>
                <a:cubicBezTo>
                  <a:pt x="0" y="144"/>
                  <a:pt x="5" y="245"/>
                  <a:pt x="66" y="276"/>
                </a:cubicBezTo>
                <a:cubicBezTo>
                  <a:pt x="63" y="285"/>
                  <a:pt x="61" y="293"/>
                  <a:pt x="54" y="300"/>
                </a:cubicBezTo>
                <a:cubicBezTo>
                  <a:pt x="49" y="304"/>
                  <a:pt x="41" y="306"/>
                  <a:pt x="41" y="314"/>
                </a:cubicBezTo>
                <a:cubicBezTo>
                  <a:pt x="41" y="326"/>
                  <a:pt x="55" y="332"/>
                  <a:pt x="67" y="334"/>
                </a:cubicBezTo>
                <a:cubicBezTo>
                  <a:pt x="66" y="335"/>
                  <a:pt x="66" y="335"/>
                  <a:pt x="66" y="335"/>
                </a:cubicBezTo>
                <a:cubicBezTo>
                  <a:pt x="66" y="348"/>
                  <a:pt x="67" y="361"/>
                  <a:pt x="65" y="374"/>
                </a:cubicBezTo>
                <a:cubicBezTo>
                  <a:pt x="63" y="388"/>
                  <a:pt x="47" y="399"/>
                  <a:pt x="36" y="407"/>
                </a:cubicBezTo>
                <a:cubicBezTo>
                  <a:pt x="22" y="418"/>
                  <a:pt x="14" y="431"/>
                  <a:pt x="10" y="449"/>
                </a:cubicBezTo>
                <a:cubicBezTo>
                  <a:pt x="0" y="486"/>
                  <a:pt x="8" y="542"/>
                  <a:pt x="25" y="576"/>
                </a:cubicBezTo>
                <a:cubicBezTo>
                  <a:pt x="27" y="580"/>
                  <a:pt x="32" y="578"/>
                  <a:pt x="32" y="575"/>
                </a:cubicBezTo>
                <a:cubicBezTo>
                  <a:pt x="30" y="524"/>
                  <a:pt x="1" y="457"/>
                  <a:pt x="45" y="416"/>
                </a:cubicBezTo>
                <a:cubicBezTo>
                  <a:pt x="71" y="393"/>
                  <a:pt x="86" y="372"/>
                  <a:pt x="74" y="336"/>
                </a:cubicBezTo>
                <a:cubicBezTo>
                  <a:pt x="74" y="336"/>
                  <a:pt x="74" y="336"/>
                  <a:pt x="75" y="336"/>
                </a:cubicBezTo>
                <a:cubicBezTo>
                  <a:pt x="84" y="337"/>
                  <a:pt x="107" y="343"/>
                  <a:pt x="110" y="330"/>
                </a:cubicBezTo>
                <a:cubicBezTo>
                  <a:pt x="113" y="319"/>
                  <a:pt x="112" y="299"/>
                  <a:pt x="102" y="291"/>
                </a:cubicBezTo>
                <a:cubicBezTo>
                  <a:pt x="163" y="300"/>
                  <a:pt x="214" y="249"/>
                  <a:pt x="232" y="191"/>
                </a:cubicBezTo>
                <a:cubicBezTo>
                  <a:pt x="250" y="131"/>
                  <a:pt x="234" y="33"/>
                  <a:pt x="166" y="11"/>
                </a:cubicBezTo>
                <a:close/>
                <a:moveTo>
                  <a:pt x="89" y="325"/>
                </a:moveTo>
                <a:cubicBezTo>
                  <a:pt x="82" y="325"/>
                  <a:pt x="76" y="325"/>
                  <a:pt x="69" y="323"/>
                </a:cubicBezTo>
                <a:cubicBezTo>
                  <a:pt x="69" y="323"/>
                  <a:pt x="50" y="316"/>
                  <a:pt x="56" y="313"/>
                </a:cubicBezTo>
                <a:cubicBezTo>
                  <a:pt x="60" y="310"/>
                  <a:pt x="64" y="307"/>
                  <a:pt x="67" y="303"/>
                </a:cubicBezTo>
                <a:cubicBezTo>
                  <a:pt x="72" y="297"/>
                  <a:pt x="76" y="289"/>
                  <a:pt x="76" y="281"/>
                </a:cubicBezTo>
                <a:cubicBezTo>
                  <a:pt x="77" y="283"/>
                  <a:pt x="78" y="284"/>
                  <a:pt x="80" y="284"/>
                </a:cubicBezTo>
                <a:cubicBezTo>
                  <a:pt x="85" y="286"/>
                  <a:pt x="90" y="288"/>
                  <a:pt x="95" y="289"/>
                </a:cubicBezTo>
                <a:cubicBezTo>
                  <a:pt x="95" y="289"/>
                  <a:pt x="95" y="290"/>
                  <a:pt x="95" y="290"/>
                </a:cubicBezTo>
                <a:cubicBezTo>
                  <a:pt x="94" y="294"/>
                  <a:pt x="94" y="295"/>
                  <a:pt x="96" y="299"/>
                </a:cubicBezTo>
                <a:cubicBezTo>
                  <a:pt x="99" y="306"/>
                  <a:pt x="101" y="313"/>
                  <a:pt x="101" y="321"/>
                </a:cubicBezTo>
                <a:cubicBezTo>
                  <a:pt x="101" y="329"/>
                  <a:pt x="95" y="326"/>
                  <a:pt x="89" y="325"/>
                </a:cubicBezTo>
                <a:close/>
                <a:moveTo>
                  <a:pt x="221" y="154"/>
                </a:moveTo>
                <a:cubicBezTo>
                  <a:pt x="217" y="230"/>
                  <a:pt x="164" y="290"/>
                  <a:pt x="84" y="269"/>
                </a:cubicBezTo>
                <a:cubicBezTo>
                  <a:pt x="81" y="268"/>
                  <a:pt x="78" y="268"/>
                  <a:pt x="77" y="270"/>
                </a:cubicBezTo>
                <a:cubicBezTo>
                  <a:pt x="65" y="255"/>
                  <a:pt x="51" y="242"/>
                  <a:pt x="41" y="225"/>
                </a:cubicBezTo>
                <a:cubicBezTo>
                  <a:pt x="25" y="198"/>
                  <a:pt x="26" y="161"/>
                  <a:pt x="27" y="131"/>
                </a:cubicBezTo>
                <a:cubicBezTo>
                  <a:pt x="28" y="104"/>
                  <a:pt x="36" y="78"/>
                  <a:pt x="49" y="55"/>
                </a:cubicBezTo>
                <a:cubicBezTo>
                  <a:pt x="67" y="24"/>
                  <a:pt x="106" y="16"/>
                  <a:pt x="138" y="16"/>
                </a:cubicBezTo>
                <a:cubicBezTo>
                  <a:pt x="214" y="17"/>
                  <a:pt x="224" y="95"/>
                  <a:pt x="221" y="154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0718791" y="4981367"/>
            <a:ext cx="964119" cy="1333249"/>
          </a:xfrm>
          <a:custGeom>
            <a:avLst/>
            <a:gdLst>
              <a:gd name="T0" fmla="*/ 200 w 239"/>
              <a:gd name="T1" fmla="*/ 189 h 332"/>
              <a:gd name="T2" fmla="*/ 202 w 239"/>
              <a:gd name="T3" fmla="*/ 181 h 332"/>
              <a:gd name="T4" fmla="*/ 174 w 239"/>
              <a:gd name="T5" fmla="*/ 117 h 332"/>
              <a:gd name="T6" fmla="*/ 132 w 239"/>
              <a:gd name="T7" fmla="*/ 70 h 332"/>
              <a:gd name="T8" fmla="*/ 79 w 239"/>
              <a:gd name="T9" fmla="*/ 23 h 332"/>
              <a:gd name="T10" fmla="*/ 17 w 239"/>
              <a:gd name="T11" fmla="*/ 13 h 332"/>
              <a:gd name="T12" fmla="*/ 9 w 239"/>
              <a:gd name="T13" fmla="*/ 77 h 332"/>
              <a:gd name="T14" fmla="*/ 1 w 239"/>
              <a:gd name="T15" fmla="*/ 130 h 332"/>
              <a:gd name="T16" fmla="*/ 18 w 239"/>
              <a:gd name="T17" fmla="*/ 188 h 332"/>
              <a:gd name="T18" fmla="*/ 35 w 239"/>
              <a:gd name="T19" fmla="*/ 210 h 332"/>
              <a:gd name="T20" fmla="*/ 89 w 239"/>
              <a:gd name="T21" fmla="*/ 251 h 332"/>
              <a:gd name="T22" fmla="*/ 206 w 239"/>
              <a:gd name="T23" fmla="*/ 319 h 332"/>
              <a:gd name="T24" fmla="*/ 40 w 239"/>
              <a:gd name="T25" fmla="*/ 149 h 332"/>
              <a:gd name="T26" fmla="*/ 56 w 239"/>
              <a:gd name="T27" fmla="*/ 126 h 332"/>
              <a:gd name="T28" fmla="*/ 20 w 239"/>
              <a:gd name="T29" fmla="*/ 148 h 332"/>
              <a:gd name="T30" fmla="*/ 38 w 239"/>
              <a:gd name="T31" fmla="*/ 100 h 332"/>
              <a:gd name="T32" fmla="*/ 20 w 239"/>
              <a:gd name="T33" fmla="*/ 94 h 332"/>
              <a:gd name="T34" fmla="*/ 37 w 239"/>
              <a:gd name="T35" fmla="*/ 52 h 332"/>
              <a:gd name="T36" fmla="*/ 67 w 239"/>
              <a:gd name="T37" fmla="*/ 28 h 332"/>
              <a:gd name="T38" fmla="*/ 103 w 239"/>
              <a:gd name="T39" fmla="*/ 66 h 332"/>
              <a:gd name="T40" fmla="*/ 93 w 239"/>
              <a:gd name="T41" fmla="*/ 78 h 332"/>
              <a:gd name="T42" fmla="*/ 140 w 239"/>
              <a:gd name="T43" fmla="*/ 92 h 332"/>
              <a:gd name="T44" fmla="*/ 107 w 239"/>
              <a:gd name="T45" fmla="*/ 108 h 332"/>
              <a:gd name="T46" fmla="*/ 127 w 239"/>
              <a:gd name="T47" fmla="*/ 110 h 332"/>
              <a:gd name="T48" fmla="*/ 106 w 239"/>
              <a:gd name="T49" fmla="*/ 172 h 332"/>
              <a:gd name="T50" fmla="*/ 40 w 239"/>
              <a:gd name="T51" fmla="*/ 149 h 332"/>
              <a:gd name="T52" fmla="*/ 52 w 239"/>
              <a:gd name="T53" fmla="*/ 207 h 332"/>
              <a:gd name="T54" fmla="*/ 172 w 239"/>
              <a:gd name="T55" fmla="*/ 139 h 332"/>
              <a:gd name="T56" fmla="*/ 137 w 239"/>
              <a:gd name="T57" fmla="*/ 221 h 332"/>
              <a:gd name="T58" fmla="*/ 198 w 239"/>
              <a:gd name="T59" fmla="*/ 305 h 332"/>
              <a:gd name="T60" fmla="*/ 153 w 239"/>
              <a:gd name="T61" fmla="*/ 229 h 332"/>
              <a:gd name="T62" fmla="*/ 198 w 239"/>
              <a:gd name="T63" fmla="*/ 30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9" h="332">
                <a:moveTo>
                  <a:pt x="234" y="273"/>
                </a:moveTo>
                <a:cubicBezTo>
                  <a:pt x="228" y="243"/>
                  <a:pt x="215" y="216"/>
                  <a:pt x="200" y="189"/>
                </a:cubicBezTo>
                <a:cubicBezTo>
                  <a:pt x="200" y="188"/>
                  <a:pt x="199" y="188"/>
                  <a:pt x="199" y="187"/>
                </a:cubicBezTo>
                <a:cubicBezTo>
                  <a:pt x="200" y="185"/>
                  <a:pt x="201" y="183"/>
                  <a:pt x="202" y="181"/>
                </a:cubicBezTo>
                <a:cubicBezTo>
                  <a:pt x="209" y="164"/>
                  <a:pt x="188" y="144"/>
                  <a:pt x="174" y="133"/>
                </a:cubicBezTo>
                <a:cubicBezTo>
                  <a:pt x="176" y="128"/>
                  <a:pt x="176" y="123"/>
                  <a:pt x="174" y="117"/>
                </a:cubicBezTo>
                <a:cubicBezTo>
                  <a:pt x="169" y="106"/>
                  <a:pt x="160" y="99"/>
                  <a:pt x="150" y="97"/>
                </a:cubicBezTo>
                <a:cubicBezTo>
                  <a:pt x="154" y="87"/>
                  <a:pt x="139" y="74"/>
                  <a:pt x="132" y="70"/>
                </a:cubicBezTo>
                <a:cubicBezTo>
                  <a:pt x="126" y="67"/>
                  <a:pt x="119" y="65"/>
                  <a:pt x="111" y="65"/>
                </a:cubicBezTo>
                <a:cubicBezTo>
                  <a:pt x="111" y="47"/>
                  <a:pt x="91" y="33"/>
                  <a:pt x="79" y="23"/>
                </a:cubicBezTo>
                <a:cubicBezTo>
                  <a:pt x="65" y="12"/>
                  <a:pt x="44" y="0"/>
                  <a:pt x="25" y="3"/>
                </a:cubicBezTo>
                <a:cubicBezTo>
                  <a:pt x="20" y="1"/>
                  <a:pt x="13" y="7"/>
                  <a:pt x="17" y="13"/>
                </a:cubicBezTo>
                <a:cubicBezTo>
                  <a:pt x="23" y="23"/>
                  <a:pt x="23" y="33"/>
                  <a:pt x="23" y="44"/>
                </a:cubicBezTo>
                <a:cubicBezTo>
                  <a:pt x="23" y="58"/>
                  <a:pt x="15" y="66"/>
                  <a:pt x="9" y="77"/>
                </a:cubicBezTo>
                <a:cubicBezTo>
                  <a:pt x="5" y="86"/>
                  <a:pt x="4" y="99"/>
                  <a:pt x="9" y="108"/>
                </a:cubicBezTo>
                <a:cubicBezTo>
                  <a:pt x="5" y="115"/>
                  <a:pt x="2" y="122"/>
                  <a:pt x="1" y="130"/>
                </a:cubicBezTo>
                <a:cubicBezTo>
                  <a:pt x="0" y="140"/>
                  <a:pt x="4" y="159"/>
                  <a:pt x="15" y="162"/>
                </a:cubicBezTo>
                <a:cubicBezTo>
                  <a:pt x="14" y="171"/>
                  <a:pt x="14" y="180"/>
                  <a:pt x="18" y="188"/>
                </a:cubicBezTo>
                <a:cubicBezTo>
                  <a:pt x="21" y="197"/>
                  <a:pt x="27" y="202"/>
                  <a:pt x="33" y="204"/>
                </a:cubicBezTo>
                <a:cubicBezTo>
                  <a:pt x="33" y="206"/>
                  <a:pt x="33" y="208"/>
                  <a:pt x="35" y="210"/>
                </a:cubicBezTo>
                <a:cubicBezTo>
                  <a:pt x="47" y="225"/>
                  <a:pt x="51" y="247"/>
                  <a:pt x="73" y="250"/>
                </a:cubicBezTo>
                <a:cubicBezTo>
                  <a:pt x="79" y="251"/>
                  <a:pt x="84" y="251"/>
                  <a:pt x="89" y="251"/>
                </a:cubicBezTo>
                <a:cubicBezTo>
                  <a:pt x="101" y="276"/>
                  <a:pt x="125" y="301"/>
                  <a:pt x="146" y="317"/>
                </a:cubicBezTo>
                <a:cubicBezTo>
                  <a:pt x="165" y="332"/>
                  <a:pt x="186" y="329"/>
                  <a:pt x="206" y="319"/>
                </a:cubicBezTo>
                <a:cubicBezTo>
                  <a:pt x="225" y="309"/>
                  <a:pt x="238" y="296"/>
                  <a:pt x="234" y="273"/>
                </a:cubicBezTo>
                <a:close/>
                <a:moveTo>
                  <a:pt x="40" y="149"/>
                </a:moveTo>
                <a:cubicBezTo>
                  <a:pt x="44" y="144"/>
                  <a:pt x="54" y="138"/>
                  <a:pt x="59" y="132"/>
                </a:cubicBezTo>
                <a:cubicBezTo>
                  <a:pt x="61" y="130"/>
                  <a:pt x="60" y="126"/>
                  <a:pt x="56" y="126"/>
                </a:cubicBezTo>
                <a:cubicBezTo>
                  <a:pt x="40" y="125"/>
                  <a:pt x="27" y="135"/>
                  <a:pt x="20" y="148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15" y="142"/>
                  <a:pt x="16" y="135"/>
                  <a:pt x="18" y="128"/>
                </a:cubicBezTo>
                <a:cubicBezTo>
                  <a:pt x="20" y="116"/>
                  <a:pt x="28" y="107"/>
                  <a:pt x="38" y="100"/>
                </a:cubicBezTo>
                <a:cubicBezTo>
                  <a:pt x="45" y="95"/>
                  <a:pt x="39" y="83"/>
                  <a:pt x="30" y="87"/>
                </a:cubicBezTo>
                <a:cubicBezTo>
                  <a:pt x="27" y="89"/>
                  <a:pt x="23" y="92"/>
                  <a:pt x="20" y="94"/>
                </a:cubicBezTo>
                <a:cubicBezTo>
                  <a:pt x="21" y="87"/>
                  <a:pt x="23" y="81"/>
                  <a:pt x="27" y="74"/>
                </a:cubicBezTo>
                <a:cubicBezTo>
                  <a:pt x="33" y="67"/>
                  <a:pt x="36" y="61"/>
                  <a:pt x="37" y="52"/>
                </a:cubicBezTo>
                <a:cubicBezTo>
                  <a:pt x="39" y="39"/>
                  <a:pt x="38" y="25"/>
                  <a:pt x="33" y="13"/>
                </a:cubicBezTo>
                <a:cubicBezTo>
                  <a:pt x="45" y="17"/>
                  <a:pt x="56" y="20"/>
                  <a:pt x="67" y="28"/>
                </a:cubicBezTo>
                <a:cubicBezTo>
                  <a:pt x="77" y="34"/>
                  <a:pt x="85" y="43"/>
                  <a:pt x="94" y="51"/>
                </a:cubicBezTo>
                <a:cubicBezTo>
                  <a:pt x="98" y="55"/>
                  <a:pt x="100" y="61"/>
                  <a:pt x="103" y="66"/>
                </a:cubicBezTo>
                <a:cubicBezTo>
                  <a:pt x="98" y="67"/>
                  <a:pt x="94" y="70"/>
                  <a:pt x="91" y="75"/>
                </a:cubicBezTo>
                <a:cubicBezTo>
                  <a:pt x="90" y="76"/>
                  <a:pt x="91" y="78"/>
                  <a:pt x="93" y="78"/>
                </a:cubicBezTo>
                <a:cubicBezTo>
                  <a:pt x="105" y="78"/>
                  <a:pt x="114" y="73"/>
                  <a:pt x="126" y="79"/>
                </a:cubicBezTo>
                <a:cubicBezTo>
                  <a:pt x="132" y="82"/>
                  <a:pt x="136" y="87"/>
                  <a:pt x="140" y="92"/>
                </a:cubicBezTo>
                <a:cubicBezTo>
                  <a:pt x="141" y="94"/>
                  <a:pt x="141" y="95"/>
                  <a:pt x="142" y="96"/>
                </a:cubicBezTo>
                <a:cubicBezTo>
                  <a:pt x="130" y="96"/>
                  <a:pt x="117" y="101"/>
                  <a:pt x="107" y="108"/>
                </a:cubicBezTo>
                <a:cubicBezTo>
                  <a:pt x="104" y="111"/>
                  <a:pt x="108" y="115"/>
                  <a:pt x="111" y="114"/>
                </a:cubicBezTo>
                <a:cubicBezTo>
                  <a:pt x="117" y="114"/>
                  <a:pt x="122" y="112"/>
                  <a:pt x="127" y="110"/>
                </a:cubicBezTo>
                <a:cubicBezTo>
                  <a:pt x="150" y="101"/>
                  <a:pt x="179" y="118"/>
                  <a:pt x="148" y="149"/>
                </a:cubicBezTo>
                <a:cubicBezTo>
                  <a:pt x="135" y="158"/>
                  <a:pt x="120" y="165"/>
                  <a:pt x="106" y="172"/>
                </a:cubicBezTo>
                <a:cubicBezTo>
                  <a:pt x="93" y="179"/>
                  <a:pt x="79" y="186"/>
                  <a:pt x="65" y="190"/>
                </a:cubicBezTo>
                <a:cubicBezTo>
                  <a:pt x="32" y="189"/>
                  <a:pt x="23" y="175"/>
                  <a:pt x="40" y="149"/>
                </a:cubicBezTo>
                <a:close/>
                <a:moveTo>
                  <a:pt x="75" y="235"/>
                </a:moveTo>
                <a:cubicBezTo>
                  <a:pt x="64" y="233"/>
                  <a:pt x="58" y="218"/>
                  <a:pt x="52" y="207"/>
                </a:cubicBezTo>
                <a:cubicBezTo>
                  <a:pt x="70" y="205"/>
                  <a:pt x="90" y="194"/>
                  <a:pt x="103" y="187"/>
                </a:cubicBezTo>
                <a:cubicBezTo>
                  <a:pt x="117" y="179"/>
                  <a:pt x="159" y="161"/>
                  <a:pt x="172" y="139"/>
                </a:cubicBezTo>
                <a:cubicBezTo>
                  <a:pt x="181" y="154"/>
                  <a:pt x="192" y="171"/>
                  <a:pt x="178" y="188"/>
                </a:cubicBezTo>
                <a:cubicBezTo>
                  <a:pt x="167" y="201"/>
                  <a:pt x="153" y="212"/>
                  <a:pt x="137" y="221"/>
                </a:cubicBezTo>
                <a:cubicBezTo>
                  <a:pt x="119" y="231"/>
                  <a:pt x="96" y="238"/>
                  <a:pt x="75" y="235"/>
                </a:cubicBezTo>
                <a:close/>
                <a:moveTo>
                  <a:pt x="198" y="305"/>
                </a:moveTo>
                <a:cubicBezTo>
                  <a:pt x="157" y="331"/>
                  <a:pt x="127" y="277"/>
                  <a:pt x="100" y="249"/>
                </a:cubicBezTo>
                <a:cubicBezTo>
                  <a:pt x="119" y="246"/>
                  <a:pt x="137" y="238"/>
                  <a:pt x="153" y="229"/>
                </a:cubicBezTo>
                <a:cubicBezTo>
                  <a:pt x="164" y="222"/>
                  <a:pt x="179" y="212"/>
                  <a:pt x="190" y="200"/>
                </a:cubicBezTo>
                <a:cubicBezTo>
                  <a:pt x="207" y="230"/>
                  <a:pt x="239" y="281"/>
                  <a:pt x="198" y="30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79" y="5722027"/>
            <a:ext cx="1766090" cy="963089"/>
          </a:xfrm>
          <a:prstGeom prst="rect">
            <a:avLst/>
          </a:prstGeom>
        </p:spPr>
      </p:pic>
      <p:sp>
        <p:nvSpPr>
          <p:cNvPr id="39" name="Text Box 3"/>
          <p:cNvSpPr>
            <a:spLocks noChangeArrowheads="1"/>
          </p:cNvSpPr>
          <p:nvPr/>
        </p:nvSpPr>
        <p:spPr bwMode="auto">
          <a:xfrm>
            <a:off x="5302354" y="830190"/>
            <a:ext cx="15872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sym typeface="Calibri" panose="020F0502020204030204" pitchFamily="34" charset="0"/>
              </a:rPr>
              <a:t>目 录</a:t>
            </a:r>
            <a:endParaRPr lang="zh-CN" altLang="en-US" sz="48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  <a:sym typeface="Calibri" panose="020F0502020204030204" pitchFamily="34" charset="0"/>
            </a:endParaRPr>
          </a:p>
        </p:txBody>
      </p:sp>
      <p:sp>
        <p:nvSpPr>
          <p:cNvPr id="40" name="文本框 342"/>
          <p:cNvSpPr txBox="1"/>
          <p:nvPr/>
        </p:nvSpPr>
        <p:spPr>
          <a:xfrm>
            <a:off x="5361759" y="1566203"/>
            <a:ext cx="1468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COMPANY</a:t>
            </a:r>
            <a:endParaRPr lang="zh-CN" altLang="en-US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41" name="椭圆 1"/>
          <p:cNvSpPr>
            <a:spLocks noChangeArrowheads="1"/>
          </p:cNvSpPr>
          <p:nvPr/>
        </p:nvSpPr>
        <p:spPr bwMode="auto">
          <a:xfrm>
            <a:off x="1797793" y="2652062"/>
            <a:ext cx="727831" cy="727831"/>
          </a:xfrm>
          <a:prstGeom prst="roundRect">
            <a:avLst/>
          </a:prstGeom>
          <a:noFill/>
          <a:ln w="12700">
            <a:solidFill>
              <a:srgbClr val="F5F4F4"/>
            </a:solidFill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F5F4F4"/>
              </a:solidFill>
            </a:endParaRPr>
          </a:p>
        </p:txBody>
      </p:sp>
      <p:sp>
        <p:nvSpPr>
          <p:cNvPr id="42" name="TextBox 32"/>
          <p:cNvSpPr txBox="1">
            <a:spLocks noChangeArrowheads="1"/>
          </p:cNvSpPr>
          <p:nvPr/>
        </p:nvSpPr>
        <p:spPr bwMode="auto">
          <a:xfrm>
            <a:off x="1860986" y="2730237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01</a:t>
            </a:r>
            <a:endParaRPr lang="zh-CN" altLang="en-US" sz="32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705859" y="3072116"/>
            <a:ext cx="18598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44" name="TextBox 76"/>
          <p:cNvSpPr txBox="1"/>
          <p:nvPr/>
        </p:nvSpPr>
        <p:spPr>
          <a:xfrm>
            <a:off x="2705858" y="2605766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  <a:endParaRPr lang="zh-CN" altLang="en-US" sz="28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45" name="椭圆 1"/>
          <p:cNvSpPr>
            <a:spLocks noChangeArrowheads="1"/>
          </p:cNvSpPr>
          <p:nvPr/>
        </p:nvSpPr>
        <p:spPr bwMode="auto">
          <a:xfrm>
            <a:off x="1797793" y="4241999"/>
            <a:ext cx="727831" cy="727831"/>
          </a:xfrm>
          <a:prstGeom prst="roundRect">
            <a:avLst/>
          </a:prstGeom>
          <a:noFill/>
          <a:ln w="12700">
            <a:solidFill>
              <a:srgbClr val="F5F4F4"/>
            </a:solidFill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F5F4F4"/>
              </a:solidFill>
            </a:endParaRPr>
          </a:p>
        </p:txBody>
      </p:sp>
      <p:sp>
        <p:nvSpPr>
          <p:cNvPr id="46" name="TextBox 32"/>
          <p:cNvSpPr txBox="1">
            <a:spLocks noChangeArrowheads="1"/>
          </p:cNvSpPr>
          <p:nvPr/>
        </p:nvSpPr>
        <p:spPr bwMode="auto">
          <a:xfrm>
            <a:off x="1860986" y="4320174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03</a:t>
            </a:r>
            <a:endParaRPr lang="zh-CN" altLang="en-US" sz="32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705859" y="4662053"/>
            <a:ext cx="18598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48" name="TextBox 76"/>
          <p:cNvSpPr txBox="1"/>
          <p:nvPr/>
        </p:nvSpPr>
        <p:spPr>
          <a:xfrm>
            <a:off x="2705858" y="4195703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  <a:endParaRPr lang="zh-CN" altLang="en-US" sz="28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49" name="椭圆 1"/>
          <p:cNvSpPr>
            <a:spLocks noChangeArrowheads="1"/>
          </p:cNvSpPr>
          <p:nvPr/>
        </p:nvSpPr>
        <p:spPr bwMode="auto">
          <a:xfrm>
            <a:off x="6827324" y="2652062"/>
            <a:ext cx="727831" cy="727831"/>
          </a:xfrm>
          <a:prstGeom prst="roundRect">
            <a:avLst/>
          </a:prstGeom>
          <a:noFill/>
          <a:ln w="12700">
            <a:solidFill>
              <a:srgbClr val="F5F4F4"/>
            </a:solidFill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F5F4F4"/>
              </a:solidFill>
            </a:endParaRPr>
          </a:p>
        </p:txBody>
      </p:sp>
      <p:sp>
        <p:nvSpPr>
          <p:cNvPr id="50" name="TextBox 32"/>
          <p:cNvSpPr txBox="1">
            <a:spLocks noChangeArrowheads="1"/>
          </p:cNvSpPr>
          <p:nvPr/>
        </p:nvSpPr>
        <p:spPr bwMode="auto">
          <a:xfrm>
            <a:off x="6890517" y="2730237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02</a:t>
            </a:r>
            <a:endParaRPr lang="zh-CN" altLang="en-US" sz="32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735390" y="3072116"/>
            <a:ext cx="18598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52" name="TextBox 76"/>
          <p:cNvSpPr txBox="1"/>
          <p:nvPr/>
        </p:nvSpPr>
        <p:spPr>
          <a:xfrm>
            <a:off x="7735389" y="2605766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  <a:endParaRPr lang="zh-CN" altLang="en-US" sz="28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53" name="椭圆 1"/>
          <p:cNvSpPr>
            <a:spLocks noChangeArrowheads="1"/>
          </p:cNvSpPr>
          <p:nvPr/>
        </p:nvSpPr>
        <p:spPr bwMode="auto">
          <a:xfrm>
            <a:off x="6827324" y="4241999"/>
            <a:ext cx="727831" cy="727831"/>
          </a:xfrm>
          <a:prstGeom prst="roundRect">
            <a:avLst/>
          </a:prstGeom>
          <a:noFill/>
          <a:ln w="12700">
            <a:solidFill>
              <a:srgbClr val="F5F4F4"/>
            </a:solidFill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F5F4F4"/>
              </a:solidFill>
            </a:endParaRPr>
          </a:p>
        </p:txBody>
      </p:sp>
      <p:sp>
        <p:nvSpPr>
          <p:cNvPr id="54" name="TextBox 32"/>
          <p:cNvSpPr txBox="1">
            <a:spLocks noChangeArrowheads="1"/>
          </p:cNvSpPr>
          <p:nvPr/>
        </p:nvSpPr>
        <p:spPr bwMode="auto">
          <a:xfrm>
            <a:off x="6890517" y="4320174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04</a:t>
            </a:r>
            <a:endParaRPr lang="zh-CN" altLang="en-US" sz="32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735390" y="4662053"/>
            <a:ext cx="18598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56" name="TextBox 76"/>
          <p:cNvSpPr txBox="1"/>
          <p:nvPr/>
        </p:nvSpPr>
        <p:spPr>
          <a:xfrm>
            <a:off x="7735389" y="4195703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  <a:endParaRPr lang="zh-CN" altLang="en-US" sz="28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3" name="圆角矩形 92"/>
          <p:cNvSpPr/>
          <p:nvPr/>
        </p:nvSpPr>
        <p:spPr>
          <a:xfrm rot="2700000">
            <a:off x="4611278" y="2133609"/>
            <a:ext cx="1368394" cy="13981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4" name="圆角矩形 93"/>
          <p:cNvSpPr/>
          <p:nvPr/>
        </p:nvSpPr>
        <p:spPr>
          <a:xfrm rot="2700000">
            <a:off x="6389910" y="2138874"/>
            <a:ext cx="1368394" cy="13981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5" name="圆角矩形 94"/>
          <p:cNvSpPr/>
          <p:nvPr/>
        </p:nvSpPr>
        <p:spPr>
          <a:xfrm rot="2700000">
            <a:off x="6389910" y="3912124"/>
            <a:ext cx="1368394" cy="13981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6" name="圆角矩形 95"/>
          <p:cNvSpPr/>
          <p:nvPr/>
        </p:nvSpPr>
        <p:spPr>
          <a:xfrm rot="2700000">
            <a:off x="4611278" y="3921210"/>
            <a:ext cx="1368394" cy="13981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5001550" y="2509499"/>
            <a:ext cx="5636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S</a:t>
            </a:r>
            <a:endParaRPr lang="zh-CN" altLang="en-US" sz="3600" b="1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6668250" y="2514764"/>
            <a:ext cx="7875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W</a:t>
            </a:r>
            <a:endParaRPr lang="zh-CN" altLang="en-US" sz="3600" b="1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4934285" y="4316716"/>
            <a:ext cx="7223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O</a:t>
            </a:r>
            <a:endParaRPr lang="zh-CN" altLang="en-US" sz="3600" b="1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813686" y="4307630"/>
            <a:ext cx="520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T</a:t>
            </a:r>
            <a:endParaRPr lang="zh-CN" altLang="en-US" sz="3600" b="1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1" name="TextBox 76"/>
          <p:cNvSpPr txBox="1"/>
          <p:nvPr/>
        </p:nvSpPr>
        <p:spPr>
          <a:xfrm>
            <a:off x="8110643" y="1875134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8110643" y="2244466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3" name="TextBox 76"/>
          <p:cNvSpPr txBox="1"/>
          <p:nvPr/>
        </p:nvSpPr>
        <p:spPr>
          <a:xfrm>
            <a:off x="8110643" y="4416298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8110643" y="4785630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5" name="TextBox 76"/>
          <p:cNvSpPr txBox="1"/>
          <p:nvPr/>
        </p:nvSpPr>
        <p:spPr>
          <a:xfrm>
            <a:off x="2552130" y="1875134"/>
            <a:ext cx="153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1033999" y="2244466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7" name="TextBox 76"/>
          <p:cNvSpPr txBox="1"/>
          <p:nvPr/>
        </p:nvSpPr>
        <p:spPr>
          <a:xfrm>
            <a:off x="2552130" y="4416298"/>
            <a:ext cx="153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1033999" y="4785630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3" name="Rectangle 3"/>
          <p:cNvSpPr/>
          <p:nvPr/>
        </p:nvSpPr>
        <p:spPr>
          <a:xfrm>
            <a:off x="6493071" y="1849077"/>
            <a:ext cx="4265529" cy="1225326"/>
          </a:xfrm>
          <a:prstGeom prst="snip2DiagRect">
            <a:avLst/>
          </a:prstGeom>
          <a:noFill/>
          <a:ln w="28575">
            <a:solidFill>
              <a:srgbClr val="F5F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4"/>
          <p:cNvSpPr/>
          <p:nvPr/>
        </p:nvSpPr>
        <p:spPr>
          <a:xfrm flipV="1">
            <a:off x="6493071" y="3976185"/>
            <a:ext cx="4265529" cy="1225326"/>
          </a:xfrm>
          <a:prstGeom prst="snip2DiagRect">
            <a:avLst/>
          </a:prstGeom>
          <a:noFill/>
          <a:ln w="28575">
            <a:solidFill>
              <a:srgbClr val="F5F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15"/>
          <p:cNvGrpSpPr/>
          <p:nvPr/>
        </p:nvGrpSpPr>
        <p:grpSpPr>
          <a:xfrm>
            <a:off x="6828335" y="2167035"/>
            <a:ext cx="823107" cy="607891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96" name="Freeform 108"/>
            <p:cNvSpPr/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7" name="Freeform 109"/>
            <p:cNvSpPr/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8" name="Freeform 110"/>
            <p:cNvSpPr/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99" name="Rectangle 3"/>
          <p:cNvSpPr/>
          <p:nvPr/>
        </p:nvSpPr>
        <p:spPr>
          <a:xfrm flipH="1">
            <a:off x="1374806" y="1849077"/>
            <a:ext cx="4265529" cy="1225326"/>
          </a:xfrm>
          <a:prstGeom prst="snip2DiagRect">
            <a:avLst/>
          </a:prstGeom>
          <a:noFill/>
          <a:ln w="28575">
            <a:solidFill>
              <a:srgbClr val="F5F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4"/>
          <p:cNvSpPr/>
          <p:nvPr/>
        </p:nvSpPr>
        <p:spPr>
          <a:xfrm flipH="1" flipV="1">
            <a:off x="1374806" y="3976185"/>
            <a:ext cx="4265529" cy="1225326"/>
          </a:xfrm>
          <a:prstGeom prst="snip2DiagRect">
            <a:avLst/>
          </a:prstGeom>
          <a:noFill/>
          <a:ln w="28575">
            <a:solidFill>
              <a:srgbClr val="F5F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2"/>
          <p:cNvGrpSpPr/>
          <p:nvPr/>
        </p:nvGrpSpPr>
        <p:grpSpPr>
          <a:xfrm>
            <a:off x="4539628" y="2159627"/>
            <a:ext cx="692579" cy="679342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102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3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" name="Freeform 191"/>
          <p:cNvSpPr>
            <a:spLocks noEditPoints="1"/>
          </p:cNvSpPr>
          <p:nvPr/>
        </p:nvSpPr>
        <p:spPr bwMode="auto">
          <a:xfrm>
            <a:off x="1770004" y="4244658"/>
            <a:ext cx="735689" cy="596264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TextBox 76"/>
          <p:cNvSpPr txBox="1"/>
          <p:nvPr/>
        </p:nvSpPr>
        <p:spPr>
          <a:xfrm>
            <a:off x="6964450" y="4129552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964449" y="4453506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7" name="Freeform 25"/>
          <p:cNvSpPr>
            <a:spLocks noEditPoints="1"/>
          </p:cNvSpPr>
          <p:nvPr/>
        </p:nvSpPr>
        <p:spPr bwMode="auto">
          <a:xfrm>
            <a:off x="9817765" y="4256025"/>
            <a:ext cx="702021" cy="705865"/>
          </a:xfrm>
          <a:custGeom>
            <a:avLst/>
            <a:gdLst>
              <a:gd name="T0" fmla="*/ 274 w 274"/>
              <a:gd name="T1" fmla="*/ 128 h 275"/>
              <a:gd name="T2" fmla="*/ 120 w 274"/>
              <a:gd name="T3" fmla="*/ 134 h 275"/>
              <a:gd name="T4" fmla="*/ 114 w 274"/>
              <a:gd name="T5" fmla="*/ 120 h 275"/>
              <a:gd name="T6" fmla="*/ 125 w 274"/>
              <a:gd name="T7" fmla="*/ 123 h 275"/>
              <a:gd name="T8" fmla="*/ 263 w 274"/>
              <a:gd name="T9" fmla="*/ 24 h 275"/>
              <a:gd name="T10" fmla="*/ 125 w 274"/>
              <a:gd name="T11" fmla="*/ 66 h 275"/>
              <a:gd name="T12" fmla="*/ 122 w 274"/>
              <a:gd name="T13" fmla="*/ 68 h 275"/>
              <a:gd name="T14" fmla="*/ 114 w 274"/>
              <a:gd name="T15" fmla="*/ 19 h 275"/>
              <a:gd name="T16" fmla="*/ 269 w 274"/>
              <a:gd name="T17" fmla="*/ 13 h 275"/>
              <a:gd name="T18" fmla="*/ 141 w 274"/>
              <a:gd name="T19" fmla="*/ 93 h 275"/>
              <a:gd name="T20" fmla="*/ 148 w 274"/>
              <a:gd name="T21" fmla="*/ 88 h 275"/>
              <a:gd name="T22" fmla="*/ 150 w 274"/>
              <a:gd name="T23" fmla="*/ 76 h 275"/>
              <a:gd name="T24" fmla="*/ 202 w 274"/>
              <a:gd name="T25" fmla="*/ 35 h 275"/>
              <a:gd name="T26" fmla="*/ 141 w 274"/>
              <a:gd name="T27" fmla="*/ 70 h 275"/>
              <a:gd name="T28" fmla="*/ 133 w 274"/>
              <a:gd name="T29" fmla="*/ 73 h 275"/>
              <a:gd name="T30" fmla="*/ 119 w 274"/>
              <a:gd name="T31" fmla="*/ 83 h 275"/>
              <a:gd name="T32" fmla="*/ 85 w 274"/>
              <a:gd name="T33" fmla="*/ 52 h 275"/>
              <a:gd name="T34" fmla="*/ 60 w 274"/>
              <a:gd name="T35" fmla="*/ 71 h 275"/>
              <a:gd name="T36" fmla="*/ 36 w 274"/>
              <a:gd name="T37" fmla="*/ 52 h 275"/>
              <a:gd name="T38" fmla="*/ 2 w 274"/>
              <a:gd name="T39" fmla="*/ 140 h 275"/>
              <a:gd name="T40" fmla="*/ 2 w 274"/>
              <a:gd name="T41" fmla="*/ 140 h 275"/>
              <a:gd name="T42" fmla="*/ 22 w 274"/>
              <a:gd name="T43" fmla="*/ 140 h 275"/>
              <a:gd name="T44" fmla="*/ 22 w 274"/>
              <a:gd name="T45" fmla="*/ 140 h 275"/>
              <a:gd name="T46" fmla="*/ 29 w 274"/>
              <a:gd name="T47" fmla="*/ 84 h 275"/>
              <a:gd name="T48" fmla="*/ 43 w 274"/>
              <a:gd name="T49" fmla="*/ 275 h 275"/>
              <a:gd name="T50" fmla="*/ 57 w 274"/>
              <a:gd name="T51" fmla="*/ 147 h 275"/>
              <a:gd name="T52" fmla="*/ 63 w 274"/>
              <a:gd name="T53" fmla="*/ 261 h 275"/>
              <a:gd name="T54" fmla="*/ 77 w 274"/>
              <a:gd name="T55" fmla="*/ 275 h 275"/>
              <a:gd name="T56" fmla="*/ 91 w 274"/>
              <a:gd name="T57" fmla="*/ 83 h 275"/>
              <a:gd name="T58" fmla="*/ 98 w 274"/>
              <a:gd name="T59" fmla="*/ 102 h 275"/>
              <a:gd name="T60" fmla="*/ 109 w 274"/>
              <a:gd name="T61" fmla="*/ 112 h 275"/>
              <a:gd name="T62" fmla="*/ 113 w 274"/>
              <a:gd name="T63" fmla="*/ 111 h 275"/>
              <a:gd name="T64" fmla="*/ 141 w 274"/>
              <a:gd name="T65" fmla="*/ 93 h 275"/>
              <a:gd name="T66" fmla="*/ 84 w 274"/>
              <a:gd name="T67" fmla="*/ 24 h 275"/>
              <a:gd name="T68" fmla="*/ 36 w 274"/>
              <a:gd name="T69" fmla="*/ 2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4" h="275">
                <a:moveTo>
                  <a:pt x="274" y="19"/>
                </a:moveTo>
                <a:cubicBezTo>
                  <a:pt x="274" y="128"/>
                  <a:pt x="274" y="128"/>
                  <a:pt x="274" y="128"/>
                </a:cubicBezTo>
                <a:cubicBezTo>
                  <a:pt x="274" y="131"/>
                  <a:pt x="272" y="134"/>
                  <a:pt x="269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16" y="134"/>
                  <a:pt x="114" y="131"/>
                  <a:pt x="114" y="128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5" y="123"/>
                  <a:pt x="125" y="123"/>
                  <a:pt x="125" y="123"/>
                </a:cubicBezTo>
                <a:cubicBezTo>
                  <a:pt x="263" y="123"/>
                  <a:pt x="263" y="123"/>
                  <a:pt x="263" y="123"/>
                </a:cubicBezTo>
                <a:cubicBezTo>
                  <a:pt x="263" y="24"/>
                  <a:pt x="263" y="24"/>
                  <a:pt x="263" y="24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5" y="66"/>
                  <a:pt x="124" y="66"/>
                  <a:pt x="124" y="67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0" y="63"/>
                  <a:pt x="117" y="59"/>
                  <a:pt x="114" y="56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5"/>
                  <a:pt x="116" y="13"/>
                  <a:pt x="120" y="13"/>
                </a:cubicBezTo>
                <a:cubicBezTo>
                  <a:pt x="269" y="13"/>
                  <a:pt x="269" y="13"/>
                  <a:pt x="269" y="13"/>
                </a:cubicBezTo>
                <a:cubicBezTo>
                  <a:pt x="272" y="13"/>
                  <a:pt x="274" y="15"/>
                  <a:pt x="274" y="19"/>
                </a:cubicBezTo>
                <a:close/>
                <a:moveTo>
                  <a:pt x="141" y="93"/>
                </a:moveTo>
                <a:cubicBezTo>
                  <a:pt x="148" y="88"/>
                  <a:pt x="148" y="88"/>
                  <a:pt x="148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1" y="85"/>
                  <a:pt x="152" y="80"/>
                  <a:pt x="150" y="76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2" y="35"/>
                  <a:pt x="202" y="35"/>
                  <a:pt x="202" y="35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45" y="71"/>
                  <a:pt x="143" y="70"/>
                  <a:pt x="141" y="70"/>
                </a:cubicBezTo>
                <a:cubicBezTo>
                  <a:pt x="138" y="70"/>
                  <a:pt x="135" y="71"/>
                  <a:pt x="133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7" y="52"/>
                  <a:pt x="85" y="52"/>
                  <a:pt x="85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0" y="71"/>
                  <a:pt x="60" y="71"/>
                  <a:pt x="60" y="71"/>
                </a:cubicBezTo>
                <a:cubicBezTo>
                  <a:pt x="49" y="52"/>
                  <a:pt x="49" y="52"/>
                  <a:pt x="49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0" y="53"/>
                  <a:pt x="2" y="79"/>
                  <a:pt x="2" y="79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6"/>
                  <a:pt x="6" y="151"/>
                  <a:pt x="12" y="151"/>
                </a:cubicBezTo>
                <a:cubicBezTo>
                  <a:pt x="18" y="151"/>
                  <a:pt x="22" y="146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2" y="84"/>
                  <a:pt x="22" y="84"/>
                  <a:pt x="22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9" y="261"/>
                  <a:pt x="29" y="261"/>
                  <a:pt x="29" y="261"/>
                </a:cubicBezTo>
                <a:cubicBezTo>
                  <a:pt x="29" y="269"/>
                  <a:pt x="35" y="275"/>
                  <a:pt x="43" y="275"/>
                </a:cubicBezTo>
                <a:cubicBezTo>
                  <a:pt x="51" y="275"/>
                  <a:pt x="57" y="269"/>
                  <a:pt x="57" y="261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3" y="261"/>
                  <a:pt x="63" y="261"/>
                  <a:pt x="63" y="261"/>
                </a:cubicBezTo>
                <a:cubicBezTo>
                  <a:pt x="63" y="261"/>
                  <a:pt x="63" y="261"/>
                  <a:pt x="63" y="261"/>
                </a:cubicBezTo>
                <a:cubicBezTo>
                  <a:pt x="64" y="269"/>
                  <a:pt x="70" y="275"/>
                  <a:pt x="77" y="275"/>
                </a:cubicBezTo>
                <a:cubicBezTo>
                  <a:pt x="85" y="275"/>
                  <a:pt x="91" y="269"/>
                  <a:pt x="91" y="261"/>
                </a:cubicBezTo>
                <a:cubicBezTo>
                  <a:pt x="91" y="83"/>
                  <a:pt x="91" y="83"/>
                  <a:pt x="91" y="83"/>
                </a:cubicBezTo>
                <a:cubicBezTo>
                  <a:pt x="98" y="83"/>
                  <a:pt x="98" y="83"/>
                  <a:pt x="98" y="83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8" y="108"/>
                  <a:pt x="103" y="112"/>
                  <a:pt x="109" y="112"/>
                </a:cubicBezTo>
                <a:cubicBezTo>
                  <a:pt x="110" y="112"/>
                  <a:pt x="112" y="112"/>
                  <a:pt x="113" y="111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31" y="99"/>
                  <a:pt x="131" y="99"/>
                  <a:pt x="131" y="99"/>
                </a:cubicBezTo>
                <a:lnTo>
                  <a:pt x="141" y="93"/>
                </a:lnTo>
                <a:close/>
                <a:moveTo>
                  <a:pt x="60" y="48"/>
                </a:moveTo>
                <a:cubicBezTo>
                  <a:pt x="73" y="48"/>
                  <a:pt x="84" y="37"/>
                  <a:pt x="84" y="24"/>
                </a:cubicBezTo>
                <a:cubicBezTo>
                  <a:pt x="84" y="11"/>
                  <a:pt x="73" y="0"/>
                  <a:pt x="60" y="0"/>
                </a:cubicBezTo>
                <a:cubicBezTo>
                  <a:pt x="47" y="0"/>
                  <a:pt x="36" y="11"/>
                  <a:pt x="36" y="24"/>
                </a:cubicBezTo>
                <a:cubicBezTo>
                  <a:pt x="36" y="37"/>
                  <a:pt x="47" y="48"/>
                  <a:pt x="60" y="48"/>
                </a:cubicBezTo>
                <a:close/>
              </a:path>
            </a:pathLst>
          </a:custGeom>
          <a:solidFill>
            <a:srgbClr val="F5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TextBox 76"/>
          <p:cNvSpPr txBox="1"/>
          <p:nvPr/>
        </p:nvSpPr>
        <p:spPr>
          <a:xfrm>
            <a:off x="1746568" y="1969924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746567" y="2293878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0" name="TextBox 76"/>
          <p:cNvSpPr txBox="1"/>
          <p:nvPr/>
        </p:nvSpPr>
        <p:spPr>
          <a:xfrm>
            <a:off x="7891358" y="1969924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7891357" y="2293878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2" name="TextBox 76"/>
          <p:cNvSpPr txBox="1"/>
          <p:nvPr/>
        </p:nvSpPr>
        <p:spPr>
          <a:xfrm>
            <a:off x="2789233" y="4127561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2789232" y="4451515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1274201" y="2779696"/>
            <a:ext cx="1585382" cy="2106593"/>
            <a:chOff x="405276" y="3528139"/>
            <a:chExt cx="1585382" cy="210659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>
              <a:off x="791149" y="3664282"/>
              <a:ext cx="653326" cy="375401"/>
            </a:xfrm>
            <a:custGeom>
              <a:avLst/>
              <a:gdLst>
                <a:gd name="T0" fmla="*/ 13 w 342"/>
                <a:gd name="T1" fmla="*/ 102 h 197"/>
                <a:gd name="T2" fmla="*/ 10 w 342"/>
                <a:gd name="T3" fmla="*/ 96 h 197"/>
                <a:gd name="T4" fmla="*/ 0 w 342"/>
                <a:gd name="T5" fmla="*/ 99 h 197"/>
                <a:gd name="T6" fmla="*/ 40 w 342"/>
                <a:gd name="T7" fmla="*/ 178 h 197"/>
                <a:gd name="T8" fmla="*/ 63 w 342"/>
                <a:gd name="T9" fmla="*/ 194 h 197"/>
                <a:gd name="T10" fmla="*/ 72 w 342"/>
                <a:gd name="T11" fmla="*/ 174 h 197"/>
                <a:gd name="T12" fmla="*/ 71 w 342"/>
                <a:gd name="T13" fmla="*/ 88 h 197"/>
                <a:gd name="T14" fmla="*/ 52 w 342"/>
                <a:gd name="T15" fmla="*/ 10 h 197"/>
                <a:gd name="T16" fmla="*/ 89 w 342"/>
                <a:gd name="T17" fmla="*/ 9 h 197"/>
                <a:gd name="T18" fmla="*/ 143 w 342"/>
                <a:gd name="T19" fmla="*/ 17 h 197"/>
                <a:gd name="T20" fmla="*/ 236 w 342"/>
                <a:gd name="T21" fmla="*/ 27 h 197"/>
                <a:gd name="T22" fmla="*/ 287 w 342"/>
                <a:gd name="T23" fmla="*/ 30 h 197"/>
                <a:gd name="T24" fmla="*/ 306 w 342"/>
                <a:gd name="T25" fmla="*/ 31 h 197"/>
                <a:gd name="T26" fmla="*/ 330 w 342"/>
                <a:gd name="T27" fmla="*/ 35 h 197"/>
                <a:gd name="T28" fmla="*/ 339 w 342"/>
                <a:gd name="T29" fmla="*/ 34 h 197"/>
                <a:gd name="T30" fmla="*/ 342 w 342"/>
                <a:gd name="T31" fmla="*/ 32 h 197"/>
                <a:gd name="T32" fmla="*/ 341 w 342"/>
                <a:gd name="T33" fmla="*/ 30 h 197"/>
                <a:gd name="T34" fmla="*/ 268 w 342"/>
                <a:gd name="T35" fmla="*/ 25 h 197"/>
                <a:gd name="T36" fmla="*/ 160 w 342"/>
                <a:gd name="T37" fmla="*/ 14 h 197"/>
                <a:gd name="T38" fmla="*/ 74 w 342"/>
                <a:gd name="T39" fmla="*/ 1 h 197"/>
                <a:gd name="T40" fmla="*/ 45 w 342"/>
                <a:gd name="T41" fmla="*/ 5 h 197"/>
                <a:gd name="T42" fmla="*/ 51 w 342"/>
                <a:gd name="T43" fmla="*/ 44 h 197"/>
                <a:gd name="T44" fmla="*/ 64 w 342"/>
                <a:gd name="T45" fmla="*/ 135 h 197"/>
                <a:gd name="T46" fmla="*/ 62 w 342"/>
                <a:gd name="T47" fmla="*/ 173 h 197"/>
                <a:gd name="T48" fmla="*/ 60 w 342"/>
                <a:gd name="T49" fmla="*/ 188 h 197"/>
                <a:gd name="T50" fmla="*/ 50 w 342"/>
                <a:gd name="T51" fmla="*/ 176 h 197"/>
                <a:gd name="T52" fmla="*/ 10 w 342"/>
                <a:gd name="T53" fmla="*/ 96 h 197"/>
                <a:gd name="T54" fmla="*/ 0 w 342"/>
                <a:gd name="T55" fmla="*/ 99 h 197"/>
                <a:gd name="T56" fmla="*/ 3 w 342"/>
                <a:gd name="T57" fmla="*/ 104 h 197"/>
                <a:gd name="T58" fmla="*/ 13 w 342"/>
                <a:gd name="T59" fmla="*/ 10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2" h="197">
                  <a:moveTo>
                    <a:pt x="13" y="102"/>
                  </a:moveTo>
                  <a:cubicBezTo>
                    <a:pt x="11" y="100"/>
                    <a:pt x="10" y="98"/>
                    <a:pt x="10" y="96"/>
                  </a:cubicBezTo>
                  <a:cubicBezTo>
                    <a:pt x="9" y="94"/>
                    <a:pt x="0" y="96"/>
                    <a:pt x="0" y="99"/>
                  </a:cubicBezTo>
                  <a:cubicBezTo>
                    <a:pt x="2" y="127"/>
                    <a:pt x="28" y="154"/>
                    <a:pt x="40" y="178"/>
                  </a:cubicBezTo>
                  <a:cubicBezTo>
                    <a:pt x="45" y="187"/>
                    <a:pt x="51" y="197"/>
                    <a:pt x="63" y="194"/>
                  </a:cubicBezTo>
                  <a:cubicBezTo>
                    <a:pt x="71" y="192"/>
                    <a:pt x="71" y="181"/>
                    <a:pt x="72" y="174"/>
                  </a:cubicBezTo>
                  <a:cubicBezTo>
                    <a:pt x="74" y="146"/>
                    <a:pt x="74" y="117"/>
                    <a:pt x="71" y="88"/>
                  </a:cubicBezTo>
                  <a:cubicBezTo>
                    <a:pt x="68" y="61"/>
                    <a:pt x="58" y="36"/>
                    <a:pt x="52" y="10"/>
                  </a:cubicBezTo>
                  <a:cubicBezTo>
                    <a:pt x="50" y="0"/>
                    <a:pt x="84" y="8"/>
                    <a:pt x="89" y="9"/>
                  </a:cubicBezTo>
                  <a:cubicBezTo>
                    <a:pt x="107" y="12"/>
                    <a:pt x="125" y="14"/>
                    <a:pt x="143" y="17"/>
                  </a:cubicBezTo>
                  <a:cubicBezTo>
                    <a:pt x="174" y="21"/>
                    <a:pt x="205" y="24"/>
                    <a:pt x="236" y="27"/>
                  </a:cubicBezTo>
                  <a:cubicBezTo>
                    <a:pt x="253" y="28"/>
                    <a:pt x="270" y="29"/>
                    <a:pt x="287" y="30"/>
                  </a:cubicBezTo>
                  <a:cubicBezTo>
                    <a:pt x="293" y="31"/>
                    <a:pt x="300" y="31"/>
                    <a:pt x="306" y="31"/>
                  </a:cubicBezTo>
                  <a:cubicBezTo>
                    <a:pt x="305" y="31"/>
                    <a:pt x="337" y="29"/>
                    <a:pt x="330" y="35"/>
                  </a:cubicBezTo>
                  <a:cubicBezTo>
                    <a:pt x="328" y="37"/>
                    <a:pt x="337" y="36"/>
                    <a:pt x="339" y="34"/>
                  </a:cubicBezTo>
                  <a:cubicBezTo>
                    <a:pt x="340" y="33"/>
                    <a:pt x="341" y="33"/>
                    <a:pt x="342" y="32"/>
                  </a:cubicBezTo>
                  <a:cubicBezTo>
                    <a:pt x="342" y="31"/>
                    <a:pt x="342" y="31"/>
                    <a:pt x="341" y="30"/>
                  </a:cubicBezTo>
                  <a:cubicBezTo>
                    <a:pt x="319" y="24"/>
                    <a:pt x="292" y="26"/>
                    <a:pt x="268" y="25"/>
                  </a:cubicBezTo>
                  <a:cubicBezTo>
                    <a:pt x="232" y="22"/>
                    <a:pt x="196" y="19"/>
                    <a:pt x="160" y="14"/>
                  </a:cubicBezTo>
                  <a:cubicBezTo>
                    <a:pt x="131" y="11"/>
                    <a:pt x="103" y="6"/>
                    <a:pt x="74" y="1"/>
                  </a:cubicBezTo>
                  <a:cubicBezTo>
                    <a:pt x="65" y="0"/>
                    <a:pt x="54" y="0"/>
                    <a:pt x="45" y="5"/>
                  </a:cubicBezTo>
                  <a:cubicBezTo>
                    <a:pt x="36" y="11"/>
                    <a:pt x="49" y="37"/>
                    <a:pt x="51" y="44"/>
                  </a:cubicBezTo>
                  <a:cubicBezTo>
                    <a:pt x="61" y="73"/>
                    <a:pt x="63" y="104"/>
                    <a:pt x="64" y="135"/>
                  </a:cubicBezTo>
                  <a:cubicBezTo>
                    <a:pt x="64" y="148"/>
                    <a:pt x="63" y="161"/>
                    <a:pt x="62" y="173"/>
                  </a:cubicBezTo>
                  <a:cubicBezTo>
                    <a:pt x="62" y="178"/>
                    <a:pt x="62" y="183"/>
                    <a:pt x="60" y="188"/>
                  </a:cubicBezTo>
                  <a:cubicBezTo>
                    <a:pt x="59" y="195"/>
                    <a:pt x="52" y="179"/>
                    <a:pt x="50" y="176"/>
                  </a:cubicBezTo>
                  <a:cubicBezTo>
                    <a:pt x="36" y="154"/>
                    <a:pt x="12" y="122"/>
                    <a:pt x="10" y="96"/>
                  </a:cubicBezTo>
                  <a:cubicBezTo>
                    <a:pt x="7" y="97"/>
                    <a:pt x="3" y="98"/>
                    <a:pt x="0" y="99"/>
                  </a:cubicBezTo>
                  <a:cubicBezTo>
                    <a:pt x="1" y="101"/>
                    <a:pt x="2" y="102"/>
                    <a:pt x="3" y="104"/>
                  </a:cubicBezTo>
                  <a:cubicBezTo>
                    <a:pt x="4" y="106"/>
                    <a:pt x="13" y="103"/>
                    <a:pt x="13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994961" y="3814926"/>
              <a:ext cx="143393" cy="153866"/>
            </a:xfrm>
            <a:custGeom>
              <a:avLst/>
              <a:gdLst>
                <a:gd name="T0" fmla="*/ 15 w 75"/>
                <a:gd name="T1" fmla="*/ 24 h 81"/>
                <a:gd name="T2" fmla="*/ 35 w 75"/>
                <a:gd name="T3" fmla="*/ 19 h 81"/>
                <a:gd name="T4" fmla="*/ 31 w 75"/>
                <a:gd name="T5" fmla="*/ 33 h 81"/>
                <a:gd name="T6" fmla="*/ 15 w 75"/>
                <a:gd name="T7" fmla="*/ 57 h 81"/>
                <a:gd name="T8" fmla="*/ 64 w 75"/>
                <a:gd name="T9" fmla="*/ 79 h 81"/>
                <a:gd name="T10" fmla="*/ 68 w 75"/>
                <a:gd name="T11" fmla="*/ 76 h 81"/>
                <a:gd name="T12" fmla="*/ 26 w 75"/>
                <a:gd name="T13" fmla="*/ 53 h 81"/>
                <a:gd name="T14" fmla="*/ 44 w 75"/>
                <a:gd name="T15" fmla="*/ 23 h 81"/>
                <a:gd name="T16" fmla="*/ 6 w 75"/>
                <a:gd name="T17" fmla="*/ 26 h 81"/>
                <a:gd name="T18" fmla="*/ 15 w 75"/>
                <a:gd name="T1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15" y="24"/>
                  </a:moveTo>
                  <a:cubicBezTo>
                    <a:pt x="18" y="18"/>
                    <a:pt x="33" y="7"/>
                    <a:pt x="35" y="19"/>
                  </a:cubicBezTo>
                  <a:cubicBezTo>
                    <a:pt x="36" y="23"/>
                    <a:pt x="33" y="29"/>
                    <a:pt x="31" y="33"/>
                  </a:cubicBezTo>
                  <a:cubicBezTo>
                    <a:pt x="27" y="42"/>
                    <a:pt x="20" y="49"/>
                    <a:pt x="15" y="57"/>
                  </a:cubicBezTo>
                  <a:cubicBezTo>
                    <a:pt x="0" y="81"/>
                    <a:pt x="51" y="80"/>
                    <a:pt x="64" y="79"/>
                  </a:cubicBezTo>
                  <a:cubicBezTo>
                    <a:pt x="67" y="79"/>
                    <a:pt x="75" y="75"/>
                    <a:pt x="68" y="76"/>
                  </a:cubicBezTo>
                  <a:cubicBezTo>
                    <a:pt x="53" y="77"/>
                    <a:pt x="11" y="77"/>
                    <a:pt x="26" y="53"/>
                  </a:cubicBezTo>
                  <a:cubicBezTo>
                    <a:pt x="32" y="42"/>
                    <a:pt x="40" y="34"/>
                    <a:pt x="44" y="23"/>
                  </a:cubicBezTo>
                  <a:cubicBezTo>
                    <a:pt x="52" y="0"/>
                    <a:pt x="11" y="13"/>
                    <a:pt x="6" y="26"/>
                  </a:cubicBezTo>
                  <a:cubicBezTo>
                    <a:pt x="5" y="27"/>
                    <a:pt x="15" y="26"/>
                    <a:pt x="15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135132" y="3872122"/>
              <a:ext cx="118420" cy="78141"/>
            </a:xfrm>
            <a:custGeom>
              <a:avLst/>
              <a:gdLst>
                <a:gd name="T0" fmla="*/ 51 w 62"/>
                <a:gd name="T1" fmla="*/ 5 h 41"/>
                <a:gd name="T2" fmla="*/ 36 w 62"/>
                <a:gd name="T3" fmla="*/ 20 h 41"/>
                <a:gd name="T4" fmla="*/ 11 w 62"/>
                <a:gd name="T5" fmla="*/ 34 h 41"/>
                <a:gd name="T6" fmla="*/ 6 w 62"/>
                <a:gd name="T7" fmla="*/ 40 h 41"/>
                <a:gd name="T8" fmla="*/ 36 w 62"/>
                <a:gd name="T9" fmla="*/ 28 h 41"/>
                <a:gd name="T10" fmla="*/ 61 w 62"/>
                <a:gd name="T11" fmla="*/ 4 h 41"/>
                <a:gd name="T12" fmla="*/ 51 w 62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1" y="5"/>
                  </a:moveTo>
                  <a:cubicBezTo>
                    <a:pt x="49" y="12"/>
                    <a:pt x="42" y="16"/>
                    <a:pt x="36" y="20"/>
                  </a:cubicBezTo>
                  <a:cubicBezTo>
                    <a:pt x="29" y="25"/>
                    <a:pt x="22" y="36"/>
                    <a:pt x="11" y="34"/>
                  </a:cubicBezTo>
                  <a:cubicBezTo>
                    <a:pt x="8" y="34"/>
                    <a:pt x="0" y="39"/>
                    <a:pt x="6" y="40"/>
                  </a:cubicBezTo>
                  <a:cubicBezTo>
                    <a:pt x="18" y="41"/>
                    <a:pt x="27" y="36"/>
                    <a:pt x="36" y="28"/>
                  </a:cubicBezTo>
                  <a:cubicBezTo>
                    <a:pt x="45" y="21"/>
                    <a:pt x="58" y="15"/>
                    <a:pt x="61" y="4"/>
                  </a:cubicBezTo>
                  <a:cubicBezTo>
                    <a:pt x="62" y="0"/>
                    <a:pt x="52" y="2"/>
                    <a:pt x="5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1128687" y="3852788"/>
              <a:ext cx="107142" cy="93447"/>
            </a:xfrm>
            <a:custGeom>
              <a:avLst/>
              <a:gdLst>
                <a:gd name="T0" fmla="*/ 11 w 56"/>
                <a:gd name="T1" fmla="*/ 12 h 49"/>
                <a:gd name="T2" fmla="*/ 10 w 56"/>
                <a:gd name="T3" fmla="*/ 10 h 49"/>
                <a:gd name="T4" fmla="*/ 14 w 56"/>
                <a:gd name="T5" fmla="*/ 15 h 49"/>
                <a:gd name="T6" fmla="*/ 24 w 56"/>
                <a:gd name="T7" fmla="*/ 25 h 49"/>
                <a:gd name="T8" fmla="*/ 45 w 56"/>
                <a:gd name="T9" fmla="*/ 47 h 49"/>
                <a:gd name="T10" fmla="*/ 54 w 56"/>
                <a:gd name="T11" fmla="*/ 44 h 49"/>
                <a:gd name="T12" fmla="*/ 20 w 56"/>
                <a:gd name="T13" fmla="*/ 8 h 49"/>
                <a:gd name="T14" fmla="*/ 1 w 56"/>
                <a:gd name="T15" fmla="*/ 14 h 49"/>
                <a:gd name="T16" fmla="*/ 11 w 56"/>
                <a:gd name="T1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9">
                  <a:moveTo>
                    <a:pt x="11" y="12"/>
                  </a:moveTo>
                  <a:cubicBezTo>
                    <a:pt x="12" y="10"/>
                    <a:pt x="12" y="9"/>
                    <a:pt x="10" y="10"/>
                  </a:cubicBezTo>
                  <a:cubicBezTo>
                    <a:pt x="11" y="11"/>
                    <a:pt x="13" y="13"/>
                    <a:pt x="14" y="15"/>
                  </a:cubicBezTo>
                  <a:cubicBezTo>
                    <a:pt x="17" y="18"/>
                    <a:pt x="21" y="21"/>
                    <a:pt x="24" y="25"/>
                  </a:cubicBezTo>
                  <a:cubicBezTo>
                    <a:pt x="31" y="33"/>
                    <a:pt x="37" y="41"/>
                    <a:pt x="45" y="47"/>
                  </a:cubicBezTo>
                  <a:cubicBezTo>
                    <a:pt x="47" y="49"/>
                    <a:pt x="56" y="46"/>
                    <a:pt x="54" y="44"/>
                  </a:cubicBezTo>
                  <a:cubicBezTo>
                    <a:pt x="41" y="33"/>
                    <a:pt x="31" y="20"/>
                    <a:pt x="20" y="8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16"/>
                    <a:pt x="10" y="15"/>
                    <a:pt x="11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320415" y="3852788"/>
              <a:ext cx="33834" cy="100698"/>
            </a:xfrm>
            <a:custGeom>
              <a:avLst/>
              <a:gdLst>
                <a:gd name="T0" fmla="*/ 2 w 18"/>
                <a:gd name="T1" fmla="*/ 4 h 53"/>
                <a:gd name="T2" fmla="*/ 5 w 18"/>
                <a:gd name="T3" fmla="*/ 22 h 53"/>
                <a:gd name="T4" fmla="*/ 7 w 18"/>
                <a:gd name="T5" fmla="*/ 52 h 53"/>
                <a:gd name="T6" fmla="*/ 16 w 18"/>
                <a:gd name="T7" fmla="*/ 50 h 53"/>
                <a:gd name="T8" fmla="*/ 15 w 18"/>
                <a:gd name="T9" fmla="*/ 18 h 53"/>
                <a:gd name="T10" fmla="*/ 11 w 18"/>
                <a:gd name="T11" fmla="*/ 1 h 53"/>
                <a:gd name="T12" fmla="*/ 2 w 18"/>
                <a:gd name="T1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2" y="4"/>
                  </a:moveTo>
                  <a:cubicBezTo>
                    <a:pt x="7" y="8"/>
                    <a:pt x="6" y="16"/>
                    <a:pt x="5" y="22"/>
                  </a:cubicBezTo>
                  <a:cubicBezTo>
                    <a:pt x="5" y="32"/>
                    <a:pt x="8" y="42"/>
                    <a:pt x="7" y="52"/>
                  </a:cubicBezTo>
                  <a:cubicBezTo>
                    <a:pt x="7" y="53"/>
                    <a:pt x="16" y="52"/>
                    <a:pt x="16" y="50"/>
                  </a:cubicBezTo>
                  <a:cubicBezTo>
                    <a:pt x="18" y="39"/>
                    <a:pt x="15" y="29"/>
                    <a:pt x="15" y="18"/>
                  </a:cubicBezTo>
                  <a:cubicBezTo>
                    <a:pt x="15" y="12"/>
                    <a:pt x="16" y="5"/>
                    <a:pt x="11" y="1"/>
                  </a:cubicBezTo>
                  <a:cubicBezTo>
                    <a:pt x="9" y="0"/>
                    <a:pt x="0" y="3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1291414" y="3890650"/>
              <a:ext cx="107142" cy="38668"/>
            </a:xfrm>
            <a:custGeom>
              <a:avLst/>
              <a:gdLst>
                <a:gd name="T0" fmla="*/ 12 w 56"/>
                <a:gd name="T1" fmla="*/ 17 h 20"/>
                <a:gd name="T2" fmla="*/ 46 w 56"/>
                <a:gd name="T3" fmla="*/ 9 h 20"/>
                <a:gd name="T4" fmla="*/ 49 w 56"/>
                <a:gd name="T5" fmla="*/ 3 h 20"/>
                <a:gd name="T6" fmla="*/ 3 w 56"/>
                <a:gd name="T7" fmla="*/ 16 h 20"/>
                <a:gd name="T8" fmla="*/ 12 w 5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12" y="17"/>
                  </a:moveTo>
                  <a:cubicBezTo>
                    <a:pt x="19" y="6"/>
                    <a:pt x="35" y="7"/>
                    <a:pt x="46" y="9"/>
                  </a:cubicBezTo>
                  <a:cubicBezTo>
                    <a:pt x="50" y="10"/>
                    <a:pt x="56" y="4"/>
                    <a:pt x="49" y="3"/>
                  </a:cubicBezTo>
                  <a:cubicBezTo>
                    <a:pt x="33" y="0"/>
                    <a:pt x="12" y="2"/>
                    <a:pt x="3" y="16"/>
                  </a:cubicBezTo>
                  <a:cubicBezTo>
                    <a:pt x="0" y="20"/>
                    <a:pt x="10" y="20"/>
                    <a:pt x="1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1426752" y="3841510"/>
              <a:ext cx="48335" cy="129698"/>
            </a:xfrm>
            <a:custGeom>
              <a:avLst/>
              <a:gdLst>
                <a:gd name="T0" fmla="*/ 11 w 25"/>
                <a:gd name="T1" fmla="*/ 35 h 68"/>
                <a:gd name="T2" fmla="*/ 21 w 25"/>
                <a:gd name="T3" fmla="*/ 5 h 68"/>
                <a:gd name="T4" fmla="*/ 12 w 25"/>
                <a:gd name="T5" fmla="*/ 6 h 68"/>
                <a:gd name="T6" fmla="*/ 13 w 25"/>
                <a:gd name="T7" fmla="*/ 31 h 68"/>
                <a:gd name="T8" fmla="*/ 11 w 25"/>
                <a:gd name="T9" fmla="*/ 64 h 68"/>
                <a:gd name="T10" fmla="*/ 20 w 25"/>
                <a:gd name="T11" fmla="*/ 63 h 68"/>
                <a:gd name="T12" fmla="*/ 23 w 25"/>
                <a:gd name="T13" fmla="*/ 30 h 68"/>
                <a:gd name="T14" fmla="*/ 22 w 25"/>
                <a:gd name="T15" fmla="*/ 3 h 68"/>
                <a:gd name="T16" fmla="*/ 12 w 25"/>
                <a:gd name="T17" fmla="*/ 4 h 68"/>
                <a:gd name="T18" fmla="*/ 1 w 25"/>
                <a:gd name="T19" fmla="*/ 36 h 68"/>
                <a:gd name="T20" fmla="*/ 11 w 25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68">
                  <a:moveTo>
                    <a:pt x="11" y="35"/>
                  </a:moveTo>
                  <a:cubicBezTo>
                    <a:pt x="14" y="25"/>
                    <a:pt x="16" y="15"/>
                    <a:pt x="21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5" y="14"/>
                    <a:pt x="13" y="23"/>
                    <a:pt x="13" y="31"/>
                  </a:cubicBezTo>
                  <a:cubicBezTo>
                    <a:pt x="14" y="42"/>
                    <a:pt x="14" y="53"/>
                    <a:pt x="11" y="64"/>
                  </a:cubicBezTo>
                  <a:cubicBezTo>
                    <a:pt x="9" y="68"/>
                    <a:pt x="19" y="67"/>
                    <a:pt x="20" y="63"/>
                  </a:cubicBezTo>
                  <a:cubicBezTo>
                    <a:pt x="24" y="52"/>
                    <a:pt x="23" y="41"/>
                    <a:pt x="23" y="30"/>
                  </a:cubicBezTo>
                  <a:cubicBezTo>
                    <a:pt x="23" y="21"/>
                    <a:pt x="25" y="12"/>
                    <a:pt x="22" y="3"/>
                  </a:cubicBezTo>
                  <a:cubicBezTo>
                    <a:pt x="21" y="0"/>
                    <a:pt x="14" y="2"/>
                    <a:pt x="12" y="4"/>
                  </a:cubicBezTo>
                  <a:cubicBezTo>
                    <a:pt x="7" y="14"/>
                    <a:pt x="5" y="26"/>
                    <a:pt x="1" y="36"/>
                  </a:cubicBezTo>
                  <a:cubicBezTo>
                    <a:pt x="0" y="40"/>
                    <a:pt x="9" y="39"/>
                    <a:pt x="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1226162" y="4650313"/>
              <a:ext cx="621102" cy="522822"/>
            </a:xfrm>
            <a:custGeom>
              <a:avLst/>
              <a:gdLst>
                <a:gd name="T0" fmla="*/ 84 w 325"/>
                <a:gd name="T1" fmla="*/ 6 h 274"/>
                <a:gd name="T2" fmla="*/ 45 w 325"/>
                <a:gd name="T3" fmla="*/ 205 h 274"/>
                <a:gd name="T4" fmla="*/ 234 w 325"/>
                <a:gd name="T5" fmla="*/ 225 h 274"/>
                <a:gd name="T6" fmla="*/ 231 w 325"/>
                <a:gd name="T7" fmla="*/ 24 h 274"/>
                <a:gd name="T8" fmla="*/ 36 w 325"/>
                <a:gd name="T9" fmla="*/ 64 h 274"/>
                <a:gd name="T10" fmla="*/ 44 w 325"/>
                <a:gd name="T11" fmla="*/ 63 h 274"/>
                <a:gd name="T12" fmla="*/ 241 w 325"/>
                <a:gd name="T13" fmla="*/ 37 h 274"/>
                <a:gd name="T14" fmla="*/ 240 w 325"/>
                <a:gd name="T15" fmla="*/ 213 h 274"/>
                <a:gd name="T16" fmla="*/ 45 w 325"/>
                <a:gd name="T17" fmla="*/ 187 h 274"/>
                <a:gd name="T18" fmla="*/ 88 w 325"/>
                <a:gd name="T19" fmla="*/ 8 h 274"/>
                <a:gd name="T20" fmla="*/ 84 w 325"/>
                <a:gd name="T21" fmla="*/ 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274">
                  <a:moveTo>
                    <a:pt x="84" y="6"/>
                  </a:moveTo>
                  <a:cubicBezTo>
                    <a:pt x="0" y="34"/>
                    <a:pt x="5" y="146"/>
                    <a:pt x="45" y="205"/>
                  </a:cubicBezTo>
                  <a:cubicBezTo>
                    <a:pt x="87" y="266"/>
                    <a:pt x="176" y="269"/>
                    <a:pt x="234" y="225"/>
                  </a:cubicBezTo>
                  <a:cubicBezTo>
                    <a:pt x="300" y="174"/>
                    <a:pt x="325" y="62"/>
                    <a:pt x="231" y="24"/>
                  </a:cubicBezTo>
                  <a:cubicBezTo>
                    <a:pt x="169" y="0"/>
                    <a:pt x="85" y="26"/>
                    <a:pt x="36" y="64"/>
                  </a:cubicBezTo>
                  <a:cubicBezTo>
                    <a:pt x="34" y="65"/>
                    <a:pt x="43" y="64"/>
                    <a:pt x="44" y="63"/>
                  </a:cubicBezTo>
                  <a:cubicBezTo>
                    <a:pt x="96" y="24"/>
                    <a:pt x="182" y="1"/>
                    <a:pt x="241" y="37"/>
                  </a:cubicBezTo>
                  <a:cubicBezTo>
                    <a:pt x="309" y="78"/>
                    <a:pt x="286" y="167"/>
                    <a:pt x="240" y="213"/>
                  </a:cubicBezTo>
                  <a:cubicBezTo>
                    <a:pt x="178" y="274"/>
                    <a:pt x="86" y="258"/>
                    <a:pt x="45" y="187"/>
                  </a:cubicBezTo>
                  <a:cubicBezTo>
                    <a:pt x="15" y="134"/>
                    <a:pt x="15" y="32"/>
                    <a:pt x="88" y="8"/>
                  </a:cubicBezTo>
                  <a:cubicBezTo>
                    <a:pt x="94" y="6"/>
                    <a:pt x="88" y="5"/>
                    <a:pt x="8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1468642" y="4415889"/>
              <a:ext cx="66863" cy="1043227"/>
            </a:xfrm>
            <a:custGeom>
              <a:avLst/>
              <a:gdLst>
                <a:gd name="T0" fmla="*/ 24 w 35"/>
                <a:gd name="T1" fmla="*/ 4 h 547"/>
                <a:gd name="T2" fmla="*/ 16 w 35"/>
                <a:gd name="T3" fmla="*/ 52 h 547"/>
                <a:gd name="T4" fmla="*/ 11 w 35"/>
                <a:gd name="T5" fmla="*/ 118 h 547"/>
                <a:gd name="T6" fmla="*/ 5 w 35"/>
                <a:gd name="T7" fmla="*/ 260 h 547"/>
                <a:gd name="T8" fmla="*/ 0 w 35"/>
                <a:gd name="T9" fmla="*/ 543 h 547"/>
                <a:gd name="T10" fmla="*/ 10 w 35"/>
                <a:gd name="T11" fmla="*/ 542 h 547"/>
                <a:gd name="T12" fmla="*/ 15 w 35"/>
                <a:gd name="T13" fmla="*/ 268 h 547"/>
                <a:gd name="T14" fmla="*/ 19 w 35"/>
                <a:gd name="T15" fmla="*/ 135 h 547"/>
                <a:gd name="T16" fmla="*/ 24 w 35"/>
                <a:gd name="T17" fmla="*/ 64 h 547"/>
                <a:gd name="T18" fmla="*/ 33 w 35"/>
                <a:gd name="T19" fmla="*/ 4 h 547"/>
                <a:gd name="T20" fmla="*/ 24 w 35"/>
                <a:gd name="T21" fmla="*/ 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47">
                  <a:moveTo>
                    <a:pt x="24" y="4"/>
                  </a:moveTo>
                  <a:cubicBezTo>
                    <a:pt x="17" y="19"/>
                    <a:pt x="17" y="36"/>
                    <a:pt x="16" y="52"/>
                  </a:cubicBezTo>
                  <a:cubicBezTo>
                    <a:pt x="15" y="74"/>
                    <a:pt x="12" y="96"/>
                    <a:pt x="11" y="118"/>
                  </a:cubicBezTo>
                  <a:cubicBezTo>
                    <a:pt x="8" y="165"/>
                    <a:pt x="6" y="213"/>
                    <a:pt x="5" y="260"/>
                  </a:cubicBezTo>
                  <a:cubicBezTo>
                    <a:pt x="4" y="354"/>
                    <a:pt x="0" y="448"/>
                    <a:pt x="0" y="543"/>
                  </a:cubicBezTo>
                  <a:cubicBezTo>
                    <a:pt x="0" y="547"/>
                    <a:pt x="10" y="546"/>
                    <a:pt x="10" y="542"/>
                  </a:cubicBezTo>
                  <a:cubicBezTo>
                    <a:pt x="10" y="451"/>
                    <a:pt x="14" y="359"/>
                    <a:pt x="15" y="268"/>
                  </a:cubicBezTo>
                  <a:cubicBezTo>
                    <a:pt x="15" y="224"/>
                    <a:pt x="17" y="179"/>
                    <a:pt x="19" y="135"/>
                  </a:cubicBezTo>
                  <a:cubicBezTo>
                    <a:pt x="21" y="111"/>
                    <a:pt x="22" y="88"/>
                    <a:pt x="24" y="64"/>
                  </a:cubicBezTo>
                  <a:cubicBezTo>
                    <a:pt x="25" y="45"/>
                    <a:pt x="25" y="22"/>
                    <a:pt x="33" y="4"/>
                  </a:cubicBezTo>
                  <a:cubicBezTo>
                    <a:pt x="35" y="0"/>
                    <a:pt x="25" y="0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936153" y="4838818"/>
              <a:ext cx="1033560" cy="93447"/>
            </a:xfrm>
            <a:custGeom>
              <a:avLst/>
              <a:gdLst>
                <a:gd name="T0" fmla="*/ 4 w 541"/>
                <a:gd name="T1" fmla="*/ 49 h 49"/>
                <a:gd name="T2" fmla="*/ 134 w 541"/>
                <a:gd name="T3" fmla="*/ 40 h 49"/>
                <a:gd name="T4" fmla="*/ 260 w 541"/>
                <a:gd name="T5" fmla="*/ 33 h 49"/>
                <a:gd name="T6" fmla="*/ 532 w 541"/>
                <a:gd name="T7" fmla="*/ 5 h 49"/>
                <a:gd name="T8" fmla="*/ 534 w 541"/>
                <a:gd name="T9" fmla="*/ 2 h 49"/>
                <a:gd name="T10" fmla="*/ 274 w 541"/>
                <a:gd name="T11" fmla="*/ 29 h 49"/>
                <a:gd name="T12" fmla="*/ 140 w 541"/>
                <a:gd name="T13" fmla="*/ 36 h 49"/>
                <a:gd name="T14" fmla="*/ 11 w 541"/>
                <a:gd name="T15" fmla="*/ 45 h 49"/>
                <a:gd name="T16" fmla="*/ 4 w 541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49">
                  <a:moveTo>
                    <a:pt x="4" y="49"/>
                  </a:moveTo>
                  <a:cubicBezTo>
                    <a:pt x="48" y="48"/>
                    <a:pt x="90" y="41"/>
                    <a:pt x="134" y="40"/>
                  </a:cubicBezTo>
                  <a:cubicBezTo>
                    <a:pt x="176" y="39"/>
                    <a:pt x="218" y="36"/>
                    <a:pt x="260" y="33"/>
                  </a:cubicBezTo>
                  <a:cubicBezTo>
                    <a:pt x="351" y="29"/>
                    <a:pt x="442" y="23"/>
                    <a:pt x="532" y="5"/>
                  </a:cubicBezTo>
                  <a:cubicBezTo>
                    <a:pt x="536" y="4"/>
                    <a:pt x="541" y="0"/>
                    <a:pt x="534" y="2"/>
                  </a:cubicBezTo>
                  <a:cubicBezTo>
                    <a:pt x="448" y="19"/>
                    <a:pt x="361" y="25"/>
                    <a:pt x="274" y="29"/>
                  </a:cubicBezTo>
                  <a:cubicBezTo>
                    <a:pt x="229" y="32"/>
                    <a:pt x="184" y="36"/>
                    <a:pt x="140" y="36"/>
                  </a:cubicBezTo>
                  <a:cubicBezTo>
                    <a:pt x="97" y="37"/>
                    <a:pt x="54" y="44"/>
                    <a:pt x="11" y="45"/>
                  </a:cubicBezTo>
                  <a:cubicBezTo>
                    <a:pt x="9" y="45"/>
                    <a:pt x="0" y="49"/>
                    <a:pt x="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1430780" y="4344998"/>
              <a:ext cx="160310" cy="74113"/>
            </a:xfrm>
            <a:custGeom>
              <a:avLst/>
              <a:gdLst>
                <a:gd name="T0" fmla="*/ 12 w 84"/>
                <a:gd name="T1" fmla="*/ 36 h 39"/>
                <a:gd name="T2" fmla="*/ 43 w 84"/>
                <a:gd name="T3" fmla="*/ 11 h 39"/>
                <a:gd name="T4" fmla="*/ 73 w 84"/>
                <a:gd name="T5" fmla="*/ 33 h 39"/>
                <a:gd name="T6" fmla="*/ 81 w 84"/>
                <a:gd name="T7" fmla="*/ 29 h 39"/>
                <a:gd name="T8" fmla="*/ 51 w 84"/>
                <a:gd name="T9" fmla="*/ 2 h 39"/>
                <a:gd name="T10" fmla="*/ 4 w 84"/>
                <a:gd name="T11" fmla="*/ 35 h 39"/>
                <a:gd name="T12" fmla="*/ 12 w 84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9">
                  <a:moveTo>
                    <a:pt x="12" y="36"/>
                  </a:moveTo>
                  <a:cubicBezTo>
                    <a:pt x="21" y="27"/>
                    <a:pt x="31" y="17"/>
                    <a:pt x="43" y="11"/>
                  </a:cubicBezTo>
                  <a:cubicBezTo>
                    <a:pt x="60" y="2"/>
                    <a:pt x="66" y="24"/>
                    <a:pt x="73" y="33"/>
                  </a:cubicBezTo>
                  <a:cubicBezTo>
                    <a:pt x="75" y="36"/>
                    <a:pt x="84" y="33"/>
                    <a:pt x="81" y="29"/>
                  </a:cubicBezTo>
                  <a:cubicBezTo>
                    <a:pt x="73" y="18"/>
                    <a:pt x="68" y="0"/>
                    <a:pt x="51" y="2"/>
                  </a:cubicBezTo>
                  <a:cubicBezTo>
                    <a:pt x="32" y="5"/>
                    <a:pt x="16" y="23"/>
                    <a:pt x="4" y="35"/>
                  </a:cubicBezTo>
                  <a:cubicBezTo>
                    <a:pt x="0" y="38"/>
                    <a:pt x="9" y="39"/>
                    <a:pt x="12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1906072" y="4784039"/>
              <a:ext cx="84586" cy="131310"/>
            </a:xfrm>
            <a:custGeom>
              <a:avLst/>
              <a:gdLst>
                <a:gd name="T0" fmla="*/ 3 w 44"/>
                <a:gd name="T1" fmla="*/ 4 h 69"/>
                <a:gd name="T2" fmla="*/ 15 w 44"/>
                <a:gd name="T3" fmla="*/ 15 h 69"/>
                <a:gd name="T4" fmla="*/ 30 w 44"/>
                <a:gd name="T5" fmla="*/ 33 h 69"/>
                <a:gd name="T6" fmla="*/ 21 w 44"/>
                <a:gd name="T7" fmla="*/ 67 h 69"/>
                <a:gd name="T8" fmla="*/ 29 w 44"/>
                <a:gd name="T9" fmla="*/ 67 h 69"/>
                <a:gd name="T10" fmla="*/ 40 w 44"/>
                <a:gd name="T11" fmla="*/ 30 h 69"/>
                <a:gd name="T12" fmla="*/ 24 w 44"/>
                <a:gd name="T13" fmla="*/ 11 h 69"/>
                <a:gd name="T14" fmla="*/ 11 w 44"/>
                <a:gd name="T15" fmla="*/ 0 h 69"/>
                <a:gd name="T16" fmla="*/ 3 w 44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9">
                  <a:moveTo>
                    <a:pt x="3" y="4"/>
                  </a:moveTo>
                  <a:cubicBezTo>
                    <a:pt x="8" y="5"/>
                    <a:pt x="12" y="11"/>
                    <a:pt x="15" y="15"/>
                  </a:cubicBezTo>
                  <a:cubicBezTo>
                    <a:pt x="20" y="19"/>
                    <a:pt x="29" y="26"/>
                    <a:pt x="30" y="33"/>
                  </a:cubicBezTo>
                  <a:cubicBezTo>
                    <a:pt x="34" y="48"/>
                    <a:pt x="35" y="57"/>
                    <a:pt x="21" y="67"/>
                  </a:cubicBezTo>
                  <a:cubicBezTo>
                    <a:pt x="19" y="69"/>
                    <a:pt x="28" y="68"/>
                    <a:pt x="29" y="67"/>
                  </a:cubicBezTo>
                  <a:cubicBezTo>
                    <a:pt x="44" y="56"/>
                    <a:pt x="44" y="46"/>
                    <a:pt x="40" y="30"/>
                  </a:cubicBezTo>
                  <a:cubicBezTo>
                    <a:pt x="38" y="23"/>
                    <a:pt x="30" y="17"/>
                    <a:pt x="24" y="11"/>
                  </a:cubicBezTo>
                  <a:cubicBezTo>
                    <a:pt x="21" y="7"/>
                    <a:pt x="16" y="2"/>
                    <a:pt x="11" y="0"/>
                  </a:cubicBezTo>
                  <a:cubicBezTo>
                    <a:pt x="8" y="0"/>
                    <a:pt x="0" y="3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601838" y="4974156"/>
              <a:ext cx="271481" cy="256175"/>
            </a:xfrm>
            <a:custGeom>
              <a:avLst/>
              <a:gdLst>
                <a:gd name="T0" fmla="*/ 111 w 142"/>
                <a:gd name="T1" fmla="*/ 35 h 134"/>
                <a:gd name="T2" fmla="*/ 45 w 142"/>
                <a:gd name="T3" fmla="*/ 3 h 134"/>
                <a:gd name="T4" fmla="*/ 48 w 142"/>
                <a:gd name="T5" fmla="*/ 73 h 134"/>
                <a:gd name="T6" fmla="*/ 66 w 142"/>
                <a:gd name="T7" fmla="*/ 92 h 134"/>
                <a:gd name="T8" fmla="*/ 78 w 142"/>
                <a:gd name="T9" fmla="*/ 106 h 134"/>
                <a:gd name="T10" fmla="*/ 74 w 142"/>
                <a:gd name="T11" fmla="*/ 122 h 134"/>
                <a:gd name="T12" fmla="*/ 108 w 142"/>
                <a:gd name="T13" fmla="*/ 122 h 134"/>
                <a:gd name="T14" fmla="*/ 79 w 142"/>
                <a:gd name="T15" fmla="*/ 83 h 134"/>
                <a:gd name="T16" fmla="*/ 86 w 142"/>
                <a:gd name="T17" fmla="*/ 84 h 134"/>
                <a:gd name="T18" fmla="*/ 112 w 142"/>
                <a:gd name="T19" fmla="*/ 109 h 134"/>
                <a:gd name="T20" fmla="*/ 84 w 142"/>
                <a:gd name="T21" fmla="*/ 116 h 134"/>
                <a:gd name="T22" fmla="*/ 87 w 142"/>
                <a:gd name="T23" fmla="*/ 103 h 134"/>
                <a:gd name="T24" fmla="*/ 68 w 142"/>
                <a:gd name="T25" fmla="*/ 81 h 134"/>
                <a:gd name="T26" fmla="*/ 46 w 142"/>
                <a:gd name="T27" fmla="*/ 56 h 134"/>
                <a:gd name="T28" fmla="*/ 57 w 142"/>
                <a:gd name="T29" fmla="*/ 7 h 134"/>
                <a:gd name="T30" fmla="*/ 102 w 142"/>
                <a:gd name="T31" fmla="*/ 36 h 134"/>
                <a:gd name="T32" fmla="*/ 111 w 142"/>
                <a:gd name="T33" fmla="*/ 3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34">
                  <a:moveTo>
                    <a:pt x="111" y="35"/>
                  </a:moveTo>
                  <a:cubicBezTo>
                    <a:pt x="133" y="18"/>
                    <a:pt x="58" y="2"/>
                    <a:pt x="45" y="3"/>
                  </a:cubicBezTo>
                  <a:cubicBezTo>
                    <a:pt x="0" y="6"/>
                    <a:pt x="33" y="55"/>
                    <a:pt x="48" y="73"/>
                  </a:cubicBezTo>
                  <a:cubicBezTo>
                    <a:pt x="53" y="79"/>
                    <a:pt x="60" y="86"/>
                    <a:pt x="66" y="92"/>
                  </a:cubicBezTo>
                  <a:cubicBezTo>
                    <a:pt x="70" y="97"/>
                    <a:pt x="75" y="100"/>
                    <a:pt x="78" y="106"/>
                  </a:cubicBezTo>
                  <a:cubicBezTo>
                    <a:pt x="79" y="110"/>
                    <a:pt x="72" y="119"/>
                    <a:pt x="74" y="122"/>
                  </a:cubicBezTo>
                  <a:cubicBezTo>
                    <a:pt x="81" y="134"/>
                    <a:pt x="98" y="128"/>
                    <a:pt x="108" y="122"/>
                  </a:cubicBezTo>
                  <a:cubicBezTo>
                    <a:pt x="142" y="103"/>
                    <a:pt x="109" y="66"/>
                    <a:pt x="79" y="83"/>
                  </a:cubicBezTo>
                  <a:cubicBezTo>
                    <a:pt x="75" y="86"/>
                    <a:pt x="84" y="84"/>
                    <a:pt x="86" y="84"/>
                  </a:cubicBezTo>
                  <a:cubicBezTo>
                    <a:pt x="104" y="74"/>
                    <a:pt x="114" y="98"/>
                    <a:pt x="112" y="109"/>
                  </a:cubicBezTo>
                  <a:cubicBezTo>
                    <a:pt x="109" y="124"/>
                    <a:pt x="84" y="118"/>
                    <a:pt x="84" y="116"/>
                  </a:cubicBezTo>
                  <a:cubicBezTo>
                    <a:pt x="86" y="111"/>
                    <a:pt x="87" y="109"/>
                    <a:pt x="87" y="103"/>
                  </a:cubicBezTo>
                  <a:cubicBezTo>
                    <a:pt x="87" y="97"/>
                    <a:pt x="71" y="84"/>
                    <a:pt x="68" y="81"/>
                  </a:cubicBezTo>
                  <a:cubicBezTo>
                    <a:pt x="59" y="73"/>
                    <a:pt x="52" y="65"/>
                    <a:pt x="46" y="56"/>
                  </a:cubicBezTo>
                  <a:cubicBezTo>
                    <a:pt x="34" y="40"/>
                    <a:pt x="15" y="0"/>
                    <a:pt x="57" y="7"/>
                  </a:cubicBezTo>
                  <a:cubicBezTo>
                    <a:pt x="64" y="8"/>
                    <a:pt x="118" y="24"/>
                    <a:pt x="102" y="36"/>
                  </a:cubicBezTo>
                  <a:cubicBezTo>
                    <a:pt x="100" y="37"/>
                    <a:pt x="109" y="36"/>
                    <a:pt x="1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704952" y="5212608"/>
              <a:ext cx="229590" cy="139365"/>
            </a:xfrm>
            <a:custGeom>
              <a:avLst/>
              <a:gdLst>
                <a:gd name="T0" fmla="*/ 120 w 120"/>
                <a:gd name="T1" fmla="*/ 49 h 73"/>
                <a:gd name="T2" fmla="*/ 81 w 120"/>
                <a:gd name="T3" fmla="*/ 30 h 73"/>
                <a:gd name="T4" fmla="*/ 53 w 120"/>
                <a:gd name="T5" fmla="*/ 50 h 73"/>
                <a:gd name="T6" fmla="*/ 19 w 120"/>
                <a:gd name="T7" fmla="*/ 53 h 73"/>
                <a:gd name="T8" fmla="*/ 22 w 120"/>
                <a:gd name="T9" fmla="*/ 26 h 73"/>
                <a:gd name="T10" fmla="*/ 13 w 120"/>
                <a:gd name="T11" fmla="*/ 27 h 73"/>
                <a:gd name="T12" fmla="*/ 36 w 120"/>
                <a:gd name="T13" fmla="*/ 67 h 73"/>
                <a:gd name="T14" fmla="*/ 110 w 120"/>
                <a:gd name="T15" fmla="*/ 51 h 73"/>
                <a:gd name="T16" fmla="*/ 120 w 120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3">
                  <a:moveTo>
                    <a:pt x="120" y="49"/>
                  </a:moveTo>
                  <a:cubicBezTo>
                    <a:pt x="117" y="26"/>
                    <a:pt x="103" y="20"/>
                    <a:pt x="81" y="30"/>
                  </a:cubicBezTo>
                  <a:cubicBezTo>
                    <a:pt x="71" y="35"/>
                    <a:pt x="61" y="43"/>
                    <a:pt x="53" y="50"/>
                  </a:cubicBezTo>
                  <a:cubicBezTo>
                    <a:pt x="43" y="59"/>
                    <a:pt x="29" y="66"/>
                    <a:pt x="19" y="53"/>
                  </a:cubicBezTo>
                  <a:cubicBezTo>
                    <a:pt x="13" y="45"/>
                    <a:pt x="15" y="34"/>
                    <a:pt x="22" y="26"/>
                  </a:cubicBezTo>
                  <a:cubicBezTo>
                    <a:pt x="24" y="23"/>
                    <a:pt x="14" y="25"/>
                    <a:pt x="13" y="27"/>
                  </a:cubicBezTo>
                  <a:cubicBezTo>
                    <a:pt x="0" y="43"/>
                    <a:pt x="11" y="73"/>
                    <a:pt x="36" y="67"/>
                  </a:cubicBezTo>
                  <a:cubicBezTo>
                    <a:pt x="59" y="61"/>
                    <a:pt x="104" y="0"/>
                    <a:pt x="110" y="51"/>
                  </a:cubicBezTo>
                  <a:cubicBezTo>
                    <a:pt x="111" y="54"/>
                    <a:pt x="120" y="52"/>
                    <a:pt x="120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966765" y="5302833"/>
              <a:ext cx="82169" cy="79752"/>
            </a:xfrm>
            <a:custGeom>
              <a:avLst/>
              <a:gdLst>
                <a:gd name="T0" fmla="*/ 38 w 43"/>
                <a:gd name="T1" fmla="*/ 4 h 42"/>
                <a:gd name="T2" fmla="*/ 6 w 43"/>
                <a:gd name="T3" fmla="*/ 9 h 42"/>
                <a:gd name="T4" fmla="*/ 8 w 43"/>
                <a:gd name="T5" fmla="*/ 38 h 42"/>
                <a:gd name="T6" fmla="*/ 17 w 43"/>
                <a:gd name="T7" fmla="*/ 36 h 42"/>
                <a:gd name="T8" fmla="*/ 13 w 43"/>
                <a:gd name="T9" fmla="*/ 14 h 42"/>
                <a:gd name="T10" fmla="*/ 32 w 43"/>
                <a:gd name="T11" fmla="*/ 10 h 42"/>
                <a:gd name="T12" fmla="*/ 38 w 43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2">
                  <a:moveTo>
                    <a:pt x="38" y="4"/>
                  </a:moveTo>
                  <a:cubicBezTo>
                    <a:pt x="28" y="2"/>
                    <a:pt x="14" y="0"/>
                    <a:pt x="6" y="9"/>
                  </a:cubicBezTo>
                  <a:cubicBezTo>
                    <a:pt x="0" y="17"/>
                    <a:pt x="4" y="30"/>
                    <a:pt x="8" y="38"/>
                  </a:cubicBezTo>
                  <a:cubicBezTo>
                    <a:pt x="9" y="42"/>
                    <a:pt x="18" y="39"/>
                    <a:pt x="17" y="36"/>
                  </a:cubicBezTo>
                  <a:cubicBezTo>
                    <a:pt x="14" y="29"/>
                    <a:pt x="12" y="22"/>
                    <a:pt x="13" y="14"/>
                  </a:cubicBezTo>
                  <a:cubicBezTo>
                    <a:pt x="15" y="5"/>
                    <a:pt x="25" y="8"/>
                    <a:pt x="32" y="10"/>
                  </a:cubicBezTo>
                  <a:cubicBezTo>
                    <a:pt x="35" y="11"/>
                    <a:pt x="43" y="6"/>
                    <a:pt x="3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823372" y="5380974"/>
              <a:ext cx="143393" cy="79752"/>
            </a:xfrm>
            <a:custGeom>
              <a:avLst/>
              <a:gdLst>
                <a:gd name="T0" fmla="*/ 69 w 75"/>
                <a:gd name="T1" fmla="*/ 36 h 42"/>
                <a:gd name="T2" fmla="*/ 10 w 75"/>
                <a:gd name="T3" fmla="*/ 5 h 42"/>
                <a:gd name="T4" fmla="*/ 0 w 75"/>
                <a:gd name="T5" fmla="*/ 6 h 42"/>
                <a:gd name="T6" fmla="*/ 65 w 75"/>
                <a:gd name="T7" fmla="*/ 42 h 42"/>
                <a:gd name="T8" fmla="*/ 69 w 75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69" y="36"/>
                  </a:moveTo>
                  <a:cubicBezTo>
                    <a:pt x="50" y="35"/>
                    <a:pt x="10" y="27"/>
                    <a:pt x="10" y="5"/>
                  </a:cubicBezTo>
                  <a:cubicBezTo>
                    <a:pt x="10" y="0"/>
                    <a:pt x="0" y="2"/>
                    <a:pt x="0" y="6"/>
                  </a:cubicBezTo>
                  <a:cubicBezTo>
                    <a:pt x="1" y="32"/>
                    <a:pt x="44" y="40"/>
                    <a:pt x="65" y="42"/>
                  </a:cubicBezTo>
                  <a:cubicBezTo>
                    <a:pt x="70" y="42"/>
                    <a:pt x="75" y="37"/>
                    <a:pt x="69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812094" y="5361640"/>
              <a:ext cx="103114" cy="140977"/>
            </a:xfrm>
            <a:custGeom>
              <a:avLst/>
              <a:gdLst>
                <a:gd name="T0" fmla="*/ 43 w 54"/>
                <a:gd name="T1" fmla="*/ 3 h 74"/>
                <a:gd name="T2" fmla="*/ 2 w 54"/>
                <a:gd name="T3" fmla="*/ 69 h 74"/>
                <a:gd name="T4" fmla="*/ 11 w 54"/>
                <a:gd name="T5" fmla="*/ 68 h 74"/>
                <a:gd name="T6" fmla="*/ 50 w 54"/>
                <a:gd name="T7" fmla="*/ 7 h 74"/>
                <a:gd name="T8" fmla="*/ 43 w 54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43" y="3"/>
                  </a:moveTo>
                  <a:cubicBezTo>
                    <a:pt x="22" y="20"/>
                    <a:pt x="8" y="43"/>
                    <a:pt x="2" y="69"/>
                  </a:cubicBezTo>
                  <a:cubicBezTo>
                    <a:pt x="0" y="74"/>
                    <a:pt x="10" y="73"/>
                    <a:pt x="11" y="68"/>
                  </a:cubicBezTo>
                  <a:cubicBezTo>
                    <a:pt x="17" y="45"/>
                    <a:pt x="30" y="23"/>
                    <a:pt x="50" y="7"/>
                  </a:cubicBezTo>
                  <a:cubicBezTo>
                    <a:pt x="54" y="3"/>
                    <a:pt x="47" y="0"/>
                    <a:pt x="4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804038" y="5538868"/>
              <a:ext cx="185283" cy="86197"/>
            </a:xfrm>
            <a:custGeom>
              <a:avLst/>
              <a:gdLst>
                <a:gd name="T0" fmla="*/ 86 w 97"/>
                <a:gd name="T1" fmla="*/ 2 h 45"/>
                <a:gd name="T2" fmla="*/ 6 w 97"/>
                <a:gd name="T3" fmla="*/ 41 h 45"/>
                <a:gd name="T4" fmla="*/ 12 w 97"/>
                <a:gd name="T5" fmla="*/ 43 h 45"/>
                <a:gd name="T6" fmla="*/ 95 w 97"/>
                <a:gd name="T7" fmla="*/ 2 h 45"/>
                <a:gd name="T8" fmla="*/ 86 w 97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86" y="2"/>
                  </a:moveTo>
                  <a:cubicBezTo>
                    <a:pt x="65" y="23"/>
                    <a:pt x="32" y="28"/>
                    <a:pt x="6" y="41"/>
                  </a:cubicBezTo>
                  <a:cubicBezTo>
                    <a:pt x="0" y="44"/>
                    <a:pt x="9" y="45"/>
                    <a:pt x="12" y="43"/>
                  </a:cubicBezTo>
                  <a:cubicBezTo>
                    <a:pt x="40" y="30"/>
                    <a:pt x="72" y="25"/>
                    <a:pt x="95" y="2"/>
                  </a:cubicBezTo>
                  <a:cubicBezTo>
                    <a:pt x="97" y="0"/>
                    <a:pt x="88" y="0"/>
                    <a:pt x="8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869290" y="5525979"/>
              <a:ext cx="89419" cy="108753"/>
            </a:xfrm>
            <a:custGeom>
              <a:avLst/>
              <a:gdLst>
                <a:gd name="T0" fmla="*/ 7 w 47"/>
                <a:gd name="T1" fmla="*/ 7 h 57"/>
                <a:gd name="T2" fmla="*/ 36 w 47"/>
                <a:gd name="T3" fmla="*/ 54 h 57"/>
                <a:gd name="T4" fmla="*/ 45 w 47"/>
                <a:gd name="T5" fmla="*/ 50 h 57"/>
                <a:gd name="T6" fmla="*/ 10 w 47"/>
                <a:gd name="T7" fmla="*/ 1 h 57"/>
                <a:gd name="T8" fmla="*/ 7 w 47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7">
                  <a:moveTo>
                    <a:pt x="7" y="7"/>
                  </a:moveTo>
                  <a:cubicBezTo>
                    <a:pt x="25" y="9"/>
                    <a:pt x="29" y="41"/>
                    <a:pt x="36" y="54"/>
                  </a:cubicBezTo>
                  <a:cubicBezTo>
                    <a:pt x="38" y="57"/>
                    <a:pt x="47" y="54"/>
                    <a:pt x="45" y="50"/>
                  </a:cubicBezTo>
                  <a:cubicBezTo>
                    <a:pt x="36" y="34"/>
                    <a:pt x="34" y="4"/>
                    <a:pt x="10" y="1"/>
                  </a:cubicBezTo>
                  <a:cubicBezTo>
                    <a:pt x="6" y="0"/>
                    <a:pt x="0" y="6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638089" y="4270884"/>
              <a:ext cx="108753" cy="306926"/>
            </a:xfrm>
            <a:custGeom>
              <a:avLst/>
              <a:gdLst>
                <a:gd name="T0" fmla="*/ 10 w 57"/>
                <a:gd name="T1" fmla="*/ 120 h 161"/>
                <a:gd name="T2" fmla="*/ 18 w 57"/>
                <a:gd name="T3" fmla="*/ 58 h 161"/>
                <a:gd name="T4" fmla="*/ 18 w 57"/>
                <a:gd name="T5" fmla="*/ 4 h 161"/>
                <a:gd name="T6" fmla="*/ 8 w 57"/>
                <a:gd name="T7" fmla="*/ 6 h 161"/>
                <a:gd name="T8" fmla="*/ 47 w 57"/>
                <a:gd name="T9" fmla="*/ 158 h 161"/>
                <a:gd name="T10" fmla="*/ 56 w 57"/>
                <a:gd name="T11" fmla="*/ 155 h 161"/>
                <a:gd name="T12" fmla="*/ 18 w 57"/>
                <a:gd name="T13" fmla="*/ 3 h 161"/>
                <a:gd name="T14" fmla="*/ 8 w 57"/>
                <a:gd name="T15" fmla="*/ 5 h 161"/>
                <a:gd name="T16" fmla="*/ 8 w 57"/>
                <a:gd name="T17" fmla="*/ 49 h 161"/>
                <a:gd name="T18" fmla="*/ 0 w 57"/>
                <a:gd name="T19" fmla="*/ 121 h 161"/>
                <a:gd name="T20" fmla="*/ 10 w 57"/>
                <a:gd name="T21" fmla="*/ 12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1">
                  <a:moveTo>
                    <a:pt x="10" y="120"/>
                  </a:moveTo>
                  <a:cubicBezTo>
                    <a:pt x="11" y="99"/>
                    <a:pt x="17" y="79"/>
                    <a:pt x="18" y="58"/>
                  </a:cubicBezTo>
                  <a:cubicBezTo>
                    <a:pt x="19" y="40"/>
                    <a:pt x="14" y="22"/>
                    <a:pt x="18" y="4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28" y="55"/>
                    <a:pt x="39" y="106"/>
                    <a:pt x="47" y="158"/>
                  </a:cubicBezTo>
                  <a:cubicBezTo>
                    <a:pt x="47" y="161"/>
                    <a:pt x="57" y="159"/>
                    <a:pt x="56" y="155"/>
                  </a:cubicBezTo>
                  <a:cubicBezTo>
                    <a:pt x="48" y="103"/>
                    <a:pt x="37" y="52"/>
                    <a:pt x="18" y="3"/>
                  </a:cubicBezTo>
                  <a:cubicBezTo>
                    <a:pt x="16" y="0"/>
                    <a:pt x="9" y="2"/>
                    <a:pt x="8" y="5"/>
                  </a:cubicBezTo>
                  <a:cubicBezTo>
                    <a:pt x="5" y="19"/>
                    <a:pt x="7" y="34"/>
                    <a:pt x="8" y="49"/>
                  </a:cubicBezTo>
                  <a:cubicBezTo>
                    <a:pt x="9" y="73"/>
                    <a:pt x="1" y="96"/>
                    <a:pt x="0" y="121"/>
                  </a:cubicBezTo>
                  <a:cubicBezTo>
                    <a:pt x="0" y="125"/>
                    <a:pt x="10" y="123"/>
                    <a:pt x="1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33471" y="4100907"/>
              <a:ext cx="476098" cy="625936"/>
            </a:xfrm>
            <a:custGeom>
              <a:avLst/>
              <a:gdLst>
                <a:gd name="T0" fmla="*/ 132 w 249"/>
                <a:gd name="T1" fmla="*/ 55 h 328"/>
                <a:gd name="T2" fmla="*/ 6 w 249"/>
                <a:gd name="T3" fmla="*/ 163 h 328"/>
                <a:gd name="T4" fmla="*/ 125 w 249"/>
                <a:gd name="T5" fmla="*/ 320 h 328"/>
                <a:gd name="T6" fmla="*/ 229 w 249"/>
                <a:gd name="T7" fmla="*/ 135 h 328"/>
                <a:gd name="T8" fmla="*/ 138 w 249"/>
                <a:gd name="T9" fmla="*/ 39 h 328"/>
                <a:gd name="T10" fmla="*/ 33 w 249"/>
                <a:gd name="T11" fmla="*/ 104 h 328"/>
                <a:gd name="T12" fmla="*/ 19 w 249"/>
                <a:gd name="T13" fmla="*/ 130 h 328"/>
                <a:gd name="T14" fmla="*/ 29 w 249"/>
                <a:gd name="T15" fmla="*/ 129 h 328"/>
                <a:gd name="T16" fmla="*/ 152 w 249"/>
                <a:gd name="T17" fmla="*/ 50 h 328"/>
                <a:gd name="T18" fmla="*/ 219 w 249"/>
                <a:gd name="T19" fmla="*/ 138 h 328"/>
                <a:gd name="T20" fmla="*/ 132 w 249"/>
                <a:gd name="T21" fmla="*/ 314 h 328"/>
                <a:gd name="T22" fmla="*/ 16 w 249"/>
                <a:gd name="T23" fmla="*/ 191 h 328"/>
                <a:gd name="T24" fmla="*/ 29 w 249"/>
                <a:gd name="T25" fmla="*/ 111 h 328"/>
                <a:gd name="T26" fmla="*/ 123 w 249"/>
                <a:gd name="T27" fmla="*/ 59 h 328"/>
                <a:gd name="T28" fmla="*/ 132 w 249"/>
                <a:gd name="T29" fmla="*/ 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328">
                  <a:moveTo>
                    <a:pt x="132" y="55"/>
                  </a:moveTo>
                  <a:cubicBezTo>
                    <a:pt x="68" y="0"/>
                    <a:pt x="11" y="115"/>
                    <a:pt x="6" y="163"/>
                  </a:cubicBezTo>
                  <a:cubicBezTo>
                    <a:pt x="0" y="232"/>
                    <a:pt x="37" y="326"/>
                    <a:pt x="125" y="320"/>
                  </a:cubicBezTo>
                  <a:cubicBezTo>
                    <a:pt x="222" y="312"/>
                    <a:pt x="249" y="210"/>
                    <a:pt x="229" y="135"/>
                  </a:cubicBezTo>
                  <a:cubicBezTo>
                    <a:pt x="217" y="91"/>
                    <a:pt x="188" y="48"/>
                    <a:pt x="138" y="39"/>
                  </a:cubicBezTo>
                  <a:cubicBezTo>
                    <a:pt x="90" y="31"/>
                    <a:pt x="54" y="69"/>
                    <a:pt x="33" y="104"/>
                  </a:cubicBezTo>
                  <a:cubicBezTo>
                    <a:pt x="28" y="112"/>
                    <a:pt x="24" y="121"/>
                    <a:pt x="19" y="130"/>
                  </a:cubicBezTo>
                  <a:cubicBezTo>
                    <a:pt x="18" y="133"/>
                    <a:pt x="27" y="132"/>
                    <a:pt x="29" y="129"/>
                  </a:cubicBezTo>
                  <a:cubicBezTo>
                    <a:pt x="53" y="83"/>
                    <a:pt x="86" y="26"/>
                    <a:pt x="152" y="50"/>
                  </a:cubicBezTo>
                  <a:cubicBezTo>
                    <a:pt x="190" y="64"/>
                    <a:pt x="209" y="103"/>
                    <a:pt x="219" y="138"/>
                  </a:cubicBezTo>
                  <a:cubicBezTo>
                    <a:pt x="240" y="207"/>
                    <a:pt x="218" y="299"/>
                    <a:pt x="132" y="314"/>
                  </a:cubicBezTo>
                  <a:cubicBezTo>
                    <a:pt x="58" y="328"/>
                    <a:pt x="22" y="247"/>
                    <a:pt x="16" y="191"/>
                  </a:cubicBezTo>
                  <a:cubicBezTo>
                    <a:pt x="13" y="164"/>
                    <a:pt x="17" y="136"/>
                    <a:pt x="29" y="111"/>
                  </a:cubicBezTo>
                  <a:cubicBezTo>
                    <a:pt x="44" y="79"/>
                    <a:pt x="83" y="24"/>
                    <a:pt x="123" y="59"/>
                  </a:cubicBezTo>
                  <a:cubicBezTo>
                    <a:pt x="126" y="61"/>
                    <a:pt x="135" y="57"/>
                    <a:pt x="132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498723" y="3606280"/>
              <a:ext cx="122448" cy="418096"/>
            </a:xfrm>
            <a:custGeom>
              <a:avLst/>
              <a:gdLst>
                <a:gd name="T0" fmla="*/ 54 w 64"/>
                <a:gd name="T1" fmla="*/ 208 h 219"/>
                <a:gd name="T2" fmla="*/ 54 w 64"/>
                <a:gd name="T3" fmla="*/ 215 h 219"/>
                <a:gd name="T4" fmla="*/ 64 w 64"/>
                <a:gd name="T5" fmla="*/ 213 h 219"/>
                <a:gd name="T6" fmla="*/ 10 w 64"/>
                <a:gd name="T7" fmla="*/ 3 h 219"/>
                <a:gd name="T8" fmla="*/ 0 w 64"/>
                <a:gd name="T9" fmla="*/ 5 h 219"/>
                <a:gd name="T10" fmla="*/ 0 w 64"/>
                <a:gd name="T11" fmla="*/ 12 h 219"/>
                <a:gd name="T12" fmla="*/ 10 w 64"/>
                <a:gd name="T13" fmla="*/ 11 h 219"/>
                <a:gd name="T14" fmla="*/ 10 w 64"/>
                <a:gd name="T15" fmla="*/ 4 h 219"/>
                <a:gd name="T16" fmla="*/ 0 w 64"/>
                <a:gd name="T17" fmla="*/ 6 h 219"/>
                <a:gd name="T18" fmla="*/ 54 w 64"/>
                <a:gd name="T19" fmla="*/ 216 h 219"/>
                <a:gd name="T20" fmla="*/ 64 w 64"/>
                <a:gd name="T21" fmla="*/ 214 h 219"/>
                <a:gd name="T22" fmla="*/ 64 w 64"/>
                <a:gd name="T23" fmla="*/ 207 h 219"/>
                <a:gd name="T24" fmla="*/ 54 w 64"/>
                <a:gd name="T25" fmla="*/ 20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19">
                  <a:moveTo>
                    <a:pt x="54" y="208"/>
                  </a:moveTo>
                  <a:cubicBezTo>
                    <a:pt x="54" y="215"/>
                    <a:pt x="54" y="215"/>
                    <a:pt x="54" y="215"/>
                  </a:cubicBezTo>
                  <a:cubicBezTo>
                    <a:pt x="57" y="215"/>
                    <a:pt x="61" y="214"/>
                    <a:pt x="64" y="213"/>
                  </a:cubicBezTo>
                  <a:cubicBezTo>
                    <a:pt x="59" y="141"/>
                    <a:pt x="30" y="73"/>
                    <a:pt x="10" y="3"/>
                  </a:cubicBezTo>
                  <a:cubicBezTo>
                    <a:pt x="9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10" y="15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5"/>
                    <a:pt x="4" y="5"/>
                    <a:pt x="0" y="6"/>
                  </a:cubicBezTo>
                  <a:cubicBezTo>
                    <a:pt x="20" y="76"/>
                    <a:pt x="49" y="143"/>
                    <a:pt x="54" y="216"/>
                  </a:cubicBezTo>
                  <a:cubicBezTo>
                    <a:pt x="54" y="219"/>
                    <a:pt x="64" y="218"/>
                    <a:pt x="64" y="214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3"/>
                    <a:pt x="54" y="204"/>
                    <a:pt x="54" y="2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405276" y="3528139"/>
              <a:ext cx="244091" cy="162727"/>
            </a:xfrm>
            <a:custGeom>
              <a:avLst/>
              <a:gdLst>
                <a:gd name="T0" fmla="*/ 12 w 128"/>
                <a:gd name="T1" fmla="*/ 83 h 85"/>
                <a:gd name="T2" fmla="*/ 41 w 128"/>
                <a:gd name="T3" fmla="*/ 32 h 85"/>
                <a:gd name="T4" fmla="*/ 116 w 128"/>
                <a:gd name="T5" fmla="*/ 37 h 85"/>
                <a:gd name="T6" fmla="*/ 123 w 128"/>
                <a:gd name="T7" fmla="*/ 32 h 85"/>
                <a:gd name="T8" fmla="*/ 51 w 128"/>
                <a:gd name="T9" fmla="*/ 11 h 85"/>
                <a:gd name="T10" fmla="*/ 4 w 128"/>
                <a:gd name="T11" fmla="*/ 81 h 85"/>
                <a:gd name="T12" fmla="*/ 12 w 128"/>
                <a:gd name="T13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85">
                  <a:moveTo>
                    <a:pt x="12" y="83"/>
                  </a:moveTo>
                  <a:cubicBezTo>
                    <a:pt x="28" y="69"/>
                    <a:pt x="31" y="50"/>
                    <a:pt x="41" y="32"/>
                  </a:cubicBezTo>
                  <a:cubicBezTo>
                    <a:pt x="58" y="0"/>
                    <a:pt x="93" y="27"/>
                    <a:pt x="116" y="37"/>
                  </a:cubicBezTo>
                  <a:cubicBezTo>
                    <a:pt x="119" y="39"/>
                    <a:pt x="128" y="34"/>
                    <a:pt x="123" y="32"/>
                  </a:cubicBezTo>
                  <a:cubicBezTo>
                    <a:pt x="101" y="23"/>
                    <a:pt x="77" y="4"/>
                    <a:pt x="51" y="11"/>
                  </a:cubicBezTo>
                  <a:cubicBezTo>
                    <a:pt x="24" y="19"/>
                    <a:pt x="23" y="64"/>
                    <a:pt x="4" y="81"/>
                  </a:cubicBezTo>
                  <a:cubicBezTo>
                    <a:pt x="0" y="85"/>
                    <a:pt x="9" y="85"/>
                    <a:pt x="12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7211" y="5389381"/>
            <a:ext cx="4017398" cy="1204778"/>
            <a:chOff x="224487" y="5106177"/>
            <a:chExt cx="5123149" cy="153638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487" y="5106177"/>
              <a:ext cx="3807646" cy="152317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306" y="5616237"/>
              <a:ext cx="2398087" cy="1026322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3096" y="6228842"/>
              <a:ext cx="1074540" cy="190718"/>
            </a:xfrm>
            <a:prstGeom prst="rect">
              <a:avLst/>
            </a:prstGeom>
          </p:spPr>
        </p:pic>
      </p:grpSp>
      <p:pic>
        <p:nvPicPr>
          <p:cNvPr id="126" name="图片 1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936" y="5217612"/>
            <a:ext cx="686423" cy="1126901"/>
          </a:xfrm>
          <a:prstGeom prst="rect">
            <a:avLst/>
          </a:prstGeom>
        </p:spPr>
      </p:pic>
      <p:sp>
        <p:nvSpPr>
          <p:cNvPr id="132" name="Freeform 116"/>
          <p:cNvSpPr>
            <a:spLocks noEditPoints="1"/>
          </p:cNvSpPr>
          <p:nvPr/>
        </p:nvSpPr>
        <p:spPr bwMode="auto">
          <a:xfrm>
            <a:off x="1136953" y="218430"/>
            <a:ext cx="979488" cy="450850"/>
          </a:xfrm>
          <a:custGeom>
            <a:avLst/>
            <a:gdLst>
              <a:gd name="T0" fmla="*/ 241 w 261"/>
              <a:gd name="T1" fmla="*/ 44 h 120"/>
              <a:gd name="T2" fmla="*/ 212 w 261"/>
              <a:gd name="T3" fmla="*/ 45 h 120"/>
              <a:gd name="T4" fmla="*/ 168 w 261"/>
              <a:gd name="T5" fmla="*/ 2 h 120"/>
              <a:gd name="T6" fmla="*/ 124 w 261"/>
              <a:gd name="T7" fmla="*/ 28 h 120"/>
              <a:gd name="T8" fmla="*/ 93 w 261"/>
              <a:gd name="T9" fmla="*/ 20 h 120"/>
              <a:gd name="T10" fmla="*/ 54 w 261"/>
              <a:gd name="T11" fmla="*/ 54 h 120"/>
              <a:gd name="T12" fmla="*/ 21 w 261"/>
              <a:gd name="T13" fmla="*/ 56 h 120"/>
              <a:gd name="T14" fmla="*/ 1 w 261"/>
              <a:gd name="T15" fmla="*/ 90 h 120"/>
              <a:gd name="T16" fmla="*/ 26 w 261"/>
              <a:gd name="T17" fmla="*/ 116 h 120"/>
              <a:gd name="T18" fmla="*/ 61 w 261"/>
              <a:gd name="T19" fmla="*/ 105 h 120"/>
              <a:gd name="T20" fmla="*/ 103 w 261"/>
              <a:gd name="T21" fmla="*/ 120 h 120"/>
              <a:gd name="T22" fmla="*/ 136 w 261"/>
              <a:gd name="T23" fmla="*/ 104 h 120"/>
              <a:gd name="T24" fmla="*/ 174 w 261"/>
              <a:gd name="T25" fmla="*/ 112 h 120"/>
              <a:gd name="T26" fmla="*/ 209 w 261"/>
              <a:gd name="T27" fmla="*/ 95 h 120"/>
              <a:gd name="T28" fmla="*/ 235 w 261"/>
              <a:gd name="T29" fmla="*/ 96 h 120"/>
              <a:gd name="T30" fmla="*/ 259 w 261"/>
              <a:gd name="T31" fmla="*/ 70 h 120"/>
              <a:gd name="T32" fmla="*/ 241 w 261"/>
              <a:gd name="T33" fmla="*/ 44 h 120"/>
              <a:gd name="T34" fmla="*/ 231 w 261"/>
              <a:gd name="T35" fmla="*/ 85 h 120"/>
              <a:gd name="T36" fmla="*/ 211 w 261"/>
              <a:gd name="T37" fmla="*/ 88 h 120"/>
              <a:gd name="T38" fmla="*/ 209 w 261"/>
              <a:gd name="T39" fmla="*/ 86 h 120"/>
              <a:gd name="T40" fmla="*/ 186 w 261"/>
              <a:gd name="T41" fmla="*/ 95 h 120"/>
              <a:gd name="T42" fmla="*/ 139 w 261"/>
              <a:gd name="T43" fmla="*/ 97 h 120"/>
              <a:gd name="T44" fmla="*/ 140 w 261"/>
              <a:gd name="T45" fmla="*/ 96 h 120"/>
              <a:gd name="T46" fmla="*/ 136 w 261"/>
              <a:gd name="T47" fmla="*/ 93 h 120"/>
              <a:gd name="T48" fmla="*/ 111 w 261"/>
              <a:gd name="T49" fmla="*/ 109 h 120"/>
              <a:gd name="T50" fmla="*/ 65 w 261"/>
              <a:gd name="T51" fmla="*/ 99 h 120"/>
              <a:gd name="T52" fmla="*/ 62 w 261"/>
              <a:gd name="T53" fmla="*/ 95 h 120"/>
              <a:gd name="T54" fmla="*/ 40 w 261"/>
              <a:gd name="T55" fmla="*/ 103 h 120"/>
              <a:gd name="T56" fmla="*/ 10 w 261"/>
              <a:gd name="T57" fmla="*/ 90 h 120"/>
              <a:gd name="T58" fmla="*/ 28 w 261"/>
              <a:gd name="T59" fmla="*/ 64 h 120"/>
              <a:gd name="T60" fmla="*/ 56 w 261"/>
              <a:gd name="T61" fmla="*/ 66 h 120"/>
              <a:gd name="T62" fmla="*/ 56 w 261"/>
              <a:gd name="T63" fmla="*/ 66 h 120"/>
              <a:gd name="T64" fmla="*/ 63 w 261"/>
              <a:gd name="T65" fmla="*/ 65 h 120"/>
              <a:gd name="T66" fmla="*/ 81 w 261"/>
              <a:gd name="T67" fmla="*/ 39 h 120"/>
              <a:gd name="T68" fmla="*/ 119 w 261"/>
              <a:gd name="T69" fmla="*/ 43 h 120"/>
              <a:gd name="T70" fmla="*/ 124 w 261"/>
              <a:gd name="T71" fmla="*/ 45 h 120"/>
              <a:gd name="T72" fmla="*/ 127 w 261"/>
              <a:gd name="T73" fmla="*/ 44 h 120"/>
              <a:gd name="T74" fmla="*/ 163 w 261"/>
              <a:gd name="T75" fmla="*/ 15 h 120"/>
              <a:gd name="T76" fmla="*/ 203 w 261"/>
              <a:gd name="T77" fmla="*/ 52 h 120"/>
              <a:gd name="T78" fmla="*/ 204 w 261"/>
              <a:gd name="T79" fmla="*/ 53 h 120"/>
              <a:gd name="T80" fmla="*/ 206 w 261"/>
              <a:gd name="T81" fmla="*/ 56 h 120"/>
              <a:gd name="T82" fmla="*/ 245 w 261"/>
              <a:gd name="T83" fmla="*/ 67 h 120"/>
              <a:gd name="T84" fmla="*/ 231 w 261"/>
              <a:gd name="T85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1" h="120">
                <a:moveTo>
                  <a:pt x="241" y="44"/>
                </a:moveTo>
                <a:cubicBezTo>
                  <a:pt x="232" y="42"/>
                  <a:pt x="220" y="41"/>
                  <a:pt x="212" y="45"/>
                </a:cubicBezTo>
                <a:cubicBezTo>
                  <a:pt x="211" y="24"/>
                  <a:pt x="187" y="4"/>
                  <a:pt x="168" y="2"/>
                </a:cubicBezTo>
                <a:cubicBezTo>
                  <a:pt x="150" y="0"/>
                  <a:pt x="130" y="12"/>
                  <a:pt x="124" y="28"/>
                </a:cubicBezTo>
                <a:cubicBezTo>
                  <a:pt x="116" y="22"/>
                  <a:pt x="100" y="20"/>
                  <a:pt x="93" y="20"/>
                </a:cubicBezTo>
                <a:cubicBezTo>
                  <a:pt x="77" y="22"/>
                  <a:pt x="56" y="37"/>
                  <a:pt x="54" y="54"/>
                </a:cubicBezTo>
                <a:cubicBezTo>
                  <a:pt x="43" y="49"/>
                  <a:pt x="31" y="51"/>
                  <a:pt x="21" y="56"/>
                </a:cubicBezTo>
                <a:cubicBezTo>
                  <a:pt x="8" y="62"/>
                  <a:pt x="2" y="77"/>
                  <a:pt x="1" y="90"/>
                </a:cubicBezTo>
                <a:cubicBezTo>
                  <a:pt x="0" y="104"/>
                  <a:pt x="14" y="114"/>
                  <a:pt x="26" y="116"/>
                </a:cubicBezTo>
                <a:cubicBezTo>
                  <a:pt x="37" y="117"/>
                  <a:pt x="53" y="113"/>
                  <a:pt x="61" y="105"/>
                </a:cubicBezTo>
                <a:cubicBezTo>
                  <a:pt x="71" y="117"/>
                  <a:pt x="89" y="119"/>
                  <a:pt x="103" y="120"/>
                </a:cubicBezTo>
                <a:cubicBezTo>
                  <a:pt x="114" y="120"/>
                  <a:pt x="129" y="114"/>
                  <a:pt x="136" y="104"/>
                </a:cubicBezTo>
                <a:cubicBezTo>
                  <a:pt x="147" y="112"/>
                  <a:pt x="160" y="115"/>
                  <a:pt x="174" y="112"/>
                </a:cubicBezTo>
                <a:cubicBezTo>
                  <a:pt x="183" y="111"/>
                  <a:pt x="204" y="106"/>
                  <a:pt x="209" y="95"/>
                </a:cubicBezTo>
                <a:cubicBezTo>
                  <a:pt x="215" y="101"/>
                  <a:pt x="228" y="99"/>
                  <a:pt x="235" y="96"/>
                </a:cubicBezTo>
                <a:cubicBezTo>
                  <a:pt x="246" y="91"/>
                  <a:pt x="257" y="83"/>
                  <a:pt x="259" y="70"/>
                </a:cubicBezTo>
                <a:cubicBezTo>
                  <a:pt x="261" y="57"/>
                  <a:pt x="253" y="48"/>
                  <a:pt x="241" y="44"/>
                </a:cubicBezTo>
                <a:close/>
                <a:moveTo>
                  <a:pt x="231" y="85"/>
                </a:moveTo>
                <a:cubicBezTo>
                  <a:pt x="224" y="89"/>
                  <a:pt x="218" y="87"/>
                  <a:pt x="211" y="88"/>
                </a:cubicBezTo>
                <a:cubicBezTo>
                  <a:pt x="210" y="87"/>
                  <a:pt x="210" y="86"/>
                  <a:pt x="209" y="86"/>
                </a:cubicBezTo>
                <a:cubicBezTo>
                  <a:pt x="200" y="83"/>
                  <a:pt x="193" y="91"/>
                  <a:pt x="186" y="95"/>
                </a:cubicBezTo>
                <a:cubicBezTo>
                  <a:pt x="171" y="104"/>
                  <a:pt x="154" y="104"/>
                  <a:pt x="139" y="97"/>
                </a:cubicBezTo>
                <a:cubicBezTo>
                  <a:pt x="140" y="97"/>
                  <a:pt x="140" y="96"/>
                  <a:pt x="140" y="96"/>
                </a:cubicBezTo>
                <a:cubicBezTo>
                  <a:pt x="140" y="94"/>
                  <a:pt x="139" y="92"/>
                  <a:pt x="136" y="93"/>
                </a:cubicBezTo>
                <a:cubicBezTo>
                  <a:pt x="126" y="95"/>
                  <a:pt x="121" y="105"/>
                  <a:pt x="111" y="109"/>
                </a:cubicBezTo>
                <a:cubicBezTo>
                  <a:pt x="97" y="114"/>
                  <a:pt x="77" y="108"/>
                  <a:pt x="65" y="99"/>
                </a:cubicBezTo>
                <a:cubicBezTo>
                  <a:pt x="65" y="97"/>
                  <a:pt x="64" y="95"/>
                  <a:pt x="62" y="95"/>
                </a:cubicBezTo>
                <a:cubicBezTo>
                  <a:pt x="54" y="96"/>
                  <a:pt x="48" y="100"/>
                  <a:pt x="40" y="103"/>
                </a:cubicBezTo>
                <a:cubicBezTo>
                  <a:pt x="28" y="108"/>
                  <a:pt x="11" y="106"/>
                  <a:pt x="10" y="90"/>
                </a:cubicBezTo>
                <a:cubicBezTo>
                  <a:pt x="10" y="79"/>
                  <a:pt x="18" y="68"/>
                  <a:pt x="28" y="64"/>
                </a:cubicBezTo>
                <a:cubicBezTo>
                  <a:pt x="37" y="60"/>
                  <a:pt x="47" y="64"/>
                  <a:pt x="56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8" y="68"/>
                  <a:pt x="61" y="68"/>
                  <a:pt x="63" y="65"/>
                </a:cubicBezTo>
                <a:cubicBezTo>
                  <a:pt x="69" y="55"/>
                  <a:pt x="70" y="46"/>
                  <a:pt x="81" y="39"/>
                </a:cubicBezTo>
                <a:cubicBezTo>
                  <a:pt x="89" y="33"/>
                  <a:pt x="115" y="29"/>
                  <a:pt x="119" y="43"/>
                </a:cubicBezTo>
                <a:cubicBezTo>
                  <a:pt x="119" y="45"/>
                  <a:pt x="122" y="46"/>
                  <a:pt x="124" y="45"/>
                </a:cubicBezTo>
                <a:cubicBezTo>
                  <a:pt x="125" y="45"/>
                  <a:pt x="127" y="45"/>
                  <a:pt x="127" y="44"/>
                </a:cubicBezTo>
                <a:cubicBezTo>
                  <a:pt x="140" y="33"/>
                  <a:pt x="143" y="16"/>
                  <a:pt x="163" y="15"/>
                </a:cubicBezTo>
                <a:cubicBezTo>
                  <a:pt x="180" y="14"/>
                  <a:pt x="201" y="37"/>
                  <a:pt x="203" y="52"/>
                </a:cubicBezTo>
                <a:cubicBezTo>
                  <a:pt x="203" y="52"/>
                  <a:pt x="204" y="53"/>
                  <a:pt x="204" y="53"/>
                </a:cubicBezTo>
                <a:cubicBezTo>
                  <a:pt x="204" y="54"/>
                  <a:pt x="205" y="55"/>
                  <a:pt x="206" y="56"/>
                </a:cubicBezTo>
                <a:cubicBezTo>
                  <a:pt x="217" y="60"/>
                  <a:pt x="244" y="50"/>
                  <a:pt x="245" y="67"/>
                </a:cubicBezTo>
                <a:cubicBezTo>
                  <a:pt x="245" y="75"/>
                  <a:pt x="237" y="81"/>
                  <a:pt x="231" y="8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117"/>
          <p:cNvSpPr>
            <a:spLocks noEditPoints="1"/>
          </p:cNvSpPr>
          <p:nvPr/>
        </p:nvSpPr>
        <p:spPr bwMode="auto">
          <a:xfrm>
            <a:off x="3082246" y="93356"/>
            <a:ext cx="332057" cy="772552"/>
          </a:xfrm>
          <a:custGeom>
            <a:avLst/>
            <a:gdLst>
              <a:gd name="T0" fmla="*/ 166 w 250"/>
              <a:gd name="T1" fmla="*/ 11 h 580"/>
              <a:gd name="T2" fmla="*/ 79 w 250"/>
              <a:gd name="T3" fmla="*/ 12 h 580"/>
              <a:gd name="T4" fmla="*/ 18 w 250"/>
              <a:gd name="T5" fmla="*/ 87 h 580"/>
              <a:gd name="T6" fmla="*/ 66 w 250"/>
              <a:gd name="T7" fmla="*/ 276 h 580"/>
              <a:gd name="T8" fmla="*/ 54 w 250"/>
              <a:gd name="T9" fmla="*/ 300 h 580"/>
              <a:gd name="T10" fmla="*/ 41 w 250"/>
              <a:gd name="T11" fmla="*/ 314 h 580"/>
              <a:gd name="T12" fmla="*/ 67 w 250"/>
              <a:gd name="T13" fmla="*/ 334 h 580"/>
              <a:gd name="T14" fmla="*/ 66 w 250"/>
              <a:gd name="T15" fmla="*/ 335 h 580"/>
              <a:gd name="T16" fmla="*/ 65 w 250"/>
              <a:gd name="T17" fmla="*/ 374 h 580"/>
              <a:gd name="T18" fmla="*/ 36 w 250"/>
              <a:gd name="T19" fmla="*/ 407 h 580"/>
              <a:gd name="T20" fmla="*/ 10 w 250"/>
              <a:gd name="T21" fmla="*/ 449 h 580"/>
              <a:gd name="T22" fmla="*/ 25 w 250"/>
              <a:gd name="T23" fmla="*/ 576 h 580"/>
              <a:gd name="T24" fmla="*/ 32 w 250"/>
              <a:gd name="T25" fmla="*/ 575 h 580"/>
              <a:gd name="T26" fmla="*/ 45 w 250"/>
              <a:gd name="T27" fmla="*/ 416 h 580"/>
              <a:gd name="T28" fmla="*/ 74 w 250"/>
              <a:gd name="T29" fmla="*/ 336 h 580"/>
              <a:gd name="T30" fmla="*/ 75 w 250"/>
              <a:gd name="T31" fmla="*/ 336 h 580"/>
              <a:gd name="T32" fmla="*/ 110 w 250"/>
              <a:gd name="T33" fmla="*/ 330 h 580"/>
              <a:gd name="T34" fmla="*/ 102 w 250"/>
              <a:gd name="T35" fmla="*/ 291 h 580"/>
              <a:gd name="T36" fmla="*/ 232 w 250"/>
              <a:gd name="T37" fmla="*/ 191 h 580"/>
              <a:gd name="T38" fmla="*/ 166 w 250"/>
              <a:gd name="T39" fmla="*/ 11 h 580"/>
              <a:gd name="T40" fmla="*/ 89 w 250"/>
              <a:gd name="T41" fmla="*/ 325 h 580"/>
              <a:gd name="T42" fmla="*/ 69 w 250"/>
              <a:gd name="T43" fmla="*/ 323 h 580"/>
              <a:gd name="T44" fmla="*/ 56 w 250"/>
              <a:gd name="T45" fmla="*/ 313 h 580"/>
              <a:gd name="T46" fmla="*/ 67 w 250"/>
              <a:gd name="T47" fmla="*/ 303 h 580"/>
              <a:gd name="T48" fmla="*/ 76 w 250"/>
              <a:gd name="T49" fmla="*/ 281 h 580"/>
              <a:gd name="T50" fmla="*/ 80 w 250"/>
              <a:gd name="T51" fmla="*/ 284 h 580"/>
              <a:gd name="T52" fmla="*/ 95 w 250"/>
              <a:gd name="T53" fmla="*/ 289 h 580"/>
              <a:gd name="T54" fmla="*/ 95 w 250"/>
              <a:gd name="T55" fmla="*/ 290 h 580"/>
              <a:gd name="T56" fmla="*/ 96 w 250"/>
              <a:gd name="T57" fmla="*/ 299 h 580"/>
              <a:gd name="T58" fmla="*/ 101 w 250"/>
              <a:gd name="T59" fmla="*/ 321 h 580"/>
              <a:gd name="T60" fmla="*/ 89 w 250"/>
              <a:gd name="T61" fmla="*/ 325 h 580"/>
              <a:gd name="T62" fmla="*/ 221 w 250"/>
              <a:gd name="T63" fmla="*/ 154 h 580"/>
              <a:gd name="T64" fmla="*/ 84 w 250"/>
              <a:gd name="T65" fmla="*/ 269 h 580"/>
              <a:gd name="T66" fmla="*/ 77 w 250"/>
              <a:gd name="T67" fmla="*/ 270 h 580"/>
              <a:gd name="T68" fmla="*/ 41 w 250"/>
              <a:gd name="T69" fmla="*/ 225 h 580"/>
              <a:gd name="T70" fmla="*/ 27 w 250"/>
              <a:gd name="T71" fmla="*/ 131 h 580"/>
              <a:gd name="T72" fmla="*/ 49 w 250"/>
              <a:gd name="T73" fmla="*/ 55 h 580"/>
              <a:gd name="T74" fmla="*/ 138 w 250"/>
              <a:gd name="T75" fmla="*/ 16 h 580"/>
              <a:gd name="T76" fmla="*/ 221 w 250"/>
              <a:gd name="T77" fmla="*/ 154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580">
                <a:moveTo>
                  <a:pt x="166" y="11"/>
                </a:moveTo>
                <a:cubicBezTo>
                  <a:pt x="138" y="1"/>
                  <a:pt x="107" y="0"/>
                  <a:pt x="79" y="12"/>
                </a:cubicBezTo>
                <a:cubicBezTo>
                  <a:pt x="45" y="26"/>
                  <a:pt x="29" y="53"/>
                  <a:pt x="18" y="87"/>
                </a:cubicBezTo>
                <a:cubicBezTo>
                  <a:pt x="0" y="144"/>
                  <a:pt x="5" y="245"/>
                  <a:pt x="66" y="276"/>
                </a:cubicBezTo>
                <a:cubicBezTo>
                  <a:pt x="63" y="285"/>
                  <a:pt x="61" y="293"/>
                  <a:pt x="54" y="300"/>
                </a:cubicBezTo>
                <a:cubicBezTo>
                  <a:pt x="49" y="304"/>
                  <a:pt x="41" y="306"/>
                  <a:pt x="41" y="314"/>
                </a:cubicBezTo>
                <a:cubicBezTo>
                  <a:pt x="41" y="326"/>
                  <a:pt x="55" y="332"/>
                  <a:pt x="67" y="334"/>
                </a:cubicBezTo>
                <a:cubicBezTo>
                  <a:pt x="66" y="335"/>
                  <a:pt x="66" y="335"/>
                  <a:pt x="66" y="335"/>
                </a:cubicBezTo>
                <a:cubicBezTo>
                  <a:pt x="66" y="348"/>
                  <a:pt x="67" y="361"/>
                  <a:pt x="65" y="374"/>
                </a:cubicBezTo>
                <a:cubicBezTo>
                  <a:pt x="63" y="388"/>
                  <a:pt x="47" y="399"/>
                  <a:pt x="36" y="407"/>
                </a:cubicBezTo>
                <a:cubicBezTo>
                  <a:pt x="22" y="418"/>
                  <a:pt x="14" y="431"/>
                  <a:pt x="10" y="449"/>
                </a:cubicBezTo>
                <a:cubicBezTo>
                  <a:pt x="0" y="486"/>
                  <a:pt x="8" y="542"/>
                  <a:pt x="25" y="576"/>
                </a:cubicBezTo>
                <a:cubicBezTo>
                  <a:pt x="27" y="580"/>
                  <a:pt x="32" y="578"/>
                  <a:pt x="32" y="575"/>
                </a:cubicBezTo>
                <a:cubicBezTo>
                  <a:pt x="30" y="524"/>
                  <a:pt x="1" y="457"/>
                  <a:pt x="45" y="416"/>
                </a:cubicBezTo>
                <a:cubicBezTo>
                  <a:pt x="71" y="393"/>
                  <a:pt x="86" y="372"/>
                  <a:pt x="74" y="336"/>
                </a:cubicBezTo>
                <a:cubicBezTo>
                  <a:pt x="74" y="336"/>
                  <a:pt x="74" y="336"/>
                  <a:pt x="75" y="336"/>
                </a:cubicBezTo>
                <a:cubicBezTo>
                  <a:pt x="84" y="337"/>
                  <a:pt x="107" y="343"/>
                  <a:pt x="110" y="330"/>
                </a:cubicBezTo>
                <a:cubicBezTo>
                  <a:pt x="113" y="319"/>
                  <a:pt x="112" y="299"/>
                  <a:pt x="102" y="291"/>
                </a:cubicBezTo>
                <a:cubicBezTo>
                  <a:pt x="163" y="300"/>
                  <a:pt x="214" y="249"/>
                  <a:pt x="232" y="191"/>
                </a:cubicBezTo>
                <a:cubicBezTo>
                  <a:pt x="250" y="131"/>
                  <a:pt x="234" y="33"/>
                  <a:pt x="166" y="11"/>
                </a:cubicBezTo>
                <a:close/>
                <a:moveTo>
                  <a:pt x="89" y="325"/>
                </a:moveTo>
                <a:cubicBezTo>
                  <a:pt x="82" y="325"/>
                  <a:pt x="76" y="325"/>
                  <a:pt x="69" y="323"/>
                </a:cubicBezTo>
                <a:cubicBezTo>
                  <a:pt x="69" y="323"/>
                  <a:pt x="50" y="316"/>
                  <a:pt x="56" y="313"/>
                </a:cubicBezTo>
                <a:cubicBezTo>
                  <a:pt x="60" y="310"/>
                  <a:pt x="64" y="307"/>
                  <a:pt x="67" y="303"/>
                </a:cubicBezTo>
                <a:cubicBezTo>
                  <a:pt x="72" y="297"/>
                  <a:pt x="76" y="289"/>
                  <a:pt x="76" y="281"/>
                </a:cubicBezTo>
                <a:cubicBezTo>
                  <a:pt x="77" y="283"/>
                  <a:pt x="78" y="284"/>
                  <a:pt x="80" y="284"/>
                </a:cubicBezTo>
                <a:cubicBezTo>
                  <a:pt x="85" y="286"/>
                  <a:pt x="90" y="288"/>
                  <a:pt x="95" y="289"/>
                </a:cubicBezTo>
                <a:cubicBezTo>
                  <a:pt x="95" y="289"/>
                  <a:pt x="95" y="290"/>
                  <a:pt x="95" y="290"/>
                </a:cubicBezTo>
                <a:cubicBezTo>
                  <a:pt x="94" y="294"/>
                  <a:pt x="94" y="295"/>
                  <a:pt x="96" y="299"/>
                </a:cubicBezTo>
                <a:cubicBezTo>
                  <a:pt x="99" y="306"/>
                  <a:pt x="101" y="313"/>
                  <a:pt x="101" y="321"/>
                </a:cubicBezTo>
                <a:cubicBezTo>
                  <a:pt x="101" y="329"/>
                  <a:pt x="95" y="326"/>
                  <a:pt x="89" y="325"/>
                </a:cubicBezTo>
                <a:close/>
                <a:moveTo>
                  <a:pt x="221" y="154"/>
                </a:moveTo>
                <a:cubicBezTo>
                  <a:pt x="217" y="230"/>
                  <a:pt x="164" y="290"/>
                  <a:pt x="84" y="269"/>
                </a:cubicBezTo>
                <a:cubicBezTo>
                  <a:pt x="81" y="268"/>
                  <a:pt x="78" y="268"/>
                  <a:pt x="77" y="270"/>
                </a:cubicBezTo>
                <a:cubicBezTo>
                  <a:pt x="65" y="255"/>
                  <a:pt x="51" y="242"/>
                  <a:pt x="41" y="225"/>
                </a:cubicBezTo>
                <a:cubicBezTo>
                  <a:pt x="25" y="198"/>
                  <a:pt x="26" y="161"/>
                  <a:pt x="27" y="131"/>
                </a:cubicBezTo>
                <a:cubicBezTo>
                  <a:pt x="28" y="104"/>
                  <a:pt x="36" y="78"/>
                  <a:pt x="49" y="55"/>
                </a:cubicBezTo>
                <a:cubicBezTo>
                  <a:pt x="67" y="24"/>
                  <a:pt x="106" y="16"/>
                  <a:pt x="138" y="16"/>
                </a:cubicBezTo>
                <a:cubicBezTo>
                  <a:pt x="214" y="17"/>
                  <a:pt x="224" y="95"/>
                  <a:pt x="221" y="154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0824227" y="218430"/>
            <a:ext cx="1057418" cy="1462269"/>
          </a:xfrm>
          <a:custGeom>
            <a:avLst/>
            <a:gdLst>
              <a:gd name="T0" fmla="*/ 200 w 239"/>
              <a:gd name="T1" fmla="*/ 189 h 332"/>
              <a:gd name="T2" fmla="*/ 202 w 239"/>
              <a:gd name="T3" fmla="*/ 181 h 332"/>
              <a:gd name="T4" fmla="*/ 174 w 239"/>
              <a:gd name="T5" fmla="*/ 117 h 332"/>
              <a:gd name="T6" fmla="*/ 132 w 239"/>
              <a:gd name="T7" fmla="*/ 70 h 332"/>
              <a:gd name="T8" fmla="*/ 79 w 239"/>
              <a:gd name="T9" fmla="*/ 23 h 332"/>
              <a:gd name="T10" fmla="*/ 17 w 239"/>
              <a:gd name="T11" fmla="*/ 13 h 332"/>
              <a:gd name="T12" fmla="*/ 9 w 239"/>
              <a:gd name="T13" fmla="*/ 77 h 332"/>
              <a:gd name="T14" fmla="*/ 1 w 239"/>
              <a:gd name="T15" fmla="*/ 130 h 332"/>
              <a:gd name="T16" fmla="*/ 18 w 239"/>
              <a:gd name="T17" fmla="*/ 188 h 332"/>
              <a:gd name="T18" fmla="*/ 35 w 239"/>
              <a:gd name="T19" fmla="*/ 210 h 332"/>
              <a:gd name="T20" fmla="*/ 89 w 239"/>
              <a:gd name="T21" fmla="*/ 251 h 332"/>
              <a:gd name="T22" fmla="*/ 206 w 239"/>
              <a:gd name="T23" fmla="*/ 319 h 332"/>
              <a:gd name="T24" fmla="*/ 40 w 239"/>
              <a:gd name="T25" fmla="*/ 149 h 332"/>
              <a:gd name="T26" fmla="*/ 56 w 239"/>
              <a:gd name="T27" fmla="*/ 126 h 332"/>
              <a:gd name="T28" fmla="*/ 20 w 239"/>
              <a:gd name="T29" fmla="*/ 148 h 332"/>
              <a:gd name="T30" fmla="*/ 38 w 239"/>
              <a:gd name="T31" fmla="*/ 100 h 332"/>
              <a:gd name="T32" fmla="*/ 20 w 239"/>
              <a:gd name="T33" fmla="*/ 94 h 332"/>
              <a:gd name="T34" fmla="*/ 37 w 239"/>
              <a:gd name="T35" fmla="*/ 52 h 332"/>
              <a:gd name="T36" fmla="*/ 67 w 239"/>
              <a:gd name="T37" fmla="*/ 28 h 332"/>
              <a:gd name="T38" fmla="*/ 103 w 239"/>
              <a:gd name="T39" fmla="*/ 66 h 332"/>
              <a:gd name="T40" fmla="*/ 93 w 239"/>
              <a:gd name="T41" fmla="*/ 78 h 332"/>
              <a:gd name="T42" fmla="*/ 140 w 239"/>
              <a:gd name="T43" fmla="*/ 92 h 332"/>
              <a:gd name="T44" fmla="*/ 107 w 239"/>
              <a:gd name="T45" fmla="*/ 108 h 332"/>
              <a:gd name="T46" fmla="*/ 127 w 239"/>
              <a:gd name="T47" fmla="*/ 110 h 332"/>
              <a:gd name="T48" fmla="*/ 106 w 239"/>
              <a:gd name="T49" fmla="*/ 172 h 332"/>
              <a:gd name="T50" fmla="*/ 40 w 239"/>
              <a:gd name="T51" fmla="*/ 149 h 332"/>
              <a:gd name="T52" fmla="*/ 52 w 239"/>
              <a:gd name="T53" fmla="*/ 207 h 332"/>
              <a:gd name="T54" fmla="*/ 172 w 239"/>
              <a:gd name="T55" fmla="*/ 139 h 332"/>
              <a:gd name="T56" fmla="*/ 137 w 239"/>
              <a:gd name="T57" fmla="*/ 221 h 332"/>
              <a:gd name="T58" fmla="*/ 198 w 239"/>
              <a:gd name="T59" fmla="*/ 305 h 332"/>
              <a:gd name="T60" fmla="*/ 153 w 239"/>
              <a:gd name="T61" fmla="*/ 229 h 332"/>
              <a:gd name="T62" fmla="*/ 198 w 239"/>
              <a:gd name="T63" fmla="*/ 30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9" h="332">
                <a:moveTo>
                  <a:pt x="234" y="273"/>
                </a:moveTo>
                <a:cubicBezTo>
                  <a:pt x="228" y="243"/>
                  <a:pt x="215" y="216"/>
                  <a:pt x="200" y="189"/>
                </a:cubicBezTo>
                <a:cubicBezTo>
                  <a:pt x="200" y="188"/>
                  <a:pt x="199" y="188"/>
                  <a:pt x="199" y="187"/>
                </a:cubicBezTo>
                <a:cubicBezTo>
                  <a:pt x="200" y="185"/>
                  <a:pt x="201" y="183"/>
                  <a:pt x="202" y="181"/>
                </a:cubicBezTo>
                <a:cubicBezTo>
                  <a:pt x="209" y="164"/>
                  <a:pt x="188" y="144"/>
                  <a:pt x="174" y="133"/>
                </a:cubicBezTo>
                <a:cubicBezTo>
                  <a:pt x="176" y="128"/>
                  <a:pt x="176" y="123"/>
                  <a:pt x="174" y="117"/>
                </a:cubicBezTo>
                <a:cubicBezTo>
                  <a:pt x="169" y="106"/>
                  <a:pt x="160" y="99"/>
                  <a:pt x="150" y="97"/>
                </a:cubicBezTo>
                <a:cubicBezTo>
                  <a:pt x="154" y="87"/>
                  <a:pt x="139" y="74"/>
                  <a:pt x="132" y="70"/>
                </a:cubicBezTo>
                <a:cubicBezTo>
                  <a:pt x="126" y="67"/>
                  <a:pt x="119" y="65"/>
                  <a:pt x="111" y="65"/>
                </a:cubicBezTo>
                <a:cubicBezTo>
                  <a:pt x="111" y="47"/>
                  <a:pt x="91" y="33"/>
                  <a:pt x="79" y="23"/>
                </a:cubicBezTo>
                <a:cubicBezTo>
                  <a:pt x="65" y="12"/>
                  <a:pt x="44" y="0"/>
                  <a:pt x="25" y="3"/>
                </a:cubicBezTo>
                <a:cubicBezTo>
                  <a:pt x="20" y="1"/>
                  <a:pt x="13" y="7"/>
                  <a:pt x="17" y="13"/>
                </a:cubicBezTo>
                <a:cubicBezTo>
                  <a:pt x="23" y="23"/>
                  <a:pt x="23" y="33"/>
                  <a:pt x="23" y="44"/>
                </a:cubicBezTo>
                <a:cubicBezTo>
                  <a:pt x="23" y="58"/>
                  <a:pt x="15" y="66"/>
                  <a:pt x="9" y="77"/>
                </a:cubicBezTo>
                <a:cubicBezTo>
                  <a:pt x="5" y="86"/>
                  <a:pt x="4" y="99"/>
                  <a:pt x="9" y="108"/>
                </a:cubicBezTo>
                <a:cubicBezTo>
                  <a:pt x="5" y="115"/>
                  <a:pt x="2" y="122"/>
                  <a:pt x="1" y="130"/>
                </a:cubicBezTo>
                <a:cubicBezTo>
                  <a:pt x="0" y="140"/>
                  <a:pt x="4" y="159"/>
                  <a:pt x="15" y="162"/>
                </a:cubicBezTo>
                <a:cubicBezTo>
                  <a:pt x="14" y="171"/>
                  <a:pt x="14" y="180"/>
                  <a:pt x="18" y="188"/>
                </a:cubicBezTo>
                <a:cubicBezTo>
                  <a:pt x="21" y="197"/>
                  <a:pt x="27" y="202"/>
                  <a:pt x="33" y="204"/>
                </a:cubicBezTo>
                <a:cubicBezTo>
                  <a:pt x="33" y="206"/>
                  <a:pt x="33" y="208"/>
                  <a:pt x="35" y="210"/>
                </a:cubicBezTo>
                <a:cubicBezTo>
                  <a:pt x="47" y="225"/>
                  <a:pt x="51" y="247"/>
                  <a:pt x="73" y="250"/>
                </a:cubicBezTo>
                <a:cubicBezTo>
                  <a:pt x="79" y="251"/>
                  <a:pt x="84" y="251"/>
                  <a:pt x="89" y="251"/>
                </a:cubicBezTo>
                <a:cubicBezTo>
                  <a:pt x="101" y="276"/>
                  <a:pt x="125" y="301"/>
                  <a:pt x="146" y="317"/>
                </a:cubicBezTo>
                <a:cubicBezTo>
                  <a:pt x="165" y="332"/>
                  <a:pt x="186" y="329"/>
                  <a:pt x="206" y="319"/>
                </a:cubicBezTo>
                <a:cubicBezTo>
                  <a:pt x="225" y="309"/>
                  <a:pt x="238" y="296"/>
                  <a:pt x="234" y="273"/>
                </a:cubicBezTo>
                <a:close/>
                <a:moveTo>
                  <a:pt x="40" y="149"/>
                </a:moveTo>
                <a:cubicBezTo>
                  <a:pt x="44" y="144"/>
                  <a:pt x="54" y="138"/>
                  <a:pt x="59" y="132"/>
                </a:cubicBezTo>
                <a:cubicBezTo>
                  <a:pt x="61" y="130"/>
                  <a:pt x="60" y="126"/>
                  <a:pt x="56" y="126"/>
                </a:cubicBezTo>
                <a:cubicBezTo>
                  <a:pt x="40" y="125"/>
                  <a:pt x="27" y="135"/>
                  <a:pt x="20" y="148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15" y="142"/>
                  <a:pt x="16" y="135"/>
                  <a:pt x="18" y="128"/>
                </a:cubicBezTo>
                <a:cubicBezTo>
                  <a:pt x="20" y="116"/>
                  <a:pt x="28" y="107"/>
                  <a:pt x="38" y="100"/>
                </a:cubicBezTo>
                <a:cubicBezTo>
                  <a:pt x="45" y="95"/>
                  <a:pt x="39" y="83"/>
                  <a:pt x="30" y="87"/>
                </a:cubicBezTo>
                <a:cubicBezTo>
                  <a:pt x="27" y="89"/>
                  <a:pt x="23" y="92"/>
                  <a:pt x="20" y="94"/>
                </a:cubicBezTo>
                <a:cubicBezTo>
                  <a:pt x="21" y="87"/>
                  <a:pt x="23" y="81"/>
                  <a:pt x="27" y="74"/>
                </a:cubicBezTo>
                <a:cubicBezTo>
                  <a:pt x="33" y="67"/>
                  <a:pt x="36" y="61"/>
                  <a:pt x="37" y="52"/>
                </a:cubicBezTo>
                <a:cubicBezTo>
                  <a:pt x="39" y="39"/>
                  <a:pt x="38" y="25"/>
                  <a:pt x="33" y="13"/>
                </a:cubicBezTo>
                <a:cubicBezTo>
                  <a:pt x="45" y="17"/>
                  <a:pt x="56" y="20"/>
                  <a:pt x="67" y="28"/>
                </a:cubicBezTo>
                <a:cubicBezTo>
                  <a:pt x="77" y="34"/>
                  <a:pt x="85" y="43"/>
                  <a:pt x="94" y="51"/>
                </a:cubicBezTo>
                <a:cubicBezTo>
                  <a:pt x="98" y="55"/>
                  <a:pt x="100" y="61"/>
                  <a:pt x="103" y="66"/>
                </a:cubicBezTo>
                <a:cubicBezTo>
                  <a:pt x="98" y="67"/>
                  <a:pt x="94" y="70"/>
                  <a:pt x="91" y="75"/>
                </a:cubicBezTo>
                <a:cubicBezTo>
                  <a:pt x="90" y="76"/>
                  <a:pt x="91" y="78"/>
                  <a:pt x="93" y="78"/>
                </a:cubicBezTo>
                <a:cubicBezTo>
                  <a:pt x="105" y="78"/>
                  <a:pt x="114" y="73"/>
                  <a:pt x="126" y="79"/>
                </a:cubicBezTo>
                <a:cubicBezTo>
                  <a:pt x="132" y="82"/>
                  <a:pt x="136" y="87"/>
                  <a:pt x="140" y="92"/>
                </a:cubicBezTo>
                <a:cubicBezTo>
                  <a:pt x="141" y="94"/>
                  <a:pt x="141" y="95"/>
                  <a:pt x="142" y="96"/>
                </a:cubicBezTo>
                <a:cubicBezTo>
                  <a:pt x="130" y="96"/>
                  <a:pt x="117" y="101"/>
                  <a:pt x="107" y="108"/>
                </a:cubicBezTo>
                <a:cubicBezTo>
                  <a:pt x="104" y="111"/>
                  <a:pt x="108" y="115"/>
                  <a:pt x="111" y="114"/>
                </a:cubicBezTo>
                <a:cubicBezTo>
                  <a:pt x="117" y="114"/>
                  <a:pt x="122" y="112"/>
                  <a:pt x="127" y="110"/>
                </a:cubicBezTo>
                <a:cubicBezTo>
                  <a:pt x="150" y="101"/>
                  <a:pt x="179" y="118"/>
                  <a:pt x="148" y="149"/>
                </a:cubicBezTo>
                <a:cubicBezTo>
                  <a:pt x="135" y="158"/>
                  <a:pt x="120" y="165"/>
                  <a:pt x="106" y="172"/>
                </a:cubicBezTo>
                <a:cubicBezTo>
                  <a:pt x="93" y="179"/>
                  <a:pt x="79" y="186"/>
                  <a:pt x="65" y="190"/>
                </a:cubicBezTo>
                <a:cubicBezTo>
                  <a:pt x="32" y="189"/>
                  <a:pt x="23" y="175"/>
                  <a:pt x="40" y="149"/>
                </a:cubicBezTo>
                <a:close/>
                <a:moveTo>
                  <a:pt x="75" y="235"/>
                </a:moveTo>
                <a:cubicBezTo>
                  <a:pt x="64" y="233"/>
                  <a:pt x="58" y="218"/>
                  <a:pt x="52" y="207"/>
                </a:cubicBezTo>
                <a:cubicBezTo>
                  <a:pt x="70" y="205"/>
                  <a:pt x="90" y="194"/>
                  <a:pt x="103" y="187"/>
                </a:cubicBezTo>
                <a:cubicBezTo>
                  <a:pt x="117" y="179"/>
                  <a:pt x="159" y="161"/>
                  <a:pt x="172" y="139"/>
                </a:cubicBezTo>
                <a:cubicBezTo>
                  <a:pt x="181" y="154"/>
                  <a:pt x="192" y="171"/>
                  <a:pt x="178" y="188"/>
                </a:cubicBezTo>
                <a:cubicBezTo>
                  <a:pt x="167" y="201"/>
                  <a:pt x="153" y="212"/>
                  <a:pt x="137" y="221"/>
                </a:cubicBezTo>
                <a:cubicBezTo>
                  <a:pt x="119" y="231"/>
                  <a:pt x="96" y="238"/>
                  <a:pt x="75" y="235"/>
                </a:cubicBezTo>
                <a:close/>
                <a:moveTo>
                  <a:pt x="198" y="305"/>
                </a:moveTo>
                <a:cubicBezTo>
                  <a:pt x="157" y="331"/>
                  <a:pt x="127" y="277"/>
                  <a:pt x="100" y="249"/>
                </a:cubicBezTo>
                <a:cubicBezTo>
                  <a:pt x="119" y="246"/>
                  <a:pt x="137" y="238"/>
                  <a:pt x="153" y="229"/>
                </a:cubicBezTo>
                <a:cubicBezTo>
                  <a:pt x="164" y="222"/>
                  <a:pt x="179" y="212"/>
                  <a:pt x="190" y="200"/>
                </a:cubicBezTo>
                <a:cubicBezTo>
                  <a:pt x="207" y="230"/>
                  <a:pt x="239" y="281"/>
                  <a:pt x="198" y="30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8173282" y="3878837"/>
            <a:ext cx="3054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zh-CN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129" name="TextBox 76"/>
          <p:cNvSpPr txBox="1"/>
          <p:nvPr/>
        </p:nvSpPr>
        <p:spPr>
          <a:xfrm>
            <a:off x="7232819" y="3382455"/>
            <a:ext cx="39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</a:p>
        </p:txBody>
      </p:sp>
      <p:sp>
        <p:nvSpPr>
          <p:cNvPr id="130" name="TextBox 76"/>
          <p:cNvSpPr txBox="1"/>
          <p:nvPr/>
        </p:nvSpPr>
        <p:spPr>
          <a:xfrm>
            <a:off x="7232819" y="2120209"/>
            <a:ext cx="3994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第四节</a:t>
            </a:r>
            <a:endParaRPr lang="zh-CN" altLang="en-US" sz="6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31" name="Group 30"/>
          <p:cNvGrpSpPr>
            <a:grpSpLocks noChangeAspect="1"/>
          </p:cNvGrpSpPr>
          <p:nvPr/>
        </p:nvGrpSpPr>
        <p:grpSpPr bwMode="auto">
          <a:xfrm>
            <a:off x="3828508" y="1077029"/>
            <a:ext cx="3939217" cy="2482923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35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17" name="文本框 21"/>
          <p:cNvSpPr txBox="1"/>
          <p:nvPr/>
        </p:nvSpPr>
        <p:spPr>
          <a:xfrm>
            <a:off x="4679466" y="5767289"/>
            <a:ext cx="6547857" cy="551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Fresh business general template</a:t>
            </a:r>
          </a:p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Applicable to enterprise introduction, summary report, sales marketing, chart </a:t>
            </a:r>
            <a:r>
              <a:rPr lang="en-US" altLang="zh-CN" sz="1200" dirty="0" err="1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dataa</a:t>
            </a:r>
            <a:endParaRPr lang="zh-CN" altLang="en-US" sz="1200" dirty="0">
              <a:solidFill>
                <a:prstClr val="white">
                  <a:lumMod val="95000"/>
                </a:prst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3" name="圆角矩形 92"/>
          <p:cNvSpPr/>
          <p:nvPr/>
        </p:nvSpPr>
        <p:spPr>
          <a:xfrm>
            <a:off x="5141036" y="1717228"/>
            <a:ext cx="1909927" cy="540803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00B0F0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177546" y="1760583"/>
            <a:ext cx="451811" cy="451811"/>
          </a:xfrm>
          <a:prstGeom prst="ellipse">
            <a:avLst/>
          </a:prstGeom>
          <a:solidFill>
            <a:srgbClr val="025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01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5" name="圆角矩形 94"/>
          <p:cNvSpPr/>
          <p:nvPr/>
        </p:nvSpPr>
        <p:spPr>
          <a:xfrm flipH="1">
            <a:off x="5141036" y="2833062"/>
            <a:ext cx="1909927" cy="54080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6" name="椭圆 95"/>
          <p:cNvSpPr/>
          <p:nvPr/>
        </p:nvSpPr>
        <p:spPr>
          <a:xfrm flipH="1">
            <a:off x="6564924" y="2876419"/>
            <a:ext cx="451811" cy="451811"/>
          </a:xfrm>
          <a:prstGeom prst="ellipse">
            <a:avLst/>
          </a:prstGeom>
          <a:solidFill>
            <a:srgbClr val="025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02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5141036" y="3948898"/>
            <a:ext cx="1909927" cy="540803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5177546" y="3994536"/>
            <a:ext cx="451811" cy="451811"/>
          </a:xfrm>
          <a:prstGeom prst="ellipse">
            <a:avLst/>
          </a:prstGeom>
          <a:solidFill>
            <a:srgbClr val="025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03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99" name="圆角矩形 98"/>
          <p:cNvSpPr/>
          <p:nvPr/>
        </p:nvSpPr>
        <p:spPr>
          <a:xfrm flipH="1">
            <a:off x="5141036" y="5067015"/>
            <a:ext cx="1909927" cy="540803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0" name="椭圆 99"/>
          <p:cNvSpPr/>
          <p:nvPr/>
        </p:nvSpPr>
        <p:spPr>
          <a:xfrm flipH="1">
            <a:off x="6564924" y="5110370"/>
            <a:ext cx="451811" cy="451811"/>
          </a:xfrm>
          <a:prstGeom prst="ellipse">
            <a:avLst/>
          </a:prstGeom>
          <a:solidFill>
            <a:srgbClr val="025D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04</a:t>
            </a:r>
            <a:endParaRPr lang="zh-CN" altLang="en-US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2" name="TextBox 76"/>
          <p:cNvSpPr txBox="1"/>
          <p:nvPr/>
        </p:nvSpPr>
        <p:spPr>
          <a:xfrm>
            <a:off x="7387249" y="4999904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7387249" y="5276687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4" name="TextBox 76"/>
          <p:cNvSpPr txBox="1"/>
          <p:nvPr/>
        </p:nvSpPr>
        <p:spPr>
          <a:xfrm>
            <a:off x="7387249" y="2833062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387249" y="3109845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TextBox 76"/>
          <p:cNvSpPr txBox="1"/>
          <p:nvPr/>
        </p:nvSpPr>
        <p:spPr>
          <a:xfrm>
            <a:off x="3273707" y="3828353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2158312" y="4105136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8" name="TextBox 76"/>
          <p:cNvSpPr txBox="1"/>
          <p:nvPr/>
        </p:nvSpPr>
        <p:spPr>
          <a:xfrm>
            <a:off x="3273707" y="1661511"/>
            <a:ext cx="1531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2158312" y="1938294"/>
            <a:ext cx="264643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8073982" y="2284988"/>
            <a:ext cx="3015184" cy="2435341"/>
            <a:chOff x="3299" y="1102"/>
            <a:chExt cx="1846" cy="1491"/>
          </a:xfrm>
          <a:solidFill>
            <a:schemeClr val="bg1">
              <a:lumMod val="95000"/>
            </a:schemeClr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299" y="1389"/>
              <a:ext cx="1846" cy="1204"/>
            </a:xfrm>
            <a:custGeom>
              <a:avLst/>
              <a:gdLst>
                <a:gd name="T0" fmla="*/ 431 w 445"/>
                <a:gd name="T1" fmla="*/ 40 h 290"/>
                <a:gd name="T2" fmla="*/ 357 w 445"/>
                <a:gd name="T3" fmla="*/ 3 h 290"/>
                <a:gd name="T4" fmla="*/ 204 w 445"/>
                <a:gd name="T5" fmla="*/ 7 h 290"/>
                <a:gd name="T6" fmla="*/ 40 w 445"/>
                <a:gd name="T7" fmla="*/ 55 h 290"/>
                <a:gd name="T8" fmla="*/ 11 w 445"/>
                <a:gd name="T9" fmla="*/ 104 h 290"/>
                <a:gd name="T10" fmla="*/ 73 w 445"/>
                <a:gd name="T11" fmla="*/ 266 h 290"/>
                <a:gd name="T12" fmla="*/ 232 w 445"/>
                <a:gd name="T13" fmla="*/ 287 h 290"/>
                <a:gd name="T14" fmla="*/ 430 w 445"/>
                <a:gd name="T15" fmla="*/ 209 h 290"/>
                <a:gd name="T16" fmla="*/ 444 w 445"/>
                <a:gd name="T17" fmla="*/ 111 h 290"/>
                <a:gd name="T18" fmla="*/ 44 w 445"/>
                <a:gd name="T19" fmla="*/ 70 h 290"/>
                <a:gd name="T20" fmla="*/ 317 w 445"/>
                <a:gd name="T21" fmla="*/ 20 h 290"/>
                <a:gd name="T22" fmla="*/ 393 w 445"/>
                <a:gd name="T23" fmla="*/ 51 h 290"/>
                <a:gd name="T24" fmla="*/ 80 w 445"/>
                <a:gd name="T25" fmla="*/ 109 h 290"/>
                <a:gd name="T26" fmla="*/ 35 w 445"/>
                <a:gd name="T27" fmla="*/ 137 h 290"/>
                <a:gd name="T28" fmla="*/ 92 w 445"/>
                <a:gd name="T29" fmla="*/ 124 h 290"/>
                <a:gd name="T30" fmla="*/ 407 w 445"/>
                <a:gd name="T31" fmla="*/ 62 h 290"/>
                <a:gd name="T32" fmla="*/ 423 w 445"/>
                <a:gd name="T33" fmla="*/ 66 h 290"/>
                <a:gd name="T34" fmla="*/ 227 w 445"/>
                <a:gd name="T35" fmla="*/ 125 h 290"/>
                <a:gd name="T36" fmla="*/ 35 w 445"/>
                <a:gd name="T37" fmla="*/ 137 h 290"/>
                <a:gd name="T38" fmla="*/ 55 w 445"/>
                <a:gd name="T39" fmla="*/ 188 h 290"/>
                <a:gd name="T40" fmla="*/ 100 w 445"/>
                <a:gd name="T41" fmla="*/ 155 h 290"/>
                <a:gd name="T42" fmla="*/ 120 w 445"/>
                <a:gd name="T43" fmla="*/ 251 h 290"/>
                <a:gd name="T44" fmla="*/ 83 w 445"/>
                <a:gd name="T45" fmla="*/ 257 h 290"/>
                <a:gd name="T46" fmla="*/ 148 w 445"/>
                <a:gd name="T47" fmla="*/ 271 h 290"/>
                <a:gd name="T48" fmla="*/ 129 w 445"/>
                <a:gd name="T49" fmla="*/ 231 h 290"/>
                <a:gd name="T50" fmla="*/ 219 w 445"/>
                <a:gd name="T51" fmla="*/ 143 h 290"/>
                <a:gd name="T52" fmla="*/ 264 w 445"/>
                <a:gd name="T53" fmla="*/ 189 h 290"/>
                <a:gd name="T54" fmla="*/ 289 w 445"/>
                <a:gd name="T55" fmla="*/ 248 h 290"/>
                <a:gd name="T56" fmla="*/ 273 w 445"/>
                <a:gd name="T57" fmla="*/ 161 h 290"/>
                <a:gd name="T58" fmla="*/ 383 w 445"/>
                <a:gd name="T59" fmla="*/ 100 h 290"/>
                <a:gd name="T60" fmla="*/ 392 w 445"/>
                <a:gd name="T61" fmla="*/ 180 h 290"/>
                <a:gd name="T62" fmla="*/ 400 w 445"/>
                <a:gd name="T63" fmla="*/ 212 h 290"/>
                <a:gd name="T64" fmla="*/ 176 w 445"/>
                <a:gd name="T65" fmla="*/ 270 h 290"/>
                <a:gd name="T66" fmla="*/ 427 w 445"/>
                <a:gd name="T67" fmla="*/ 205 h 290"/>
                <a:gd name="T68" fmla="*/ 418 w 445"/>
                <a:gd name="T69" fmla="*/ 205 h 290"/>
                <a:gd name="T70" fmla="*/ 391 w 445"/>
                <a:gd name="T71" fmla="*/ 97 h 290"/>
                <a:gd name="T72" fmla="*/ 428 w 445"/>
                <a:gd name="T73" fmla="*/ 11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5" h="290">
                  <a:moveTo>
                    <a:pt x="444" y="111"/>
                  </a:moveTo>
                  <a:cubicBezTo>
                    <a:pt x="442" y="88"/>
                    <a:pt x="442" y="61"/>
                    <a:pt x="431" y="40"/>
                  </a:cubicBezTo>
                  <a:cubicBezTo>
                    <a:pt x="433" y="34"/>
                    <a:pt x="432" y="28"/>
                    <a:pt x="427" y="23"/>
                  </a:cubicBezTo>
                  <a:cubicBezTo>
                    <a:pt x="410" y="6"/>
                    <a:pt x="383" y="3"/>
                    <a:pt x="357" y="3"/>
                  </a:cubicBezTo>
                  <a:cubicBezTo>
                    <a:pt x="347" y="2"/>
                    <a:pt x="338" y="2"/>
                    <a:pt x="329" y="2"/>
                  </a:cubicBezTo>
                  <a:cubicBezTo>
                    <a:pt x="287" y="0"/>
                    <a:pt x="246" y="2"/>
                    <a:pt x="204" y="7"/>
                  </a:cubicBezTo>
                  <a:cubicBezTo>
                    <a:pt x="166" y="12"/>
                    <a:pt x="128" y="20"/>
                    <a:pt x="91" y="31"/>
                  </a:cubicBezTo>
                  <a:cubicBezTo>
                    <a:pt x="73" y="37"/>
                    <a:pt x="54" y="43"/>
                    <a:pt x="40" y="55"/>
                  </a:cubicBezTo>
                  <a:cubicBezTo>
                    <a:pt x="22" y="64"/>
                    <a:pt x="0" y="79"/>
                    <a:pt x="4" y="92"/>
                  </a:cubicBezTo>
                  <a:cubicBezTo>
                    <a:pt x="6" y="97"/>
                    <a:pt x="8" y="101"/>
                    <a:pt x="11" y="104"/>
                  </a:cubicBezTo>
                  <a:cubicBezTo>
                    <a:pt x="17" y="135"/>
                    <a:pt x="29" y="163"/>
                    <a:pt x="39" y="192"/>
                  </a:cubicBezTo>
                  <a:cubicBezTo>
                    <a:pt x="48" y="216"/>
                    <a:pt x="57" y="246"/>
                    <a:pt x="73" y="266"/>
                  </a:cubicBezTo>
                  <a:cubicBezTo>
                    <a:pt x="81" y="281"/>
                    <a:pt x="102" y="282"/>
                    <a:pt x="118" y="284"/>
                  </a:cubicBezTo>
                  <a:cubicBezTo>
                    <a:pt x="156" y="290"/>
                    <a:pt x="194" y="290"/>
                    <a:pt x="232" y="287"/>
                  </a:cubicBezTo>
                  <a:cubicBezTo>
                    <a:pt x="297" y="281"/>
                    <a:pt x="376" y="261"/>
                    <a:pt x="429" y="220"/>
                  </a:cubicBezTo>
                  <a:cubicBezTo>
                    <a:pt x="432" y="217"/>
                    <a:pt x="432" y="213"/>
                    <a:pt x="430" y="209"/>
                  </a:cubicBezTo>
                  <a:cubicBezTo>
                    <a:pt x="435" y="212"/>
                    <a:pt x="443" y="210"/>
                    <a:pt x="443" y="202"/>
                  </a:cubicBezTo>
                  <a:cubicBezTo>
                    <a:pt x="445" y="172"/>
                    <a:pt x="445" y="142"/>
                    <a:pt x="444" y="111"/>
                  </a:cubicBezTo>
                  <a:close/>
                  <a:moveTo>
                    <a:pt x="30" y="82"/>
                  </a:moveTo>
                  <a:cubicBezTo>
                    <a:pt x="35" y="78"/>
                    <a:pt x="40" y="74"/>
                    <a:pt x="44" y="70"/>
                  </a:cubicBezTo>
                  <a:cubicBezTo>
                    <a:pt x="99" y="47"/>
                    <a:pt x="157" y="33"/>
                    <a:pt x="217" y="26"/>
                  </a:cubicBezTo>
                  <a:cubicBezTo>
                    <a:pt x="250" y="21"/>
                    <a:pt x="283" y="20"/>
                    <a:pt x="317" y="20"/>
                  </a:cubicBezTo>
                  <a:cubicBezTo>
                    <a:pt x="347" y="19"/>
                    <a:pt x="375" y="25"/>
                    <a:pt x="405" y="28"/>
                  </a:cubicBezTo>
                  <a:cubicBezTo>
                    <a:pt x="417" y="33"/>
                    <a:pt x="420" y="40"/>
                    <a:pt x="393" y="51"/>
                  </a:cubicBezTo>
                  <a:cubicBezTo>
                    <a:pt x="330" y="76"/>
                    <a:pt x="258" y="84"/>
                    <a:pt x="192" y="95"/>
                  </a:cubicBezTo>
                  <a:cubicBezTo>
                    <a:pt x="155" y="101"/>
                    <a:pt x="118" y="109"/>
                    <a:pt x="80" y="109"/>
                  </a:cubicBezTo>
                  <a:cubicBezTo>
                    <a:pt x="72" y="110"/>
                    <a:pt x="6" y="104"/>
                    <a:pt x="30" y="82"/>
                  </a:cubicBezTo>
                  <a:close/>
                  <a:moveTo>
                    <a:pt x="35" y="137"/>
                  </a:moveTo>
                  <a:cubicBezTo>
                    <a:pt x="32" y="130"/>
                    <a:pt x="29" y="122"/>
                    <a:pt x="26" y="114"/>
                  </a:cubicBezTo>
                  <a:cubicBezTo>
                    <a:pt x="46" y="124"/>
                    <a:pt x="75" y="124"/>
                    <a:pt x="92" y="124"/>
                  </a:cubicBezTo>
                  <a:cubicBezTo>
                    <a:pt x="144" y="123"/>
                    <a:pt x="197" y="109"/>
                    <a:pt x="247" y="99"/>
                  </a:cubicBezTo>
                  <a:cubicBezTo>
                    <a:pt x="300" y="89"/>
                    <a:pt x="357" y="82"/>
                    <a:pt x="407" y="62"/>
                  </a:cubicBezTo>
                  <a:cubicBezTo>
                    <a:pt x="412" y="60"/>
                    <a:pt x="417" y="56"/>
                    <a:pt x="422" y="52"/>
                  </a:cubicBezTo>
                  <a:cubicBezTo>
                    <a:pt x="422" y="57"/>
                    <a:pt x="422" y="61"/>
                    <a:pt x="423" y="66"/>
                  </a:cubicBezTo>
                  <a:cubicBezTo>
                    <a:pt x="422" y="66"/>
                    <a:pt x="421" y="67"/>
                    <a:pt x="420" y="67"/>
                  </a:cubicBezTo>
                  <a:cubicBezTo>
                    <a:pt x="358" y="94"/>
                    <a:pt x="294" y="113"/>
                    <a:pt x="227" y="125"/>
                  </a:cubicBezTo>
                  <a:cubicBezTo>
                    <a:pt x="192" y="131"/>
                    <a:pt x="157" y="134"/>
                    <a:pt x="121" y="135"/>
                  </a:cubicBezTo>
                  <a:cubicBezTo>
                    <a:pt x="93" y="137"/>
                    <a:pt x="64" y="133"/>
                    <a:pt x="35" y="137"/>
                  </a:cubicBezTo>
                  <a:close/>
                  <a:moveTo>
                    <a:pt x="83" y="257"/>
                  </a:moveTo>
                  <a:cubicBezTo>
                    <a:pt x="78" y="233"/>
                    <a:pt x="64" y="210"/>
                    <a:pt x="55" y="188"/>
                  </a:cubicBezTo>
                  <a:cubicBezTo>
                    <a:pt x="49" y="175"/>
                    <a:pt x="44" y="161"/>
                    <a:pt x="39" y="148"/>
                  </a:cubicBezTo>
                  <a:cubicBezTo>
                    <a:pt x="58" y="153"/>
                    <a:pt x="79" y="155"/>
                    <a:pt x="100" y="155"/>
                  </a:cubicBezTo>
                  <a:cubicBezTo>
                    <a:pt x="102" y="176"/>
                    <a:pt x="106" y="196"/>
                    <a:pt x="111" y="216"/>
                  </a:cubicBezTo>
                  <a:cubicBezTo>
                    <a:pt x="114" y="228"/>
                    <a:pt x="117" y="240"/>
                    <a:pt x="120" y="251"/>
                  </a:cubicBezTo>
                  <a:cubicBezTo>
                    <a:pt x="122" y="258"/>
                    <a:pt x="127" y="264"/>
                    <a:pt x="130" y="270"/>
                  </a:cubicBezTo>
                  <a:cubicBezTo>
                    <a:pt x="113" y="269"/>
                    <a:pt x="95" y="266"/>
                    <a:pt x="83" y="257"/>
                  </a:cubicBezTo>
                  <a:close/>
                  <a:moveTo>
                    <a:pt x="176" y="270"/>
                  </a:moveTo>
                  <a:cubicBezTo>
                    <a:pt x="168" y="270"/>
                    <a:pt x="159" y="271"/>
                    <a:pt x="148" y="271"/>
                  </a:cubicBezTo>
                  <a:cubicBezTo>
                    <a:pt x="148" y="269"/>
                    <a:pt x="147" y="267"/>
                    <a:pt x="145" y="264"/>
                  </a:cubicBezTo>
                  <a:cubicBezTo>
                    <a:pt x="138" y="253"/>
                    <a:pt x="133" y="244"/>
                    <a:pt x="129" y="231"/>
                  </a:cubicBezTo>
                  <a:cubicBezTo>
                    <a:pt x="121" y="206"/>
                    <a:pt x="114" y="180"/>
                    <a:pt x="105" y="155"/>
                  </a:cubicBezTo>
                  <a:cubicBezTo>
                    <a:pt x="145" y="155"/>
                    <a:pt x="185" y="148"/>
                    <a:pt x="219" y="143"/>
                  </a:cubicBezTo>
                  <a:cubicBezTo>
                    <a:pt x="230" y="142"/>
                    <a:pt x="240" y="140"/>
                    <a:pt x="250" y="138"/>
                  </a:cubicBezTo>
                  <a:cubicBezTo>
                    <a:pt x="253" y="155"/>
                    <a:pt x="260" y="172"/>
                    <a:pt x="264" y="189"/>
                  </a:cubicBezTo>
                  <a:cubicBezTo>
                    <a:pt x="269" y="209"/>
                    <a:pt x="270" y="232"/>
                    <a:pt x="279" y="251"/>
                  </a:cubicBezTo>
                  <a:cubicBezTo>
                    <a:pt x="282" y="256"/>
                    <a:pt x="289" y="253"/>
                    <a:pt x="289" y="248"/>
                  </a:cubicBezTo>
                  <a:cubicBezTo>
                    <a:pt x="290" y="230"/>
                    <a:pt x="284" y="210"/>
                    <a:pt x="281" y="193"/>
                  </a:cubicBezTo>
                  <a:cubicBezTo>
                    <a:pt x="278" y="182"/>
                    <a:pt x="276" y="172"/>
                    <a:pt x="273" y="161"/>
                  </a:cubicBezTo>
                  <a:cubicBezTo>
                    <a:pt x="271" y="153"/>
                    <a:pt x="265" y="144"/>
                    <a:pt x="263" y="135"/>
                  </a:cubicBezTo>
                  <a:cubicBezTo>
                    <a:pt x="304" y="127"/>
                    <a:pt x="344" y="115"/>
                    <a:pt x="383" y="100"/>
                  </a:cubicBezTo>
                  <a:cubicBezTo>
                    <a:pt x="381" y="118"/>
                    <a:pt x="387" y="136"/>
                    <a:pt x="389" y="154"/>
                  </a:cubicBezTo>
                  <a:cubicBezTo>
                    <a:pt x="390" y="163"/>
                    <a:pt x="391" y="171"/>
                    <a:pt x="392" y="180"/>
                  </a:cubicBezTo>
                  <a:cubicBezTo>
                    <a:pt x="393" y="191"/>
                    <a:pt x="401" y="201"/>
                    <a:pt x="400" y="212"/>
                  </a:cubicBezTo>
                  <a:cubicBezTo>
                    <a:pt x="400" y="212"/>
                    <a:pt x="400" y="212"/>
                    <a:pt x="400" y="212"/>
                  </a:cubicBezTo>
                  <a:cubicBezTo>
                    <a:pt x="355" y="232"/>
                    <a:pt x="313" y="252"/>
                    <a:pt x="263" y="262"/>
                  </a:cubicBezTo>
                  <a:cubicBezTo>
                    <a:pt x="234" y="268"/>
                    <a:pt x="205" y="270"/>
                    <a:pt x="176" y="270"/>
                  </a:cubicBezTo>
                  <a:close/>
                  <a:moveTo>
                    <a:pt x="427" y="202"/>
                  </a:moveTo>
                  <a:cubicBezTo>
                    <a:pt x="427" y="203"/>
                    <a:pt x="427" y="204"/>
                    <a:pt x="427" y="205"/>
                  </a:cubicBezTo>
                  <a:cubicBezTo>
                    <a:pt x="425" y="204"/>
                    <a:pt x="422" y="203"/>
                    <a:pt x="419" y="204"/>
                  </a:cubicBezTo>
                  <a:cubicBezTo>
                    <a:pt x="419" y="204"/>
                    <a:pt x="418" y="205"/>
                    <a:pt x="418" y="205"/>
                  </a:cubicBezTo>
                  <a:cubicBezTo>
                    <a:pt x="418" y="188"/>
                    <a:pt x="409" y="170"/>
                    <a:pt x="407" y="154"/>
                  </a:cubicBezTo>
                  <a:cubicBezTo>
                    <a:pt x="405" y="135"/>
                    <a:pt x="402" y="113"/>
                    <a:pt x="391" y="97"/>
                  </a:cubicBezTo>
                  <a:cubicBezTo>
                    <a:pt x="402" y="93"/>
                    <a:pt x="413" y="88"/>
                    <a:pt x="424" y="84"/>
                  </a:cubicBezTo>
                  <a:cubicBezTo>
                    <a:pt x="426" y="93"/>
                    <a:pt x="427" y="102"/>
                    <a:pt x="428" y="111"/>
                  </a:cubicBezTo>
                  <a:cubicBezTo>
                    <a:pt x="430" y="142"/>
                    <a:pt x="428" y="172"/>
                    <a:pt x="42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3308" y="1285"/>
              <a:ext cx="771" cy="448"/>
            </a:xfrm>
            <a:custGeom>
              <a:avLst/>
              <a:gdLst>
                <a:gd name="T0" fmla="*/ 174 w 186"/>
                <a:gd name="T1" fmla="*/ 73 h 108"/>
                <a:gd name="T2" fmla="*/ 162 w 186"/>
                <a:gd name="T3" fmla="*/ 70 h 108"/>
                <a:gd name="T4" fmla="*/ 161 w 186"/>
                <a:gd name="T5" fmla="*/ 70 h 108"/>
                <a:gd name="T6" fmla="*/ 151 w 186"/>
                <a:gd name="T7" fmla="*/ 69 h 108"/>
                <a:gd name="T8" fmla="*/ 73 w 186"/>
                <a:gd name="T9" fmla="*/ 30 h 108"/>
                <a:gd name="T10" fmla="*/ 4 w 186"/>
                <a:gd name="T11" fmla="*/ 5 h 108"/>
                <a:gd name="T12" fmla="*/ 3 w 186"/>
                <a:gd name="T13" fmla="*/ 13 h 108"/>
                <a:gd name="T14" fmla="*/ 59 w 186"/>
                <a:gd name="T15" fmla="*/ 47 h 108"/>
                <a:gd name="T16" fmla="*/ 140 w 186"/>
                <a:gd name="T17" fmla="*/ 87 h 108"/>
                <a:gd name="T18" fmla="*/ 140 w 186"/>
                <a:gd name="T19" fmla="*/ 87 h 108"/>
                <a:gd name="T20" fmla="*/ 149 w 186"/>
                <a:gd name="T21" fmla="*/ 98 h 108"/>
                <a:gd name="T22" fmla="*/ 158 w 186"/>
                <a:gd name="T23" fmla="*/ 105 h 108"/>
                <a:gd name="T24" fmla="*/ 175 w 186"/>
                <a:gd name="T25" fmla="*/ 105 h 108"/>
                <a:gd name="T26" fmla="*/ 183 w 186"/>
                <a:gd name="T27" fmla="*/ 94 h 108"/>
                <a:gd name="T28" fmla="*/ 174 w 186"/>
                <a:gd name="T29" fmla="*/ 7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108">
                  <a:moveTo>
                    <a:pt x="174" y="73"/>
                  </a:moveTo>
                  <a:cubicBezTo>
                    <a:pt x="170" y="71"/>
                    <a:pt x="166" y="70"/>
                    <a:pt x="162" y="70"/>
                  </a:cubicBezTo>
                  <a:cubicBezTo>
                    <a:pt x="162" y="70"/>
                    <a:pt x="162" y="70"/>
                    <a:pt x="161" y="70"/>
                  </a:cubicBezTo>
                  <a:cubicBezTo>
                    <a:pt x="158" y="69"/>
                    <a:pt x="155" y="68"/>
                    <a:pt x="151" y="69"/>
                  </a:cubicBezTo>
                  <a:cubicBezTo>
                    <a:pt x="127" y="53"/>
                    <a:pt x="101" y="40"/>
                    <a:pt x="73" y="30"/>
                  </a:cubicBezTo>
                  <a:cubicBezTo>
                    <a:pt x="51" y="23"/>
                    <a:pt x="28" y="0"/>
                    <a:pt x="4" y="5"/>
                  </a:cubicBezTo>
                  <a:cubicBezTo>
                    <a:pt x="0" y="6"/>
                    <a:pt x="0" y="11"/>
                    <a:pt x="3" y="13"/>
                  </a:cubicBezTo>
                  <a:cubicBezTo>
                    <a:pt x="22" y="25"/>
                    <a:pt x="38" y="38"/>
                    <a:pt x="59" y="47"/>
                  </a:cubicBezTo>
                  <a:cubicBezTo>
                    <a:pt x="88" y="58"/>
                    <a:pt x="114" y="70"/>
                    <a:pt x="140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1" y="92"/>
                    <a:pt x="144" y="96"/>
                    <a:pt x="149" y="98"/>
                  </a:cubicBezTo>
                  <a:cubicBezTo>
                    <a:pt x="152" y="101"/>
                    <a:pt x="155" y="103"/>
                    <a:pt x="158" y="105"/>
                  </a:cubicBezTo>
                  <a:cubicBezTo>
                    <a:pt x="163" y="108"/>
                    <a:pt x="170" y="108"/>
                    <a:pt x="175" y="105"/>
                  </a:cubicBezTo>
                  <a:cubicBezTo>
                    <a:pt x="179" y="102"/>
                    <a:pt x="181" y="99"/>
                    <a:pt x="183" y="94"/>
                  </a:cubicBezTo>
                  <a:cubicBezTo>
                    <a:pt x="186" y="86"/>
                    <a:pt x="181" y="76"/>
                    <a:pt x="174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204" y="1102"/>
              <a:ext cx="634" cy="623"/>
            </a:xfrm>
            <a:custGeom>
              <a:avLst/>
              <a:gdLst>
                <a:gd name="T0" fmla="*/ 5 w 153"/>
                <a:gd name="T1" fmla="*/ 141 h 150"/>
                <a:gd name="T2" fmla="*/ 16 w 153"/>
                <a:gd name="T3" fmla="*/ 148 h 150"/>
                <a:gd name="T4" fmla="*/ 32 w 153"/>
                <a:gd name="T5" fmla="*/ 143 h 150"/>
                <a:gd name="T6" fmla="*/ 39 w 153"/>
                <a:gd name="T7" fmla="*/ 134 h 150"/>
                <a:gd name="T8" fmla="*/ 44 w 153"/>
                <a:gd name="T9" fmla="*/ 121 h 150"/>
                <a:gd name="T10" fmla="*/ 44 w 153"/>
                <a:gd name="T11" fmla="*/ 121 h 150"/>
                <a:gd name="T12" fmla="*/ 109 w 153"/>
                <a:gd name="T13" fmla="*/ 57 h 150"/>
                <a:gd name="T14" fmla="*/ 151 w 153"/>
                <a:gd name="T15" fmla="*/ 8 h 150"/>
                <a:gd name="T16" fmla="*/ 148 w 153"/>
                <a:gd name="T17" fmla="*/ 1 h 150"/>
                <a:gd name="T18" fmla="*/ 90 w 153"/>
                <a:gd name="T19" fmla="*/ 46 h 150"/>
                <a:gd name="T20" fmla="*/ 28 w 153"/>
                <a:gd name="T21" fmla="*/ 107 h 150"/>
                <a:gd name="T22" fmla="*/ 18 w 153"/>
                <a:gd name="T23" fmla="*/ 111 h 150"/>
                <a:gd name="T24" fmla="*/ 18 w 153"/>
                <a:gd name="T25" fmla="*/ 111 h 150"/>
                <a:gd name="T26" fmla="*/ 7 w 153"/>
                <a:gd name="T27" fmla="*/ 117 h 150"/>
                <a:gd name="T28" fmla="*/ 5 w 153"/>
                <a:gd name="T29" fmla="*/ 14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150">
                  <a:moveTo>
                    <a:pt x="5" y="141"/>
                  </a:moveTo>
                  <a:cubicBezTo>
                    <a:pt x="8" y="145"/>
                    <a:pt x="11" y="147"/>
                    <a:pt x="16" y="148"/>
                  </a:cubicBezTo>
                  <a:cubicBezTo>
                    <a:pt x="22" y="150"/>
                    <a:pt x="28" y="147"/>
                    <a:pt x="32" y="143"/>
                  </a:cubicBezTo>
                  <a:cubicBezTo>
                    <a:pt x="35" y="140"/>
                    <a:pt x="37" y="137"/>
                    <a:pt x="39" y="134"/>
                  </a:cubicBezTo>
                  <a:cubicBezTo>
                    <a:pt x="42" y="130"/>
                    <a:pt x="44" y="125"/>
                    <a:pt x="44" y="121"/>
                  </a:cubicBezTo>
                  <a:cubicBezTo>
                    <a:pt x="44" y="121"/>
                    <a:pt x="44" y="121"/>
                    <a:pt x="44" y="121"/>
                  </a:cubicBezTo>
                  <a:cubicBezTo>
                    <a:pt x="63" y="96"/>
                    <a:pt x="85" y="77"/>
                    <a:pt x="109" y="57"/>
                  </a:cubicBezTo>
                  <a:cubicBezTo>
                    <a:pt x="126" y="42"/>
                    <a:pt x="137" y="25"/>
                    <a:pt x="151" y="8"/>
                  </a:cubicBezTo>
                  <a:cubicBezTo>
                    <a:pt x="153" y="5"/>
                    <a:pt x="152" y="0"/>
                    <a:pt x="148" y="1"/>
                  </a:cubicBezTo>
                  <a:cubicBezTo>
                    <a:pt x="124" y="4"/>
                    <a:pt x="108" y="32"/>
                    <a:pt x="90" y="46"/>
                  </a:cubicBezTo>
                  <a:cubicBezTo>
                    <a:pt x="67" y="64"/>
                    <a:pt x="46" y="84"/>
                    <a:pt x="28" y="107"/>
                  </a:cubicBezTo>
                  <a:cubicBezTo>
                    <a:pt x="24" y="107"/>
                    <a:pt x="21" y="109"/>
                    <a:pt x="18" y="111"/>
                  </a:cubicBezTo>
                  <a:cubicBezTo>
                    <a:pt x="18" y="111"/>
                    <a:pt x="18" y="111"/>
                    <a:pt x="18" y="111"/>
                  </a:cubicBezTo>
                  <a:cubicBezTo>
                    <a:pt x="14" y="112"/>
                    <a:pt x="10" y="114"/>
                    <a:pt x="7" y="117"/>
                  </a:cubicBezTo>
                  <a:cubicBezTo>
                    <a:pt x="1" y="123"/>
                    <a:pt x="0" y="134"/>
                    <a:pt x="5" y="1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9" name="TextBox 76"/>
          <p:cNvSpPr txBox="1"/>
          <p:nvPr/>
        </p:nvSpPr>
        <p:spPr>
          <a:xfrm>
            <a:off x="1384413" y="1486580"/>
            <a:ext cx="1733670" cy="461665"/>
          </a:xfrm>
          <a:prstGeom prst="rect">
            <a:avLst/>
          </a:prstGeom>
          <a:noFill/>
          <a:ln w="9525">
            <a:solidFill>
              <a:schemeClr val="bg1">
                <a:lumMod val="9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98144" y="2063230"/>
            <a:ext cx="2906207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1" name="TextBox 76"/>
          <p:cNvSpPr txBox="1"/>
          <p:nvPr/>
        </p:nvSpPr>
        <p:spPr>
          <a:xfrm>
            <a:off x="1384413" y="4090371"/>
            <a:ext cx="1733670" cy="461665"/>
          </a:xfrm>
          <a:prstGeom prst="rect">
            <a:avLst/>
          </a:prstGeom>
          <a:noFill/>
          <a:ln w="9525">
            <a:solidFill>
              <a:schemeClr val="bg1">
                <a:lumMod val="9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98144" y="4667021"/>
            <a:ext cx="2906207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3" name="TextBox 76"/>
          <p:cNvSpPr txBox="1"/>
          <p:nvPr/>
        </p:nvSpPr>
        <p:spPr>
          <a:xfrm>
            <a:off x="5047015" y="1486580"/>
            <a:ext cx="1733670" cy="461665"/>
          </a:xfrm>
          <a:prstGeom prst="rect">
            <a:avLst/>
          </a:prstGeom>
          <a:noFill/>
          <a:ln w="9525">
            <a:solidFill>
              <a:schemeClr val="bg1">
                <a:lumMod val="9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4460746" y="2063230"/>
            <a:ext cx="2906207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5" name="TextBox 76"/>
          <p:cNvSpPr txBox="1"/>
          <p:nvPr/>
        </p:nvSpPr>
        <p:spPr>
          <a:xfrm>
            <a:off x="5047015" y="4090371"/>
            <a:ext cx="1733670" cy="461665"/>
          </a:xfrm>
          <a:prstGeom prst="rect">
            <a:avLst/>
          </a:prstGeom>
          <a:noFill/>
          <a:ln w="9525">
            <a:solidFill>
              <a:schemeClr val="bg1">
                <a:lumMod val="9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4460746" y="4667021"/>
            <a:ext cx="2906207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53" y="5722027"/>
            <a:ext cx="1766090" cy="963089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405276" y="3528139"/>
            <a:ext cx="1585382" cy="2106593"/>
            <a:chOff x="405276" y="3528139"/>
            <a:chExt cx="1585382" cy="210659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>
              <a:off x="791149" y="3664282"/>
              <a:ext cx="653326" cy="375401"/>
            </a:xfrm>
            <a:custGeom>
              <a:avLst/>
              <a:gdLst>
                <a:gd name="T0" fmla="*/ 13 w 342"/>
                <a:gd name="T1" fmla="*/ 102 h 197"/>
                <a:gd name="T2" fmla="*/ 10 w 342"/>
                <a:gd name="T3" fmla="*/ 96 h 197"/>
                <a:gd name="T4" fmla="*/ 0 w 342"/>
                <a:gd name="T5" fmla="*/ 99 h 197"/>
                <a:gd name="T6" fmla="*/ 40 w 342"/>
                <a:gd name="T7" fmla="*/ 178 h 197"/>
                <a:gd name="T8" fmla="*/ 63 w 342"/>
                <a:gd name="T9" fmla="*/ 194 h 197"/>
                <a:gd name="T10" fmla="*/ 72 w 342"/>
                <a:gd name="T11" fmla="*/ 174 h 197"/>
                <a:gd name="T12" fmla="*/ 71 w 342"/>
                <a:gd name="T13" fmla="*/ 88 h 197"/>
                <a:gd name="T14" fmla="*/ 52 w 342"/>
                <a:gd name="T15" fmla="*/ 10 h 197"/>
                <a:gd name="T16" fmla="*/ 89 w 342"/>
                <a:gd name="T17" fmla="*/ 9 h 197"/>
                <a:gd name="T18" fmla="*/ 143 w 342"/>
                <a:gd name="T19" fmla="*/ 17 h 197"/>
                <a:gd name="T20" fmla="*/ 236 w 342"/>
                <a:gd name="T21" fmla="*/ 27 h 197"/>
                <a:gd name="T22" fmla="*/ 287 w 342"/>
                <a:gd name="T23" fmla="*/ 30 h 197"/>
                <a:gd name="T24" fmla="*/ 306 w 342"/>
                <a:gd name="T25" fmla="*/ 31 h 197"/>
                <a:gd name="T26" fmla="*/ 330 w 342"/>
                <a:gd name="T27" fmla="*/ 35 h 197"/>
                <a:gd name="T28" fmla="*/ 339 w 342"/>
                <a:gd name="T29" fmla="*/ 34 h 197"/>
                <a:gd name="T30" fmla="*/ 342 w 342"/>
                <a:gd name="T31" fmla="*/ 32 h 197"/>
                <a:gd name="T32" fmla="*/ 341 w 342"/>
                <a:gd name="T33" fmla="*/ 30 h 197"/>
                <a:gd name="T34" fmla="*/ 268 w 342"/>
                <a:gd name="T35" fmla="*/ 25 h 197"/>
                <a:gd name="T36" fmla="*/ 160 w 342"/>
                <a:gd name="T37" fmla="*/ 14 h 197"/>
                <a:gd name="T38" fmla="*/ 74 w 342"/>
                <a:gd name="T39" fmla="*/ 1 h 197"/>
                <a:gd name="T40" fmla="*/ 45 w 342"/>
                <a:gd name="T41" fmla="*/ 5 h 197"/>
                <a:gd name="T42" fmla="*/ 51 w 342"/>
                <a:gd name="T43" fmla="*/ 44 h 197"/>
                <a:gd name="T44" fmla="*/ 64 w 342"/>
                <a:gd name="T45" fmla="*/ 135 h 197"/>
                <a:gd name="T46" fmla="*/ 62 w 342"/>
                <a:gd name="T47" fmla="*/ 173 h 197"/>
                <a:gd name="T48" fmla="*/ 60 w 342"/>
                <a:gd name="T49" fmla="*/ 188 h 197"/>
                <a:gd name="T50" fmla="*/ 50 w 342"/>
                <a:gd name="T51" fmla="*/ 176 h 197"/>
                <a:gd name="T52" fmla="*/ 10 w 342"/>
                <a:gd name="T53" fmla="*/ 96 h 197"/>
                <a:gd name="T54" fmla="*/ 0 w 342"/>
                <a:gd name="T55" fmla="*/ 99 h 197"/>
                <a:gd name="T56" fmla="*/ 3 w 342"/>
                <a:gd name="T57" fmla="*/ 104 h 197"/>
                <a:gd name="T58" fmla="*/ 13 w 342"/>
                <a:gd name="T59" fmla="*/ 10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2" h="197">
                  <a:moveTo>
                    <a:pt x="13" y="102"/>
                  </a:moveTo>
                  <a:cubicBezTo>
                    <a:pt x="11" y="100"/>
                    <a:pt x="10" y="98"/>
                    <a:pt x="10" y="96"/>
                  </a:cubicBezTo>
                  <a:cubicBezTo>
                    <a:pt x="9" y="94"/>
                    <a:pt x="0" y="96"/>
                    <a:pt x="0" y="99"/>
                  </a:cubicBezTo>
                  <a:cubicBezTo>
                    <a:pt x="2" y="127"/>
                    <a:pt x="28" y="154"/>
                    <a:pt x="40" y="178"/>
                  </a:cubicBezTo>
                  <a:cubicBezTo>
                    <a:pt x="45" y="187"/>
                    <a:pt x="51" y="197"/>
                    <a:pt x="63" y="194"/>
                  </a:cubicBezTo>
                  <a:cubicBezTo>
                    <a:pt x="71" y="192"/>
                    <a:pt x="71" y="181"/>
                    <a:pt x="72" y="174"/>
                  </a:cubicBezTo>
                  <a:cubicBezTo>
                    <a:pt x="74" y="146"/>
                    <a:pt x="74" y="117"/>
                    <a:pt x="71" y="88"/>
                  </a:cubicBezTo>
                  <a:cubicBezTo>
                    <a:pt x="68" y="61"/>
                    <a:pt x="58" y="36"/>
                    <a:pt x="52" y="10"/>
                  </a:cubicBezTo>
                  <a:cubicBezTo>
                    <a:pt x="50" y="0"/>
                    <a:pt x="84" y="8"/>
                    <a:pt x="89" y="9"/>
                  </a:cubicBezTo>
                  <a:cubicBezTo>
                    <a:pt x="107" y="12"/>
                    <a:pt x="125" y="14"/>
                    <a:pt x="143" y="17"/>
                  </a:cubicBezTo>
                  <a:cubicBezTo>
                    <a:pt x="174" y="21"/>
                    <a:pt x="205" y="24"/>
                    <a:pt x="236" y="27"/>
                  </a:cubicBezTo>
                  <a:cubicBezTo>
                    <a:pt x="253" y="28"/>
                    <a:pt x="270" y="29"/>
                    <a:pt x="287" y="30"/>
                  </a:cubicBezTo>
                  <a:cubicBezTo>
                    <a:pt x="293" y="31"/>
                    <a:pt x="300" y="31"/>
                    <a:pt x="306" y="31"/>
                  </a:cubicBezTo>
                  <a:cubicBezTo>
                    <a:pt x="305" y="31"/>
                    <a:pt x="337" y="29"/>
                    <a:pt x="330" y="35"/>
                  </a:cubicBezTo>
                  <a:cubicBezTo>
                    <a:pt x="328" y="37"/>
                    <a:pt x="337" y="36"/>
                    <a:pt x="339" y="34"/>
                  </a:cubicBezTo>
                  <a:cubicBezTo>
                    <a:pt x="340" y="33"/>
                    <a:pt x="341" y="33"/>
                    <a:pt x="342" y="32"/>
                  </a:cubicBezTo>
                  <a:cubicBezTo>
                    <a:pt x="342" y="31"/>
                    <a:pt x="342" y="31"/>
                    <a:pt x="341" y="30"/>
                  </a:cubicBezTo>
                  <a:cubicBezTo>
                    <a:pt x="319" y="24"/>
                    <a:pt x="292" y="26"/>
                    <a:pt x="268" y="25"/>
                  </a:cubicBezTo>
                  <a:cubicBezTo>
                    <a:pt x="232" y="22"/>
                    <a:pt x="196" y="19"/>
                    <a:pt x="160" y="14"/>
                  </a:cubicBezTo>
                  <a:cubicBezTo>
                    <a:pt x="131" y="11"/>
                    <a:pt x="103" y="6"/>
                    <a:pt x="74" y="1"/>
                  </a:cubicBezTo>
                  <a:cubicBezTo>
                    <a:pt x="65" y="0"/>
                    <a:pt x="54" y="0"/>
                    <a:pt x="45" y="5"/>
                  </a:cubicBezTo>
                  <a:cubicBezTo>
                    <a:pt x="36" y="11"/>
                    <a:pt x="49" y="37"/>
                    <a:pt x="51" y="44"/>
                  </a:cubicBezTo>
                  <a:cubicBezTo>
                    <a:pt x="61" y="73"/>
                    <a:pt x="63" y="104"/>
                    <a:pt x="64" y="135"/>
                  </a:cubicBezTo>
                  <a:cubicBezTo>
                    <a:pt x="64" y="148"/>
                    <a:pt x="63" y="161"/>
                    <a:pt x="62" y="173"/>
                  </a:cubicBezTo>
                  <a:cubicBezTo>
                    <a:pt x="62" y="178"/>
                    <a:pt x="62" y="183"/>
                    <a:pt x="60" y="188"/>
                  </a:cubicBezTo>
                  <a:cubicBezTo>
                    <a:pt x="59" y="195"/>
                    <a:pt x="52" y="179"/>
                    <a:pt x="50" y="176"/>
                  </a:cubicBezTo>
                  <a:cubicBezTo>
                    <a:pt x="36" y="154"/>
                    <a:pt x="12" y="122"/>
                    <a:pt x="10" y="96"/>
                  </a:cubicBezTo>
                  <a:cubicBezTo>
                    <a:pt x="7" y="97"/>
                    <a:pt x="3" y="98"/>
                    <a:pt x="0" y="99"/>
                  </a:cubicBezTo>
                  <a:cubicBezTo>
                    <a:pt x="1" y="101"/>
                    <a:pt x="2" y="102"/>
                    <a:pt x="3" y="104"/>
                  </a:cubicBezTo>
                  <a:cubicBezTo>
                    <a:pt x="4" y="106"/>
                    <a:pt x="13" y="103"/>
                    <a:pt x="13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994961" y="3814926"/>
              <a:ext cx="143393" cy="153866"/>
            </a:xfrm>
            <a:custGeom>
              <a:avLst/>
              <a:gdLst>
                <a:gd name="T0" fmla="*/ 15 w 75"/>
                <a:gd name="T1" fmla="*/ 24 h 81"/>
                <a:gd name="T2" fmla="*/ 35 w 75"/>
                <a:gd name="T3" fmla="*/ 19 h 81"/>
                <a:gd name="T4" fmla="*/ 31 w 75"/>
                <a:gd name="T5" fmla="*/ 33 h 81"/>
                <a:gd name="T6" fmla="*/ 15 w 75"/>
                <a:gd name="T7" fmla="*/ 57 h 81"/>
                <a:gd name="T8" fmla="*/ 64 w 75"/>
                <a:gd name="T9" fmla="*/ 79 h 81"/>
                <a:gd name="T10" fmla="*/ 68 w 75"/>
                <a:gd name="T11" fmla="*/ 76 h 81"/>
                <a:gd name="T12" fmla="*/ 26 w 75"/>
                <a:gd name="T13" fmla="*/ 53 h 81"/>
                <a:gd name="T14" fmla="*/ 44 w 75"/>
                <a:gd name="T15" fmla="*/ 23 h 81"/>
                <a:gd name="T16" fmla="*/ 6 w 75"/>
                <a:gd name="T17" fmla="*/ 26 h 81"/>
                <a:gd name="T18" fmla="*/ 15 w 75"/>
                <a:gd name="T1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15" y="24"/>
                  </a:moveTo>
                  <a:cubicBezTo>
                    <a:pt x="18" y="18"/>
                    <a:pt x="33" y="7"/>
                    <a:pt x="35" y="19"/>
                  </a:cubicBezTo>
                  <a:cubicBezTo>
                    <a:pt x="36" y="23"/>
                    <a:pt x="33" y="29"/>
                    <a:pt x="31" y="33"/>
                  </a:cubicBezTo>
                  <a:cubicBezTo>
                    <a:pt x="27" y="42"/>
                    <a:pt x="20" y="49"/>
                    <a:pt x="15" y="57"/>
                  </a:cubicBezTo>
                  <a:cubicBezTo>
                    <a:pt x="0" y="81"/>
                    <a:pt x="51" y="80"/>
                    <a:pt x="64" y="79"/>
                  </a:cubicBezTo>
                  <a:cubicBezTo>
                    <a:pt x="67" y="79"/>
                    <a:pt x="75" y="75"/>
                    <a:pt x="68" y="76"/>
                  </a:cubicBezTo>
                  <a:cubicBezTo>
                    <a:pt x="53" y="77"/>
                    <a:pt x="11" y="77"/>
                    <a:pt x="26" y="53"/>
                  </a:cubicBezTo>
                  <a:cubicBezTo>
                    <a:pt x="32" y="42"/>
                    <a:pt x="40" y="34"/>
                    <a:pt x="44" y="23"/>
                  </a:cubicBezTo>
                  <a:cubicBezTo>
                    <a:pt x="52" y="0"/>
                    <a:pt x="11" y="13"/>
                    <a:pt x="6" y="26"/>
                  </a:cubicBezTo>
                  <a:cubicBezTo>
                    <a:pt x="5" y="27"/>
                    <a:pt x="15" y="26"/>
                    <a:pt x="15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135132" y="3872122"/>
              <a:ext cx="118420" cy="78141"/>
            </a:xfrm>
            <a:custGeom>
              <a:avLst/>
              <a:gdLst>
                <a:gd name="T0" fmla="*/ 51 w 62"/>
                <a:gd name="T1" fmla="*/ 5 h 41"/>
                <a:gd name="T2" fmla="*/ 36 w 62"/>
                <a:gd name="T3" fmla="*/ 20 h 41"/>
                <a:gd name="T4" fmla="*/ 11 w 62"/>
                <a:gd name="T5" fmla="*/ 34 h 41"/>
                <a:gd name="T6" fmla="*/ 6 w 62"/>
                <a:gd name="T7" fmla="*/ 40 h 41"/>
                <a:gd name="T8" fmla="*/ 36 w 62"/>
                <a:gd name="T9" fmla="*/ 28 h 41"/>
                <a:gd name="T10" fmla="*/ 61 w 62"/>
                <a:gd name="T11" fmla="*/ 4 h 41"/>
                <a:gd name="T12" fmla="*/ 51 w 62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1" y="5"/>
                  </a:moveTo>
                  <a:cubicBezTo>
                    <a:pt x="49" y="12"/>
                    <a:pt x="42" y="16"/>
                    <a:pt x="36" y="20"/>
                  </a:cubicBezTo>
                  <a:cubicBezTo>
                    <a:pt x="29" y="25"/>
                    <a:pt x="22" y="36"/>
                    <a:pt x="11" y="34"/>
                  </a:cubicBezTo>
                  <a:cubicBezTo>
                    <a:pt x="8" y="34"/>
                    <a:pt x="0" y="39"/>
                    <a:pt x="6" y="40"/>
                  </a:cubicBezTo>
                  <a:cubicBezTo>
                    <a:pt x="18" y="41"/>
                    <a:pt x="27" y="36"/>
                    <a:pt x="36" y="28"/>
                  </a:cubicBezTo>
                  <a:cubicBezTo>
                    <a:pt x="45" y="21"/>
                    <a:pt x="58" y="15"/>
                    <a:pt x="61" y="4"/>
                  </a:cubicBezTo>
                  <a:cubicBezTo>
                    <a:pt x="62" y="0"/>
                    <a:pt x="52" y="2"/>
                    <a:pt x="5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1128687" y="3852788"/>
              <a:ext cx="107142" cy="93447"/>
            </a:xfrm>
            <a:custGeom>
              <a:avLst/>
              <a:gdLst>
                <a:gd name="T0" fmla="*/ 11 w 56"/>
                <a:gd name="T1" fmla="*/ 12 h 49"/>
                <a:gd name="T2" fmla="*/ 10 w 56"/>
                <a:gd name="T3" fmla="*/ 10 h 49"/>
                <a:gd name="T4" fmla="*/ 14 w 56"/>
                <a:gd name="T5" fmla="*/ 15 h 49"/>
                <a:gd name="T6" fmla="*/ 24 w 56"/>
                <a:gd name="T7" fmla="*/ 25 h 49"/>
                <a:gd name="T8" fmla="*/ 45 w 56"/>
                <a:gd name="T9" fmla="*/ 47 h 49"/>
                <a:gd name="T10" fmla="*/ 54 w 56"/>
                <a:gd name="T11" fmla="*/ 44 h 49"/>
                <a:gd name="T12" fmla="*/ 20 w 56"/>
                <a:gd name="T13" fmla="*/ 8 h 49"/>
                <a:gd name="T14" fmla="*/ 1 w 56"/>
                <a:gd name="T15" fmla="*/ 14 h 49"/>
                <a:gd name="T16" fmla="*/ 11 w 56"/>
                <a:gd name="T1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9">
                  <a:moveTo>
                    <a:pt x="11" y="12"/>
                  </a:moveTo>
                  <a:cubicBezTo>
                    <a:pt x="12" y="10"/>
                    <a:pt x="12" y="9"/>
                    <a:pt x="10" y="10"/>
                  </a:cubicBezTo>
                  <a:cubicBezTo>
                    <a:pt x="11" y="11"/>
                    <a:pt x="13" y="13"/>
                    <a:pt x="14" y="15"/>
                  </a:cubicBezTo>
                  <a:cubicBezTo>
                    <a:pt x="17" y="18"/>
                    <a:pt x="21" y="21"/>
                    <a:pt x="24" y="25"/>
                  </a:cubicBezTo>
                  <a:cubicBezTo>
                    <a:pt x="31" y="33"/>
                    <a:pt x="37" y="41"/>
                    <a:pt x="45" y="47"/>
                  </a:cubicBezTo>
                  <a:cubicBezTo>
                    <a:pt x="47" y="49"/>
                    <a:pt x="56" y="46"/>
                    <a:pt x="54" y="44"/>
                  </a:cubicBezTo>
                  <a:cubicBezTo>
                    <a:pt x="41" y="33"/>
                    <a:pt x="31" y="20"/>
                    <a:pt x="20" y="8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16"/>
                    <a:pt x="10" y="15"/>
                    <a:pt x="11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320415" y="3852788"/>
              <a:ext cx="33834" cy="100698"/>
            </a:xfrm>
            <a:custGeom>
              <a:avLst/>
              <a:gdLst>
                <a:gd name="T0" fmla="*/ 2 w 18"/>
                <a:gd name="T1" fmla="*/ 4 h 53"/>
                <a:gd name="T2" fmla="*/ 5 w 18"/>
                <a:gd name="T3" fmla="*/ 22 h 53"/>
                <a:gd name="T4" fmla="*/ 7 w 18"/>
                <a:gd name="T5" fmla="*/ 52 h 53"/>
                <a:gd name="T6" fmla="*/ 16 w 18"/>
                <a:gd name="T7" fmla="*/ 50 h 53"/>
                <a:gd name="T8" fmla="*/ 15 w 18"/>
                <a:gd name="T9" fmla="*/ 18 h 53"/>
                <a:gd name="T10" fmla="*/ 11 w 18"/>
                <a:gd name="T11" fmla="*/ 1 h 53"/>
                <a:gd name="T12" fmla="*/ 2 w 18"/>
                <a:gd name="T1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2" y="4"/>
                  </a:moveTo>
                  <a:cubicBezTo>
                    <a:pt x="7" y="8"/>
                    <a:pt x="6" y="16"/>
                    <a:pt x="5" y="22"/>
                  </a:cubicBezTo>
                  <a:cubicBezTo>
                    <a:pt x="5" y="32"/>
                    <a:pt x="8" y="42"/>
                    <a:pt x="7" y="52"/>
                  </a:cubicBezTo>
                  <a:cubicBezTo>
                    <a:pt x="7" y="53"/>
                    <a:pt x="16" y="52"/>
                    <a:pt x="16" y="50"/>
                  </a:cubicBezTo>
                  <a:cubicBezTo>
                    <a:pt x="18" y="39"/>
                    <a:pt x="15" y="29"/>
                    <a:pt x="15" y="18"/>
                  </a:cubicBezTo>
                  <a:cubicBezTo>
                    <a:pt x="15" y="12"/>
                    <a:pt x="16" y="5"/>
                    <a:pt x="11" y="1"/>
                  </a:cubicBezTo>
                  <a:cubicBezTo>
                    <a:pt x="9" y="0"/>
                    <a:pt x="0" y="3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1291414" y="3890650"/>
              <a:ext cx="107142" cy="38668"/>
            </a:xfrm>
            <a:custGeom>
              <a:avLst/>
              <a:gdLst>
                <a:gd name="T0" fmla="*/ 12 w 56"/>
                <a:gd name="T1" fmla="*/ 17 h 20"/>
                <a:gd name="T2" fmla="*/ 46 w 56"/>
                <a:gd name="T3" fmla="*/ 9 h 20"/>
                <a:gd name="T4" fmla="*/ 49 w 56"/>
                <a:gd name="T5" fmla="*/ 3 h 20"/>
                <a:gd name="T6" fmla="*/ 3 w 56"/>
                <a:gd name="T7" fmla="*/ 16 h 20"/>
                <a:gd name="T8" fmla="*/ 12 w 5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12" y="17"/>
                  </a:moveTo>
                  <a:cubicBezTo>
                    <a:pt x="19" y="6"/>
                    <a:pt x="35" y="7"/>
                    <a:pt x="46" y="9"/>
                  </a:cubicBezTo>
                  <a:cubicBezTo>
                    <a:pt x="50" y="10"/>
                    <a:pt x="56" y="4"/>
                    <a:pt x="49" y="3"/>
                  </a:cubicBezTo>
                  <a:cubicBezTo>
                    <a:pt x="33" y="0"/>
                    <a:pt x="12" y="2"/>
                    <a:pt x="3" y="16"/>
                  </a:cubicBezTo>
                  <a:cubicBezTo>
                    <a:pt x="0" y="20"/>
                    <a:pt x="10" y="20"/>
                    <a:pt x="1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1426752" y="3841510"/>
              <a:ext cx="48335" cy="129698"/>
            </a:xfrm>
            <a:custGeom>
              <a:avLst/>
              <a:gdLst>
                <a:gd name="T0" fmla="*/ 11 w 25"/>
                <a:gd name="T1" fmla="*/ 35 h 68"/>
                <a:gd name="T2" fmla="*/ 21 w 25"/>
                <a:gd name="T3" fmla="*/ 5 h 68"/>
                <a:gd name="T4" fmla="*/ 12 w 25"/>
                <a:gd name="T5" fmla="*/ 6 h 68"/>
                <a:gd name="T6" fmla="*/ 13 w 25"/>
                <a:gd name="T7" fmla="*/ 31 h 68"/>
                <a:gd name="T8" fmla="*/ 11 w 25"/>
                <a:gd name="T9" fmla="*/ 64 h 68"/>
                <a:gd name="T10" fmla="*/ 20 w 25"/>
                <a:gd name="T11" fmla="*/ 63 h 68"/>
                <a:gd name="T12" fmla="*/ 23 w 25"/>
                <a:gd name="T13" fmla="*/ 30 h 68"/>
                <a:gd name="T14" fmla="*/ 22 w 25"/>
                <a:gd name="T15" fmla="*/ 3 h 68"/>
                <a:gd name="T16" fmla="*/ 12 w 25"/>
                <a:gd name="T17" fmla="*/ 4 h 68"/>
                <a:gd name="T18" fmla="*/ 1 w 25"/>
                <a:gd name="T19" fmla="*/ 36 h 68"/>
                <a:gd name="T20" fmla="*/ 11 w 25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68">
                  <a:moveTo>
                    <a:pt x="11" y="35"/>
                  </a:moveTo>
                  <a:cubicBezTo>
                    <a:pt x="14" y="25"/>
                    <a:pt x="16" y="15"/>
                    <a:pt x="21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5" y="14"/>
                    <a:pt x="13" y="23"/>
                    <a:pt x="13" y="31"/>
                  </a:cubicBezTo>
                  <a:cubicBezTo>
                    <a:pt x="14" y="42"/>
                    <a:pt x="14" y="53"/>
                    <a:pt x="11" y="64"/>
                  </a:cubicBezTo>
                  <a:cubicBezTo>
                    <a:pt x="9" y="68"/>
                    <a:pt x="19" y="67"/>
                    <a:pt x="20" y="63"/>
                  </a:cubicBezTo>
                  <a:cubicBezTo>
                    <a:pt x="24" y="52"/>
                    <a:pt x="23" y="41"/>
                    <a:pt x="23" y="30"/>
                  </a:cubicBezTo>
                  <a:cubicBezTo>
                    <a:pt x="23" y="21"/>
                    <a:pt x="25" y="12"/>
                    <a:pt x="22" y="3"/>
                  </a:cubicBezTo>
                  <a:cubicBezTo>
                    <a:pt x="21" y="0"/>
                    <a:pt x="14" y="2"/>
                    <a:pt x="12" y="4"/>
                  </a:cubicBezTo>
                  <a:cubicBezTo>
                    <a:pt x="7" y="14"/>
                    <a:pt x="5" y="26"/>
                    <a:pt x="1" y="36"/>
                  </a:cubicBezTo>
                  <a:cubicBezTo>
                    <a:pt x="0" y="40"/>
                    <a:pt x="9" y="39"/>
                    <a:pt x="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1226162" y="4650313"/>
              <a:ext cx="621102" cy="522822"/>
            </a:xfrm>
            <a:custGeom>
              <a:avLst/>
              <a:gdLst>
                <a:gd name="T0" fmla="*/ 84 w 325"/>
                <a:gd name="T1" fmla="*/ 6 h 274"/>
                <a:gd name="T2" fmla="*/ 45 w 325"/>
                <a:gd name="T3" fmla="*/ 205 h 274"/>
                <a:gd name="T4" fmla="*/ 234 w 325"/>
                <a:gd name="T5" fmla="*/ 225 h 274"/>
                <a:gd name="T6" fmla="*/ 231 w 325"/>
                <a:gd name="T7" fmla="*/ 24 h 274"/>
                <a:gd name="T8" fmla="*/ 36 w 325"/>
                <a:gd name="T9" fmla="*/ 64 h 274"/>
                <a:gd name="T10" fmla="*/ 44 w 325"/>
                <a:gd name="T11" fmla="*/ 63 h 274"/>
                <a:gd name="T12" fmla="*/ 241 w 325"/>
                <a:gd name="T13" fmla="*/ 37 h 274"/>
                <a:gd name="T14" fmla="*/ 240 w 325"/>
                <a:gd name="T15" fmla="*/ 213 h 274"/>
                <a:gd name="T16" fmla="*/ 45 w 325"/>
                <a:gd name="T17" fmla="*/ 187 h 274"/>
                <a:gd name="T18" fmla="*/ 88 w 325"/>
                <a:gd name="T19" fmla="*/ 8 h 274"/>
                <a:gd name="T20" fmla="*/ 84 w 325"/>
                <a:gd name="T21" fmla="*/ 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274">
                  <a:moveTo>
                    <a:pt x="84" y="6"/>
                  </a:moveTo>
                  <a:cubicBezTo>
                    <a:pt x="0" y="34"/>
                    <a:pt x="5" y="146"/>
                    <a:pt x="45" y="205"/>
                  </a:cubicBezTo>
                  <a:cubicBezTo>
                    <a:pt x="87" y="266"/>
                    <a:pt x="176" y="269"/>
                    <a:pt x="234" y="225"/>
                  </a:cubicBezTo>
                  <a:cubicBezTo>
                    <a:pt x="300" y="174"/>
                    <a:pt x="325" y="62"/>
                    <a:pt x="231" y="24"/>
                  </a:cubicBezTo>
                  <a:cubicBezTo>
                    <a:pt x="169" y="0"/>
                    <a:pt x="85" y="26"/>
                    <a:pt x="36" y="64"/>
                  </a:cubicBezTo>
                  <a:cubicBezTo>
                    <a:pt x="34" y="65"/>
                    <a:pt x="43" y="64"/>
                    <a:pt x="44" y="63"/>
                  </a:cubicBezTo>
                  <a:cubicBezTo>
                    <a:pt x="96" y="24"/>
                    <a:pt x="182" y="1"/>
                    <a:pt x="241" y="37"/>
                  </a:cubicBezTo>
                  <a:cubicBezTo>
                    <a:pt x="309" y="78"/>
                    <a:pt x="286" y="167"/>
                    <a:pt x="240" y="213"/>
                  </a:cubicBezTo>
                  <a:cubicBezTo>
                    <a:pt x="178" y="274"/>
                    <a:pt x="86" y="258"/>
                    <a:pt x="45" y="187"/>
                  </a:cubicBezTo>
                  <a:cubicBezTo>
                    <a:pt x="15" y="134"/>
                    <a:pt x="15" y="32"/>
                    <a:pt x="88" y="8"/>
                  </a:cubicBezTo>
                  <a:cubicBezTo>
                    <a:pt x="94" y="6"/>
                    <a:pt x="88" y="5"/>
                    <a:pt x="8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1468642" y="4415889"/>
              <a:ext cx="66863" cy="1043227"/>
            </a:xfrm>
            <a:custGeom>
              <a:avLst/>
              <a:gdLst>
                <a:gd name="T0" fmla="*/ 24 w 35"/>
                <a:gd name="T1" fmla="*/ 4 h 547"/>
                <a:gd name="T2" fmla="*/ 16 w 35"/>
                <a:gd name="T3" fmla="*/ 52 h 547"/>
                <a:gd name="T4" fmla="*/ 11 w 35"/>
                <a:gd name="T5" fmla="*/ 118 h 547"/>
                <a:gd name="T6" fmla="*/ 5 w 35"/>
                <a:gd name="T7" fmla="*/ 260 h 547"/>
                <a:gd name="T8" fmla="*/ 0 w 35"/>
                <a:gd name="T9" fmla="*/ 543 h 547"/>
                <a:gd name="T10" fmla="*/ 10 w 35"/>
                <a:gd name="T11" fmla="*/ 542 h 547"/>
                <a:gd name="T12" fmla="*/ 15 w 35"/>
                <a:gd name="T13" fmla="*/ 268 h 547"/>
                <a:gd name="T14" fmla="*/ 19 w 35"/>
                <a:gd name="T15" fmla="*/ 135 h 547"/>
                <a:gd name="T16" fmla="*/ 24 w 35"/>
                <a:gd name="T17" fmla="*/ 64 h 547"/>
                <a:gd name="T18" fmla="*/ 33 w 35"/>
                <a:gd name="T19" fmla="*/ 4 h 547"/>
                <a:gd name="T20" fmla="*/ 24 w 35"/>
                <a:gd name="T21" fmla="*/ 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47">
                  <a:moveTo>
                    <a:pt x="24" y="4"/>
                  </a:moveTo>
                  <a:cubicBezTo>
                    <a:pt x="17" y="19"/>
                    <a:pt x="17" y="36"/>
                    <a:pt x="16" y="52"/>
                  </a:cubicBezTo>
                  <a:cubicBezTo>
                    <a:pt x="15" y="74"/>
                    <a:pt x="12" y="96"/>
                    <a:pt x="11" y="118"/>
                  </a:cubicBezTo>
                  <a:cubicBezTo>
                    <a:pt x="8" y="165"/>
                    <a:pt x="6" y="213"/>
                    <a:pt x="5" y="260"/>
                  </a:cubicBezTo>
                  <a:cubicBezTo>
                    <a:pt x="4" y="354"/>
                    <a:pt x="0" y="448"/>
                    <a:pt x="0" y="543"/>
                  </a:cubicBezTo>
                  <a:cubicBezTo>
                    <a:pt x="0" y="547"/>
                    <a:pt x="10" y="546"/>
                    <a:pt x="10" y="542"/>
                  </a:cubicBezTo>
                  <a:cubicBezTo>
                    <a:pt x="10" y="451"/>
                    <a:pt x="14" y="359"/>
                    <a:pt x="15" y="268"/>
                  </a:cubicBezTo>
                  <a:cubicBezTo>
                    <a:pt x="15" y="224"/>
                    <a:pt x="17" y="179"/>
                    <a:pt x="19" y="135"/>
                  </a:cubicBezTo>
                  <a:cubicBezTo>
                    <a:pt x="21" y="111"/>
                    <a:pt x="22" y="88"/>
                    <a:pt x="24" y="64"/>
                  </a:cubicBezTo>
                  <a:cubicBezTo>
                    <a:pt x="25" y="45"/>
                    <a:pt x="25" y="22"/>
                    <a:pt x="33" y="4"/>
                  </a:cubicBezTo>
                  <a:cubicBezTo>
                    <a:pt x="35" y="0"/>
                    <a:pt x="25" y="0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936153" y="4838818"/>
              <a:ext cx="1033560" cy="93447"/>
            </a:xfrm>
            <a:custGeom>
              <a:avLst/>
              <a:gdLst>
                <a:gd name="T0" fmla="*/ 4 w 541"/>
                <a:gd name="T1" fmla="*/ 49 h 49"/>
                <a:gd name="T2" fmla="*/ 134 w 541"/>
                <a:gd name="T3" fmla="*/ 40 h 49"/>
                <a:gd name="T4" fmla="*/ 260 w 541"/>
                <a:gd name="T5" fmla="*/ 33 h 49"/>
                <a:gd name="T6" fmla="*/ 532 w 541"/>
                <a:gd name="T7" fmla="*/ 5 h 49"/>
                <a:gd name="T8" fmla="*/ 534 w 541"/>
                <a:gd name="T9" fmla="*/ 2 h 49"/>
                <a:gd name="T10" fmla="*/ 274 w 541"/>
                <a:gd name="T11" fmla="*/ 29 h 49"/>
                <a:gd name="T12" fmla="*/ 140 w 541"/>
                <a:gd name="T13" fmla="*/ 36 h 49"/>
                <a:gd name="T14" fmla="*/ 11 w 541"/>
                <a:gd name="T15" fmla="*/ 45 h 49"/>
                <a:gd name="T16" fmla="*/ 4 w 541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49">
                  <a:moveTo>
                    <a:pt x="4" y="49"/>
                  </a:moveTo>
                  <a:cubicBezTo>
                    <a:pt x="48" y="48"/>
                    <a:pt x="90" y="41"/>
                    <a:pt x="134" y="40"/>
                  </a:cubicBezTo>
                  <a:cubicBezTo>
                    <a:pt x="176" y="39"/>
                    <a:pt x="218" y="36"/>
                    <a:pt x="260" y="33"/>
                  </a:cubicBezTo>
                  <a:cubicBezTo>
                    <a:pt x="351" y="29"/>
                    <a:pt x="442" y="23"/>
                    <a:pt x="532" y="5"/>
                  </a:cubicBezTo>
                  <a:cubicBezTo>
                    <a:pt x="536" y="4"/>
                    <a:pt x="541" y="0"/>
                    <a:pt x="534" y="2"/>
                  </a:cubicBezTo>
                  <a:cubicBezTo>
                    <a:pt x="448" y="19"/>
                    <a:pt x="361" y="25"/>
                    <a:pt x="274" y="29"/>
                  </a:cubicBezTo>
                  <a:cubicBezTo>
                    <a:pt x="229" y="32"/>
                    <a:pt x="184" y="36"/>
                    <a:pt x="140" y="36"/>
                  </a:cubicBezTo>
                  <a:cubicBezTo>
                    <a:pt x="97" y="37"/>
                    <a:pt x="54" y="44"/>
                    <a:pt x="11" y="45"/>
                  </a:cubicBezTo>
                  <a:cubicBezTo>
                    <a:pt x="9" y="45"/>
                    <a:pt x="0" y="49"/>
                    <a:pt x="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1430780" y="4344998"/>
              <a:ext cx="160310" cy="74113"/>
            </a:xfrm>
            <a:custGeom>
              <a:avLst/>
              <a:gdLst>
                <a:gd name="T0" fmla="*/ 12 w 84"/>
                <a:gd name="T1" fmla="*/ 36 h 39"/>
                <a:gd name="T2" fmla="*/ 43 w 84"/>
                <a:gd name="T3" fmla="*/ 11 h 39"/>
                <a:gd name="T4" fmla="*/ 73 w 84"/>
                <a:gd name="T5" fmla="*/ 33 h 39"/>
                <a:gd name="T6" fmla="*/ 81 w 84"/>
                <a:gd name="T7" fmla="*/ 29 h 39"/>
                <a:gd name="T8" fmla="*/ 51 w 84"/>
                <a:gd name="T9" fmla="*/ 2 h 39"/>
                <a:gd name="T10" fmla="*/ 4 w 84"/>
                <a:gd name="T11" fmla="*/ 35 h 39"/>
                <a:gd name="T12" fmla="*/ 12 w 84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9">
                  <a:moveTo>
                    <a:pt x="12" y="36"/>
                  </a:moveTo>
                  <a:cubicBezTo>
                    <a:pt x="21" y="27"/>
                    <a:pt x="31" y="17"/>
                    <a:pt x="43" y="11"/>
                  </a:cubicBezTo>
                  <a:cubicBezTo>
                    <a:pt x="60" y="2"/>
                    <a:pt x="66" y="24"/>
                    <a:pt x="73" y="33"/>
                  </a:cubicBezTo>
                  <a:cubicBezTo>
                    <a:pt x="75" y="36"/>
                    <a:pt x="84" y="33"/>
                    <a:pt x="81" y="29"/>
                  </a:cubicBezTo>
                  <a:cubicBezTo>
                    <a:pt x="73" y="18"/>
                    <a:pt x="68" y="0"/>
                    <a:pt x="51" y="2"/>
                  </a:cubicBezTo>
                  <a:cubicBezTo>
                    <a:pt x="32" y="5"/>
                    <a:pt x="16" y="23"/>
                    <a:pt x="4" y="35"/>
                  </a:cubicBezTo>
                  <a:cubicBezTo>
                    <a:pt x="0" y="38"/>
                    <a:pt x="9" y="39"/>
                    <a:pt x="12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1906072" y="4784039"/>
              <a:ext cx="84586" cy="131310"/>
            </a:xfrm>
            <a:custGeom>
              <a:avLst/>
              <a:gdLst>
                <a:gd name="T0" fmla="*/ 3 w 44"/>
                <a:gd name="T1" fmla="*/ 4 h 69"/>
                <a:gd name="T2" fmla="*/ 15 w 44"/>
                <a:gd name="T3" fmla="*/ 15 h 69"/>
                <a:gd name="T4" fmla="*/ 30 w 44"/>
                <a:gd name="T5" fmla="*/ 33 h 69"/>
                <a:gd name="T6" fmla="*/ 21 w 44"/>
                <a:gd name="T7" fmla="*/ 67 h 69"/>
                <a:gd name="T8" fmla="*/ 29 w 44"/>
                <a:gd name="T9" fmla="*/ 67 h 69"/>
                <a:gd name="T10" fmla="*/ 40 w 44"/>
                <a:gd name="T11" fmla="*/ 30 h 69"/>
                <a:gd name="T12" fmla="*/ 24 w 44"/>
                <a:gd name="T13" fmla="*/ 11 h 69"/>
                <a:gd name="T14" fmla="*/ 11 w 44"/>
                <a:gd name="T15" fmla="*/ 0 h 69"/>
                <a:gd name="T16" fmla="*/ 3 w 44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9">
                  <a:moveTo>
                    <a:pt x="3" y="4"/>
                  </a:moveTo>
                  <a:cubicBezTo>
                    <a:pt x="8" y="5"/>
                    <a:pt x="12" y="11"/>
                    <a:pt x="15" y="15"/>
                  </a:cubicBezTo>
                  <a:cubicBezTo>
                    <a:pt x="20" y="19"/>
                    <a:pt x="29" y="26"/>
                    <a:pt x="30" y="33"/>
                  </a:cubicBezTo>
                  <a:cubicBezTo>
                    <a:pt x="34" y="48"/>
                    <a:pt x="35" y="57"/>
                    <a:pt x="21" y="67"/>
                  </a:cubicBezTo>
                  <a:cubicBezTo>
                    <a:pt x="19" y="69"/>
                    <a:pt x="28" y="68"/>
                    <a:pt x="29" y="67"/>
                  </a:cubicBezTo>
                  <a:cubicBezTo>
                    <a:pt x="44" y="56"/>
                    <a:pt x="44" y="46"/>
                    <a:pt x="40" y="30"/>
                  </a:cubicBezTo>
                  <a:cubicBezTo>
                    <a:pt x="38" y="23"/>
                    <a:pt x="30" y="17"/>
                    <a:pt x="24" y="11"/>
                  </a:cubicBezTo>
                  <a:cubicBezTo>
                    <a:pt x="21" y="7"/>
                    <a:pt x="16" y="2"/>
                    <a:pt x="11" y="0"/>
                  </a:cubicBezTo>
                  <a:cubicBezTo>
                    <a:pt x="8" y="0"/>
                    <a:pt x="0" y="3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601838" y="4974156"/>
              <a:ext cx="271481" cy="256175"/>
            </a:xfrm>
            <a:custGeom>
              <a:avLst/>
              <a:gdLst>
                <a:gd name="T0" fmla="*/ 111 w 142"/>
                <a:gd name="T1" fmla="*/ 35 h 134"/>
                <a:gd name="T2" fmla="*/ 45 w 142"/>
                <a:gd name="T3" fmla="*/ 3 h 134"/>
                <a:gd name="T4" fmla="*/ 48 w 142"/>
                <a:gd name="T5" fmla="*/ 73 h 134"/>
                <a:gd name="T6" fmla="*/ 66 w 142"/>
                <a:gd name="T7" fmla="*/ 92 h 134"/>
                <a:gd name="T8" fmla="*/ 78 w 142"/>
                <a:gd name="T9" fmla="*/ 106 h 134"/>
                <a:gd name="T10" fmla="*/ 74 w 142"/>
                <a:gd name="T11" fmla="*/ 122 h 134"/>
                <a:gd name="T12" fmla="*/ 108 w 142"/>
                <a:gd name="T13" fmla="*/ 122 h 134"/>
                <a:gd name="T14" fmla="*/ 79 w 142"/>
                <a:gd name="T15" fmla="*/ 83 h 134"/>
                <a:gd name="T16" fmla="*/ 86 w 142"/>
                <a:gd name="T17" fmla="*/ 84 h 134"/>
                <a:gd name="T18" fmla="*/ 112 w 142"/>
                <a:gd name="T19" fmla="*/ 109 h 134"/>
                <a:gd name="T20" fmla="*/ 84 w 142"/>
                <a:gd name="T21" fmla="*/ 116 h 134"/>
                <a:gd name="T22" fmla="*/ 87 w 142"/>
                <a:gd name="T23" fmla="*/ 103 h 134"/>
                <a:gd name="T24" fmla="*/ 68 w 142"/>
                <a:gd name="T25" fmla="*/ 81 h 134"/>
                <a:gd name="T26" fmla="*/ 46 w 142"/>
                <a:gd name="T27" fmla="*/ 56 h 134"/>
                <a:gd name="T28" fmla="*/ 57 w 142"/>
                <a:gd name="T29" fmla="*/ 7 h 134"/>
                <a:gd name="T30" fmla="*/ 102 w 142"/>
                <a:gd name="T31" fmla="*/ 36 h 134"/>
                <a:gd name="T32" fmla="*/ 111 w 142"/>
                <a:gd name="T33" fmla="*/ 3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34">
                  <a:moveTo>
                    <a:pt x="111" y="35"/>
                  </a:moveTo>
                  <a:cubicBezTo>
                    <a:pt x="133" y="18"/>
                    <a:pt x="58" y="2"/>
                    <a:pt x="45" y="3"/>
                  </a:cubicBezTo>
                  <a:cubicBezTo>
                    <a:pt x="0" y="6"/>
                    <a:pt x="33" y="55"/>
                    <a:pt x="48" y="73"/>
                  </a:cubicBezTo>
                  <a:cubicBezTo>
                    <a:pt x="53" y="79"/>
                    <a:pt x="60" y="86"/>
                    <a:pt x="66" y="92"/>
                  </a:cubicBezTo>
                  <a:cubicBezTo>
                    <a:pt x="70" y="97"/>
                    <a:pt x="75" y="100"/>
                    <a:pt x="78" y="106"/>
                  </a:cubicBezTo>
                  <a:cubicBezTo>
                    <a:pt x="79" y="110"/>
                    <a:pt x="72" y="119"/>
                    <a:pt x="74" y="122"/>
                  </a:cubicBezTo>
                  <a:cubicBezTo>
                    <a:pt x="81" y="134"/>
                    <a:pt x="98" y="128"/>
                    <a:pt x="108" y="122"/>
                  </a:cubicBezTo>
                  <a:cubicBezTo>
                    <a:pt x="142" y="103"/>
                    <a:pt x="109" y="66"/>
                    <a:pt x="79" y="83"/>
                  </a:cubicBezTo>
                  <a:cubicBezTo>
                    <a:pt x="75" y="86"/>
                    <a:pt x="84" y="84"/>
                    <a:pt x="86" y="84"/>
                  </a:cubicBezTo>
                  <a:cubicBezTo>
                    <a:pt x="104" y="74"/>
                    <a:pt x="114" y="98"/>
                    <a:pt x="112" y="109"/>
                  </a:cubicBezTo>
                  <a:cubicBezTo>
                    <a:pt x="109" y="124"/>
                    <a:pt x="84" y="118"/>
                    <a:pt x="84" y="116"/>
                  </a:cubicBezTo>
                  <a:cubicBezTo>
                    <a:pt x="86" y="111"/>
                    <a:pt x="87" y="109"/>
                    <a:pt x="87" y="103"/>
                  </a:cubicBezTo>
                  <a:cubicBezTo>
                    <a:pt x="87" y="97"/>
                    <a:pt x="71" y="84"/>
                    <a:pt x="68" y="81"/>
                  </a:cubicBezTo>
                  <a:cubicBezTo>
                    <a:pt x="59" y="73"/>
                    <a:pt x="52" y="65"/>
                    <a:pt x="46" y="56"/>
                  </a:cubicBezTo>
                  <a:cubicBezTo>
                    <a:pt x="34" y="40"/>
                    <a:pt x="15" y="0"/>
                    <a:pt x="57" y="7"/>
                  </a:cubicBezTo>
                  <a:cubicBezTo>
                    <a:pt x="64" y="8"/>
                    <a:pt x="118" y="24"/>
                    <a:pt x="102" y="36"/>
                  </a:cubicBezTo>
                  <a:cubicBezTo>
                    <a:pt x="100" y="37"/>
                    <a:pt x="109" y="36"/>
                    <a:pt x="1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704952" y="5212608"/>
              <a:ext cx="229590" cy="139365"/>
            </a:xfrm>
            <a:custGeom>
              <a:avLst/>
              <a:gdLst>
                <a:gd name="T0" fmla="*/ 120 w 120"/>
                <a:gd name="T1" fmla="*/ 49 h 73"/>
                <a:gd name="T2" fmla="*/ 81 w 120"/>
                <a:gd name="T3" fmla="*/ 30 h 73"/>
                <a:gd name="T4" fmla="*/ 53 w 120"/>
                <a:gd name="T5" fmla="*/ 50 h 73"/>
                <a:gd name="T6" fmla="*/ 19 w 120"/>
                <a:gd name="T7" fmla="*/ 53 h 73"/>
                <a:gd name="T8" fmla="*/ 22 w 120"/>
                <a:gd name="T9" fmla="*/ 26 h 73"/>
                <a:gd name="T10" fmla="*/ 13 w 120"/>
                <a:gd name="T11" fmla="*/ 27 h 73"/>
                <a:gd name="T12" fmla="*/ 36 w 120"/>
                <a:gd name="T13" fmla="*/ 67 h 73"/>
                <a:gd name="T14" fmla="*/ 110 w 120"/>
                <a:gd name="T15" fmla="*/ 51 h 73"/>
                <a:gd name="T16" fmla="*/ 120 w 120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3">
                  <a:moveTo>
                    <a:pt x="120" y="49"/>
                  </a:moveTo>
                  <a:cubicBezTo>
                    <a:pt x="117" y="26"/>
                    <a:pt x="103" y="20"/>
                    <a:pt x="81" y="30"/>
                  </a:cubicBezTo>
                  <a:cubicBezTo>
                    <a:pt x="71" y="35"/>
                    <a:pt x="61" y="43"/>
                    <a:pt x="53" y="50"/>
                  </a:cubicBezTo>
                  <a:cubicBezTo>
                    <a:pt x="43" y="59"/>
                    <a:pt x="29" y="66"/>
                    <a:pt x="19" y="53"/>
                  </a:cubicBezTo>
                  <a:cubicBezTo>
                    <a:pt x="13" y="45"/>
                    <a:pt x="15" y="34"/>
                    <a:pt x="22" y="26"/>
                  </a:cubicBezTo>
                  <a:cubicBezTo>
                    <a:pt x="24" y="23"/>
                    <a:pt x="14" y="25"/>
                    <a:pt x="13" y="27"/>
                  </a:cubicBezTo>
                  <a:cubicBezTo>
                    <a:pt x="0" y="43"/>
                    <a:pt x="11" y="73"/>
                    <a:pt x="36" y="67"/>
                  </a:cubicBezTo>
                  <a:cubicBezTo>
                    <a:pt x="59" y="61"/>
                    <a:pt x="104" y="0"/>
                    <a:pt x="110" y="51"/>
                  </a:cubicBezTo>
                  <a:cubicBezTo>
                    <a:pt x="111" y="54"/>
                    <a:pt x="120" y="52"/>
                    <a:pt x="120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966765" y="5302833"/>
              <a:ext cx="82169" cy="79752"/>
            </a:xfrm>
            <a:custGeom>
              <a:avLst/>
              <a:gdLst>
                <a:gd name="T0" fmla="*/ 38 w 43"/>
                <a:gd name="T1" fmla="*/ 4 h 42"/>
                <a:gd name="T2" fmla="*/ 6 w 43"/>
                <a:gd name="T3" fmla="*/ 9 h 42"/>
                <a:gd name="T4" fmla="*/ 8 w 43"/>
                <a:gd name="T5" fmla="*/ 38 h 42"/>
                <a:gd name="T6" fmla="*/ 17 w 43"/>
                <a:gd name="T7" fmla="*/ 36 h 42"/>
                <a:gd name="T8" fmla="*/ 13 w 43"/>
                <a:gd name="T9" fmla="*/ 14 h 42"/>
                <a:gd name="T10" fmla="*/ 32 w 43"/>
                <a:gd name="T11" fmla="*/ 10 h 42"/>
                <a:gd name="T12" fmla="*/ 38 w 43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2">
                  <a:moveTo>
                    <a:pt x="38" y="4"/>
                  </a:moveTo>
                  <a:cubicBezTo>
                    <a:pt x="28" y="2"/>
                    <a:pt x="14" y="0"/>
                    <a:pt x="6" y="9"/>
                  </a:cubicBezTo>
                  <a:cubicBezTo>
                    <a:pt x="0" y="17"/>
                    <a:pt x="4" y="30"/>
                    <a:pt x="8" y="38"/>
                  </a:cubicBezTo>
                  <a:cubicBezTo>
                    <a:pt x="9" y="42"/>
                    <a:pt x="18" y="39"/>
                    <a:pt x="17" y="36"/>
                  </a:cubicBezTo>
                  <a:cubicBezTo>
                    <a:pt x="14" y="29"/>
                    <a:pt x="12" y="22"/>
                    <a:pt x="13" y="14"/>
                  </a:cubicBezTo>
                  <a:cubicBezTo>
                    <a:pt x="15" y="5"/>
                    <a:pt x="25" y="8"/>
                    <a:pt x="32" y="10"/>
                  </a:cubicBezTo>
                  <a:cubicBezTo>
                    <a:pt x="35" y="11"/>
                    <a:pt x="43" y="6"/>
                    <a:pt x="3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823372" y="5380974"/>
              <a:ext cx="143393" cy="79752"/>
            </a:xfrm>
            <a:custGeom>
              <a:avLst/>
              <a:gdLst>
                <a:gd name="T0" fmla="*/ 69 w 75"/>
                <a:gd name="T1" fmla="*/ 36 h 42"/>
                <a:gd name="T2" fmla="*/ 10 w 75"/>
                <a:gd name="T3" fmla="*/ 5 h 42"/>
                <a:gd name="T4" fmla="*/ 0 w 75"/>
                <a:gd name="T5" fmla="*/ 6 h 42"/>
                <a:gd name="T6" fmla="*/ 65 w 75"/>
                <a:gd name="T7" fmla="*/ 42 h 42"/>
                <a:gd name="T8" fmla="*/ 69 w 75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69" y="36"/>
                  </a:moveTo>
                  <a:cubicBezTo>
                    <a:pt x="50" y="35"/>
                    <a:pt x="10" y="27"/>
                    <a:pt x="10" y="5"/>
                  </a:cubicBezTo>
                  <a:cubicBezTo>
                    <a:pt x="10" y="0"/>
                    <a:pt x="0" y="2"/>
                    <a:pt x="0" y="6"/>
                  </a:cubicBezTo>
                  <a:cubicBezTo>
                    <a:pt x="1" y="32"/>
                    <a:pt x="44" y="40"/>
                    <a:pt x="65" y="42"/>
                  </a:cubicBezTo>
                  <a:cubicBezTo>
                    <a:pt x="70" y="42"/>
                    <a:pt x="75" y="37"/>
                    <a:pt x="69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812094" y="5361640"/>
              <a:ext cx="103114" cy="140977"/>
            </a:xfrm>
            <a:custGeom>
              <a:avLst/>
              <a:gdLst>
                <a:gd name="T0" fmla="*/ 43 w 54"/>
                <a:gd name="T1" fmla="*/ 3 h 74"/>
                <a:gd name="T2" fmla="*/ 2 w 54"/>
                <a:gd name="T3" fmla="*/ 69 h 74"/>
                <a:gd name="T4" fmla="*/ 11 w 54"/>
                <a:gd name="T5" fmla="*/ 68 h 74"/>
                <a:gd name="T6" fmla="*/ 50 w 54"/>
                <a:gd name="T7" fmla="*/ 7 h 74"/>
                <a:gd name="T8" fmla="*/ 43 w 54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43" y="3"/>
                  </a:moveTo>
                  <a:cubicBezTo>
                    <a:pt x="22" y="20"/>
                    <a:pt x="8" y="43"/>
                    <a:pt x="2" y="69"/>
                  </a:cubicBezTo>
                  <a:cubicBezTo>
                    <a:pt x="0" y="74"/>
                    <a:pt x="10" y="73"/>
                    <a:pt x="11" y="68"/>
                  </a:cubicBezTo>
                  <a:cubicBezTo>
                    <a:pt x="17" y="45"/>
                    <a:pt x="30" y="23"/>
                    <a:pt x="50" y="7"/>
                  </a:cubicBezTo>
                  <a:cubicBezTo>
                    <a:pt x="54" y="3"/>
                    <a:pt x="47" y="0"/>
                    <a:pt x="4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804038" y="5538868"/>
              <a:ext cx="185283" cy="86197"/>
            </a:xfrm>
            <a:custGeom>
              <a:avLst/>
              <a:gdLst>
                <a:gd name="T0" fmla="*/ 86 w 97"/>
                <a:gd name="T1" fmla="*/ 2 h 45"/>
                <a:gd name="T2" fmla="*/ 6 w 97"/>
                <a:gd name="T3" fmla="*/ 41 h 45"/>
                <a:gd name="T4" fmla="*/ 12 w 97"/>
                <a:gd name="T5" fmla="*/ 43 h 45"/>
                <a:gd name="T6" fmla="*/ 95 w 97"/>
                <a:gd name="T7" fmla="*/ 2 h 45"/>
                <a:gd name="T8" fmla="*/ 86 w 97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86" y="2"/>
                  </a:moveTo>
                  <a:cubicBezTo>
                    <a:pt x="65" y="23"/>
                    <a:pt x="32" y="28"/>
                    <a:pt x="6" y="41"/>
                  </a:cubicBezTo>
                  <a:cubicBezTo>
                    <a:pt x="0" y="44"/>
                    <a:pt x="9" y="45"/>
                    <a:pt x="12" y="43"/>
                  </a:cubicBezTo>
                  <a:cubicBezTo>
                    <a:pt x="40" y="30"/>
                    <a:pt x="72" y="25"/>
                    <a:pt x="95" y="2"/>
                  </a:cubicBezTo>
                  <a:cubicBezTo>
                    <a:pt x="97" y="0"/>
                    <a:pt x="88" y="0"/>
                    <a:pt x="8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869290" y="5525979"/>
              <a:ext cx="89419" cy="108753"/>
            </a:xfrm>
            <a:custGeom>
              <a:avLst/>
              <a:gdLst>
                <a:gd name="T0" fmla="*/ 7 w 47"/>
                <a:gd name="T1" fmla="*/ 7 h 57"/>
                <a:gd name="T2" fmla="*/ 36 w 47"/>
                <a:gd name="T3" fmla="*/ 54 h 57"/>
                <a:gd name="T4" fmla="*/ 45 w 47"/>
                <a:gd name="T5" fmla="*/ 50 h 57"/>
                <a:gd name="T6" fmla="*/ 10 w 47"/>
                <a:gd name="T7" fmla="*/ 1 h 57"/>
                <a:gd name="T8" fmla="*/ 7 w 47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7">
                  <a:moveTo>
                    <a:pt x="7" y="7"/>
                  </a:moveTo>
                  <a:cubicBezTo>
                    <a:pt x="25" y="9"/>
                    <a:pt x="29" y="41"/>
                    <a:pt x="36" y="54"/>
                  </a:cubicBezTo>
                  <a:cubicBezTo>
                    <a:pt x="38" y="57"/>
                    <a:pt x="47" y="54"/>
                    <a:pt x="45" y="50"/>
                  </a:cubicBezTo>
                  <a:cubicBezTo>
                    <a:pt x="36" y="34"/>
                    <a:pt x="34" y="4"/>
                    <a:pt x="10" y="1"/>
                  </a:cubicBezTo>
                  <a:cubicBezTo>
                    <a:pt x="6" y="0"/>
                    <a:pt x="0" y="6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638089" y="4270884"/>
              <a:ext cx="108753" cy="306926"/>
            </a:xfrm>
            <a:custGeom>
              <a:avLst/>
              <a:gdLst>
                <a:gd name="T0" fmla="*/ 10 w 57"/>
                <a:gd name="T1" fmla="*/ 120 h 161"/>
                <a:gd name="T2" fmla="*/ 18 w 57"/>
                <a:gd name="T3" fmla="*/ 58 h 161"/>
                <a:gd name="T4" fmla="*/ 18 w 57"/>
                <a:gd name="T5" fmla="*/ 4 h 161"/>
                <a:gd name="T6" fmla="*/ 8 w 57"/>
                <a:gd name="T7" fmla="*/ 6 h 161"/>
                <a:gd name="T8" fmla="*/ 47 w 57"/>
                <a:gd name="T9" fmla="*/ 158 h 161"/>
                <a:gd name="T10" fmla="*/ 56 w 57"/>
                <a:gd name="T11" fmla="*/ 155 h 161"/>
                <a:gd name="T12" fmla="*/ 18 w 57"/>
                <a:gd name="T13" fmla="*/ 3 h 161"/>
                <a:gd name="T14" fmla="*/ 8 w 57"/>
                <a:gd name="T15" fmla="*/ 5 h 161"/>
                <a:gd name="T16" fmla="*/ 8 w 57"/>
                <a:gd name="T17" fmla="*/ 49 h 161"/>
                <a:gd name="T18" fmla="*/ 0 w 57"/>
                <a:gd name="T19" fmla="*/ 121 h 161"/>
                <a:gd name="T20" fmla="*/ 10 w 57"/>
                <a:gd name="T21" fmla="*/ 12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1">
                  <a:moveTo>
                    <a:pt x="10" y="120"/>
                  </a:moveTo>
                  <a:cubicBezTo>
                    <a:pt x="11" y="99"/>
                    <a:pt x="17" y="79"/>
                    <a:pt x="18" y="58"/>
                  </a:cubicBezTo>
                  <a:cubicBezTo>
                    <a:pt x="19" y="40"/>
                    <a:pt x="14" y="22"/>
                    <a:pt x="18" y="4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28" y="55"/>
                    <a:pt x="39" y="106"/>
                    <a:pt x="47" y="158"/>
                  </a:cubicBezTo>
                  <a:cubicBezTo>
                    <a:pt x="47" y="161"/>
                    <a:pt x="57" y="159"/>
                    <a:pt x="56" y="155"/>
                  </a:cubicBezTo>
                  <a:cubicBezTo>
                    <a:pt x="48" y="103"/>
                    <a:pt x="37" y="52"/>
                    <a:pt x="18" y="3"/>
                  </a:cubicBezTo>
                  <a:cubicBezTo>
                    <a:pt x="16" y="0"/>
                    <a:pt x="9" y="2"/>
                    <a:pt x="8" y="5"/>
                  </a:cubicBezTo>
                  <a:cubicBezTo>
                    <a:pt x="5" y="19"/>
                    <a:pt x="7" y="34"/>
                    <a:pt x="8" y="49"/>
                  </a:cubicBezTo>
                  <a:cubicBezTo>
                    <a:pt x="9" y="73"/>
                    <a:pt x="1" y="96"/>
                    <a:pt x="0" y="121"/>
                  </a:cubicBezTo>
                  <a:cubicBezTo>
                    <a:pt x="0" y="125"/>
                    <a:pt x="10" y="123"/>
                    <a:pt x="1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33471" y="4100907"/>
              <a:ext cx="476098" cy="625936"/>
            </a:xfrm>
            <a:custGeom>
              <a:avLst/>
              <a:gdLst>
                <a:gd name="T0" fmla="*/ 132 w 249"/>
                <a:gd name="T1" fmla="*/ 55 h 328"/>
                <a:gd name="T2" fmla="*/ 6 w 249"/>
                <a:gd name="T3" fmla="*/ 163 h 328"/>
                <a:gd name="T4" fmla="*/ 125 w 249"/>
                <a:gd name="T5" fmla="*/ 320 h 328"/>
                <a:gd name="T6" fmla="*/ 229 w 249"/>
                <a:gd name="T7" fmla="*/ 135 h 328"/>
                <a:gd name="T8" fmla="*/ 138 w 249"/>
                <a:gd name="T9" fmla="*/ 39 h 328"/>
                <a:gd name="T10" fmla="*/ 33 w 249"/>
                <a:gd name="T11" fmla="*/ 104 h 328"/>
                <a:gd name="T12" fmla="*/ 19 w 249"/>
                <a:gd name="T13" fmla="*/ 130 h 328"/>
                <a:gd name="T14" fmla="*/ 29 w 249"/>
                <a:gd name="T15" fmla="*/ 129 h 328"/>
                <a:gd name="T16" fmla="*/ 152 w 249"/>
                <a:gd name="T17" fmla="*/ 50 h 328"/>
                <a:gd name="T18" fmla="*/ 219 w 249"/>
                <a:gd name="T19" fmla="*/ 138 h 328"/>
                <a:gd name="T20" fmla="*/ 132 w 249"/>
                <a:gd name="T21" fmla="*/ 314 h 328"/>
                <a:gd name="T22" fmla="*/ 16 w 249"/>
                <a:gd name="T23" fmla="*/ 191 h 328"/>
                <a:gd name="T24" fmla="*/ 29 w 249"/>
                <a:gd name="T25" fmla="*/ 111 h 328"/>
                <a:gd name="T26" fmla="*/ 123 w 249"/>
                <a:gd name="T27" fmla="*/ 59 h 328"/>
                <a:gd name="T28" fmla="*/ 132 w 249"/>
                <a:gd name="T29" fmla="*/ 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328">
                  <a:moveTo>
                    <a:pt x="132" y="55"/>
                  </a:moveTo>
                  <a:cubicBezTo>
                    <a:pt x="68" y="0"/>
                    <a:pt x="11" y="115"/>
                    <a:pt x="6" y="163"/>
                  </a:cubicBezTo>
                  <a:cubicBezTo>
                    <a:pt x="0" y="232"/>
                    <a:pt x="37" y="326"/>
                    <a:pt x="125" y="320"/>
                  </a:cubicBezTo>
                  <a:cubicBezTo>
                    <a:pt x="222" y="312"/>
                    <a:pt x="249" y="210"/>
                    <a:pt x="229" y="135"/>
                  </a:cubicBezTo>
                  <a:cubicBezTo>
                    <a:pt x="217" y="91"/>
                    <a:pt x="188" y="48"/>
                    <a:pt x="138" y="39"/>
                  </a:cubicBezTo>
                  <a:cubicBezTo>
                    <a:pt x="90" y="31"/>
                    <a:pt x="54" y="69"/>
                    <a:pt x="33" y="104"/>
                  </a:cubicBezTo>
                  <a:cubicBezTo>
                    <a:pt x="28" y="112"/>
                    <a:pt x="24" y="121"/>
                    <a:pt x="19" y="130"/>
                  </a:cubicBezTo>
                  <a:cubicBezTo>
                    <a:pt x="18" y="133"/>
                    <a:pt x="27" y="132"/>
                    <a:pt x="29" y="129"/>
                  </a:cubicBezTo>
                  <a:cubicBezTo>
                    <a:pt x="53" y="83"/>
                    <a:pt x="86" y="26"/>
                    <a:pt x="152" y="50"/>
                  </a:cubicBezTo>
                  <a:cubicBezTo>
                    <a:pt x="190" y="64"/>
                    <a:pt x="209" y="103"/>
                    <a:pt x="219" y="138"/>
                  </a:cubicBezTo>
                  <a:cubicBezTo>
                    <a:pt x="240" y="207"/>
                    <a:pt x="218" y="299"/>
                    <a:pt x="132" y="314"/>
                  </a:cubicBezTo>
                  <a:cubicBezTo>
                    <a:pt x="58" y="328"/>
                    <a:pt x="22" y="247"/>
                    <a:pt x="16" y="191"/>
                  </a:cubicBezTo>
                  <a:cubicBezTo>
                    <a:pt x="13" y="164"/>
                    <a:pt x="17" y="136"/>
                    <a:pt x="29" y="111"/>
                  </a:cubicBezTo>
                  <a:cubicBezTo>
                    <a:pt x="44" y="79"/>
                    <a:pt x="83" y="24"/>
                    <a:pt x="123" y="59"/>
                  </a:cubicBezTo>
                  <a:cubicBezTo>
                    <a:pt x="126" y="61"/>
                    <a:pt x="135" y="57"/>
                    <a:pt x="132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498723" y="3606280"/>
              <a:ext cx="122448" cy="418096"/>
            </a:xfrm>
            <a:custGeom>
              <a:avLst/>
              <a:gdLst>
                <a:gd name="T0" fmla="*/ 54 w 64"/>
                <a:gd name="T1" fmla="*/ 208 h 219"/>
                <a:gd name="T2" fmla="*/ 54 w 64"/>
                <a:gd name="T3" fmla="*/ 215 h 219"/>
                <a:gd name="T4" fmla="*/ 64 w 64"/>
                <a:gd name="T5" fmla="*/ 213 h 219"/>
                <a:gd name="T6" fmla="*/ 10 w 64"/>
                <a:gd name="T7" fmla="*/ 3 h 219"/>
                <a:gd name="T8" fmla="*/ 0 w 64"/>
                <a:gd name="T9" fmla="*/ 5 h 219"/>
                <a:gd name="T10" fmla="*/ 0 w 64"/>
                <a:gd name="T11" fmla="*/ 12 h 219"/>
                <a:gd name="T12" fmla="*/ 10 w 64"/>
                <a:gd name="T13" fmla="*/ 11 h 219"/>
                <a:gd name="T14" fmla="*/ 10 w 64"/>
                <a:gd name="T15" fmla="*/ 4 h 219"/>
                <a:gd name="T16" fmla="*/ 0 w 64"/>
                <a:gd name="T17" fmla="*/ 6 h 219"/>
                <a:gd name="T18" fmla="*/ 54 w 64"/>
                <a:gd name="T19" fmla="*/ 216 h 219"/>
                <a:gd name="T20" fmla="*/ 64 w 64"/>
                <a:gd name="T21" fmla="*/ 214 h 219"/>
                <a:gd name="T22" fmla="*/ 64 w 64"/>
                <a:gd name="T23" fmla="*/ 207 h 219"/>
                <a:gd name="T24" fmla="*/ 54 w 64"/>
                <a:gd name="T25" fmla="*/ 20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19">
                  <a:moveTo>
                    <a:pt x="54" y="208"/>
                  </a:moveTo>
                  <a:cubicBezTo>
                    <a:pt x="54" y="215"/>
                    <a:pt x="54" y="215"/>
                    <a:pt x="54" y="215"/>
                  </a:cubicBezTo>
                  <a:cubicBezTo>
                    <a:pt x="57" y="215"/>
                    <a:pt x="61" y="214"/>
                    <a:pt x="64" y="213"/>
                  </a:cubicBezTo>
                  <a:cubicBezTo>
                    <a:pt x="59" y="141"/>
                    <a:pt x="30" y="73"/>
                    <a:pt x="10" y="3"/>
                  </a:cubicBezTo>
                  <a:cubicBezTo>
                    <a:pt x="9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10" y="15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5"/>
                    <a:pt x="4" y="5"/>
                    <a:pt x="0" y="6"/>
                  </a:cubicBezTo>
                  <a:cubicBezTo>
                    <a:pt x="20" y="76"/>
                    <a:pt x="49" y="143"/>
                    <a:pt x="54" y="216"/>
                  </a:cubicBezTo>
                  <a:cubicBezTo>
                    <a:pt x="54" y="219"/>
                    <a:pt x="64" y="218"/>
                    <a:pt x="64" y="214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3"/>
                    <a:pt x="54" y="204"/>
                    <a:pt x="54" y="2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405276" y="3528139"/>
              <a:ext cx="244091" cy="162727"/>
            </a:xfrm>
            <a:custGeom>
              <a:avLst/>
              <a:gdLst>
                <a:gd name="T0" fmla="*/ 12 w 128"/>
                <a:gd name="T1" fmla="*/ 83 h 85"/>
                <a:gd name="T2" fmla="*/ 41 w 128"/>
                <a:gd name="T3" fmla="*/ 32 h 85"/>
                <a:gd name="T4" fmla="*/ 116 w 128"/>
                <a:gd name="T5" fmla="*/ 37 h 85"/>
                <a:gd name="T6" fmla="*/ 123 w 128"/>
                <a:gd name="T7" fmla="*/ 32 h 85"/>
                <a:gd name="T8" fmla="*/ 51 w 128"/>
                <a:gd name="T9" fmla="*/ 11 h 85"/>
                <a:gd name="T10" fmla="*/ 4 w 128"/>
                <a:gd name="T11" fmla="*/ 81 h 85"/>
                <a:gd name="T12" fmla="*/ 12 w 128"/>
                <a:gd name="T13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85">
                  <a:moveTo>
                    <a:pt x="12" y="83"/>
                  </a:moveTo>
                  <a:cubicBezTo>
                    <a:pt x="28" y="69"/>
                    <a:pt x="31" y="50"/>
                    <a:pt x="41" y="32"/>
                  </a:cubicBezTo>
                  <a:cubicBezTo>
                    <a:pt x="58" y="0"/>
                    <a:pt x="93" y="27"/>
                    <a:pt x="116" y="37"/>
                  </a:cubicBezTo>
                  <a:cubicBezTo>
                    <a:pt x="119" y="39"/>
                    <a:pt x="128" y="34"/>
                    <a:pt x="123" y="32"/>
                  </a:cubicBezTo>
                  <a:cubicBezTo>
                    <a:pt x="101" y="23"/>
                    <a:pt x="77" y="4"/>
                    <a:pt x="51" y="11"/>
                  </a:cubicBezTo>
                  <a:cubicBezTo>
                    <a:pt x="24" y="19"/>
                    <a:pt x="23" y="64"/>
                    <a:pt x="4" y="81"/>
                  </a:cubicBezTo>
                  <a:cubicBezTo>
                    <a:pt x="0" y="85"/>
                    <a:pt x="9" y="85"/>
                    <a:pt x="12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8255102" y="5341975"/>
            <a:ext cx="3834230" cy="1338199"/>
            <a:chOff x="9039353" y="5621961"/>
            <a:chExt cx="2986742" cy="1042414"/>
          </a:xfrm>
        </p:grpSpPr>
        <p:grpSp>
          <p:nvGrpSpPr>
            <p:cNvPr id="10" name="组合 9"/>
            <p:cNvGrpSpPr/>
            <p:nvPr/>
          </p:nvGrpSpPr>
          <p:grpSpPr>
            <a:xfrm>
              <a:off x="9696717" y="5621961"/>
              <a:ext cx="2329378" cy="1042414"/>
              <a:chOff x="9595413" y="5666311"/>
              <a:chExt cx="2407533" cy="1077389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95413" y="5666311"/>
                <a:ext cx="2407533" cy="963089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86662" y="6094767"/>
                <a:ext cx="1516284" cy="648933"/>
              </a:xfrm>
              <a:prstGeom prst="rect">
                <a:avLst/>
              </a:prstGeom>
            </p:spPr>
          </p:pic>
        </p:grp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9353" y="6350441"/>
              <a:ext cx="657364" cy="116674"/>
            </a:xfrm>
            <a:prstGeom prst="rect">
              <a:avLst/>
            </a:prstGeom>
          </p:spPr>
        </p:pic>
      </p:grpSp>
      <p:grpSp>
        <p:nvGrpSpPr>
          <p:cNvPr id="39" name="Group 30"/>
          <p:cNvGrpSpPr>
            <a:grpSpLocks noChangeAspect="1"/>
          </p:cNvGrpSpPr>
          <p:nvPr/>
        </p:nvGrpSpPr>
        <p:grpSpPr bwMode="auto">
          <a:xfrm>
            <a:off x="8947230" y="252311"/>
            <a:ext cx="2839204" cy="1789575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41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26" name="图片 1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9" y="294807"/>
            <a:ext cx="976686" cy="1603426"/>
          </a:xfrm>
          <a:prstGeom prst="rect">
            <a:avLst/>
          </a:prstGeom>
        </p:spPr>
      </p:pic>
      <p:sp>
        <p:nvSpPr>
          <p:cNvPr id="132" name="Freeform 116"/>
          <p:cNvSpPr>
            <a:spLocks noEditPoints="1"/>
          </p:cNvSpPr>
          <p:nvPr/>
        </p:nvSpPr>
        <p:spPr bwMode="auto">
          <a:xfrm>
            <a:off x="7106310" y="161550"/>
            <a:ext cx="979488" cy="450850"/>
          </a:xfrm>
          <a:custGeom>
            <a:avLst/>
            <a:gdLst>
              <a:gd name="T0" fmla="*/ 241 w 261"/>
              <a:gd name="T1" fmla="*/ 44 h 120"/>
              <a:gd name="T2" fmla="*/ 212 w 261"/>
              <a:gd name="T3" fmla="*/ 45 h 120"/>
              <a:gd name="T4" fmla="*/ 168 w 261"/>
              <a:gd name="T5" fmla="*/ 2 h 120"/>
              <a:gd name="T6" fmla="*/ 124 w 261"/>
              <a:gd name="T7" fmla="*/ 28 h 120"/>
              <a:gd name="T8" fmla="*/ 93 w 261"/>
              <a:gd name="T9" fmla="*/ 20 h 120"/>
              <a:gd name="T10" fmla="*/ 54 w 261"/>
              <a:gd name="T11" fmla="*/ 54 h 120"/>
              <a:gd name="T12" fmla="*/ 21 w 261"/>
              <a:gd name="T13" fmla="*/ 56 h 120"/>
              <a:gd name="T14" fmla="*/ 1 w 261"/>
              <a:gd name="T15" fmla="*/ 90 h 120"/>
              <a:gd name="T16" fmla="*/ 26 w 261"/>
              <a:gd name="T17" fmla="*/ 116 h 120"/>
              <a:gd name="T18" fmla="*/ 61 w 261"/>
              <a:gd name="T19" fmla="*/ 105 h 120"/>
              <a:gd name="T20" fmla="*/ 103 w 261"/>
              <a:gd name="T21" fmla="*/ 120 h 120"/>
              <a:gd name="T22" fmla="*/ 136 w 261"/>
              <a:gd name="T23" fmla="*/ 104 h 120"/>
              <a:gd name="T24" fmla="*/ 174 w 261"/>
              <a:gd name="T25" fmla="*/ 112 h 120"/>
              <a:gd name="T26" fmla="*/ 209 w 261"/>
              <a:gd name="T27" fmla="*/ 95 h 120"/>
              <a:gd name="T28" fmla="*/ 235 w 261"/>
              <a:gd name="T29" fmla="*/ 96 h 120"/>
              <a:gd name="T30" fmla="*/ 259 w 261"/>
              <a:gd name="T31" fmla="*/ 70 h 120"/>
              <a:gd name="T32" fmla="*/ 241 w 261"/>
              <a:gd name="T33" fmla="*/ 44 h 120"/>
              <a:gd name="T34" fmla="*/ 231 w 261"/>
              <a:gd name="T35" fmla="*/ 85 h 120"/>
              <a:gd name="T36" fmla="*/ 211 w 261"/>
              <a:gd name="T37" fmla="*/ 88 h 120"/>
              <a:gd name="T38" fmla="*/ 209 w 261"/>
              <a:gd name="T39" fmla="*/ 86 h 120"/>
              <a:gd name="T40" fmla="*/ 186 w 261"/>
              <a:gd name="T41" fmla="*/ 95 h 120"/>
              <a:gd name="T42" fmla="*/ 139 w 261"/>
              <a:gd name="T43" fmla="*/ 97 h 120"/>
              <a:gd name="T44" fmla="*/ 140 w 261"/>
              <a:gd name="T45" fmla="*/ 96 h 120"/>
              <a:gd name="T46" fmla="*/ 136 w 261"/>
              <a:gd name="T47" fmla="*/ 93 h 120"/>
              <a:gd name="T48" fmla="*/ 111 w 261"/>
              <a:gd name="T49" fmla="*/ 109 h 120"/>
              <a:gd name="T50" fmla="*/ 65 w 261"/>
              <a:gd name="T51" fmla="*/ 99 h 120"/>
              <a:gd name="T52" fmla="*/ 62 w 261"/>
              <a:gd name="T53" fmla="*/ 95 h 120"/>
              <a:gd name="T54" fmla="*/ 40 w 261"/>
              <a:gd name="T55" fmla="*/ 103 h 120"/>
              <a:gd name="T56" fmla="*/ 10 w 261"/>
              <a:gd name="T57" fmla="*/ 90 h 120"/>
              <a:gd name="T58" fmla="*/ 28 w 261"/>
              <a:gd name="T59" fmla="*/ 64 h 120"/>
              <a:gd name="T60" fmla="*/ 56 w 261"/>
              <a:gd name="T61" fmla="*/ 66 h 120"/>
              <a:gd name="T62" fmla="*/ 56 w 261"/>
              <a:gd name="T63" fmla="*/ 66 h 120"/>
              <a:gd name="T64" fmla="*/ 63 w 261"/>
              <a:gd name="T65" fmla="*/ 65 h 120"/>
              <a:gd name="T66" fmla="*/ 81 w 261"/>
              <a:gd name="T67" fmla="*/ 39 h 120"/>
              <a:gd name="T68" fmla="*/ 119 w 261"/>
              <a:gd name="T69" fmla="*/ 43 h 120"/>
              <a:gd name="T70" fmla="*/ 124 w 261"/>
              <a:gd name="T71" fmla="*/ 45 h 120"/>
              <a:gd name="T72" fmla="*/ 127 w 261"/>
              <a:gd name="T73" fmla="*/ 44 h 120"/>
              <a:gd name="T74" fmla="*/ 163 w 261"/>
              <a:gd name="T75" fmla="*/ 15 h 120"/>
              <a:gd name="T76" fmla="*/ 203 w 261"/>
              <a:gd name="T77" fmla="*/ 52 h 120"/>
              <a:gd name="T78" fmla="*/ 204 w 261"/>
              <a:gd name="T79" fmla="*/ 53 h 120"/>
              <a:gd name="T80" fmla="*/ 206 w 261"/>
              <a:gd name="T81" fmla="*/ 56 h 120"/>
              <a:gd name="T82" fmla="*/ 245 w 261"/>
              <a:gd name="T83" fmla="*/ 67 h 120"/>
              <a:gd name="T84" fmla="*/ 231 w 261"/>
              <a:gd name="T85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1" h="120">
                <a:moveTo>
                  <a:pt x="241" y="44"/>
                </a:moveTo>
                <a:cubicBezTo>
                  <a:pt x="232" y="42"/>
                  <a:pt x="220" y="41"/>
                  <a:pt x="212" y="45"/>
                </a:cubicBezTo>
                <a:cubicBezTo>
                  <a:pt x="211" y="24"/>
                  <a:pt x="187" y="4"/>
                  <a:pt x="168" y="2"/>
                </a:cubicBezTo>
                <a:cubicBezTo>
                  <a:pt x="150" y="0"/>
                  <a:pt x="130" y="12"/>
                  <a:pt x="124" y="28"/>
                </a:cubicBezTo>
                <a:cubicBezTo>
                  <a:pt x="116" y="22"/>
                  <a:pt x="100" y="20"/>
                  <a:pt x="93" y="20"/>
                </a:cubicBezTo>
                <a:cubicBezTo>
                  <a:pt x="77" y="22"/>
                  <a:pt x="56" y="37"/>
                  <a:pt x="54" y="54"/>
                </a:cubicBezTo>
                <a:cubicBezTo>
                  <a:pt x="43" y="49"/>
                  <a:pt x="31" y="51"/>
                  <a:pt x="21" y="56"/>
                </a:cubicBezTo>
                <a:cubicBezTo>
                  <a:pt x="8" y="62"/>
                  <a:pt x="2" y="77"/>
                  <a:pt x="1" y="90"/>
                </a:cubicBezTo>
                <a:cubicBezTo>
                  <a:pt x="0" y="104"/>
                  <a:pt x="14" y="114"/>
                  <a:pt x="26" y="116"/>
                </a:cubicBezTo>
                <a:cubicBezTo>
                  <a:pt x="37" y="117"/>
                  <a:pt x="53" y="113"/>
                  <a:pt x="61" y="105"/>
                </a:cubicBezTo>
                <a:cubicBezTo>
                  <a:pt x="71" y="117"/>
                  <a:pt x="89" y="119"/>
                  <a:pt x="103" y="120"/>
                </a:cubicBezTo>
                <a:cubicBezTo>
                  <a:pt x="114" y="120"/>
                  <a:pt x="129" y="114"/>
                  <a:pt x="136" y="104"/>
                </a:cubicBezTo>
                <a:cubicBezTo>
                  <a:pt x="147" y="112"/>
                  <a:pt x="160" y="115"/>
                  <a:pt x="174" y="112"/>
                </a:cubicBezTo>
                <a:cubicBezTo>
                  <a:pt x="183" y="111"/>
                  <a:pt x="204" y="106"/>
                  <a:pt x="209" y="95"/>
                </a:cubicBezTo>
                <a:cubicBezTo>
                  <a:pt x="215" y="101"/>
                  <a:pt x="228" y="99"/>
                  <a:pt x="235" y="96"/>
                </a:cubicBezTo>
                <a:cubicBezTo>
                  <a:pt x="246" y="91"/>
                  <a:pt x="257" y="83"/>
                  <a:pt x="259" y="70"/>
                </a:cubicBezTo>
                <a:cubicBezTo>
                  <a:pt x="261" y="57"/>
                  <a:pt x="253" y="48"/>
                  <a:pt x="241" y="44"/>
                </a:cubicBezTo>
                <a:close/>
                <a:moveTo>
                  <a:pt x="231" y="85"/>
                </a:moveTo>
                <a:cubicBezTo>
                  <a:pt x="224" y="89"/>
                  <a:pt x="218" y="87"/>
                  <a:pt x="211" y="88"/>
                </a:cubicBezTo>
                <a:cubicBezTo>
                  <a:pt x="210" y="87"/>
                  <a:pt x="210" y="86"/>
                  <a:pt x="209" y="86"/>
                </a:cubicBezTo>
                <a:cubicBezTo>
                  <a:pt x="200" y="83"/>
                  <a:pt x="193" y="91"/>
                  <a:pt x="186" y="95"/>
                </a:cubicBezTo>
                <a:cubicBezTo>
                  <a:pt x="171" y="104"/>
                  <a:pt x="154" y="104"/>
                  <a:pt x="139" y="97"/>
                </a:cubicBezTo>
                <a:cubicBezTo>
                  <a:pt x="140" y="97"/>
                  <a:pt x="140" y="96"/>
                  <a:pt x="140" y="96"/>
                </a:cubicBezTo>
                <a:cubicBezTo>
                  <a:pt x="140" y="94"/>
                  <a:pt x="139" y="92"/>
                  <a:pt x="136" y="93"/>
                </a:cubicBezTo>
                <a:cubicBezTo>
                  <a:pt x="126" y="95"/>
                  <a:pt x="121" y="105"/>
                  <a:pt x="111" y="109"/>
                </a:cubicBezTo>
                <a:cubicBezTo>
                  <a:pt x="97" y="114"/>
                  <a:pt x="77" y="108"/>
                  <a:pt x="65" y="99"/>
                </a:cubicBezTo>
                <a:cubicBezTo>
                  <a:pt x="65" y="97"/>
                  <a:pt x="64" y="95"/>
                  <a:pt x="62" y="95"/>
                </a:cubicBezTo>
                <a:cubicBezTo>
                  <a:pt x="54" y="96"/>
                  <a:pt x="48" y="100"/>
                  <a:pt x="40" y="103"/>
                </a:cubicBezTo>
                <a:cubicBezTo>
                  <a:pt x="28" y="108"/>
                  <a:pt x="11" y="106"/>
                  <a:pt x="10" y="90"/>
                </a:cubicBezTo>
                <a:cubicBezTo>
                  <a:pt x="10" y="79"/>
                  <a:pt x="18" y="68"/>
                  <a:pt x="28" y="64"/>
                </a:cubicBezTo>
                <a:cubicBezTo>
                  <a:pt x="37" y="60"/>
                  <a:pt x="47" y="64"/>
                  <a:pt x="56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8" y="68"/>
                  <a:pt x="61" y="68"/>
                  <a:pt x="63" y="65"/>
                </a:cubicBezTo>
                <a:cubicBezTo>
                  <a:pt x="69" y="55"/>
                  <a:pt x="70" y="46"/>
                  <a:pt x="81" y="39"/>
                </a:cubicBezTo>
                <a:cubicBezTo>
                  <a:pt x="89" y="33"/>
                  <a:pt x="115" y="29"/>
                  <a:pt x="119" y="43"/>
                </a:cubicBezTo>
                <a:cubicBezTo>
                  <a:pt x="119" y="45"/>
                  <a:pt x="122" y="46"/>
                  <a:pt x="124" y="45"/>
                </a:cubicBezTo>
                <a:cubicBezTo>
                  <a:pt x="125" y="45"/>
                  <a:pt x="127" y="45"/>
                  <a:pt x="127" y="44"/>
                </a:cubicBezTo>
                <a:cubicBezTo>
                  <a:pt x="140" y="33"/>
                  <a:pt x="143" y="16"/>
                  <a:pt x="163" y="15"/>
                </a:cubicBezTo>
                <a:cubicBezTo>
                  <a:pt x="180" y="14"/>
                  <a:pt x="201" y="37"/>
                  <a:pt x="203" y="52"/>
                </a:cubicBezTo>
                <a:cubicBezTo>
                  <a:pt x="203" y="52"/>
                  <a:pt x="204" y="53"/>
                  <a:pt x="204" y="53"/>
                </a:cubicBezTo>
                <a:cubicBezTo>
                  <a:pt x="204" y="54"/>
                  <a:pt x="205" y="55"/>
                  <a:pt x="206" y="56"/>
                </a:cubicBezTo>
                <a:cubicBezTo>
                  <a:pt x="217" y="60"/>
                  <a:pt x="244" y="50"/>
                  <a:pt x="245" y="67"/>
                </a:cubicBezTo>
                <a:cubicBezTo>
                  <a:pt x="245" y="75"/>
                  <a:pt x="237" y="81"/>
                  <a:pt x="231" y="8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117"/>
          <p:cNvSpPr>
            <a:spLocks noEditPoints="1"/>
          </p:cNvSpPr>
          <p:nvPr/>
        </p:nvSpPr>
        <p:spPr bwMode="auto">
          <a:xfrm>
            <a:off x="3082246" y="93356"/>
            <a:ext cx="332057" cy="772552"/>
          </a:xfrm>
          <a:custGeom>
            <a:avLst/>
            <a:gdLst>
              <a:gd name="T0" fmla="*/ 166 w 250"/>
              <a:gd name="T1" fmla="*/ 11 h 580"/>
              <a:gd name="T2" fmla="*/ 79 w 250"/>
              <a:gd name="T3" fmla="*/ 12 h 580"/>
              <a:gd name="T4" fmla="*/ 18 w 250"/>
              <a:gd name="T5" fmla="*/ 87 h 580"/>
              <a:gd name="T6" fmla="*/ 66 w 250"/>
              <a:gd name="T7" fmla="*/ 276 h 580"/>
              <a:gd name="T8" fmla="*/ 54 w 250"/>
              <a:gd name="T9" fmla="*/ 300 h 580"/>
              <a:gd name="T10" fmla="*/ 41 w 250"/>
              <a:gd name="T11" fmla="*/ 314 h 580"/>
              <a:gd name="T12" fmla="*/ 67 w 250"/>
              <a:gd name="T13" fmla="*/ 334 h 580"/>
              <a:gd name="T14" fmla="*/ 66 w 250"/>
              <a:gd name="T15" fmla="*/ 335 h 580"/>
              <a:gd name="T16" fmla="*/ 65 w 250"/>
              <a:gd name="T17" fmla="*/ 374 h 580"/>
              <a:gd name="T18" fmla="*/ 36 w 250"/>
              <a:gd name="T19" fmla="*/ 407 h 580"/>
              <a:gd name="T20" fmla="*/ 10 w 250"/>
              <a:gd name="T21" fmla="*/ 449 h 580"/>
              <a:gd name="T22" fmla="*/ 25 w 250"/>
              <a:gd name="T23" fmla="*/ 576 h 580"/>
              <a:gd name="T24" fmla="*/ 32 w 250"/>
              <a:gd name="T25" fmla="*/ 575 h 580"/>
              <a:gd name="T26" fmla="*/ 45 w 250"/>
              <a:gd name="T27" fmla="*/ 416 h 580"/>
              <a:gd name="T28" fmla="*/ 74 w 250"/>
              <a:gd name="T29" fmla="*/ 336 h 580"/>
              <a:gd name="T30" fmla="*/ 75 w 250"/>
              <a:gd name="T31" fmla="*/ 336 h 580"/>
              <a:gd name="T32" fmla="*/ 110 w 250"/>
              <a:gd name="T33" fmla="*/ 330 h 580"/>
              <a:gd name="T34" fmla="*/ 102 w 250"/>
              <a:gd name="T35" fmla="*/ 291 h 580"/>
              <a:gd name="T36" fmla="*/ 232 w 250"/>
              <a:gd name="T37" fmla="*/ 191 h 580"/>
              <a:gd name="T38" fmla="*/ 166 w 250"/>
              <a:gd name="T39" fmla="*/ 11 h 580"/>
              <a:gd name="T40" fmla="*/ 89 w 250"/>
              <a:gd name="T41" fmla="*/ 325 h 580"/>
              <a:gd name="T42" fmla="*/ 69 w 250"/>
              <a:gd name="T43" fmla="*/ 323 h 580"/>
              <a:gd name="T44" fmla="*/ 56 w 250"/>
              <a:gd name="T45" fmla="*/ 313 h 580"/>
              <a:gd name="T46" fmla="*/ 67 w 250"/>
              <a:gd name="T47" fmla="*/ 303 h 580"/>
              <a:gd name="T48" fmla="*/ 76 w 250"/>
              <a:gd name="T49" fmla="*/ 281 h 580"/>
              <a:gd name="T50" fmla="*/ 80 w 250"/>
              <a:gd name="T51" fmla="*/ 284 h 580"/>
              <a:gd name="T52" fmla="*/ 95 w 250"/>
              <a:gd name="T53" fmla="*/ 289 h 580"/>
              <a:gd name="T54" fmla="*/ 95 w 250"/>
              <a:gd name="T55" fmla="*/ 290 h 580"/>
              <a:gd name="T56" fmla="*/ 96 w 250"/>
              <a:gd name="T57" fmla="*/ 299 h 580"/>
              <a:gd name="T58" fmla="*/ 101 w 250"/>
              <a:gd name="T59" fmla="*/ 321 h 580"/>
              <a:gd name="T60" fmla="*/ 89 w 250"/>
              <a:gd name="T61" fmla="*/ 325 h 580"/>
              <a:gd name="T62" fmla="*/ 221 w 250"/>
              <a:gd name="T63" fmla="*/ 154 h 580"/>
              <a:gd name="T64" fmla="*/ 84 w 250"/>
              <a:gd name="T65" fmla="*/ 269 h 580"/>
              <a:gd name="T66" fmla="*/ 77 w 250"/>
              <a:gd name="T67" fmla="*/ 270 h 580"/>
              <a:gd name="T68" fmla="*/ 41 w 250"/>
              <a:gd name="T69" fmla="*/ 225 h 580"/>
              <a:gd name="T70" fmla="*/ 27 w 250"/>
              <a:gd name="T71" fmla="*/ 131 h 580"/>
              <a:gd name="T72" fmla="*/ 49 w 250"/>
              <a:gd name="T73" fmla="*/ 55 h 580"/>
              <a:gd name="T74" fmla="*/ 138 w 250"/>
              <a:gd name="T75" fmla="*/ 16 h 580"/>
              <a:gd name="T76" fmla="*/ 221 w 250"/>
              <a:gd name="T77" fmla="*/ 154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580">
                <a:moveTo>
                  <a:pt x="166" y="11"/>
                </a:moveTo>
                <a:cubicBezTo>
                  <a:pt x="138" y="1"/>
                  <a:pt x="107" y="0"/>
                  <a:pt x="79" y="12"/>
                </a:cubicBezTo>
                <a:cubicBezTo>
                  <a:pt x="45" y="26"/>
                  <a:pt x="29" y="53"/>
                  <a:pt x="18" y="87"/>
                </a:cubicBezTo>
                <a:cubicBezTo>
                  <a:pt x="0" y="144"/>
                  <a:pt x="5" y="245"/>
                  <a:pt x="66" y="276"/>
                </a:cubicBezTo>
                <a:cubicBezTo>
                  <a:pt x="63" y="285"/>
                  <a:pt x="61" y="293"/>
                  <a:pt x="54" y="300"/>
                </a:cubicBezTo>
                <a:cubicBezTo>
                  <a:pt x="49" y="304"/>
                  <a:pt x="41" y="306"/>
                  <a:pt x="41" y="314"/>
                </a:cubicBezTo>
                <a:cubicBezTo>
                  <a:pt x="41" y="326"/>
                  <a:pt x="55" y="332"/>
                  <a:pt x="67" y="334"/>
                </a:cubicBezTo>
                <a:cubicBezTo>
                  <a:pt x="66" y="335"/>
                  <a:pt x="66" y="335"/>
                  <a:pt x="66" y="335"/>
                </a:cubicBezTo>
                <a:cubicBezTo>
                  <a:pt x="66" y="348"/>
                  <a:pt x="67" y="361"/>
                  <a:pt x="65" y="374"/>
                </a:cubicBezTo>
                <a:cubicBezTo>
                  <a:pt x="63" y="388"/>
                  <a:pt x="47" y="399"/>
                  <a:pt x="36" y="407"/>
                </a:cubicBezTo>
                <a:cubicBezTo>
                  <a:pt x="22" y="418"/>
                  <a:pt x="14" y="431"/>
                  <a:pt x="10" y="449"/>
                </a:cubicBezTo>
                <a:cubicBezTo>
                  <a:pt x="0" y="486"/>
                  <a:pt x="8" y="542"/>
                  <a:pt x="25" y="576"/>
                </a:cubicBezTo>
                <a:cubicBezTo>
                  <a:pt x="27" y="580"/>
                  <a:pt x="32" y="578"/>
                  <a:pt x="32" y="575"/>
                </a:cubicBezTo>
                <a:cubicBezTo>
                  <a:pt x="30" y="524"/>
                  <a:pt x="1" y="457"/>
                  <a:pt x="45" y="416"/>
                </a:cubicBezTo>
                <a:cubicBezTo>
                  <a:pt x="71" y="393"/>
                  <a:pt x="86" y="372"/>
                  <a:pt x="74" y="336"/>
                </a:cubicBezTo>
                <a:cubicBezTo>
                  <a:pt x="74" y="336"/>
                  <a:pt x="74" y="336"/>
                  <a:pt x="75" y="336"/>
                </a:cubicBezTo>
                <a:cubicBezTo>
                  <a:pt x="84" y="337"/>
                  <a:pt x="107" y="343"/>
                  <a:pt x="110" y="330"/>
                </a:cubicBezTo>
                <a:cubicBezTo>
                  <a:pt x="113" y="319"/>
                  <a:pt x="112" y="299"/>
                  <a:pt x="102" y="291"/>
                </a:cubicBezTo>
                <a:cubicBezTo>
                  <a:pt x="163" y="300"/>
                  <a:pt x="214" y="249"/>
                  <a:pt x="232" y="191"/>
                </a:cubicBezTo>
                <a:cubicBezTo>
                  <a:pt x="250" y="131"/>
                  <a:pt x="234" y="33"/>
                  <a:pt x="166" y="11"/>
                </a:cubicBezTo>
                <a:close/>
                <a:moveTo>
                  <a:pt x="89" y="325"/>
                </a:moveTo>
                <a:cubicBezTo>
                  <a:pt x="82" y="325"/>
                  <a:pt x="76" y="325"/>
                  <a:pt x="69" y="323"/>
                </a:cubicBezTo>
                <a:cubicBezTo>
                  <a:pt x="69" y="323"/>
                  <a:pt x="50" y="316"/>
                  <a:pt x="56" y="313"/>
                </a:cubicBezTo>
                <a:cubicBezTo>
                  <a:pt x="60" y="310"/>
                  <a:pt x="64" y="307"/>
                  <a:pt x="67" y="303"/>
                </a:cubicBezTo>
                <a:cubicBezTo>
                  <a:pt x="72" y="297"/>
                  <a:pt x="76" y="289"/>
                  <a:pt x="76" y="281"/>
                </a:cubicBezTo>
                <a:cubicBezTo>
                  <a:pt x="77" y="283"/>
                  <a:pt x="78" y="284"/>
                  <a:pt x="80" y="284"/>
                </a:cubicBezTo>
                <a:cubicBezTo>
                  <a:pt x="85" y="286"/>
                  <a:pt x="90" y="288"/>
                  <a:pt x="95" y="289"/>
                </a:cubicBezTo>
                <a:cubicBezTo>
                  <a:pt x="95" y="289"/>
                  <a:pt x="95" y="290"/>
                  <a:pt x="95" y="290"/>
                </a:cubicBezTo>
                <a:cubicBezTo>
                  <a:pt x="94" y="294"/>
                  <a:pt x="94" y="295"/>
                  <a:pt x="96" y="299"/>
                </a:cubicBezTo>
                <a:cubicBezTo>
                  <a:pt x="99" y="306"/>
                  <a:pt x="101" y="313"/>
                  <a:pt x="101" y="321"/>
                </a:cubicBezTo>
                <a:cubicBezTo>
                  <a:pt x="101" y="329"/>
                  <a:pt x="95" y="326"/>
                  <a:pt x="89" y="325"/>
                </a:cubicBezTo>
                <a:close/>
                <a:moveTo>
                  <a:pt x="221" y="154"/>
                </a:moveTo>
                <a:cubicBezTo>
                  <a:pt x="217" y="230"/>
                  <a:pt x="164" y="290"/>
                  <a:pt x="84" y="269"/>
                </a:cubicBezTo>
                <a:cubicBezTo>
                  <a:pt x="81" y="268"/>
                  <a:pt x="78" y="268"/>
                  <a:pt x="77" y="270"/>
                </a:cubicBezTo>
                <a:cubicBezTo>
                  <a:pt x="65" y="255"/>
                  <a:pt x="51" y="242"/>
                  <a:pt x="41" y="225"/>
                </a:cubicBezTo>
                <a:cubicBezTo>
                  <a:pt x="25" y="198"/>
                  <a:pt x="26" y="161"/>
                  <a:pt x="27" y="131"/>
                </a:cubicBezTo>
                <a:cubicBezTo>
                  <a:pt x="28" y="104"/>
                  <a:pt x="36" y="78"/>
                  <a:pt x="49" y="55"/>
                </a:cubicBezTo>
                <a:cubicBezTo>
                  <a:pt x="67" y="24"/>
                  <a:pt x="106" y="16"/>
                  <a:pt x="138" y="16"/>
                </a:cubicBezTo>
                <a:cubicBezTo>
                  <a:pt x="214" y="17"/>
                  <a:pt x="224" y="95"/>
                  <a:pt x="221" y="154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5" name="TextBox 76"/>
          <p:cNvSpPr txBox="1"/>
          <p:nvPr/>
        </p:nvSpPr>
        <p:spPr>
          <a:xfrm>
            <a:off x="3345691" y="2840361"/>
            <a:ext cx="55006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感谢您的观看</a:t>
            </a:r>
            <a:endParaRPr lang="zh-CN" altLang="en-US" sz="66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1274201" y="2779696"/>
            <a:ext cx="1585382" cy="2106593"/>
            <a:chOff x="405276" y="3528139"/>
            <a:chExt cx="1585382" cy="210659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>
              <a:off x="791149" y="3664282"/>
              <a:ext cx="653326" cy="375401"/>
            </a:xfrm>
            <a:custGeom>
              <a:avLst/>
              <a:gdLst>
                <a:gd name="T0" fmla="*/ 13 w 342"/>
                <a:gd name="T1" fmla="*/ 102 h 197"/>
                <a:gd name="T2" fmla="*/ 10 w 342"/>
                <a:gd name="T3" fmla="*/ 96 h 197"/>
                <a:gd name="T4" fmla="*/ 0 w 342"/>
                <a:gd name="T5" fmla="*/ 99 h 197"/>
                <a:gd name="T6" fmla="*/ 40 w 342"/>
                <a:gd name="T7" fmla="*/ 178 h 197"/>
                <a:gd name="T8" fmla="*/ 63 w 342"/>
                <a:gd name="T9" fmla="*/ 194 h 197"/>
                <a:gd name="T10" fmla="*/ 72 w 342"/>
                <a:gd name="T11" fmla="*/ 174 h 197"/>
                <a:gd name="T12" fmla="*/ 71 w 342"/>
                <a:gd name="T13" fmla="*/ 88 h 197"/>
                <a:gd name="T14" fmla="*/ 52 w 342"/>
                <a:gd name="T15" fmla="*/ 10 h 197"/>
                <a:gd name="T16" fmla="*/ 89 w 342"/>
                <a:gd name="T17" fmla="*/ 9 h 197"/>
                <a:gd name="T18" fmla="*/ 143 w 342"/>
                <a:gd name="T19" fmla="*/ 17 h 197"/>
                <a:gd name="T20" fmla="*/ 236 w 342"/>
                <a:gd name="T21" fmla="*/ 27 h 197"/>
                <a:gd name="T22" fmla="*/ 287 w 342"/>
                <a:gd name="T23" fmla="*/ 30 h 197"/>
                <a:gd name="T24" fmla="*/ 306 w 342"/>
                <a:gd name="T25" fmla="*/ 31 h 197"/>
                <a:gd name="T26" fmla="*/ 330 w 342"/>
                <a:gd name="T27" fmla="*/ 35 h 197"/>
                <a:gd name="T28" fmla="*/ 339 w 342"/>
                <a:gd name="T29" fmla="*/ 34 h 197"/>
                <a:gd name="T30" fmla="*/ 342 w 342"/>
                <a:gd name="T31" fmla="*/ 32 h 197"/>
                <a:gd name="T32" fmla="*/ 341 w 342"/>
                <a:gd name="T33" fmla="*/ 30 h 197"/>
                <a:gd name="T34" fmla="*/ 268 w 342"/>
                <a:gd name="T35" fmla="*/ 25 h 197"/>
                <a:gd name="T36" fmla="*/ 160 w 342"/>
                <a:gd name="T37" fmla="*/ 14 h 197"/>
                <a:gd name="T38" fmla="*/ 74 w 342"/>
                <a:gd name="T39" fmla="*/ 1 h 197"/>
                <a:gd name="T40" fmla="*/ 45 w 342"/>
                <a:gd name="T41" fmla="*/ 5 h 197"/>
                <a:gd name="T42" fmla="*/ 51 w 342"/>
                <a:gd name="T43" fmla="*/ 44 h 197"/>
                <a:gd name="T44" fmla="*/ 64 w 342"/>
                <a:gd name="T45" fmla="*/ 135 h 197"/>
                <a:gd name="T46" fmla="*/ 62 w 342"/>
                <a:gd name="T47" fmla="*/ 173 h 197"/>
                <a:gd name="T48" fmla="*/ 60 w 342"/>
                <a:gd name="T49" fmla="*/ 188 h 197"/>
                <a:gd name="T50" fmla="*/ 50 w 342"/>
                <a:gd name="T51" fmla="*/ 176 h 197"/>
                <a:gd name="T52" fmla="*/ 10 w 342"/>
                <a:gd name="T53" fmla="*/ 96 h 197"/>
                <a:gd name="T54" fmla="*/ 0 w 342"/>
                <a:gd name="T55" fmla="*/ 99 h 197"/>
                <a:gd name="T56" fmla="*/ 3 w 342"/>
                <a:gd name="T57" fmla="*/ 104 h 197"/>
                <a:gd name="T58" fmla="*/ 13 w 342"/>
                <a:gd name="T59" fmla="*/ 10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2" h="197">
                  <a:moveTo>
                    <a:pt x="13" y="102"/>
                  </a:moveTo>
                  <a:cubicBezTo>
                    <a:pt x="11" y="100"/>
                    <a:pt x="10" y="98"/>
                    <a:pt x="10" y="96"/>
                  </a:cubicBezTo>
                  <a:cubicBezTo>
                    <a:pt x="9" y="94"/>
                    <a:pt x="0" y="96"/>
                    <a:pt x="0" y="99"/>
                  </a:cubicBezTo>
                  <a:cubicBezTo>
                    <a:pt x="2" y="127"/>
                    <a:pt x="28" y="154"/>
                    <a:pt x="40" y="178"/>
                  </a:cubicBezTo>
                  <a:cubicBezTo>
                    <a:pt x="45" y="187"/>
                    <a:pt x="51" y="197"/>
                    <a:pt x="63" y="194"/>
                  </a:cubicBezTo>
                  <a:cubicBezTo>
                    <a:pt x="71" y="192"/>
                    <a:pt x="71" y="181"/>
                    <a:pt x="72" y="174"/>
                  </a:cubicBezTo>
                  <a:cubicBezTo>
                    <a:pt x="74" y="146"/>
                    <a:pt x="74" y="117"/>
                    <a:pt x="71" y="88"/>
                  </a:cubicBezTo>
                  <a:cubicBezTo>
                    <a:pt x="68" y="61"/>
                    <a:pt x="58" y="36"/>
                    <a:pt x="52" y="10"/>
                  </a:cubicBezTo>
                  <a:cubicBezTo>
                    <a:pt x="50" y="0"/>
                    <a:pt x="84" y="8"/>
                    <a:pt x="89" y="9"/>
                  </a:cubicBezTo>
                  <a:cubicBezTo>
                    <a:pt x="107" y="12"/>
                    <a:pt x="125" y="14"/>
                    <a:pt x="143" y="17"/>
                  </a:cubicBezTo>
                  <a:cubicBezTo>
                    <a:pt x="174" y="21"/>
                    <a:pt x="205" y="24"/>
                    <a:pt x="236" y="27"/>
                  </a:cubicBezTo>
                  <a:cubicBezTo>
                    <a:pt x="253" y="28"/>
                    <a:pt x="270" y="29"/>
                    <a:pt x="287" y="30"/>
                  </a:cubicBezTo>
                  <a:cubicBezTo>
                    <a:pt x="293" y="31"/>
                    <a:pt x="300" y="31"/>
                    <a:pt x="306" y="31"/>
                  </a:cubicBezTo>
                  <a:cubicBezTo>
                    <a:pt x="305" y="31"/>
                    <a:pt x="337" y="29"/>
                    <a:pt x="330" y="35"/>
                  </a:cubicBezTo>
                  <a:cubicBezTo>
                    <a:pt x="328" y="37"/>
                    <a:pt x="337" y="36"/>
                    <a:pt x="339" y="34"/>
                  </a:cubicBezTo>
                  <a:cubicBezTo>
                    <a:pt x="340" y="33"/>
                    <a:pt x="341" y="33"/>
                    <a:pt x="342" y="32"/>
                  </a:cubicBezTo>
                  <a:cubicBezTo>
                    <a:pt x="342" y="31"/>
                    <a:pt x="342" y="31"/>
                    <a:pt x="341" y="30"/>
                  </a:cubicBezTo>
                  <a:cubicBezTo>
                    <a:pt x="319" y="24"/>
                    <a:pt x="292" y="26"/>
                    <a:pt x="268" y="25"/>
                  </a:cubicBezTo>
                  <a:cubicBezTo>
                    <a:pt x="232" y="22"/>
                    <a:pt x="196" y="19"/>
                    <a:pt x="160" y="14"/>
                  </a:cubicBezTo>
                  <a:cubicBezTo>
                    <a:pt x="131" y="11"/>
                    <a:pt x="103" y="6"/>
                    <a:pt x="74" y="1"/>
                  </a:cubicBezTo>
                  <a:cubicBezTo>
                    <a:pt x="65" y="0"/>
                    <a:pt x="54" y="0"/>
                    <a:pt x="45" y="5"/>
                  </a:cubicBezTo>
                  <a:cubicBezTo>
                    <a:pt x="36" y="11"/>
                    <a:pt x="49" y="37"/>
                    <a:pt x="51" y="44"/>
                  </a:cubicBezTo>
                  <a:cubicBezTo>
                    <a:pt x="61" y="73"/>
                    <a:pt x="63" y="104"/>
                    <a:pt x="64" y="135"/>
                  </a:cubicBezTo>
                  <a:cubicBezTo>
                    <a:pt x="64" y="148"/>
                    <a:pt x="63" y="161"/>
                    <a:pt x="62" y="173"/>
                  </a:cubicBezTo>
                  <a:cubicBezTo>
                    <a:pt x="62" y="178"/>
                    <a:pt x="62" y="183"/>
                    <a:pt x="60" y="188"/>
                  </a:cubicBezTo>
                  <a:cubicBezTo>
                    <a:pt x="59" y="195"/>
                    <a:pt x="52" y="179"/>
                    <a:pt x="50" y="176"/>
                  </a:cubicBezTo>
                  <a:cubicBezTo>
                    <a:pt x="36" y="154"/>
                    <a:pt x="12" y="122"/>
                    <a:pt x="10" y="96"/>
                  </a:cubicBezTo>
                  <a:cubicBezTo>
                    <a:pt x="7" y="97"/>
                    <a:pt x="3" y="98"/>
                    <a:pt x="0" y="99"/>
                  </a:cubicBezTo>
                  <a:cubicBezTo>
                    <a:pt x="1" y="101"/>
                    <a:pt x="2" y="102"/>
                    <a:pt x="3" y="104"/>
                  </a:cubicBezTo>
                  <a:cubicBezTo>
                    <a:pt x="4" y="106"/>
                    <a:pt x="13" y="103"/>
                    <a:pt x="13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994961" y="3814926"/>
              <a:ext cx="143393" cy="153866"/>
            </a:xfrm>
            <a:custGeom>
              <a:avLst/>
              <a:gdLst>
                <a:gd name="T0" fmla="*/ 15 w 75"/>
                <a:gd name="T1" fmla="*/ 24 h 81"/>
                <a:gd name="T2" fmla="*/ 35 w 75"/>
                <a:gd name="T3" fmla="*/ 19 h 81"/>
                <a:gd name="T4" fmla="*/ 31 w 75"/>
                <a:gd name="T5" fmla="*/ 33 h 81"/>
                <a:gd name="T6" fmla="*/ 15 w 75"/>
                <a:gd name="T7" fmla="*/ 57 h 81"/>
                <a:gd name="T8" fmla="*/ 64 w 75"/>
                <a:gd name="T9" fmla="*/ 79 h 81"/>
                <a:gd name="T10" fmla="*/ 68 w 75"/>
                <a:gd name="T11" fmla="*/ 76 h 81"/>
                <a:gd name="T12" fmla="*/ 26 w 75"/>
                <a:gd name="T13" fmla="*/ 53 h 81"/>
                <a:gd name="T14" fmla="*/ 44 w 75"/>
                <a:gd name="T15" fmla="*/ 23 h 81"/>
                <a:gd name="T16" fmla="*/ 6 w 75"/>
                <a:gd name="T17" fmla="*/ 26 h 81"/>
                <a:gd name="T18" fmla="*/ 15 w 75"/>
                <a:gd name="T1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15" y="24"/>
                  </a:moveTo>
                  <a:cubicBezTo>
                    <a:pt x="18" y="18"/>
                    <a:pt x="33" y="7"/>
                    <a:pt x="35" y="19"/>
                  </a:cubicBezTo>
                  <a:cubicBezTo>
                    <a:pt x="36" y="23"/>
                    <a:pt x="33" y="29"/>
                    <a:pt x="31" y="33"/>
                  </a:cubicBezTo>
                  <a:cubicBezTo>
                    <a:pt x="27" y="42"/>
                    <a:pt x="20" y="49"/>
                    <a:pt x="15" y="57"/>
                  </a:cubicBezTo>
                  <a:cubicBezTo>
                    <a:pt x="0" y="81"/>
                    <a:pt x="51" y="80"/>
                    <a:pt x="64" y="79"/>
                  </a:cubicBezTo>
                  <a:cubicBezTo>
                    <a:pt x="67" y="79"/>
                    <a:pt x="75" y="75"/>
                    <a:pt x="68" y="76"/>
                  </a:cubicBezTo>
                  <a:cubicBezTo>
                    <a:pt x="53" y="77"/>
                    <a:pt x="11" y="77"/>
                    <a:pt x="26" y="53"/>
                  </a:cubicBezTo>
                  <a:cubicBezTo>
                    <a:pt x="32" y="42"/>
                    <a:pt x="40" y="34"/>
                    <a:pt x="44" y="23"/>
                  </a:cubicBezTo>
                  <a:cubicBezTo>
                    <a:pt x="52" y="0"/>
                    <a:pt x="11" y="13"/>
                    <a:pt x="6" y="26"/>
                  </a:cubicBezTo>
                  <a:cubicBezTo>
                    <a:pt x="5" y="27"/>
                    <a:pt x="15" y="26"/>
                    <a:pt x="15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135132" y="3872122"/>
              <a:ext cx="118420" cy="78141"/>
            </a:xfrm>
            <a:custGeom>
              <a:avLst/>
              <a:gdLst>
                <a:gd name="T0" fmla="*/ 51 w 62"/>
                <a:gd name="T1" fmla="*/ 5 h 41"/>
                <a:gd name="T2" fmla="*/ 36 w 62"/>
                <a:gd name="T3" fmla="*/ 20 h 41"/>
                <a:gd name="T4" fmla="*/ 11 w 62"/>
                <a:gd name="T5" fmla="*/ 34 h 41"/>
                <a:gd name="T6" fmla="*/ 6 w 62"/>
                <a:gd name="T7" fmla="*/ 40 h 41"/>
                <a:gd name="T8" fmla="*/ 36 w 62"/>
                <a:gd name="T9" fmla="*/ 28 h 41"/>
                <a:gd name="T10" fmla="*/ 61 w 62"/>
                <a:gd name="T11" fmla="*/ 4 h 41"/>
                <a:gd name="T12" fmla="*/ 51 w 62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1" y="5"/>
                  </a:moveTo>
                  <a:cubicBezTo>
                    <a:pt x="49" y="12"/>
                    <a:pt x="42" y="16"/>
                    <a:pt x="36" y="20"/>
                  </a:cubicBezTo>
                  <a:cubicBezTo>
                    <a:pt x="29" y="25"/>
                    <a:pt x="22" y="36"/>
                    <a:pt x="11" y="34"/>
                  </a:cubicBezTo>
                  <a:cubicBezTo>
                    <a:pt x="8" y="34"/>
                    <a:pt x="0" y="39"/>
                    <a:pt x="6" y="40"/>
                  </a:cubicBezTo>
                  <a:cubicBezTo>
                    <a:pt x="18" y="41"/>
                    <a:pt x="27" y="36"/>
                    <a:pt x="36" y="28"/>
                  </a:cubicBezTo>
                  <a:cubicBezTo>
                    <a:pt x="45" y="21"/>
                    <a:pt x="58" y="15"/>
                    <a:pt x="61" y="4"/>
                  </a:cubicBezTo>
                  <a:cubicBezTo>
                    <a:pt x="62" y="0"/>
                    <a:pt x="52" y="2"/>
                    <a:pt x="5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1128687" y="3852788"/>
              <a:ext cx="107142" cy="93447"/>
            </a:xfrm>
            <a:custGeom>
              <a:avLst/>
              <a:gdLst>
                <a:gd name="T0" fmla="*/ 11 w 56"/>
                <a:gd name="T1" fmla="*/ 12 h 49"/>
                <a:gd name="T2" fmla="*/ 10 w 56"/>
                <a:gd name="T3" fmla="*/ 10 h 49"/>
                <a:gd name="T4" fmla="*/ 14 w 56"/>
                <a:gd name="T5" fmla="*/ 15 h 49"/>
                <a:gd name="T6" fmla="*/ 24 w 56"/>
                <a:gd name="T7" fmla="*/ 25 h 49"/>
                <a:gd name="T8" fmla="*/ 45 w 56"/>
                <a:gd name="T9" fmla="*/ 47 h 49"/>
                <a:gd name="T10" fmla="*/ 54 w 56"/>
                <a:gd name="T11" fmla="*/ 44 h 49"/>
                <a:gd name="T12" fmla="*/ 20 w 56"/>
                <a:gd name="T13" fmla="*/ 8 h 49"/>
                <a:gd name="T14" fmla="*/ 1 w 56"/>
                <a:gd name="T15" fmla="*/ 14 h 49"/>
                <a:gd name="T16" fmla="*/ 11 w 56"/>
                <a:gd name="T1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9">
                  <a:moveTo>
                    <a:pt x="11" y="12"/>
                  </a:moveTo>
                  <a:cubicBezTo>
                    <a:pt x="12" y="10"/>
                    <a:pt x="12" y="9"/>
                    <a:pt x="10" y="10"/>
                  </a:cubicBezTo>
                  <a:cubicBezTo>
                    <a:pt x="11" y="11"/>
                    <a:pt x="13" y="13"/>
                    <a:pt x="14" y="15"/>
                  </a:cubicBezTo>
                  <a:cubicBezTo>
                    <a:pt x="17" y="18"/>
                    <a:pt x="21" y="21"/>
                    <a:pt x="24" y="25"/>
                  </a:cubicBezTo>
                  <a:cubicBezTo>
                    <a:pt x="31" y="33"/>
                    <a:pt x="37" y="41"/>
                    <a:pt x="45" y="47"/>
                  </a:cubicBezTo>
                  <a:cubicBezTo>
                    <a:pt x="47" y="49"/>
                    <a:pt x="56" y="46"/>
                    <a:pt x="54" y="44"/>
                  </a:cubicBezTo>
                  <a:cubicBezTo>
                    <a:pt x="41" y="33"/>
                    <a:pt x="31" y="20"/>
                    <a:pt x="20" y="8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16"/>
                    <a:pt x="10" y="15"/>
                    <a:pt x="11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320415" y="3852788"/>
              <a:ext cx="33834" cy="100698"/>
            </a:xfrm>
            <a:custGeom>
              <a:avLst/>
              <a:gdLst>
                <a:gd name="T0" fmla="*/ 2 w 18"/>
                <a:gd name="T1" fmla="*/ 4 h 53"/>
                <a:gd name="T2" fmla="*/ 5 w 18"/>
                <a:gd name="T3" fmla="*/ 22 h 53"/>
                <a:gd name="T4" fmla="*/ 7 w 18"/>
                <a:gd name="T5" fmla="*/ 52 h 53"/>
                <a:gd name="T6" fmla="*/ 16 w 18"/>
                <a:gd name="T7" fmla="*/ 50 h 53"/>
                <a:gd name="T8" fmla="*/ 15 w 18"/>
                <a:gd name="T9" fmla="*/ 18 h 53"/>
                <a:gd name="T10" fmla="*/ 11 w 18"/>
                <a:gd name="T11" fmla="*/ 1 h 53"/>
                <a:gd name="T12" fmla="*/ 2 w 18"/>
                <a:gd name="T1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2" y="4"/>
                  </a:moveTo>
                  <a:cubicBezTo>
                    <a:pt x="7" y="8"/>
                    <a:pt x="6" y="16"/>
                    <a:pt x="5" y="22"/>
                  </a:cubicBezTo>
                  <a:cubicBezTo>
                    <a:pt x="5" y="32"/>
                    <a:pt x="8" y="42"/>
                    <a:pt x="7" y="52"/>
                  </a:cubicBezTo>
                  <a:cubicBezTo>
                    <a:pt x="7" y="53"/>
                    <a:pt x="16" y="52"/>
                    <a:pt x="16" y="50"/>
                  </a:cubicBezTo>
                  <a:cubicBezTo>
                    <a:pt x="18" y="39"/>
                    <a:pt x="15" y="29"/>
                    <a:pt x="15" y="18"/>
                  </a:cubicBezTo>
                  <a:cubicBezTo>
                    <a:pt x="15" y="12"/>
                    <a:pt x="16" y="5"/>
                    <a:pt x="11" y="1"/>
                  </a:cubicBezTo>
                  <a:cubicBezTo>
                    <a:pt x="9" y="0"/>
                    <a:pt x="0" y="3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1291414" y="3890650"/>
              <a:ext cx="107142" cy="38668"/>
            </a:xfrm>
            <a:custGeom>
              <a:avLst/>
              <a:gdLst>
                <a:gd name="T0" fmla="*/ 12 w 56"/>
                <a:gd name="T1" fmla="*/ 17 h 20"/>
                <a:gd name="T2" fmla="*/ 46 w 56"/>
                <a:gd name="T3" fmla="*/ 9 h 20"/>
                <a:gd name="T4" fmla="*/ 49 w 56"/>
                <a:gd name="T5" fmla="*/ 3 h 20"/>
                <a:gd name="T6" fmla="*/ 3 w 56"/>
                <a:gd name="T7" fmla="*/ 16 h 20"/>
                <a:gd name="T8" fmla="*/ 12 w 5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12" y="17"/>
                  </a:moveTo>
                  <a:cubicBezTo>
                    <a:pt x="19" y="6"/>
                    <a:pt x="35" y="7"/>
                    <a:pt x="46" y="9"/>
                  </a:cubicBezTo>
                  <a:cubicBezTo>
                    <a:pt x="50" y="10"/>
                    <a:pt x="56" y="4"/>
                    <a:pt x="49" y="3"/>
                  </a:cubicBezTo>
                  <a:cubicBezTo>
                    <a:pt x="33" y="0"/>
                    <a:pt x="12" y="2"/>
                    <a:pt x="3" y="16"/>
                  </a:cubicBezTo>
                  <a:cubicBezTo>
                    <a:pt x="0" y="20"/>
                    <a:pt x="10" y="20"/>
                    <a:pt x="1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1426752" y="3841510"/>
              <a:ext cx="48335" cy="129698"/>
            </a:xfrm>
            <a:custGeom>
              <a:avLst/>
              <a:gdLst>
                <a:gd name="T0" fmla="*/ 11 w 25"/>
                <a:gd name="T1" fmla="*/ 35 h 68"/>
                <a:gd name="T2" fmla="*/ 21 w 25"/>
                <a:gd name="T3" fmla="*/ 5 h 68"/>
                <a:gd name="T4" fmla="*/ 12 w 25"/>
                <a:gd name="T5" fmla="*/ 6 h 68"/>
                <a:gd name="T6" fmla="*/ 13 w 25"/>
                <a:gd name="T7" fmla="*/ 31 h 68"/>
                <a:gd name="T8" fmla="*/ 11 w 25"/>
                <a:gd name="T9" fmla="*/ 64 h 68"/>
                <a:gd name="T10" fmla="*/ 20 w 25"/>
                <a:gd name="T11" fmla="*/ 63 h 68"/>
                <a:gd name="T12" fmla="*/ 23 w 25"/>
                <a:gd name="T13" fmla="*/ 30 h 68"/>
                <a:gd name="T14" fmla="*/ 22 w 25"/>
                <a:gd name="T15" fmla="*/ 3 h 68"/>
                <a:gd name="T16" fmla="*/ 12 w 25"/>
                <a:gd name="T17" fmla="*/ 4 h 68"/>
                <a:gd name="T18" fmla="*/ 1 w 25"/>
                <a:gd name="T19" fmla="*/ 36 h 68"/>
                <a:gd name="T20" fmla="*/ 11 w 25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68">
                  <a:moveTo>
                    <a:pt x="11" y="35"/>
                  </a:moveTo>
                  <a:cubicBezTo>
                    <a:pt x="14" y="25"/>
                    <a:pt x="16" y="15"/>
                    <a:pt x="21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5" y="14"/>
                    <a:pt x="13" y="23"/>
                    <a:pt x="13" y="31"/>
                  </a:cubicBezTo>
                  <a:cubicBezTo>
                    <a:pt x="14" y="42"/>
                    <a:pt x="14" y="53"/>
                    <a:pt x="11" y="64"/>
                  </a:cubicBezTo>
                  <a:cubicBezTo>
                    <a:pt x="9" y="68"/>
                    <a:pt x="19" y="67"/>
                    <a:pt x="20" y="63"/>
                  </a:cubicBezTo>
                  <a:cubicBezTo>
                    <a:pt x="24" y="52"/>
                    <a:pt x="23" y="41"/>
                    <a:pt x="23" y="30"/>
                  </a:cubicBezTo>
                  <a:cubicBezTo>
                    <a:pt x="23" y="21"/>
                    <a:pt x="25" y="12"/>
                    <a:pt x="22" y="3"/>
                  </a:cubicBezTo>
                  <a:cubicBezTo>
                    <a:pt x="21" y="0"/>
                    <a:pt x="14" y="2"/>
                    <a:pt x="12" y="4"/>
                  </a:cubicBezTo>
                  <a:cubicBezTo>
                    <a:pt x="7" y="14"/>
                    <a:pt x="5" y="26"/>
                    <a:pt x="1" y="36"/>
                  </a:cubicBezTo>
                  <a:cubicBezTo>
                    <a:pt x="0" y="40"/>
                    <a:pt x="9" y="39"/>
                    <a:pt x="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1226162" y="4650313"/>
              <a:ext cx="621102" cy="522822"/>
            </a:xfrm>
            <a:custGeom>
              <a:avLst/>
              <a:gdLst>
                <a:gd name="T0" fmla="*/ 84 w 325"/>
                <a:gd name="T1" fmla="*/ 6 h 274"/>
                <a:gd name="T2" fmla="*/ 45 w 325"/>
                <a:gd name="T3" fmla="*/ 205 h 274"/>
                <a:gd name="T4" fmla="*/ 234 w 325"/>
                <a:gd name="T5" fmla="*/ 225 h 274"/>
                <a:gd name="T6" fmla="*/ 231 w 325"/>
                <a:gd name="T7" fmla="*/ 24 h 274"/>
                <a:gd name="T8" fmla="*/ 36 w 325"/>
                <a:gd name="T9" fmla="*/ 64 h 274"/>
                <a:gd name="T10" fmla="*/ 44 w 325"/>
                <a:gd name="T11" fmla="*/ 63 h 274"/>
                <a:gd name="T12" fmla="*/ 241 w 325"/>
                <a:gd name="T13" fmla="*/ 37 h 274"/>
                <a:gd name="T14" fmla="*/ 240 w 325"/>
                <a:gd name="T15" fmla="*/ 213 h 274"/>
                <a:gd name="T16" fmla="*/ 45 w 325"/>
                <a:gd name="T17" fmla="*/ 187 h 274"/>
                <a:gd name="T18" fmla="*/ 88 w 325"/>
                <a:gd name="T19" fmla="*/ 8 h 274"/>
                <a:gd name="T20" fmla="*/ 84 w 325"/>
                <a:gd name="T21" fmla="*/ 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274">
                  <a:moveTo>
                    <a:pt x="84" y="6"/>
                  </a:moveTo>
                  <a:cubicBezTo>
                    <a:pt x="0" y="34"/>
                    <a:pt x="5" y="146"/>
                    <a:pt x="45" y="205"/>
                  </a:cubicBezTo>
                  <a:cubicBezTo>
                    <a:pt x="87" y="266"/>
                    <a:pt x="176" y="269"/>
                    <a:pt x="234" y="225"/>
                  </a:cubicBezTo>
                  <a:cubicBezTo>
                    <a:pt x="300" y="174"/>
                    <a:pt x="325" y="62"/>
                    <a:pt x="231" y="24"/>
                  </a:cubicBezTo>
                  <a:cubicBezTo>
                    <a:pt x="169" y="0"/>
                    <a:pt x="85" y="26"/>
                    <a:pt x="36" y="64"/>
                  </a:cubicBezTo>
                  <a:cubicBezTo>
                    <a:pt x="34" y="65"/>
                    <a:pt x="43" y="64"/>
                    <a:pt x="44" y="63"/>
                  </a:cubicBezTo>
                  <a:cubicBezTo>
                    <a:pt x="96" y="24"/>
                    <a:pt x="182" y="1"/>
                    <a:pt x="241" y="37"/>
                  </a:cubicBezTo>
                  <a:cubicBezTo>
                    <a:pt x="309" y="78"/>
                    <a:pt x="286" y="167"/>
                    <a:pt x="240" y="213"/>
                  </a:cubicBezTo>
                  <a:cubicBezTo>
                    <a:pt x="178" y="274"/>
                    <a:pt x="86" y="258"/>
                    <a:pt x="45" y="187"/>
                  </a:cubicBezTo>
                  <a:cubicBezTo>
                    <a:pt x="15" y="134"/>
                    <a:pt x="15" y="32"/>
                    <a:pt x="88" y="8"/>
                  </a:cubicBezTo>
                  <a:cubicBezTo>
                    <a:pt x="94" y="6"/>
                    <a:pt x="88" y="5"/>
                    <a:pt x="8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1468642" y="4415889"/>
              <a:ext cx="66863" cy="1043227"/>
            </a:xfrm>
            <a:custGeom>
              <a:avLst/>
              <a:gdLst>
                <a:gd name="T0" fmla="*/ 24 w 35"/>
                <a:gd name="T1" fmla="*/ 4 h 547"/>
                <a:gd name="T2" fmla="*/ 16 w 35"/>
                <a:gd name="T3" fmla="*/ 52 h 547"/>
                <a:gd name="T4" fmla="*/ 11 w 35"/>
                <a:gd name="T5" fmla="*/ 118 h 547"/>
                <a:gd name="T6" fmla="*/ 5 w 35"/>
                <a:gd name="T7" fmla="*/ 260 h 547"/>
                <a:gd name="T8" fmla="*/ 0 w 35"/>
                <a:gd name="T9" fmla="*/ 543 h 547"/>
                <a:gd name="T10" fmla="*/ 10 w 35"/>
                <a:gd name="T11" fmla="*/ 542 h 547"/>
                <a:gd name="T12" fmla="*/ 15 w 35"/>
                <a:gd name="T13" fmla="*/ 268 h 547"/>
                <a:gd name="T14" fmla="*/ 19 w 35"/>
                <a:gd name="T15" fmla="*/ 135 h 547"/>
                <a:gd name="T16" fmla="*/ 24 w 35"/>
                <a:gd name="T17" fmla="*/ 64 h 547"/>
                <a:gd name="T18" fmla="*/ 33 w 35"/>
                <a:gd name="T19" fmla="*/ 4 h 547"/>
                <a:gd name="T20" fmla="*/ 24 w 35"/>
                <a:gd name="T21" fmla="*/ 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47">
                  <a:moveTo>
                    <a:pt x="24" y="4"/>
                  </a:moveTo>
                  <a:cubicBezTo>
                    <a:pt x="17" y="19"/>
                    <a:pt x="17" y="36"/>
                    <a:pt x="16" y="52"/>
                  </a:cubicBezTo>
                  <a:cubicBezTo>
                    <a:pt x="15" y="74"/>
                    <a:pt x="12" y="96"/>
                    <a:pt x="11" y="118"/>
                  </a:cubicBezTo>
                  <a:cubicBezTo>
                    <a:pt x="8" y="165"/>
                    <a:pt x="6" y="213"/>
                    <a:pt x="5" y="260"/>
                  </a:cubicBezTo>
                  <a:cubicBezTo>
                    <a:pt x="4" y="354"/>
                    <a:pt x="0" y="448"/>
                    <a:pt x="0" y="543"/>
                  </a:cubicBezTo>
                  <a:cubicBezTo>
                    <a:pt x="0" y="547"/>
                    <a:pt x="10" y="546"/>
                    <a:pt x="10" y="542"/>
                  </a:cubicBezTo>
                  <a:cubicBezTo>
                    <a:pt x="10" y="451"/>
                    <a:pt x="14" y="359"/>
                    <a:pt x="15" y="268"/>
                  </a:cubicBezTo>
                  <a:cubicBezTo>
                    <a:pt x="15" y="224"/>
                    <a:pt x="17" y="179"/>
                    <a:pt x="19" y="135"/>
                  </a:cubicBezTo>
                  <a:cubicBezTo>
                    <a:pt x="21" y="111"/>
                    <a:pt x="22" y="88"/>
                    <a:pt x="24" y="64"/>
                  </a:cubicBezTo>
                  <a:cubicBezTo>
                    <a:pt x="25" y="45"/>
                    <a:pt x="25" y="22"/>
                    <a:pt x="33" y="4"/>
                  </a:cubicBezTo>
                  <a:cubicBezTo>
                    <a:pt x="35" y="0"/>
                    <a:pt x="25" y="0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936153" y="4838818"/>
              <a:ext cx="1033560" cy="93447"/>
            </a:xfrm>
            <a:custGeom>
              <a:avLst/>
              <a:gdLst>
                <a:gd name="T0" fmla="*/ 4 w 541"/>
                <a:gd name="T1" fmla="*/ 49 h 49"/>
                <a:gd name="T2" fmla="*/ 134 w 541"/>
                <a:gd name="T3" fmla="*/ 40 h 49"/>
                <a:gd name="T4" fmla="*/ 260 w 541"/>
                <a:gd name="T5" fmla="*/ 33 h 49"/>
                <a:gd name="T6" fmla="*/ 532 w 541"/>
                <a:gd name="T7" fmla="*/ 5 h 49"/>
                <a:gd name="T8" fmla="*/ 534 w 541"/>
                <a:gd name="T9" fmla="*/ 2 h 49"/>
                <a:gd name="T10" fmla="*/ 274 w 541"/>
                <a:gd name="T11" fmla="*/ 29 h 49"/>
                <a:gd name="T12" fmla="*/ 140 w 541"/>
                <a:gd name="T13" fmla="*/ 36 h 49"/>
                <a:gd name="T14" fmla="*/ 11 w 541"/>
                <a:gd name="T15" fmla="*/ 45 h 49"/>
                <a:gd name="T16" fmla="*/ 4 w 541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49">
                  <a:moveTo>
                    <a:pt x="4" y="49"/>
                  </a:moveTo>
                  <a:cubicBezTo>
                    <a:pt x="48" y="48"/>
                    <a:pt x="90" y="41"/>
                    <a:pt x="134" y="40"/>
                  </a:cubicBezTo>
                  <a:cubicBezTo>
                    <a:pt x="176" y="39"/>
                    <a:pt x="218" y="36"/>
                    <a:pt x="260" y="33"/>
                  </a:cubicBezTo>
                  <a:cubicBezTo>
                    <a:pt x="351" y="29"/>
                    <a:pt x="442" y="23"/>
                    <a:pt x="532" y="5"/>
                  </a:cubicBezTo>
                  <a:cubicBezTo>
                    <a:pt x="536" y="4"/>
                    <a:pt x="541" y="0"/>
                    <a:pt x="534" y="2"/>
                  </a:cubicBezTo>
                  <a:cubicBezTo>
                    <a:pt x="448" y="19"/>
                    <a:pt x="361" y="25"/>
                    <a:pt x="274" y="29"/>
                  </a:cubicBezTo>
                  <a:cubicBezTo>
                    <a:pt x="229" y="32"/>
                    <a:pt x="184" y="36"/>
                    <a:pt x="140" y="36"/>
                  </a:cubicBezTo>
                  <a:cubicBezTo>
                    <a:pt x="97" y="37"/>
                    <a:pt x="54" y="44"/>
                    <a:pt x="11" y="45"/>
                  </a:cubicBezTo>
                  <a:cubicBezTo>
                    <a:pt x="9" y="45"/>
                    <a:pt x="0" y="49"/>
                    <a:pt x="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1430780" y="4344998"/>
              <a:ext cx="160310" cy="74113"/>
            </a:xfrm>
            <a:custGeom>
              <a:avLst/>
              <a:gdLst>
                <a:gd name="T0" fmla="*/ 12 w 84"/>
                <a:gd name="T1" fmla="*/ 36 h 39"/>
                <a:gd name="T2" fmla="*/ 43 w 84"/>
                <a:gd name="T3" fmla="*/ 11 h 39"/>
                <a:gd name="T4" fmla="*/ 73 w 84"/>
                <a:gd name="T5" fmla="*/ 33 h 39"/>
                <a:gd name="T6" fmla="*/ 81 w 84"/>
                <a:gd name="T7" fmla="*/ 29 h 39"/>
                <a:gd name="T8" fmla="*/ 51 w 84"/>
                <a:gd name="T9" fmla="*/ 2 h 39"/>
                <a:gd name="T10" fmla="*/ 4 w 84"/>
                <a:gd name="T11" fmla="*/ 35 h 39"/>
                <a:gd name="T12" fmla="*/ 12 w 84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9">
                  <a:moveTo>
                    <a:pt x="12" y="36"/>
                  </a:moveTo>
                  <a:cubicBezTo>
                    <a:pt x="21" y="27"/>
                    <a:pt x="31" y="17"/>
                    <a:pt x="43" y="11"/>
                  </a:cubicBezTo>
                  <a:cubicBezTo>
                    <a:pt x="60" y="2"/>
                    <a:pt x="66" y="24"/>
                    <a:pt x="73" y="33"/>
                  </a:cubicBezTo>
                  <a:cubicBezTo>
                    <a:pt x="75" y="36"/>
                    <a:pt x="84" y="33"/>
                    <a:pt x="81" y="29"/>
                  </a:cubicBezTo>
                  <a:cubicBezTo>
                    <a:pt x="73" y="18"/>
                    <a:pt x="68" y="0"/>
                    <a:pt x="51" y="2"/>
                  </a:cubicBezTo>
                  <a:cubicBezTo>
                    <a:pt x="32" y="5"/>
                    <a:pt x="16" y="23"/>
                    <a:pt x="4" y="35"/>
                  </a:cubicBezTo>
                  <a:cubicBezTo>
                    <a:pt x="0" y="38"/>
                    <a:pt x="9" y="39"/>
                    <a:pt x="12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1906072" y="4784039"/>
              <a:ext cx="84586" cy="131310"/>
            </a:xfrm>
            <a:custGeom>
              <a:avLst/>
              <a:gdLst>
                <a:gd name="T0" fmla="*/ 3 w 44"/>
                <a:gd name="T1" fmla="*/ 4 h 69"/>
                <a:gd name="T2" fmla="*/ 15 w 44"/>
                <a:gd name="T3" fmla="*/ 15 h 69"/>
                <a:gd name="T4" fmla="*/ 30 w 44"/>
                <a:gd name="T5" fmla="*/ 33 h 69"/>
                <a:gd name="T6" fmla="*/ 21 w 44"/>
                <a:gd name="T7" fmla="*/ 67 h 69"/>
                <a:gd name="T8" fmla="*/ 29 w 44"/>
                <a:gd name="T9" fmla="*/ 67 h 69"/>
                <a:gd name="T10" fmla="*/ 40 w 44"/>
                <a:gd name="T11" fmla="*/ 30 h 69"/>
                <a:gd name="T12" fmla="*/ 24 w 44"/>
                <a:gd name="T13" fmla="*/ 11 h 69"/>
                <a:gd name="T14" fmla="*/ 11 w 44"/>
                <a:gd name="T15" fmla="*/ 0 h 69"/>
                <a:gd name="T16" fmla="*/ 3 w 44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9">
                  <a:moveTo>
                    <a:pt x="3" y="4"/>
                  </a:moveTo>
                  <a:cubicBezTo>
                    <a:pt x="8" y="5"/>
                    <a:pt x="12" y="11"/>
                    <a:pt x="15" y="15"/>
                  </a:cubicBezTo>
                  <a:cubicBezTo>
                    <a:pt x="20" y="19"/>
                    <a:pt x="29" y="26"/>
                    <a:pt x="30" y="33"/>
                  </a:cubicBezTo>
                  <a:cubicBezTo>
                    <a:pt x="34" y="48"/>
                    <a:pt x="35" y="57"/>
                    <a:pt x="21" y="67"/>
                  </a:cubicBezTo>
                  <a:cubicBezTo>
                    <a:pt x="19" y="69"/>
                    <a:pt x="28" y="68"/>
                    <a:pt x="29" y="67"/>
                  </a:cubicBezTo>
                  <a:cubicBezTo>
                    <a:pt x="44" y="56"/>
                    <a:pt x="44" y="46"/>
                    <a:pt x="40" y="30"/>
                  </a:cubicBezTo>
                  <a:cubicBezTo>
                    <a:pt x="38" y="23"/>
                    <a:pt x="30" y="17"/>
                    <a:pt x="24" y="11"/>
                  </a:cubicBezTo>
                  <a:cubicBezTo>
                    <a:pt x="21" y="7"/>
                    <a:pt x="16" y="2"/>
                    <a:pt x="11" y="0"/>
                  </a:cubicBezTo>
                  <a:cubicBezTo>
                    <a:pt x="8" y="0"/>
                    <a:pt x="0" y="3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601838" y="4974156"/>
              <a:ext cx="271481" cy="256175"/>
            </a:xfrm>
            <a:custGeom>
              <a:avLst/>
              <a:gdLst>
                <a:gd name="T0" fmla="*/ 111 w 142"/>
                <a:gd name="T1" fmla="*/ 35 h 134"/>
                <a:gd name="T2" fmla="*/ 45 w 142"/>
                <a:gd name="T3" fmla="*/ 3 h 134"/>
                <a:gd name="T4" fmla="*/ 48 w 142"/>
                <a:gd name="T5" fmla="*/ 73 h 134"/>
                <a:gd name="T6" fmla="*/ 66 w 142"/>
                <a:gd name="T7" fmla="*/ 92 h 134"/>
                <a:gd name="T8" fmla="*/ 78 w 142"/>
                <a:gd name="T9" fmla="*/ 106 h 134"/>
                <a:gd name="T10" fmla="*/ 74 w 142"/>
                <a:gd name="T11" fmla="*/ 122 h 134"/>
                <a:gd name="T12" fmla="*/ 108 w 142"/>
                <a:gd name="T13" fmla="*/ 122 h 134"/>
                <a:gd name="T14" fmla="*/ 79 w 142"/>
                <a:gd name="T15" fmla="*/ 83 h 134"/>
                <a:gd name="T16" fmla="*/ 86 w 142"/>
                <a:gd name="T17" fmla="*/ 84 h 134"/>
                <a:gd name="T18" fmla="*/ 112 w 142"/>
                <a:gd name="T19" fmla="*/ 109 h 134"/>
                <a:gd name="T20" fmla="*/ 84 w 142"/>
                <a:gd name="T21" fmla="*/ 116 h 134"/>
                <a:gd name="T22" fmla="*/ 87 w 142"/>
                <a:gd name="T23" fmla="*/ 103 h 134"/>
                <a:gd name="T24" fmla="*/ 68 w 142"/>
                <a:gd name="T25" fmla="*/ 81 h 134"/>
                <a:gd name="T26" fmla="*/ 46 w 142"/>
                <a:gd name="T27" fmla="*/ 56 h 134"/>
                <a:gd name="T28" fmla="*/ 57 w 142"/>
                <a:gd name="T29" fmla="*/ 7 h 134"/>
                <a:gd name="T30" fmla="*/ 102 w 142"/>
                <a:gd name="T31" fmla="*/ 36 h 134"/>
                <a:gd name="T32" fmla="*/ 111 w 142"/>
                <a:gd name="T33" fmla="*/ 3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34">
                  <a:moveTo>
                    <a:pt x="111" y="35"/>
                  </a:moveTo>
                  <a:cubicBezTo>
                    <a:pt x="133" y="18"/>
                    <a:pt x="58" y="2"/>
                    <a:pt x="45" y="3"/>
                  </a:cubicBezTo>
                  <a:cubicBezTo>
                    <a:pt x="0" y="6"/>
                    <a:pt x="33" y="55"/>
                    <a:pt x="48" y="73"/>
                  </a:cubicBezTo>
                  <a:cubicBezTo>
                    <a:pt x="53" y="79"/>
                    <a:pt x="60" y="86"/>
                    <a:pt x="66" y="92"/>
                  </a:cubicBezTo>
                  <a:cubicBezTo>
                    <a:pt x="70" y="97"/>
                    <a:pt x="75" y="100"/>
                    <a:pt x="78" y="106"/>
                  </a:cubicBezTo>
                  <a:cubicBezTo>
                    <a:pt x="79" y="110"/>
                    <a:pt x="72" y="119"/>
                    <a:pt x="74" y="122"/>
                  </a:cubicBezTo>
                  <a:cubicBezTo>
                    <a:pt x="81" y="134"/>
                    <a:pt x="98" y="128"/>
                    <a:pt x="108" y="122"/>
                  </a:cubicBezTo>
                  <a:cubicBezTo>
                    <a:pt x="142" y="103"/>
                    <a:pt x="109" y="66"/>
                    <a:pt x="79" y="83"/>
                  </a:cubicBezTo>
                  <a:cubicBezTo>
                    <a:pt x="75" y="86"/>
                    <a:pt x="84" y="84"/>
                    <a:pt x="86" y="84"/>
                  </a:cubicBezTo>
                  <a:cubicBezTo>
                    <a:pt x="104" y="74"/>
                    <a:pt x="114" y="98"/>
                    <a:pt x="112" y="109"/>
                  </a:cubicBezTo>
                  <a:cubicBezTo>
                    <a:pt x="109" y="124"/>
                    <a:pt x="84" y="118"/>
                    <a:pt x="84" y="116"/>
                  </a:cubicBezTo>
                  <a:cubicBezTo>
                    <a:pt x="86" y="111"/>
                    <a:pt x="87" y="109"/>
                    <a:pt x="87" y="103"/>
                  </a:cubicBezTo>
                  <a:cubicBezTo>
                    <a:pt x="87" y="97"/>
                    <a:pt x="71" y="84"/>
                    <a:pt x="68" y="81"/>
                  </a:cubicBezTo>
                  <a:cubicBezTo>
                    <a:pt x="59" y="73"/>
                    <a:pt x="52" y="65"/>
                    <a:pt x="46" y="56"/>
                  </a:cubicBezTo>
                  <a:cubicBezTo>
                    <a:pt x="34" y="40"/>
                    <a:pt x="15" y="0"/>
                    <a:pt x="57" y="7"/>
                  </a:cubicBezTo>
                  <a:cubicBezTo>
                    <a:pt x="64" y="8"/>
                    <a:pt x="118" y="24"/>
                    <a:pt x="102" y="36"/>
                  </a:cubicBezTo>
                  <a:cubicBezTo>
                    <a:pt x="100" y="37"/>
                    <a:pt x="109" y="36"/>
                    <a:pt x="1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704952" y="5212608"/>
              <a:ext cx="229590" cy="139365"/>
            </a:xfrm>
            <a:custGeom>
              <a:avLst/>
              <a:gdLst>
                <a:gd name="T0" fmla="*/ 120 w 120"/>
                <a:gd name="T1" fmla="*/ 49 h 73"/>
                <a:gd name="T2" fmla="*/ 81 w 120"/>
                <a:gd name="T3" fmla="*/ 30 h 73"/>
                <a:gd name="T4" fmla="*/ 53 w 120"/>
                <a:gd name="T5" fmla="*/ 50 h 73"/>
                <a:gd name="T6" fmla="*/ 19 w 120"/>
                <a:gd name="T7" fmla="*/ 53 h 73"/>
                <a:gd name="T8" fmla="*/ 22 w 120"/>
                <a:gd name="T9" fmla="*/ 26 h 73"/>
                <a:gd name="T10" fmla="*/ 13 w 120"/>
                <a:gd name="T11" fmla="*/ 27 h 73"/>
                <a:gd name="T12" fmla="*/ 36 w 120"/>
                <a:gd name="T13" fmla="*/ 67 h 73"/>
                <a:gd name="T14" fmla="*/ 110 w 120"/>
                <a:gd name="T15" fmla="*/ 51 h 73"/>
                <a:gd name="T16" fmla="*/ 120 w 120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3">
                  <a:moveTo>
                    <a:pt x="120" y="49"/>
                  </a:moveTo>
                  <a:cubicBezTo>
                    <a:pt x="117" y="26"/>
                    <a:pt x="103" y="20"/>
                    <a:pt x="81" y="30"/>
                  </a:cubicBezTo>
                  <a:cubicBezTo>
                    <a:pt x="71" y="35"/>
                    <a:pt x="61" y="43"/>
                    <a:pt x="53" y="50"/>
                  </a:cubicBezTo>
                  <a:cubicBezTo>
                    <a:pt x="43" y="59"/>
                    <a:pt x="29" y="66"/>
                    <a:pt x="19" y="53"/>
                  </a:cubicBezTo>
                  <a:cubicBezTo>
                    <a:pt x="13" y="45"/>
                    <a:pt x="15" y="34"/>
                    <a:pt x="22" y="26"/>
                  </a:cubicBezTo>
                  <a:cubicBezTo>
                    <a:pt x="24" y="23"/>
                    <a:pt x="14" y="25"/>
                    <a:pt x="13" y="27"/>
                  </a:cubicBezTo>
                  <a:cubicBezTo>
                    <a:pt x="0" y="43"/>
                    <a:pt x="11" y="73"/>
                    <a:pt x="36" y="67"/>
                  </a:cubicBezTo>
                  <a:cubicBezTo>
                    <a:pt x="59" y="61"/>
                    <a:pt x="104" y="0"/>
                    <a:pt x="110" y="51"/>
                  </a:cubicBezTo>
                  <a:cubicBezTo>
                    <a:pt x="111" y="54"/>
                    <a:pt x="120" y="52"/>
                    <a:pt x="120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966765" y="5302833"/>
              <a:ext cx="82169" cy="79752"/>
            </a:xfrm>
            <a:custGeom>
              <a:avLst/>
              <a:gdLst>
                <a:gd name="T0" fmla="*/ 38 w 43"/>
                <a:gd name="T1" fmla="*/ 4 h 42"/>
                <a:gd name="T2" fmla="*/ 6 w 43"/>
                <a:gd name="T3" fmla="*/ 9 h 42"/>
                <a:gd name="T4" fmla="*/ 8 w 43"/>
                <a:gd name="T5" fmla="*/ 38 h 42"/>
                <a:gd name="T6" fmla="*/ 17 w 43"/>
                <a:gd name="T7" fmla="*/ 36 h 42"/>
                <a:gd name="T8" fmla="*/ 13 w 43"/>
                <a:gd name="T9" fmla="*/ 14 h 42"/>
                <a:gd name="T10" fmla="*/ 32 w 43"/>
                <a:gd name="T11" fmla="*/ 10 h 42"/>
                <a:gd name="T12" fmla="*/ 38 w 43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2">
                  <a:moveTo>
                    <a:pt x="38" y="4"/>
                  </a:moveTo>
                  <a:cubicBezTo>
                    <a:pt x="28" y="2"/>
                    <a:pt x="14" y="0"/>
                    <a:pt x="6" y="9"/>
                  </a:cubicBezTo>
                  <a:cubicBezTo>
                    <a:pt x="0" y="17"/>
                    <a:pt x="4" y="30"/>
                    <a:pt x="8" y="38"/>
                  </a:cubicBezTo>
                  <a:cubicBezTo>
                    <a:pt x="9" y="42"/>
                    <a:pt x="18" y="39"/>
                    <a:pt x="17" y="36"/>
                  </a:cubicBezTo>
                  <a:cubicBezTo>
                    <a:pt x="14" y="29"/>
                    <a:pt x="12" y="22"/>
                    <a:pt x="13" y="14"/>
                  </a:cubicBezTo>
                  <a:cubicBezTo>
                    <a:pt x="15" y="5"/>
                    <a:pt x="25" y="8"/>
                    <a:pt x="32" y="10"/>
                  </a:cubicBezTo>
                  <a:cubicBezTo>
                    <a:pt x="35" y="11"/>
                    <a:pt x="43" y="6"/>
                    <a:pt x="3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823372" y="5380974"/>
              <a:ext cx="143393" cy="79752"/>
            </a:xfrm>
            <a:custGeom>
              <a:avLst/>
              <a:gdLst>
                <a:gd name="T0" fmla="*/ 69 w 75"/>
                <a:gd name="T1" fmla="*/ 36 h 42"/>
                <a:gd name="T2" fmla="*/ 10 w 75"/>
                <a:gd name="T3" fmla="*/ 5 h 42"/>
                <a:gd name="T4" fmla="*/ 0 w 75"/>
                <a:gd name="T5" fmla="*/ 6 h 42"/>
                <a:gd name="T6" fmla="*/ 65 w 75"/>
                <a:gd name="T7" fmla="*/ 42 h 42"/>
                <a:gd name="T8" fmla="*/ 69 w 75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69" y="36"/>
                  </a:moveTo>
                  <a:cubicBezTo>
                    <a:pt x="50" y="35"/>
                    <a:pt x="10" y="27"/>
                    <a:pt x="10" y="5"/>
                  </a:cubicBezTo>
                  <a:cubicBezTo>
                    <a:pt x="10" y="0"/>
                    <a:pt x="0" y="2"/>
                    <a:pt x="0" y="6"/>
                  </a:cubicBezTo>
                  <a:cubicBezTo>
                    <a:pt x="1" y="32"/>
                    <a:pt x="44" y="40"/>
                    <a:pt x="65" y="42"/>
                  </a:cubicBezTo>
                  <a:cubicBezTo>
                    <a:pt x="70" y="42"/>
                    <a:pt x="75" y="37"/>
                    <a:pt x="69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812094" y="5361640"/>
              <a:ext cx="103114" cy="140977"/>
            </a:xfrm>
            <a:custGeom>
              <a:avLst/>
              <a:gdLst>
                <a:gd name="T0" fmla="*/ 43 w 54"/>
                <a:gd name="T1" fmla="*/ 3 h 74"/>
                <a:gd name="T2" fmla="*/ 2 w 54"/>
                <a:gd name="T3" fmla="*/ 69 h 74"/>
                <a:gd name="T4" fmla="*/ 11 w 54"/>
                <a:gd name="T5" fmla="*/ 68 h 74"/>
                <a:gd name="T6" fmla="*/ 50 w 54"/>
                <a:gd name="T7" fmla="*/ 7 h 74"/>
                <a:gd name="T8" fmla="*/ 43 w 54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43" y="3"/>
                  </a:moveTo>
                  <a:cubicBezTo>
                    <a:pt x="22" y="20"/>
                    <a:pt x="8" y="43"/>
                    <a:pt x="2" y="69"/>
                  </a:cubicBezTo>
                  <a:cubicBezTo>
                    <a:pt x="0" y="74"/>
                    <a:pt x="10" y="73"/>
                    <a:pt x="11" y="68"/>
                  </a:cubicBezTo>
                  <a:cubicBezTo>
                    <a:pt x="17" y="45"/>
                    <a:pt x="30" y="23"/>
                    <a:pt x="50" y="7"/>
                  </a:cubicBezTo>
                  <a:cubicBezTo>
                    <a:pt x="54" y="3"/>
                    <a:pt x="47" y="0"/>
                    <a:pt x="4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804038" y="5538868"/>
              <a:ext cx="185283" cy="86197"/>
            </a:xfrm>
            <a:custGeom>
              <a:avLst/>
              <a:gdLst>
                <a:gd name="T0" fmla="*/ 86 w 97"/>
                <a:gd name="T1" fmla="*/ 2 h 45"/>
                <a:gd name="T2" fmla="*/ 6 w 97"/>
                <a:gd name="T3" fmla="*/ 41 h 45"/>
                <a:gd name="T4" fmla="*/ 12 w 97"/>
                <a:gd name="T5" fmla="*/ 43 h 45"/>
                <a:gd name="T6" fmla="*/ 95 w 97"/>
                <a:gd name="T7" fmla="*/ 2 h 45"/>
                <a:gd name="T8" fmla="*/ 86 w 97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86" y="2"/>
                  </a:moveTo>
                  <a:cubicBezTo>
                    <a:pt x="65" y="23"/>
                    <a:pt x="32" y="28"/>
                    <a:pt x="6" y="41"/>
                  </a:cubicBezTo>
                  <a:cubicBezTo>
                    <a:pt x="0" y="44"/>
                    <a:pt x="9" y="45"/>
                    <a:pt x="12" y="43"/>
                  </a:cubicBezTo>
                  <a:cubicBezTo>
                    <a:pt x="40" y="30"/>
                    <a:pt x="72" y="25"/>
                    <a:pt x="95" y="2"/>
                  </a:cubicBezTo>
                  <a:cubicBezTo>
                    <a:pt x="97" y="0"/>
                    <a:pt x="88" y="0"/>
                    <a:pt x="8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869290" y="5525979"/>
              <a:ext cx="89419" cy="108753"/>
            </a:xfrm>
            <a:custGeom>
              <a:avLst/>
              <a:gdLst>
                <a:gd name="T0" fmla="*/ 7 w 47"/>
                <a:gd name="T1" fmla="*/ 7 h 57"/>
                <a:gd name="T2" fmla="*/ 36 w 47"/>
                <a:gd name="T3" fmla="*/ 54 h 57"/>
                <a:gd name="T4" fmla="*/ 45 w 47"/>
                <a:gd name="T5" fmla="*/ 50 h 57"/>
                <a:gd name="T6" fmla="*/ 10 w 47"/>
                <a:gd name="T7" fmla="*/ 1 h 57"/>
                <a:gd name="T8" fmla="*/ 7 w 47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7">
                  <a:moveTo>
                    <a:pt x="7" y="7"/>
                  </a:moveTo>
                  <a:cubicBezTo>
                    <a:pt x="25" y="9"/>
                    <a:pt x="29" y="41"/>
                    <a:pt x="36" y="54"/>
                  </a:cubicBezTo>
                  <a:cubicBezTo>
                    <a:pt x="38" y="57"/>
                    <a:pt x="47" y="54"/>
                    <a:pt x="45" y="50"/>
                  </a:cubicBezTo>
                  <a:cubicBezTo>
                    <a:pt x="36" y="34"/>
                    <a:pt x="34" y="4"/>
                    <a:pt x="10" y="1"/>
                  </a:cubicBezTo>
                  <a:cubicBezTo>
                    <a:pt x="6" y="0"/>
                    <a:pt x="0" y="6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638089" y="4270884"/>
              <a:ext cx="108753" cy="306926"/>
            </a:xfrm>
            <a:custGeom>
              <a:avLst/>
              <a:gdLst>
                <a:gd name="T0" fmla="*/ 10 w 57"/>
                <a:gd name="T1" fmla="*/ 120 h 161"/>
                <a:gd name="T2" fmla="*/ 18 w 57"/>
                <a:gd name="T3" fmla="*/ 58 h 161"/>
                <a:gd name="T4" fmla="*/ 18 w 57"/>
                <a:gd name="T5" fmla="*/ 4 h 161"/>
                <a:gd name="T6" fmla="*/ 8 w 57"/>
                <a:gd name="T7" fmla="*/ 6 h 161"/>
                <a:gd name="T8" fmla="*/ 47 w 57"/>
                <a:gd name="T9" fmla="*/ 158 h 161"/>
                <a:gd name="T10" fmla="*/ 56 w 57"/>
                <a:gd name="T11" fmla="*/ 155 h 161"/>
                <a:gd name="T12" fmla="*/ 18 w 57"/>
                <a:gd name="T13" fmla="*/ 3 h 161"/>
                <a:gd name="T14" fmla="*/ 8 w 57"/>
                <a:gd name="T15" fmla="*/ 5 h 161"/>
                <a:gd name="T16" fmla="*/ 8 w 57"/>
                <a:gd name="T17" fmla="*/ 49 h 161"/>
                <a:gd name="T18" fmla="*/ 0 w 57"/>
                <a:gd name="T19" fmla="*/ 121 h 161"/>
                <a:gd name="T20" fmla="*/ 10 w 57"/>
                <a:gd name="T21" fmla="*/ 12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1">
                  <a:moveTo>
                    <a:pt x="10" y="120"/>
                  </a:moveTo>
                  <a:cubicBezTo>
                    <a:pt x="11" y="99"/>
                    <a:pt x="17" y="79"/>
                    <a:pt x="18" y="58"/>
                  </a:cubicBezTo>
                  <a:cubicBezTo>
                    <a:pt x="19" y="40"/>
                    <a:pt x="14" y="22"/>
                    <a:pt x="18" y="4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28" y="55"/>
                    <a:pt x="39" y="106"/>
                    <a:pt x="47" y="158"/>
                  </a:cubicBezTo>
                  <a:cubicBezTo>
                    <a:pt x="47" y="161"/>
                    <a:pt x="57" y="159"/>
                    <a:pt x="56" y="155"/>
                  </a:cubicBezTo>
                  <a:cubicBezTo>
                    <a:pt x="48" y="103"/>
                    <a:pt x="37" y="52"/>
                    <a:pt x="18" y="3"/>
                  </a:cubicBezTo>
                  <a:cubicBezTo>
                    <a:pt x="16" y="0"/>
                    <a:pt x="9" y="2"/>
                    <a:pt x="8" y="5"/>
                  </a:cubicBezTo>
                  <a:cubicBezTo>
                    <a:pt x="5" y="19"/>
                    <a:pt x="7" y="34"/>
                    <a:pt x="8" y="49"/>
                  </a:cubicBezTo>
                  <a:cubicBezTo>
                    <a:pt x="9" y="73"/>
                    <a:pt x="1" y="96"/>
                    <a:pt x="0" y="121"/>
                  </a:cubicBezTo>
                  <a:cubicBezTo>
                    <a:pt x="0" y="125"/>
                    <a:pt x="10" y="123"/>
                    <a:pt x="1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33471" y="4100907"/>
              <a:ext cx="476098" cy="625936"/>
            </a:xfrm>
            <a:custGeom>
              <a:avLst/>
              <a:gdLst>
                <a:gd name="T0" fmla="*/ 132 w 249"/>
                <a:gd name="T1" fmla="*/ 55 h 328"/>
                <a:gd name="T2" fmla="*/ 6 w 249"/>
                <a:gd name="T3" fmla="*/ 163 h 328"/>
                <a:gd name="T4" fmla="*/ 125 w 249"/>
                <a:gd name="T5" fmla="*/ 320 h 328"/>
                <a:gd name="T6" fmla="*/ 229 w 249"/>
                <a:gd name="T7" fmla="*/ 135 h 328"/>
                <a:gd name="T8" fmla="*/ 138 w 249"/>
                <a:gd name="T9" fmla="*/ 39 h 328"/>
                <a:gd name="T10" fmla="*/ 33 w 249"/>
                <a:gd name="T11" fmla="*/ 104 h 328"/>
                <a:gd name="T12" fmla="*/ 19 w 249"/>
                <a:gd name="T13" fmla="*/ 130 h 328"/>
                <a:gd name="T14" fmla="*/ 29 w 249"/>
                <a:gd name="T15" fmla="*/ 129 h 328"/>
                <a:gd name="T16" fmla="*/ 152 w 249"/>
                <a:gd name="T17" fmla="*/ 50 h 328"/>
                <a:gd name="T18" fmla="*/ 219 w 249"/>
                <a:gd name="T19" fmla="*/ 138 h 328"/>
                <a:gd name="T20" fmla="*/ 132 w 249"/>
                <a:gd name="T21" fmla="*/ 314 h 328"/>
                <a:gd name="T22" fmla="*/ 16 w 249"/>
                <a:gd name="T23" fmla="*/ 191 h 328"/>
                <a:gd name="T24" fmla="*/ 29 w 249"/>
                <a:gd name="T25" fmla="*/ 111 h 328"/>
                <a:gd name="T26" fmla="*/ 123 w 249"/>
                <a:gd name="T27" fmla="*/ 59 h 328"/>
                <a:gd name="T28" fmla="*/ 132 w 249"/>
                <a:gd name="T29" fmla="*/ 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328">
                  <a:moveTo>
                    <a:pt x="132" y="55"/>
                  </a:moveTo>
                  <a:cubicBezTo>
                    <a:pt x="68" y="0"/>
                    <a:pt x="11" y="115"/>
                    <a:pt x="6" y="163"/>
                  </a:cubicBezTo>
                  <a:cubicBezTo>
                    <a:pt x="0" y="232"/>
                    <a:pt x="37" y="326"/>
                    <a:pt x="125" y="320"/>
                  </a:cubicBezTo>
                  <a:cubicBezTo>
                    <a:pt x="222" y="312"/>
                    <a:pt x="249" y="210"/>
                    <a:pt x="229" y="135"/>
                  </a:cubicBezTo>
                  <a:cubicBezTo>
                    <a:pt x="217" y="91"/>
                    <a:pt x="188" y="48"/>
                    <a:pt x="138" y="39"/>
                  </a:cubicBezTo>
                  <a:cubicBezTo>
                    <a:pt x="90" y="31"/>
                    <a:pt x="54" y="69"/>
                    <a:pt x="33" y="104"/>
                  </a:cubicBezTo>
                  <a:cubicBezTo>
                    <a:pt x="28" y="112"/>
                    <a:pt x="24" y="121"/>
                    <a:pt x="19" y="130"/>
                  </a:cubicBezTo>
                  <a:cubicBezTo>
                    <a:pt x="18" y="133"/>
                    <a:pt x="27" y="132"/>
                    <a:pt x="29" y="129"/>
                  </a:cubicBezTo>
                  <a:cubicBezTo>
                    <a:pt x="53" y="83"/>
                    <a:pt x="86" y="26"/>
                    <a:pt x="152" y="50"/>
                  </a:cubicBezTo>
                  <a:cubicBezTo>
                    <a:pt x="190" y="64"/>
                    <a:pt x="209" y="103"/>
                    <a:pt x="219" y="138"/>
                  </a:cubicBezTo>
                  <a:cubicBezTo>
                    <a:pt x="240" y="207"/>
                    <a:pt x="218" y="299"/>
                    <a:pt x="132" y="314"/>
                  </a:cubicBezTo>
                  <a:cubicBezTo>
                    <a:pt x="58" y="328"/>
                    <a:pt x="22" y="247"/>
                    <a:pt x="16" y="191"/>
                  </a:cubicBezTo>
                  <a:cubicBezTo>
                    <a:pt x="13" y="164"/>
                    <a:pt x="17" y="136"/>
                    <a:pt x="29" y="111"/>
                  </a:cubicBezTo>
                  <a:cubicBezTo>
                    <a:pt x="44" y="79"/>
                    <a:pt x="83" y="24"/>
                    <a:pt x="123" y="59"/>
                  </a:cubicBezTo>
                  <a:cubicBezTo>
                    <a:pt x="126" y="61"/>
                    <a:pt x="135" y="57"/>
                    <a:pt x="132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498723" y="3606280"/>
              <a:ext cx="122448" cy="418096"/>
            </a:xfrm>
            <a:custGeom>
              <a:avLst/>
              <a:gdLst>
                <a:gd name="T0" fmla="*/ 54 w 64"/>
                <a:gd name="T1" fmla="*/ 208 h 219"/>
                <a:gd name="T2" fmla="*/ 54 w 64"/>
                <a:gd name="T3" fmla="*/ 215 h 219"/>
                <a:gd name="T4" fmla="*/ 64 w 64"/>
                <a:gd name="T5" fmla="*/ 213 h 219"/>
                <a:gd name="T6" fmla="*/ 10 w 64"/>
                <a:gd name="T7" fmla="*/ 3 h 219"/>
                <a:gd name="T8" fmla="*/ 0 w 64"/>
                <a:gd name="T9" fmla="*/ 5 h 219"/>
                <a:gd name="T10" fmla="*/ 0 w 64"/>
                <a:gd name="T11" fmla="*/ 12 h 219"/>
                <a:gd name="T12" fmla="*/ 10 w 64"/>
                <a:gd name="T13" fmla="*/ 11 h 219"/>
                <a:gd name="T14" fmla="*/ 10 w 64"/>
                <a:gd name="T15" fmla="*/ 4 h 219"/>
                <a:gd name="T16" fmla="*/ 0 w 64"/>
                <a:gd name="T17" fmla="*/ 6 h 219"/>
                <a:gd name="T18" fmla="*/ 54 w 64"/>
                <a:gd name="T19" fmla="*/ 216 h 219"/>
                <a:gd name="T20" fmla="*/ 64 w 64"/>
                <a:gd name="T21" fmla="*/ 214 h 219"/>
                <a:gd name="T22" fmla="*/ 64 w 64"/>
                <a:gd name="T23" fmla="*/ 207 h 219"/>
                <a:gd name="T24" fmla="*/ 54 w 64"/>
                <a:gd name="T25" fmla="*/ 20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19">
                  <a:moveTo>
                    <a:pt x="54" y="208"/>
                  </a:moveTo>
                  <a:cubicBezTo>
                    <a:pt x="54" y="215"/>
                    <a:pt x="54" y="215"/>
                    <a:pt x="54" y="215"/>
                  </a:cubicBezTo>
                  <a:cubicBezTo>
                    <a:pt x="57" y="215"/>
                    <a:pt x="61" y="214"/>
                    <a:pt x="64" y="213"/>
                  </a:cubicBezTo>
                  <a:cubicBezTo>
                    <a:pt x="59" y="141"/>
                    <a:pt x="30" y="73"/>
                    <a:pt x="10" y="3"/>
                  </a:cubicBezTo>
                  <a:cubicBezTo>
                    <a:pt x="9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10" y="15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5"/>
                    <a:pt x="4" y="5"/>
                    <a:pt x="0" y="6"/>
                  </a:cubicBezTo>
                  <a:cubicBezTo>
                    <a:pt x="20" y="76"/>
                    <a:pt x="49" y="143"/>
                    <a:pt x="54" y="216"/>
                  </a:cubicBezTo>
                  <a:cubicBezTo>
                    <a:pt x="54" y="219"/>
                    <a:pt x="64" y="218"/>
                    <a:pt x="64" y="214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3"/>
                    <a:pt x="54" y="204"/>
                    <a:pt x="54" y="2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405276" y="3528139"/>
              <a:ext cx="244091" cy="162727"/>
            </a:xfrm>
            <a:custGeom>
              <a:avLst/>
              <a:gdLst>
                <a:gd name="T0" fmla="*/ 12 w 128"/>
                <a:gd name="T1" fmla="*/ 83 h 85"/>
                <a:gd name="T2" fmla="*/ 41 w 128"/>
                <a:gd name="T3" fmla="*/ 32 h 85"/>
                <a:gd name="T4" fmla="*/ 116 w 128"/>
                <a:gd name="T5" fmla="*/ 37 h 85"/>
                <a:gd name="T6" fmla="*/ 123 w 128"/>
                <a:gd name="T7" fmla="*/ 32 h 85"/>
                <a:gd name="T8" fmla="*/ 51 w 128"/>
                <a:gd name="T9" fmla="*/ 11 h 85"/>
                <a:gd name="T10" fmla="*/ 4 w 128"/>
                <a:gd name="T11" fmla="*/ 81 h 85"/>
                <a:gd name="T12" fmla="*/ 12 w 128"/>
                <a:gd name="T13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85">
                  <a:moveTo>
                    <a:pt x="12" y="83"/>
                  </a:moveTo>
                  <a:cubicBezTo>
                    <a:pt x="28" y="69"/>
                    <a:pt x="31" y="50"/>
                    <a:pt x="41" y="32"/>
                  </a:cubicBezTo>
                  <a:cubicBezTo>
                    <a:pt x="58" y="0"/>
                    <a:pt x="93" y="27"/>
                    <a:pt x="116" y="37"/>
                  </a:cubicBezTo>
                  <a:cubicBezTo>
                    <a:pt x="119" y="39"/>
                    <a:pt x="128" y="34"/>
                    <a:pt x="123" y="32"/>
                  </a:cubicBezTo>
                  <a:cubicBezTo>
                    <a:pt x="101" y="23"/>
                    <a:pt x="77" y="4"/>
                    <a:pt x="51" y="11"/>
                  </a:cubicBezTo>
                  <a:cubicBezTo>
                    <a:pt x="24" y="19"/>
                    <a:pt x="23" y="64"/>
                    <a:pt x="4" y="81"/>
                  </a:cubicBezTo>
                  <a:cubicBezTo>
                    <a:pt x="0" y="85"/>
                    <a:pt x="9" y="85"/>
                    <a:pt x="12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7211" y="5389381"/>
            <a:ext cx="4017398" cy="1204778"/>
            <a:chOff x="224487" y="5106177"/>
            <a:chExt cx="5123149" cy="153638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487" y="5106177"/>
              <a:ext cx="3807646" cy="152317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306" y="5616237"/>
              <a:ext cx="2398087" cy="1026322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3096" y="6228842"/>
              <a:ext cx="1074540" cy="190718"/>
            </a:xfrm>
            <a:prstGeom prst="rect">
              <a:avLst/>
            </a:prstGeom>
          </p:spPr>
        </p:pic>
      </p:grpSp>
      <p:pic>
        <p:nvPicPr>
          <p:cNvPr id="126" name="图片 1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936" y="5217612"/>
            <a:ext cx="686423" cy="1126901"/>
          </a:xfrm>
          <a:prstGeom prst="rect">
            <a:avLst/>
          </a:prstGeom>
        </p:spPr>
      </p:pic>
      <p:sp>
        <p:nvSpPr>
          <p:cNvPr id="132" name="Freeform 116"/>
          <p:cNvSpPr>
            <a:spLocks noEditPoints="1"/>
          </p:cNvSpPr>
          <p:nvPr/>
        </p:nvSpPr>
        <p:spPr bwMode="auto">
          <a:xfrm>
            <a:off x="1136953" y="218430"/>
            <a:ext cx="979488" cy="450850"/>
          </a:xfrm>
          <a:custGeom>
            <a:avLst/>
            <a:gdLst>
              <a:gd name="T0" fmla="*/ 241 w 261"/>
              <a:gd name="T1" fmla="*/ 44 h 120"/>
              <a:gd name="T2" fmla="*/ 212 w 261"/>
              <a:gd name="T3" fmla="*/ 45 h 120"/>
              <a:gd name="T4" fmla="*/ 168 w 261"/>
              <a:gd name="T5" fmla="*/ 2 h 120"/>
              <a:gd name="T6" fmla="*/ 124 w 261"/>
              <a:gd name="T7" fmla="*/ 28 h 120"/>
              <a:gd name="T8" fmla="*/ 93 w 261"/>
              <a:gd name="T9" fmla="*/ 20 h 120"/>
              <a:gd name="T10" fmla="*/ 54 w 261"/>
              <a:gd name="T11" fmla="*/ 54 h 120"/>
              <a:gd name="T12" fmla="*/ 21 w 261"/>
              <a:gd name="T13" fmla="*/ 56 h 120"/>
              <a:gd name="T14" fmla="*/ 1 w 261"/>
              <a:gd name="T15" fmla="*/ 90 h 120"/>
              <a:gd name="T16" fmla="*/ 26 w 261"/>
              <a:gd name="T17" fmla="*/ 116 h 120"/>
              <a:gd name="T18" fmla="*/ 61 w 261"/>
              <a:gd name="T19" fmla="*/ 105 h 120"/>
              <a:gd name="T20" fmla="*/ 103 w 261"/>
              <a:gd name="T21" fmla="*/ 120 h 120"/>
              <a:gd name="T22" fmla="*/ 136 w 261"/>
              <a:gd name="T23" fmla="*/ 104 h 120"/>
              <a:gd name="T24" fmla="*/ 174 w 261"/>
              <a:gd name="T25" fmla="*/ 112 h 120"/>
              <a:gd name="T26" fmla="*/ 209 w 261"/>
              <a:gd name="T27" fmla="*/ 95 h 120"/>
              <a:gd name="T28" fmla="*/ 235 w 261"/>
              <a:gd name="T29" fmla="*/ 96 h 120"/>
              <a:gd name="T30" fmla="*/ 259 w 261"/>
              <a:gd name="T31" fmla="*/ 70 h 120"/>
              <a:gd name="T32" fmla="*/ 241 w 261"/>
              <a:gd name="T33" fmla="*/ 44 h 120"/>
              <a:gd name="T34" fmla="*/ 231 w 261"/>
              <a:gd name="T35" fmla="*/ 85 h 120"/>
              <a:gd name="T36" fmla="*/ 211 w 261"/>
              <a:gd name="T37" fmla="*/ 88 h 120"/>
              <a:gd name="T38" fmla="*/ 209 w 261"/>
              <a:gd name="T39" fmla="*/ 86 h 120"/>
              <a:gd name="T40" fmla="*/ 186 w 261"/>
              <a:gd name="T41" fmla="*/ 95 h 120"/>
              <a:gd name="T42" fmla="*/ 139 w 261"/>
              <a:gd name="T43" fmla="*/ 97 h 120"/>
              <a:gd name="T44" fmla="*/ 140 w 261"/>
              <a:gd name="T45" fmla="*/ 96 h 120"/>
              <a:gd name="T46" fmla="*/ 136 w 261"/>
              <a:gd name="T47" fmla="*/ 93 h 120"/>
              <a:gd name="T48" fmla="*/ 111 w 261"/>
              <a:gd name="T49" fmla="*/ 109 h 120"/>
              <a:gd name="T50" fmla="*/ 65 w 261"/>
              <a:gd name="T51" fmla="*/ 99 h 120"/>
              <a:gd name="T52" fmla="*/ 62 w 261"/>
              <a:gd name="T53" fmla="*/ 95 h 120"/>
              <a:gd name="T54" fmla="*/ 40 w 261"/>
              <a:gd name="T55" fmla="*/ 103 h 120"/>
              <a:gd name="T56" fmla="*/ 10 w 261"/>
              <a:gd name="T57" fmla="*/ 90 h 120"/>
              <a:gd name="T58" fmla="*/ 28 w 261"/>
              <a:gd name="T59" fmla="*/ 64 h 120"/>
              <a:gd name="T60" fmla="*/ 56 w 261"/>
              <a:gd name="T61" fmla="*/ 66 h 120"/>
              <a:gd name="T62" fmla="*/ 56 w 261"/>
              <a:gd name="T63" fmla="*/ 66 h 120"/>
              <a:gd name="T64" fmla="*/ 63 w 261"/>
              <a:gd name="T65" fmla="*/ 65 h 120"/>
              <a:gd name="T66" fmla="*/ 81 w 261"/>
              <a:gd name="T67" fmla="*/ 39 h 120"/>
              <a:gd name="T68" fmla="*/ 119 w 261"/>
              <a:gd name="T69" fmla="*/ 43 h 120"/>
              <a:gd name="T70" fmla="*/ 124 w 261"/>
              <a:gd name="T71" fmla="*/ 45 h 120"/>
              <a:gd name="T72" fmla="*/ 127 w 261"/>
              <a:gd name="T73" fmla="*/ 44 h 120"/>
              <a:gd name="T74" fmla="*/ 163 w 261"/>
              <a:gd name="T75" fmla="*/ 15 h 120"/>
              <a:gd name="T76" fmla="*/ 203 w 261"/>
              <a:gd name="T77" fmla="*/ 52 h 120"/>
              <a:gd name="T78" fmla="*/ 204 w 261"/>
              <a:gd name="T79" fmla="*/ 53 h 120"/>
              <a:gd name="T80" fmla="*/ 206 w 261"/>
              <a:gd name="T81" fmla="*/ 56 h 120"/>
              <a:gd name="T82" fmla="*/ 245 w 261"/>
              <a:gd name="T83" fmla="*/ 67 h 120"/>
              <a:gd name="T84" fmla="*/ 231 w 261"/>
              <a:gd name="T85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1" h="120">
                <a:moveTo>
                  <a:pt x="241" y="44"/>
                </a:moveTo>
                <a:cubicBezTo>
                  <a:pt x="232" y="42"/>
                  <a:pt x="220" y="41"/>
                  <a:pt x="212" y="45"/>
                </a:cubicBezTo>
                <a:cubicBezTo>
                  <a:pt x="211" y="24"/>
                  <a:pt x="187" y="4"/>
                  <a:pt x="168" y="2"/>
                </a:cubicBezTo>
                <a:cubicBezTo>
                  <a:pt x="150" y="0"/>
                  <a:pt x="130" y="12"/>
                  <a:pt x="124" y="28"/>
                </a:cubicBezTo>
                <a:cubicBezTo>
                  <a:pt x="116" y="22"/>
                  <a:pt x="100" y="20"/>
                  <a:pt x="93" y="20"/>
                </a:cubicBezTo>
                <a:cubicBezTo>
                  <a:pt x="77" y="22"/>
                  <a:pt x="56" y="37"/>
                  <a:pt x="54" y="54"/>
                </a:cubicBezTo>
                <a:cubicBezTo>
                  <a:pt x="43" y="49"/>
                  <a:pt x="31" y="51"/>
                  <a:pt x="21" y="56"/>
                </a:cubicBezTo>
                <a:cubicBezTo>
                  <a:pt x="8" y="62"/>
                  <a:pt x="2" y="77"/>
                  <a:pt x="1" y="90"/>
                </a:cubicBezTo>
                <a:cubicBezTo>
                  <a:pt x="0" y="104"/>
                  <a:pt x="14" y="114"/>
                  <a:pt x="26" y="116"/>
                </a:cubicBezTo>
                <a:cubicBezTo>
                  <a:pt x="37" y="117"/>
                  <a:pt x="53" y="113"/>
                  <a:pt x="61" y="105"/>
                </a:cubicBezTo>
                <a:cubicBezTo>
                  <a:pt x="71" y="117"/>
                  <a:pt x="89" y="119"/>
                  <a:pt x="103" y="120"/>
                </a:cubicBezTo>
                <a:cubicBezTo>
                  <a:pt x="114" y="120"/>
                  <a:pt x="129" y="114"/>
                  <a:pt x="136" y="104"/>
                </a:cubicBezTo>
                <a:cubicBezTo>
                  <a:pt x="147" y="112"/>
                  <a:pt x="160" y="115"/>
                  <a:pt x="174" y="112"/>
                </a:cubicBezTo>
                <a:cubicBezTo>
                  <a:pt x="183" y="111"/>
                  <a:pt x="204" y="106"/>
                  <a:pt x="209" y="95"/>
                </a:cubicBezTo>
                <a:cubicBezTo>
                  <a:pt x="215" y="101"/>
                  <a:pt x="228" y="99"/>
                  <a:pt x="235" y="96"/>
                </a:cubicBezTo>
                <a:cubicBezTo>
                  <a:pt x="246" y="91"/>
                  <a:pt x="257" y="83"/>
                  <a:pt x="259" y="70"/>
                </a:cubicBezTo>
                <a:cubicBezTo>
                  <a:pt x="261" y="57"/>
                  <a:pt x="253" y="48"/>
                  <a:pt x="241" y="44"/>
                </a:cubicBezTo>
                <a:close/>
                <a:moveTo>
                  <a:pt x="231" y="85"/>
                </a:moveTo>
                <a:cubicBezTo>
                  <a:pt x="224" y="89"/>
                  <a:pt x="218" y="87"/>
                  <a:pt x="211" y="88"/>
                </a:cubicBezTo>
                <a:cubicBezTo>
                  <a:pt x="210" y="87"/>
                  <a:pt x="210" y="86"/>
                  <a:pt x="209" y="86"/>
                </a:cubicBezTo>
                <a:cubicBezTo>
                  <a:pt x="200" y="83"/>
                  <a:pt x="193" y="91"/>
                  <a:pt x="186" y="95"/>
                </a:cubicBezTo>
                <a:cubicBezTo>
                  <a:pt x="171" y="104"/>
                  <a:pt x="154" y="104"/>
                  <a:pt x="139" y="97"/>
                </a:cubicBezTo>
                <a:cubicBezTo>
                  <a:pt x="140" y="97"/>
                  <a:pt x="140" y="96"/>
                  <a:pt x="140" y="96"/>
                </a:cubicBezTo>
                <a:cubicBezTo>
                  <a:pt x="140" y="94"/>
                  <a:pt x="139" y="92"/>
                  <a:pt x="136" y="93"/>
                </a:cubicBezTo>
                <a:cubicBezTo>
                  <a:pt x="126" y="95"/>
                  <a:pt x="121" y="105"/>
                  <a:pt x="111" y="109"/>
                </a:cubicBezTo>
                <a:cubicBezTo>
                  <a:pt x="97" y="114"/>
                  <a:pt x="77" y="108"/>
                  <a:pt x="65" y="99"/>
                </a:cubicBezTo>
                <a:cubicBezTo>
                  <a:pt x="65" y="97"/>
                  <a:pt x="64" y="95"/>
                  <a:pt x="62" y="95"/>
                </a:cubicBezTo>
                <a:cubicBezTo>
                  <a:pt x="54" y="96"/>
                  <a:pt x="48" y="100"/>
                  <a:pt x="40" y="103"/>
                </a:cubicBezTo>
                <a:cubicBezTo>
                  <a:pt x="28" y="108"/>
                  <a:pt x="11" y="106"/>
                  <a:pt x="10" y="90"/>
                </a:cubicBezTo>
                <a:cubicBezTo>
                  <a:pt x="10" y="79"/>
                  <a:pt x="18" y="68"/>
                  <a:pt x="28" y="64"/>
                </a:cubicBezTo>
                <a:cubicBezTo>
                  <a:pt x="37" y="60"/>
                  <a:pt x="47" y="64"/>
                  <a:pt x="56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8" y="68"/>
                  <a:pt x="61" y="68"/>
                  <a:pt x="63" y="65"/>
                </a:cubicBezTo>
                <a:cubicBezTo>
                  <a:pt x="69" y="55"/>
                  <a:pt x="70" y="46"/>
                  <a:pt x="81" y="39"/>
                </a:cubicBezTo>
                <a:cubicBezTo>
                  <a:pt x="89" y="33"/>
                  <a:pt x="115" y="29"/>
                  <a:pt x="119" y="43"/>
                </a:cubicBezTo>
                <a:cubicBezTo>
                  <a:pt x="119" y="45"/>
                  <a:pt x="122" y="46"/>
                  <a:pt x="124" y="45"/>
                </a:cubicBezTo>
                <a:cubicBezTo>
                  <a:pt x="125" y="45"/>
                  <a:pt x="127" y="45"/>
                  <a:pt x="127" y="44"/>
                </a:cubicBezTo>
                <a:cubicBezTo>
                  <a:pt x="140" y="33"/>
                  <a:pt x="143" y="16"/>
                  <a:pt x="163" y="15"/>
                </a:cubicBezTo>
                <a:cubicBezTo>
                  <a:pt x="180" y="14"/>
                  <a:pt x="201" y="37"/>
                  <a:pt x="203" y="52"/>
                </a:cubicBezTo>
                <a:cubicBezTo>
                  <a:pt x="203" y="52"/>
                  <a:pt x="204" y="53"/>
                  <a:pt x="204" y="53"/>
                </a:cubicBezTo>
                <a:cubicBezTo>
                  <a:pt x="204" y="54"/>
                  <a:pt x="205" y="55"/>
                  <a:pt x="206" y="56"/>
                </a:cubicBezTo>
                <a:cubicBezTo>
                  <a:pt x="217" y="60"/>
                  <a:pt x="244" y="50"/>
                  <a:pt x="245" y="67"/>
                </a:cubicBezTo>
                <a:cubicBezTo>
                  <a:pt x="245" y="75"/>
                  <a:pt x="237" y="81"/>
                  <a:pt x="231" y="8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117"/>
          <p:cNvSpPr>
            <a:spLocks noEditPoints="1"/>
          </p:cNvSpPr>
          <p:nvPr/>
        </p:nvSpPr>
        <p:spPr bwMode="auto">
          <a:xfrm>
            <a:off x="3082246" y="93356"/>
            <a:ext cx="332057" cy="772552"/>
          </a:xfrm>
          <a:custGeom>
            <a:avLst/>
            <a:gdLst>
              <a:gd name="T0" fmla="*/ 166 w 250"/>
              <a:gd name="T1" fmla="*/ 11 h 580"/>
              <a:gd name="T2" fmla="*/ 79 w 250"/>
              <a:gd name="T3" fmla="*/ 12 h 580"/>
              <a:gd name="T4" fmla="*/ 18 w 250"/>
              <a:gd name="T5" fmla="*/ 87 h 580"/>
              <a:gd name="T6" fmla="*/ 66 w 250"/>
              <a:gd name="T7" fmla="*/ 276 h 580"/>
              <a:gd name="T8" fmla="*/ 54 w 250"/>
              <a:gd name="T9" fmla="*/ 300 h 580"/>
              <a:gd name="T10" fmla="*/ 41 w 250"/>
              <a:gd name="T11" fmla="*/ 314 h 580"/>
              <a:gd name="T12" fmla="*/ 67 w 250"/>
              <a:gd name="T13" fmla="*/ 334 h 580"/>
              <a:gd name="T14" fmla="*/ 66 w 250"/>
              <a:gd name="T15" fmla="*/ 335 h 580"/>
              <a:gd name="T16" fmla="*/ 65 w 250"/>
              <a:gd name="T17" fmla="*/ 374 h 580"/>
              <a:gd name="T18" fmla="*/ 36 w 250"/>
              <a:gd name="T19" fmla="*/ 407 h 580"/>
              <a:gd name="T20" fmla="*/ 10 w 250"/>
              <a:gd name="T21" fmla="*/ 449 h 580"/>
              <a:gd name="T22" fmla="*/ 25 w 250"/>
              <a:gd name="T23" fmla="*/ 576 h 580"/>
              <a:gd name="T24" fmla="*/ 32 w 250"/>
              <a:gd name="T25" fmla="*/ 575 h 580"/>
              <a:gd name="T26" fmla="*/ 45 w 250"/>
              <a:gd name="T27" fmla="*/ 416 h 580"/>
              <a:gd name="T28" fmla="*/ 74 w 250"/>
              <a:gd name="T29" fmla="*/ 336 h 580"/>
              <a:gd name="T30" fmla="*/ 75 w 250"/>
              <a:gd name="T31" fmla="*/ 336 h 580"/>
              <a:gd name="T32" fmla="*/ 110 w 250"/>
              <a:gd name="T33" fmla="*/ 330 h 580"/>
              <a:gd name="T34" fmla="*/ 102 w 250"/>
              <a:gd name="T35" fmla="*/ 291 h 580"/>
              <a:gd name="T36" fmla="*/ 232 w 250"/>
              <a:gd name="T37" fmla="*/ 191 h 580"/>
              <a:gd name="T38" fmla="*/ 166 w 250"/>
              <a:gd name="T39" fmla="*/ 11 h 580"/>
              <a:gd name="T40" fmla="*/ 89 w 250"/>
              <a:gd name="T41" fmla="*/ 325 h 580"/>
              <a:gd name="T42" fmla="*/ 69 w 250"/>
              <a:gd name="T43" fmla="*/ 323 h 580"/>
              <a:gd name="T44" fmla="*/ 56 w 250"/>
              <a:gd name="T45" fmla="*/ 313 h 580"/>
              <a:gd name="T46" fmla="*/ 67 w 250"/>
              <a:gd name="T47" fmla="*/ 303 h 580"/>
              <a:gd name="T48" fmla="*/ 76 w 250"/>
              <a:gd name="T49" fmla="*/ 281 h 580"/>
              <a:gd name="T50" fmla="*/ 80 w 250"/>
              <a:gd name="T51" fmla="*/ 284 h 580"/>
              <a:gd name="T52" fmla="*/ 95 w 250"/>
              <a:gd name="T53" fmla="*/ 289 h 580"/>
              <a:gd name="T54" fmla="*/ 95 w 250"/>
              <a:gd name="T55" fmla="*/ 290 h 580"/>
              <a:gd name="T56" fmla="*/ 96 w 250"/>
              <a:gd name="T57" fmla="*/ 299 h 580"/>
              <a:gd name="T58" fmla="*/ 101 w 250"/>
              <a:gd name="T59" fmla="*/ 321 h 580"/>
              <a:gd name="T60" fmla="*/ 89 w 250"/>
              <a:gd name="T61" fmla="*/ 325 h 580"/>
              <a:gd name="T62" fmla="*/ 221 w 250"/>
              <a:gd name="T63" fmla="*/ 154 h 580"/>
              <a:gd name="T64" fmla="*/ 84 w 250"/>
              <a:gd name="T65" fmla="*/ 269 h 580"/>
              <a:gd name="T66" fmla="*/ 77 w 250"/>
              <a:gd name="T67" fmla="*/ 270 h 580"/>
              <a:gd name="T68" fmla="*/ 41 w 250"/>
              <a:gd name="T69" fmla="*/ 225 h 580"/>
              <a:gd name="T70" fmla="*/ 27 w 250"/>
              <a:gd name="T71" fmla="*/ 131 h 580"/>
              <a:gd name="T72" fmla="*/ 49 w 250"/>
              <a:gd name="T73" fmla="*/ 55 h 580"/>
              <a:gd name="T74" fmla="*/ 138 w 250"/>
              <a:gd name="T75" fmla="*/ 16 h 580"/>
              <a:gd name="T76" fmla="*/ 221 w 250"/>
              <a:gd name="T77" fmla="*/ 154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580">
                <a:moveTo>
                  <a:pt x="166" y="11"/>
                </a:moveTo>
                <a:cubicBezTo>
                  <a:pt x="138" y="1"/>
                  <a:pt x="107" y="0"/>
                  <a:pt x="79" y="12"/>
                </a:cubicBezTo>
                <a:cubicBezTo>
                  <a:pt x="45" y="26"/>
                  <a:pt x="29" y="53"/>
                  <a:pt x="18" y="87"/>
                </a:cubicBezTo>
                <a:cubicBezTo>
                  <a:pt x="0" y="144"/>
                  <a:pt x="5" y="245"/>
                  <a:pt x="66" y="276"/>
                </a:cubicBezTo>
                <a:cubicBezTo>
                  <a:pt x="63" y="285"/>
                  <a:pt x="61" y="293"/>
                  <a:pt x="54" y="300"/>
                </a:cubicBezTo>
                <a:cubicBezTo>
                  <a:pt x="49" y="304"/>
                  <a:pt x="41" y="306"/>
                  <a:pt x="41" y="314"/>
                </a:cubicBezTo>
                <a:cubicBezTo>
                  <a:pt x="41" y="326"/>
                  <a:pt x="55" y="332"/>
                  <a:pt x="67" y="334"/>
                </a:cubicBezTo>
                <a:cubicBezTo>
                  <a:pt x="66" y="335"/>
                  <a:pt x="66" y="335"/>
                  <a:pt x="66" y="335"/>
                </a:cubicBezTo>
                <a:cubicBezTo>
                  <a:pt x="66" y="348"/>
                  <a:pt x="67" y="361"/>
                  <a:pt x="65" y="374"/>
                </a:cubicBezTo>
                <a:cubicBezTo>
                  <a:pt x="63" y="388"/>
                  <a:pt x="47" y="399"/>
                  <a:pt x="36" y="407"/>
                </a:cubicBezTo>
                <a:cubicBezTo>
                  <a:pt x="22" y="418"/>
                  <a:pt x="14" y="431"/>
                  <a:pt x="10" y="449"/>
                </a:cubicBezTo>
                <a:cubicBezTo>
                  <a:pt x="0" y="486"/>
                  <a:pt x="8" y="542"/>
                  <a:pt x="25" y="576"/>
                </a:cubicBezTo>
                <a:cubicBezTo>
                  <a:pt x="27" y="580"/>
                  <a:pt x="32" y="578"/>
                  <a:pt x="32" y="575"/>
                </a:cubicBezTo>
                <a:cubicBezTo>
                  <a:pt x="30" y="524"/>
                  <a:pt x="1" y="457"/>
                  <a:pt x="45" y="416"/>
                </a:cubicBezTo>
                <a:cubicBezTo>
                  <a:pt x="71" y="393"/>
                  <a:pt x="86" y="372"/>
                  <a:pt x="74" y="336"/>
                </a:cubicBezTo>
                <a:cubicBezTo>
                  <a:pt x="74" y="336"/>
                  <a:pt x="74" y="336"/>
                  <a:pt x="75" y="336"/>
                </a:cubicBezTo>
                <a:cubicBezTo>
                  <a:pt x="84" y="337"/>
                  <a:pt x="107" y="343"/>
                  <a:pt x="110" y="330"/>
                </a:cubicBezTo>
                <a:cubicBezTo>
                  <a:pt x="113" y="319"/>
                  <a:pt x="112" y="299"/>
                  <a:pt x="102" y="291"/>
                </a:cubicBezTo>
                <a:cubicBezTo>
                  <a:pt x="163" y="300"/>
                  <a:pt x="214" y="249"/>
                  <a:pt x="232" y="191"/>
                </a:cubicBezTo>
                <a:cubicBezTo>
                  <a:pt x="250" y="131"/>
                  <a:pt x="234" y="33"/>
                  <a:pt x="166" y="11"/>
                </a:cubicBezTo>
                <a:close/>
                <a:moveTo>
                  <a:pt x="89" y="325"/>
                </a:moveTo>
                <a:cubicBezTo>
                  <a:pt x="82" y="325"/>
                  <a:pt x="76" y="325"/>
                  <a:pt x="69" y="323"/>
                </a:cubicBezTo>
                <a:cubicBezTo>
                  <a:pt x="69" y="323"/>
                  <a:pt x="50" y="316"/>
                  <a:pt x="56" y="313"/>
                </a:cubicBezTo>
                <a:cubicBezTo>
                  <a:pt x="60" y="310"/>
                  <a:pt x="64" y="307"/>
                  <a:pt x="67" y="303"/>
                </a:cubicBezTo>
                <a:cubicBezTo>
                  <a:pt x="72" y="297"/>
                  <a:pt x="76" y="289"/>
                  <a:pt x="76" y="281"/>
                </a:cubicBezTo>
                <a:cubicBezTo>
                  <a:pt x="77" y="283"/>
                  <a:pt x="78" y="284"/>
                  <a:pt x="80" y="284"/>
                </a:cubicBezTo>
                <a:cubicBezTo>
                  <a:pt x="85" y="286"/>
                  <a:pt x="90" y="288"/>
                  <a:pt x="95" y="289"/>
                </a:cubicBezTo>
                <a:cubicBezTo>
                  <a:pt x="95" y="289"/>
                  <a:pt x="95" y="290"/>
                  <a:pt x="95" y="290"/>
                </a:cubicBezTo>
                <a:cubicBezTo>
                  <a:pt x="94" y="294"/>
                  <a:pt x="94" y="295"/>
                  <a:pt x="96" y="299"/>
                </a:cubicBezTo>
                <a:cubicBezTo>
                  <a:pt x="99" y="306"/>
                  <a:pt x="101" y="313"/>
                  <a:pt x="101" y="321"/>
                </a:cubicBezTo>
                <a:cubicBezTo>
                  <a:pt x="101" y="329"/>
                  <a:pt x="95" y="326"/>
                  <a:pt x="89" y="325"/>
                </a:cubicBezTo>
                <a:close/>
                <a:moveTo>
                  <a:pt x="221" y="154"/>
                </a:moveTo>
                <a:cubicBezTo>
                  <a:pt x="217" y="230"/>
                  <a:pt x="164" y="290"/>
                  <a:pt x="84" y="269"/>
                </a:cubicBezTo>
                <a:cubicBezTo>
                  <a:pt x="81" y="268"/>
                  <a:pt x="78" y="268"/>
                  <a:pt x="77" y="270"/>
                </a:cubicBezTo>
                <a:cubicBezTo>
                  <a:pt x="65" y="255"/>
                  <a:pt x="51" y="242"/>
                  <a:pt x="41" y="225"/>
                </a:cubicBezTo>
                <a:cubicBezTo>
                  <a:pt x="25" y="198"/>
                  <a:pt x="26" y="161"/>
                  <a:pt x="27" y="131"/>
                </a:cubicBezTo>
                <a:cubicBezTo>
                  <a:pt x="28" y="104"/>
                  <a:pt x="36" y="78"/>
                  <a:pt x="49" y="55"/>
                </a:cubicBezTo>
                <a:cubicBezTo>
                  <a:pt x="67" y="24"/>
                  <a:pt x="106" y="16"/>
                  <a:pt x="138" y="16"/>
                </a:cubicBezTo>
                <a:cubicBezTo>
                  <a:pt x="214" y="17"/>
                  <a:pt x="224" y="95"/>
                  <a:pt x="221" y="154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0824227" y="218430"/>
            <a:ext cx="1057418" cy="1462269"/>
          </a:xfrm>
          <a:custGeom>
            <a:avLst/>
            <a:gdLst>
              <a:gd name="T0" fmla="*/ 200 w 239"/>
              <a:gd name="T1" fmla="*/ 189 h 332"/>
              <a:gd name="T2" fmla="*/ 202 w 239"/>
              <a:gd name="T3" fmla="*/ 181 h 332"/>
              <a:gd name="T4" fmla="*/ 174 w 239"/>
              <a:gd name="T5" fmla="*/ 117 h 332"/>
              <a:gd name="T6" fmla="*/ 132 w 239"/>
              <a:gd name="T7" fmla="*/ 70 h 332"/>
              <a:gd name="T8" fmla="*/ 79 w 239"/>
              <a:gd name="T9" fmla="*/ 23 h 332"/>
              <a:gd name="T10" fmla="*/ 17 w 239"/>
              <a:gd name="T11" fmla="*/ 13 h 332"/>
              <a:gd name="T12" fmla="*/ 9 w 239"/>
              <a:gd name="T13" fmla="*/ 77 h 332"/>
              <a:gd name="T14" fmla="*/ 1 w 239"/>
              <a:gd name="T15" fmla="*/ 130 h 332"/>
              <a:gd name="T16" fmla="*/ 18 w 239"/>
              <a:gd name="T17" fmla="*/ 188 h 332"/>
              <a:gd name="T18" fmla="*/ 35 w 239"/>
              <a:gd name="T19" fmla="*/ 210 h 332"/>
              <a:gd name="T20" fmla="*/ 89 w 239"/>
              <a:gd name="T21" fmla="*/ 251 h 332"/>
              <a:gd name="T22" fmla="*/ 206 w 239"/>
              <a:gd name="T23" fmla="*/ 319 h 332"/>
              <a:gd name="T24" fmla="*/ 40 w 239"/>
              <a:gd name="T25" fmla="*/ 149 h 332"/>
              <a:gd name="T26" fmla="*/ 56 w 239"/>
              <a:gd name="T27" fmla="*/ 126 h 332"/>
              <a:gd name="T28" fmla="*/ 20 w 239"/>
              <a:gd name="T29" fmla="*/ 148 h 332"/>
              <a:gd name="T30" fmla="*/ 38 w 239"/>
              <a:gd name="T31" fmla="*/ 100 h 332"/>
              <a:gd name="T32" fmla="*/ 20 w 239"/>
              <a:gd name="T33" fmla="*/ 94 h 332"/>
              <a:gd name="T34" fmla="*/ 37 w 239"/>
              <a:gd name="T35" fmla="*/ 52 h 332"/>
              <a:gd name="T36" fmla="*/ 67 w 239"/>
              <a:gd name="T37" fmla="*/ 28 h 332"/>
              <a:gd name="T38" fmla="*/ 103 w 239"/>
              <a:gd name="T39" fmla="*/ 66 h 332"/>
              <a:gd name="T40" fmla="*/ 93 w 239"/>
              <a:gd name="T41" fmla="*/ 78 h 332"/>
              <a:gd name="T42" fmla="*/ 140 w 239"/>
              <a:gd name="T43" fmla="*/ 92 h 332"/>
              <a:gd name="T44" fmla="*/ 107 w 239"/>
              <a:gd name="T45" fmla="*/ 108 h 332"/>
              <a:gd name="T46" fmla="*/ 127 w 239"/>
              <a:gd name="T47" fmla="*/ 110 h 332"/>
              <a:gd name="T48" fmla="*/ 106 w 239"/>
              <a:gd name="T49" fmla="*/ 172 h 332"/>
              <a:gd name="T50" fmla="*/ 40 w 239"/>
              <a:gd name="T51" fmla="*/ 149 h 332"/>
              <a:gd name="T52" fmla="*/ 52 w 239"/>
              <a:gd name="T53" fmla="*/ 207 h 332"/>
              <a:gd name="T54" fmla="*/ 172 w 239"/>
              <a:gd name="T55" fmla="*/ 139 h 332"/>
              <a:gd name="T56" fmla="*/ 137 w 239"/>
              <a:gd name="T57" fmla="*/ 221 h 332"/>
              <a:gd name="T58" fmla="*/ 198 w 239"/>
              <a:gd name="T59" fmla="*/ 305 h 332"/>
              <a:gd name="T60" fmla="*/ 153 w 239"/>
              <a:gd name="T61" fmla="*/ 229 h 332"/>
              <a:gd name="T62" fmla="*/ 198 w 239"/>
              <a:gd name="T63" fmla="*/ 30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9" h="332">
                <a:moveTo>
                  <a:pt x="234" y="273"/>
                </a:moveTo>
                <a:cubicBezTo>
                  <a:pt x="228" y="243"/>
                  <a:pt x="215" y="216"/>
                  <a:pt x="200" y="189"/>
                </a:cubicBezTo>
                <a:cubicBezTo>
                  <a:pt x="200" y="188"/>
                  <a:pt x="199" y="188"/>
                  <a:pt x="199" y="187"/>
                </a:cubicBezTo>
                <a:cubicBezTo>
                  <a:pt x="200" y="185"/>
                  <a:pt x="201" y="183"/>
                  <a:pt x="202" y="181"/>
                </a:cubicBezTo>
                <a:cubicBezTo>
                  <a:pt x="209" y="164"/>
                  <a:pt x="188" y="144"/>
                  <a:pt x="174" y="133"/>
                </a:cubicBezTo>
                <a:cubicBezTo>
                  <a:pt x="176" y="128"/>
                  <a:pt x="176" y="123"/>
                  <a:pt x="174" y="117"/>
                </a:cubicBezTo>
                <a:cubicBezTo>
                  <a:pt x="169" y="106"/>
                  <a:pt x="160" y="99"/>
                  <a:pt x="150" y="97"/>
                </a:cubicBezTo>
                <a:cubicBezTo>
                  <a:pt x="154" y="87"/>
                  <a:pt x="139" y="74"/>
                  <a:pt x="132" y="70"/>
                </a:cubicBezTo>
                <a:cubicBezTo>
                  <a:pt x="126" y="67"/>
                  <a:pt x="119" y="65"/>
                  <a:pt x="111" y="65"/>
                </a:cubicBezTo>
                <a:cubicBezTo>
                  <a:pt x="111" y="47"/>
                  <a:pt x="91" y="33"/>
                  <a:pt x="79" y="23"/>
                </a:cubicBezTo>
                <a:cubicBezTo>
                  <a:pt x="65" y="12"/>
                  <a:pt x="44" y="0"/>
                  <a:pt x="25" y="3"/>
                </a:cubicBezTo>
                <a:cubicBezTo>
                  <a:pt x="20" y="1"/>
                  <a:pt x="13" y="7"/>
                  <a:pt x="17" y="13"/>
                </a:cubicBezTo>
                <a:cubicBezTo>
                  <a:pt x="23" y="23"/>
                  <a:pt x="23" y="33"/>
                  <a:pt x="23" y="44"/>
                </a:cubicBezTo>
                <a:cubicBezTo>
                  <a:pt x="23" y="58"/>
                  <a:pt x="15" y="66"/>
                  <a:pt x="9" y="77"/>
                </a:cubicBezTo>
                <a:cubicBezTo>
                  <a:pt x="5" y="86"/>
                  <a:pt x="4" y="99"/>
                  <a:pt x="9" y="108"/>
                </a:cubicBezTo>
                <a:cubicBezTo>
                  <a:pt x="5" y="115"/>
                  <a:pt x="2" y="122"/>
                  <a:pt x="1" y="130"/>
                </a:cubicBezTo>
                <a:cubicBezTo>
                  <a:pt x="0" y="140"/>
                  <a:pt x="4" y="159"/>
                  <a:pt x="15" y="162"/>
                </a:cubicBezTo>
                <a:cubicBezTo>
                  <a:pt x="14" y="171"/>
                  <a:pt x="14" y="180"/>
                  <a:pt x="18" y="188"/>
                </a:cubicBezTo>
                <a:cubicBezTo>
                  <a:pt x="21" y="197"/>
                  <a:pt x="27" y="202"/>
                  <a:pt x="33" y="204"/>
                </a:cubicBezTo>
                <a:cubicBezTo>
                  <a:pt x="33" y="206"/>
                  <a:pt x="33" y="208"/>
                  <a:pt x="35" y="210"/>
                </a:cubicBezTo>
                <a:cubicBezTo>
                  <a:pt x="47" y="225"/>
                  <a:pt x="51" y="247"/>
                  <a:pt x="73" y="250"/>
                </a:cubicBezTo>
                <a:cubicBezTo>
                  <a:pt x="79" y="251"/>
                  <a:pt x="84" y="251"/>
                  <a:pt x="89" y="251"/>
                </a:cubicBezTo>
                <a:cubicBezTo>
                  <a:pt x="101" y="276"/>
                  <a:pt x="125" y="301"/>
                  <a:pt x="146" y="317"/>
                </a:cubicBezTo>
                <a:cubicBezTo>
                  <a:pt x="165" y="332"/>
                  <a:pt x="186" y="329"/>
                  <a:pt x="206" y="319"/>
                </a:cubicBezTo>
                <a:cubicBezTo>
                  <a:pt x="225" y="309"/>
                  <a:pt x="238" y="296"/>
                  <a:pt x="234" y="273"/>
                </a:cubicBezTo>
                <a:close/>
                <a:moveTo>
                  <a:pt x="40" y="149"/>
                </a:moveTo>
                <a:cubicBezTo>
                  <a:pt x="44" y="144"/>
                  <a:pt x="54" y="138"/>
                  <a:pt x="59" y="132"/>
                </a:cubicBezTo>
                <a:cubicBezTo>
                  <a:pt x="61" y="130"/>
                  <a:pt x="60" y="126"/>
                  <a:pt x="56" y="126"/>
                </a:cubicBezTo>
                <a:cubicBezTo>
                  <a:pt x="40" y="125"/>
                  <a:pt x="27" y="135"/>
                  <a:pt x="20" y="148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15" y="142"/>
                  <a:pt x="16" y="135"/>
                  <a:pt x="18" y="128"/>
                </a:cubicBezTo>
                <a:cubicBezTo>
                  <a:pt x="20" y="116"/>
                  <a:pt x="28" y="107"/>
                  <a:pt x="38" y="100"/>
                </a:cubicBezTo>
                <a:cubicBezTo>
                  <a:pt x="45" y="95"/>
                  <a:pt x="39" y="83"/>
                  <a:pt x="30" y="87"/>
                </a:cubicBezTo>
                <a:cubicBezTo>
                  <a:pt x="27" y="89"/>
                  <a:pt x="23" y="92"/>
                  <a:pt x="20" y="94"/>
                </a:cubicBezTo>
                <a:cubicBezTo>
                  <a:pt x="21" y="87"/>
                  <a:pt x="23" y="81"/>
                  <a:pt x="27" y="74"/>
                </a:cubicBezTo>
                <a:cubicBezTo>
                  <a:pt x="33" y="67"/>
                  <a:pt x="36" y="61"/>
                  <a:pt x="37" y="52"/>
                </a:cubicBezTo>
                <a:cubicBezTo>
                  <a:pt x="39" y="39"/>
                  <a:pt x="38" y="25"/>
                  <a:pt x="33" y="13"/>
                </a:cubicBezTo>
                <a:cubicBezTo>
                  <a:pt x="45" y="17"/>
                  <a:pt x="56" y="20"/>
                  <a:pt x="67" y="28"/>
                </a:cubicBezTo>
                <a:cubicBezTo>
                  <a:pt x="77" y="34"/>
                  <a:pt x="85" y="43"/>
                  <a:pt x="94" y="51"/>
                </a:cubicBezTo>
                <a:cubicBezTo>
                  <a:pt x="98" y="55"/>
                  <a:pt x="100" y="61"/>
                  <a:pt x="103" y="66"/>
                </a:cubicBezTo>
                <a:cubicBezTo>
                  <a:pt x="98" y="67"/>
                  <a:pt x="94" y="70"/>
                  <a:pt x="91" y="75"/>
                </a:cubicBezTo>
                <a:cubicBezTo>
                  <a:pt x="90" y="76"/>
                  <a:pt x="91" y="78"/>
                  <a:pt x="93" y="78"/>
                </a:cubicBezTo>
                <a:cubicBezTo>
                  <a:pt x="105" y="78"/>
                  <a:pt x="114" y="73"/>
                  <a:pt x="126" y="79"/>
                </a:cubicBezTo>
                <a:cubicBezTo>
                  <a:pt x="132" y="82"/>
                  <a:pt x="136" y="87"/>
                  <a:pt x="140" y="92"/>
                </a:cubicBezTo>
                <a:cubicBezTo>
                  <a:pt x="141" y="94"/>
                  <a:pt x="141" y="95"/>
                  <a:pt x="142" y="96"/>
                </a:cubicBezTo>
                <a:cubicBezTo>
                  <a:pt x="130" y="96"/>
                  <a:pt x="117" y="101"/>
                  <a:pt x="107" y="108"/>
                </a:cubicBezTo>
                <a:cubicBezTo>
                  <a:pt x="104" y="111"/>
                  <a:pt x="108" y="115"/>
                  <a:pt x="111" y="114"/>
                </a:cubicBezTo>
                <a:cubicBezTo>
                  <a:pt x="117" y="114"/>
                  <a:pt x="122" y="112"/>
                  <a:pt x="127" y="110"/>
                </a:cubicBezTo>
                <a:cubicBezTo>
                  <a:pt x="150" y="101"/>
                  <a:pt x="179" y="118"/>
                  <a:pt x="148" y="149"/>
                </a:cubicBezTo>
                <a:cubicBezTo>
                  <a:pt x="135" y="158"/>
                  <a:pt x="120" y="165"/>
                  <a:pt x="106" y="172"/>
                </a:cubicBezTo>
                <a:cubicBezTo>
                  <a:pt x="93" y="179"/>
                  <a:pt x="79" y="186"/>
                  <a:pt x="65" y="190"/>
                </a:cubicBezTo>
                <a:cubicBezTo>
                  <a:pt x="32" y="189"/>
                  <a:pt x="23" y="175"/>
                  <a:pt x="40" y="149"/>
                </a:cubicBezTo>
                <a:close/>
                <a:moveTo>
                  <a:pt x="75" y="235"/>
                </a:moveTo>
                <a:cubicBezTo>
                  <a:pt x="64" y="233"/>
                  <a:pt x="58" y="218"/>
                  <a:pt x="52" y="207"/>
                </a:cubicBezTo>
                <a:cubicBezTo>
                  <a:pt x="70" y="205"/>
                  <a:pt x="90" y="194"/>
                  <a:pt x="103" y="187"/>
                </a:cubicBezTo>
                <a:cubicBezTo>
                  <a:pt x="117" y="179"/>
                  <a:pt x="159" y="161"/>
                  <a:pt x="172" y="139"/>
                </a:cubicBezTo>
                <a:cubicBezTo>
                  <a:pt x="181" y="154"/>
                  <a:pt x="192" y="171"/>
                  <a:pt x="178" y="188"/>
                </a:cubicBezTo>
                <a:cubicBezTo>
                  <a:pt x="167" y="201"/>
                  <a:pt x="153" y="212"/>
                  <a:pt x="137" y="221"/>
                </a:cubicBezTo>
                <a:cubicBezTo>
                  <a:pt x="119" y="231"/>
                  <a:pt x="96" y="238"/>
                  <a:pt x="75" y="235"/>
                </a:cubicBezTo>
                <a:close/>
                <a:moveTo>
                  <a:pt x="198" y="305"/>
                </a:moveTo>
                <a:cubicBezTo>
                  <a:pt x="157" y="331"/>
                  <a:pt x="127" y="277"/>
                  <a:pt x="100" y="249"/>
                </a:cubicBezTo>
                <a:cubicBezTo>
                  <a:pt x="119" y="246"/>
                  <a:pt x="137" y="238"/>
                  <a:pt x="153" y="229"/>
                </a:cubicBezTo>
                <a:cubicBezTo>
                  <a:pt x="164" y="222"/>
                  <a:pt x="179" y="212"/>
                  <a:pt x="190" y="200"/>
                </a:cubicBezTo>
                <a:cubicBezTo>
                  <a:pt x="207" y="230"/>
                  <a:pt x="239" y="281"/>
                  <a:pt x="198" y="30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8" name="矩形 127"/>
          <p:cNvSpPr/>
          <p:nvPr/>
        </p:nvSpPr>
        <p:spPr>
          <a:xfrm>
            <a:off x="8173282" y="3878837"/>
            <a:ext cx="3054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zh-CN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129" name="TextBox 76"/>
          <p:cNvSpPr txBox="1"/>
          <p:nvPr/>
        </p:nvSpPr>
        <p:spPr>
          <a:xfrm>
            <a:off x="7232819" y="3382455"/>
            <a:ext cx="39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</a:p>
        </p:txBody>
      </p:sp>
      <p:sp>
        <p:nvSpPr>
          <p:cNvPr id="130" name="TextBox 76"/>
          <p:cNvSpPr txBox="1"/>
          <p:nvPr/>
        </p:nvSpPr>
        <p:spPr>
          <a:xfrm>
            <a:off x="7232819" y="2120209"/>
            <a:ext cx="3994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第一节</a:t>
            </a:r>
            <a:endParaRPr lang="zh-CN" altLang="en-US" sz="6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31" name="Group 30"/>
          <p:cNvGrpSpPr>
            <a:grpSpLocks noChangeAspect="1"/>
          </p:cNvGrpSpPr>
          <p:nvPr/>
        </p:nvGrpSpPr>
        <p:grpSpPr bwMode="auto">
          <a:xfrm>
            <a:off x="3828508" y="1077029"/>
            <a:ext cx="3939217" cy="2482923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35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7" name="文本框 21"/>
          <p:cNvSpPr txBox="1"/>
          <p:nvPr/>
        </p:nvSpPr>
        <p:spPr>
          <a:xfrm>
            <a:off x="4679466" y="5767289"/>
            <a:ext cx="6547857" cy="551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Fresh business general template</a:t>
            </a:r>
          </a:p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Applicable to enterprise introduction, summary report, sales marketing, chart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dataa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Freeform 17"/>
          <p:cNvSpPr/>
          <p:nvPr/>
        </p:nvSpPr>
        <p:spPr bwMode="auto">
          <a:xfrm>
            <a:off x="1733430" y="1630676"/>
            <a:ext cx="2190246" cy="2484458"/>
          </a:xfrm>
          <a:custGeom>
            <a:avLst/>
            <a:gdLst>
              <a:gd name="T0" fmla="*/ 106 w 212"/>
              <a:gd name="T1" fmla="*/ 241 h 241"/>
              <a:gd name="T2" fmla="*/ 100 w 212"/>
              <a:gd name="T3" fmla="*/ 240 h 241"/>
              <a:gd name="T4" fmla="*/ 6 w 212"/>
              <a:gd name="T5" fmla="*/ 185 h 241"/>
              <a:gd name="T6" fmla="*/ 0 w 212"/>
              <a:gd name="T7" fmla="*/ 174 h 241"/>
              <a:gd name="T8" fmla="*/ 0 w 212"/>
              <a:gd name="T9" fmla="*/ 68 h 241"/>
              <a:gd name="T10" fmla="*/ 6 w 212"/>
              <a:gd name="T11" fmla="*/ 57 h 241"/>
              <a:gd name="T12" fmla="*/ 100 w 212"/>
              <a:gd name="T13" fmla="*/ 2 h 241"/>
              <a:gd name="T14" fmla="*/ 106 w 212"/>
              <a:gd name="T15" fmla="*/ 0 h 241"/>
              <a:gd name="T16" fmla="*/ 112 w 212"/>
              <a:gd name="T17" fmla="*/ 2 h 241"/>
              <a:gd name="T18" fmla="*/ 206 w 212"/>
              <a:gd name="T19" fmla="*/ 57 h 241"/>
              <a:gd name="T20" fmla="*/ 212 w 212"/>
              <a:gd name="T21" fmla="*/ 68 h 241"/>
              <a:gd name="T22" fmla="*/ 212 w 212"/>
              <a:gd name="T23" fmla="*/ 174 h 241"/>
              <a:gd name="T24" fmla="*/ 206 w 212"/>
              <a:gd name="T25" fmla="*/ 185 h 241"/>
              <a:gd name="T26" fmla="*/ 112 w 212"/>
              <a:gd name="T27" fmla="*/ 240 h 241"/>
              <a:gd name="T28" fmla="*/ 106 w 212"/>
              <a:gd name="T29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2" h="241">
                <a:moveTo>
                  <a:pt x="106" y="241"/>
                </a:moveTo>
                <a:cubicBezTo>
                  <a:pt x="104" y="241"/>
                  <a:pt x="101" y="241"/>
                  <a:pt x="100" y="240"/>
                </a:cubicBezTo>
                <a:cubicBezTo>
                  <a:pt x="6" y="185"/>
                  <a:pt x="6" y="185"/>
                  <a:pt x="6" y="185"/>
                </a:cubicBezTo>
                <a:cubicBezTo>
                  <a:pt x="3" y="183"/>
                  <a:pt x="0" y="178"/>
                  <a:pt x="0" y="17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4"/>
                  <a:pt x="3" y="59"/>
                  <a:pt x="6" y="57"/>
                </a:cubicBezTo>
                <a:cubicBezTo>
                  <a:pt x="100" y="2"/>
                  <a:pt x="100" y="2"/>
                  <a:pt x="100" y="2"/>
                </a:cubicBezTo>
                <a:cubicBezTo>
                  <a:pt x="101" y="1"/>
                  <a:pt x="104" y="0"/>
                  <a:pt x="106" y="0"/>
                </a:cubicBezTo>
                <a:cubicBezTo>
                  <a:pt x="108" y="0"/>
                  <a:pt x="111" y="1"/>
                  <a:pt x="112" y="2"/>
                </a:cubicBezTo>
                <a:cubicBezTo>
                  <a:pt x="206" y="57"/>
                  <a:pt x="206" y="57"/>
                  <a:pt x="206" y="57"/>
                </a:cubicBezTo>
                <a:cubicBezTo>
                  <a:pt x="209" y="59"/>
                  <a:pt x="212" y="64"/>
                  <a:pt x="212" y="68"/>
                </a:cubicBezTo>
                <a:cubicBezTo>
                  <a:pt x="212" y="174"/>
                  <a:pt x="212" y="174"/>
                  <a:pt x="212" y="174"/>
                </a:cubicBezTo>
                <a:cubicBezTo>
                  <a:pt x="212" y="178"/>
                  <a:pt x="209" y="183"/>
                  <a:pt x="206" y="185"/>
                </a:cubicBezTo>
                <a:cubicBezTo>
                  <a:pt x="112" y="240"/>
                  <a:pt x="112" y="240"/>
                  <a:pt x="112" y="240"/>
                </a:cubicBezTo>
                <a:cubicBezTo>
                  <a:pt x="111" y="241"/>
                  <a:pt x="108" y="241"/>
                  <a:pt x="106" y="24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Freeform 18"/>
          <p:cNvSpPr>
            <a:spLocks noEditPoints="1"/>
          </p:cNvSpPr>
          <p:nvPr/>
        </p:nvSpPr>
        <p:spPr bwMode="auto">
          <a:xfrm>
            <a:off x="5007956" y="1630676"/>
            <a:ext cx="2182339" cy="2484458"/>
          </a:xfrm>
          <a:custGeom>
            <a:avLst/>
            <a:gdLst>
              <a:gd name="T0" fmla="*/ 108 w 215"/>
              <a:gd name="T1" fmla="*/ 4 h 245"/>
              <a:gd name="T2" fmla="*/ 113 w 215"/>
              <a:gd name="T3" fmla="*/ 5 h 245"/>
              <a:gd name="T4" fmla="*/ 207 w 215"/>
              <a:gd name="T5" fmla="*/ 60 h 245"/>
              <a:gd name="T6" fmla="*/ 212 w 215"/>
              <a:gd name="T7" fmla="*/ 70 h 245"/>
              <a:gd name="T8" fmla="*/ 212 w 215"/>
              <a:gd name="T9" fmla="*/ 176 h 245"/>
              <a:gd name="T10" fmla="*/ 207 w 215"/>
              <a:gd name="T11" fmla="*/ 185 h 245"/>
              <a:gd name="T12" fmla="*/ 113 w 215"/>
              <a:gd name="T13" fmla="*/ 240 h 245"/>
              <a:gd name="T14" fmla="*/ 108 w 215"/>
              <a:gd name="T15" fmla="*/ 242 h 245"/>
              <a:gd name="T16" fmla="*/ 103 w 215"/>
              <a:gd name="T17" fmla="*/ 240 h 245"/>
              <a:gd name="T18" fmla="*/ 9 w 215"/>
              <a:gd name="T19" fmla="*/ 185 h 245"/>
              <a:gd name="T20" fmla="*/ 4 w 215"/>
              <a:gd name="T21" fmla="*/ 176 h 245"/>
              <a:gd name="T22" fmla="*/ 4 w 215"/>
              <a:gd name="T23" fmla="*/ 70 h 245"/>
              <a:gd name="T24" fmla="*/ 9 w 215"/>
              <a:gd name="T25" fmla="*/ 60 h 245"/>
              <a:gd name="T26" fmla="*/ 103 w 215"/>
              <a:gd name="T27" fmla="*/ 5 h 245"/>
              <a:gd name="T28" fmla="*/ 108 w 215"/>
              <a:gd name="T29" fmla="*/ 4 h 245"/>
              <a:gd name="T30" fmla="*/ 108 w 215"/>
              <a:gd name="T31" fmla="*/ 0 h 245"/>
              <a:gd name="T32" fmla="*/ 101 w 215"/>
              <a:gd name="T33" fmla="*/ 2 h 245"/>
              <a:gd name="T34" fmla="*/ 7 w 215"/>
              <a:gd name="T35" fmla="*/ 57 h 245"/>
              <a:gd name="T36" fmla="*/ 0 w 215"/>
              <a:gd name="T37" fmla="*/ 70 h 245"/>
              <a:gd name="T38" fmla="*/ 0 w 215"/>
              <a:gd name="T39" fmla="*/ 176 h 245"/>
              <a:gd name="T40" fmla="*/ 7 w 215"/>
              <a:gd name="T41" fmla="*/ 188 h 245"/>
              <a:gd name="T42" fmla="*/ 101 w 215"/>
              <a:gd name="T43" fmla="*/ 243 h 245"/>
              <a:gd name="T44" fmla="*/ 108 w 215"/>
              <a:gd name="T45" fmla="*/ 245 h 245"/>
              <a:gd name="T46" fmla="*/ 115 w 215"/>
              <a:gd name="T47" fmla="*/ 243 h 245"/>
              <a:gd name="T48" fmla="*/ 208 w 215"/>
              <a:gd name="T49" fmla="*/ 188 h 245"/>
              <a:gd name="T50" fmla="*/ 215 w 215"/>
              <a:gd name="T51" fmla="*/ 176 h 245"/>
              <a:gd name="T52" fmla="*/ 215 w 215"/>
              <a:gd name="T53" fmla="*/ 70 h 245"/>
              <a:gd name="T54" fmla="*/ 208 w 215"/>
              <a:gd name="T55" fmla="*/ 57 h 245"/>
              <a:gd name="T56" fmla="*/ 115 w 215"/>
              <a:gd name="T57" fmla="*/ 2 h 245"/>
              <a:gd name="T58" fmla="*/ 108 w 215"/>
              <a:gd name="T5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5" h="245">
                <a:moveTo>
                  <a:pt x="108" y="4"/>
                </a:moveTo>
                <a:cubicBezTo>
                  <a:pt x="110" y="4"/>
                  <a:pt x="112" y="4"/>
                  <a:pt x="113" y="5"/>
                </a:cubicBezTo>
                <a:cubicBezTo>
                  <a:pt x="207" y="60"/>
                  <a:pt x="207" y="60"/>
                  <a:pt x="207" y="60"/>
                </a:cubicBezTo>
                <a:cubicBezTo>
                  <a:pt x="210" y="62"/>
                  <a:pt x="212" y="66"/>
                  <a:pt x="212" y="70"/>
                </a:cubicBezTo>
                <a:cubicBezTo>
                  <a:pt x="212" y="176"/>
                  <a:pt x="212" y="176"/>
                  <a:pt x="212" y="176"/>
                </a:cubicBezTo>
                <a:cubicBezTo>
                  <a:pt x="212" y="179"/>
                  <a:pt x="210" y="183"/>
                  <a:pt x="207" y="185"/>
                </a:cubicBezTo>
                <a:cubicBezTo>
                  <a:pt x="113" y="240"/>
                  <a:pt x="113" y="240"/>
                  <a:pt x="113" y="240"/>
                </a:cubicBezTo>
                <a:cubicBezTo>
                  <a:pt x="112" y="241"/>
                  <a:pt x="110" y="242"/>
                  <a:pt x="108" y="242"/>
                </a:cubicBezTo>
                <a:cubicBezTo>
                  <a:pt x="106" y="242"/>
                  <a:pt x="104" y="241"/>
                  <a:pt x="103" y="240"/>
                </a:cubicBezTo>
                <a:cubicBezTo>
                  <a:pt x="9" y="185"/>
                  <a:pt x="9" y="185"/>
                  <a:pt x="9" y="185"/>
                </a:cubicBezTo>
                <a:cubicBezTo>
                  <a:pt x="6" y="183"/>
                  <a:pt x="4" y="179"/>
                  <a:pt x="4" y="176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66"/>
                  <a:pt x="6" y="62"/>
                  <a:pt x="9" y="60"/>
                </a:cubicBezTo>
                <a:cubicBezTo>
                  <a:pt x="103" y="5"/>
                  <a:pt x="103" y="5"/>
                  <a:pt x="103" y="5"/>
                </a:cubicBezTo>
                <a:cubicBezTo>
                  <a:pt x="104" y="4"/>
                  <a:pt x="106" y="4"/>
                  <a:pt x="108" y="4"/>
                </a:cubicBezTo>
                <a:moveTo>
                  <a:pt x="108" y="0"/>
                </a:moveTo>
                <a:cubicBezTo>
                  <a:pt x="105" y="0"/>
                  <a:pt x="103" y="1"/>
                  <a:pt x="101" y="2"/>
                </a:cubicBezTo>
                <a:cubicBezTo>
                  <a:pt x="7" y="57"/>
                  <a:pt x="7" y="57"/>
                  <a:pt x="7" y="57"/>
                </a:cubicBezTo>
                <a:cubicBezTo>
                  <a:pt x="4" y="60"/>
                  <a:pt x="0" y="65"/>
                  <a:pt x="0" y="70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80"/>
                  <a:pt x="4" y="186"/>
                  <a:pt x="7" y="188"/>
                </a:cubicBezTo>
                <a:cubicBezTo>
                  <a:pt x="101" y="243"/>
                  <a:pt x="101" y="243"/>
                  <a:pt x="101" y="243"/>
                </a:cubicBezTo>
                <a:cubicBezTo>
                  <a:pt x="103" y="244"/>
                  <a:pt x="105" y="245"/>
                  <a:pt x="108" y="245"/>
                </a:cubicBezTo>
                <a:cubicBezTo>
                  <a:pt x="110" y="245"/>
                  <a:pt x="113" y="244"/>
                  <a:pt x="115" y="243"/>
                </a:cubicBezTo>
                <a:cubicBezTo>
                  <a:pt x="208" y="188"/>
                  <a:pt x="208" y="188"/>
                  <a:pt x="208" y="188"/>
                </a:cubicBezTo>
                <a:cubicBezTo>
                  <a:pt x="212" y="186"/>
                  <a:pt x="215" y="180"/>
                  <a:pt x="215" y="176"/>
                </a:cubicBezTo>
                <a:cubicBezTo>
                  <a:pt x="215" y="70"/>
                  <a:pt x="215" y="70"/>
                  <a:pt x="215" y="70"/>
                </a:cubicBezTo>
                <a:cubicBezTo>
                  <a:pt x="215" y="65"/>
                  <a:pt x="212" y="60"/>
                  <a:pt x="208" y="57"/>
                </a:cubicBezTo>
                <a:cubicBezTo>
                  <a:pt x="115" y="2"/>
                  <a:pt x="115" y="2"/>
                  <a:pt x="115" y="2"/>
                </a:cubicBezTo>
                <a:cubicBezTo>
                  <a:pt x="113" y="1"/>
                  <a:pt x="110" y="0"/>
                  <a:pt x="10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Freeform 17"/>
          <p:cNvSpPr/>
          <p:nvPr/>
        </p:nvSpPr>
        <p:spPr bwMode="auto">
          <a:xfrm>
            <a:off x="8274575" y="1630676"/>
            <a:ext cx="2190246" cy="2484458"/>
          </a:xfrm>
          <a:custGeom>
            <a:avLst/>
            <a:gdLst>
              <a:gd name="T0" fmla="*/ 106 w 212"/>
              <a:gd name="T1" fmla="*/ 241 h 241"/>
              <a:gd name="T2" fmla="*/ 100 w 212"/>
              <a:gd name="T3" fmla="*/ 240 h 241"/>
              <a:gd name="T4" fmla="*/ 6 w 212"/>
              <a:gd name="T5" fmla="*/ 185 h 241"/>
              <a:gd name="T6" fmla="*/ 0 w 212"/>
              <a:gd name="T7" fmla="*/ 174 h 241"/>
              <a:gd name="T8" fmla="*/ 0 w 212"/>
              <a:gd name="T9" fmla="*/ 68 h 241"/>
              <a:gd name="T10" fmla="*/ 6 w 212"/>
              <a:gd name="T11" fmla="*/ 57 h 241"/>
              <a:gd name="T12" fmla="*/ 100 w 212"/>
              <a:gd name="T13" fmla="*/ 2 h 241"/>
              <a:gd name="T14" fmla="*/ 106 w 212"/>
              <a:gd name="T15" fmla="*/ 0 h 241"/>
              <a:gd name="T16" fmla="*/ 112 w 212"/>
              <a:gd name="T17" fmla="*/ 2 h 241"/>
              <a:gd name="T18" fmla="*/ 206 w 212"/>
              <a:gd name="T19" fmla="*/ 57 h 241"/>
              <a:gd name="T20" fmla="*/ 212 w 212"/>
              <a:gd name="T21" fmla="*/ 68 h 241"/>
              <a:gd name="T22" fmla="*/ 212 w 212"/>
              <a:gd name="T23" fmla="*/ 174 h 241"/>
              <a:gd name="T24" fmla="*/ 206 w 212"/>
              <a:gd name="T25" fmla="*/ 185 h 241"/>
              <a:gd name="T26" fmla="*/ 112 w 212"/>
              <a:gd name="T27" fmla="*/ 240 h 241"/>
              <a:gd name="T28" fmla="*/ 106 w 212"/>
              <a:gd name="T29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2" h="241">
                <a:moveTo>
                  <a:pt x="106" y="241"/>
                </a:moveTo>
                <a:cubicBezTo>
                  <a:pt x="104" y="241"/>
                  <a:pt x="101" y="241"/>
                  <a:pt x="100" y="240"/>
                </a:cubicBezTo>
                <a:cubicBezTo>
                  <a:pt x="6" y="185"/>
                  <a:pt x="6" y="185"/>
                  <a:pt x="6" y="185"/>
                </a:cubicBezTo>
                <a:cubicBezTo>
                  <a:pt x="3" y="183"/>
                  <a:pt x="0" y="178"/>
                  <a:pt x="0" y="17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4"/>
                  <a:pt x="3" y="59"/>
                  <a:pt x="6" y="57"/>
                </a:cubicBezTo>
                <a:cubicBezTo>
                  <a:pt x="100" y="2"/>
                  <a:pt x="100" y="2"/>
                  <a:pt x="100" y="2"/>
                </a:cubicBezTo>
                <a:cubicBezTo>
                  <a:pt x="101" y="1"/>
                  <a:pt x="104" y="0"/>
                  <a:pt x="106" y="0"/>
                </a:cubicBezTo>
                <a:cubicBezTo>
                  <a:pt x="108" y="0"/>
                  <a:pt x="111" y="1"/>
                  <a:pt x="112" y="2"/>
                </a:cubicBezTo>
                <a:cubicBezTo>
                  <a:pt x="206" y="57"/>
                  <a:pt x="206" y="57"/>
                  <a:pt x="206" y="57"/>
                </a:cubicBezTo>
                <a:cubicBezTo>
                  <a:pt x="209" y="59"/>
                  <a:pt x="212" y="64"/>
                  <a:pt x="212" y="68"/>
                </a:cubicBezTo>
                <a:cubicBezTo>
                  <a:pt x="212" y="174"/>
                  <a:pt x="212" y="174"/>
                  <a:pt x="212" y="174"/>
                </a:cubicBezTo>
                <a:cubicBezTo>
                  <a:pt x="212" y="178"/>
                  <a:pt x="209" y="183"/>
                  <a:pt x="206" y="185"/>
                </a:cubicBezTo>
                <a:cubicBezTo>
                  <a:pt x="112" y="240"/>
                  <a:pt x="112" y="240"/>
                  <a:pt x="112" y="240"/>
                </a:cubicBezTo>
                <a:cubicBezTo>
                  <a:pt x="111" y="241"/>
                  <a:pt x="108" y="241"/>
                  <a:pt x="106" y="24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97" name="Group 14"/>
          <p:cNvGrpSpPr/>
          <p:nvPr/>
        </p:nvGrpSpPr>
        <p:grpSpPr>
          <a:xfrm>
            <a:off x="5662093" y="2435877"/>
            <a:ext cx="874064" cy="874054"/>
            <a:chOff x="8601075" y="5575300"/>
            <a:chExt cx="433388" cy="433388"/>
          </a:xfrm>
          <a:solidFill>
            <a:schemeClr val="bg1">
              <a:lumMod val="95000"/>
            </a:schemeClr>
          </a:solidFill>
        </p:grpSpPr>
        <p:sp>
          <p:nvSpPr>
            <p:cNvPr id="98" name="Freeform 15"/>
            <p:cNvSpPr/>
            <p:nvPr/>
          </p:nvSpPr>
          <p:spPr bwMode="auto">
            <a:xfrm>
              <a:off x="8780463" y="5803900"/>
              <a:ext cx="71438" cy="69850"/>
            </a:xfrm>
            <a:custGeom>
              <a:avLst/>
              <a:gdLst>
                <a:gd name="T0" fmla="*/ 18 w 19"/>
                <a:gd name="T1" fmla="*/ 11 h 19"/>
                <a:gd name="T2" fmla="*/ 16 w 19"/>
                <a:gd name="T3" fmla="*/ 14 h 19"/>
                <a:gd name="T4" fmla="*/ 3 w 19"/>
                <a:gd name="T5" fmla="*/ 19 h 19"/>
                <a:gd name="T6" fmla="*/ 0 w 19"/>
                <a:gd name="T7" fmla="*/ 16 h 19"/>
                <a:gd name="T8" fmla="*/ 3 w 19"/>
                <a:gd name="T9" fmla="*/ 2 h 19"/>
                <a:gd name="T10" fmla="*/ 5 w 19"/>
                <a:gd name="T11" fmla="*/ 1 h 19"/>
                <a:gd name="T12" fmla="*/ 18 w 19"/>
                <a:gd name="T1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8" y="11"/>
                  </a:moveTo>
                  <a:cubicBezTo>
                    <a:pt x="19" y="12"/>
                    <a:pt x="18" y="13"/>
                    <a:pt x="16" y="1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9"/>
                    <a:pt x="0" y="18"/>
                    <a:pt x="0" y="16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4" y="0"/>
                    <a:pt x="5" y="1"/>
                  </a:cubicBez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9" name="Freeform 16"/>
            <p:cNvSpPr/>
            <p:nvPr/>
          </p:nvSpPr>
          <p:spPr bwMode="auto">
            <a:xfrm>
              <a:off x="8810625" y="5627688"/>
              <a:ext cx="187325" cy="198438"/>
            </a:xfrm>
            <a:custGeom>
              <a:avLst/>
              <a:gdLst>
                <a:gd name="T0" fmla="*/ 22 w 50"/>
                <a:gd name="T1" fmla="*/ 50 h 53"/>
                <a:gd name="T2" fmla="*/ 45 w 50"/>
                <a:gd name="T3" fmla="*/ 22 h 53"/>
                <a:gd name="T4" fmla="*/ 50 w 50"/>
                <a:gd name="T5" fmla="*/ 16 h 53"/>
                <a:gd name="T6" fmla="*/ 42 w 50"/>
                <a:gd name="T7" fmla="*/ 9 h 53"/>
                <a:gd name="T8" fmla="*/ 38 w 50"/>
                <a:gd name="T9" fmla="*/ 6 h 53"/>
                <a:gd name="T10" fmla="*/ 30 w 50"/>
                <a:gd name="T11" fmla="*/ 0 h 53"/>
                <a:gd name="T12" fmla="*/ 25 w 50"/>
                <a:gd name="T13" fmla="*/ 6 h 53"/>
                <a:gd name="T14" fmla="*/ 2 w 50"/>
                <a:gd name="T15" fmla="*/ 34 h 53"/>
                <a:gd name="T16" fmla="*/ 5 w 50"/>
                <a:gd name="T17" fmla="*/ 46 h 53"/>
                <a:gd name="T18" fmla="*/ 9 w 50"/>
                <a:gd name="T19" fmla="*/ 50 h 53"/>
                <a:gd name="T20" fmla="*/ 22 w 50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3">
                  <a:moveTo>
                    <a:pt x="22" y="50"/>
                  </a:moveTo>
                  <a:cubicBezTo>
                    <a:pt x="45" y="22"/>
                    <a:pt x="45" y="22"/>
                    <a:pt x="45" y="22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1" y="43"/>
                    <a:pt x="5" y="46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3" y="53"/>
                    <a:pt x="18" y="53"/>
                    <a:pt x="2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Freeform 17"/>
            <p:cNvSpPr/>
            <p:nvPr/>
          </p:nvSpPr>
          <p:spPr bwMode="auto">
            <a:xfrm>
              <a:off x="8934450" y="5575300"/>
              <a:ext cx="100013" cy="96838"/>
            </a:xfrm>
            <a:custGeom>
              <a:avLst/>
              <a:gdLst>
                <a:gd name="T0" fmla="*/ 0 w 27"/>
                <a:gd name="T1" fmla="*/ 9 h 26"/>
                <a:gd name="T2" fmla="*/ 5 w 27"/>
                <a:gd name="T3" fmla="*/ 14 h 26"/>
                <a:gd name="T4" fmla="*/ 15 w 27"/>
                <a:gd name="T5" fmla="*/ 22 h 26"/>
                <a:gd name="T6" fmla="*/ 20 w 27"/>
                <a:gd name="T7" fmla="*/ 26 h 26"/>
                <a:gd name="T8" fmla="*/ 25 w 27"/>
                <a:gd name="T9" fmla="*/ 20 h 26"/>
                <a:gd name="T10" fmla="*/ 24 w 27"/>
                <a:gd name="T11" fmla="*/ 11 h 26"/>
                <a:gd name="T12" fmla="*/ 14 w 27"/>
                <a:gd name="T13" fmla="*/ 3 h 26"/>
                <a:gd name="T14" fmla="*/ 5 w 27"/>
                <a:gd name="T15" fmla="*/ 4 h 26"/>
                <a:gd name="T16" fmla="*/ 0 w 27"/>
                <a:gd name="T17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0" y="9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7" y="17"/>
                    <a:pt x="27" y="13"/>
                    <a:pt x="24" y="1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7" y="1"/>
                    <a:pt x="5" y="4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1" name="Freeform 18"/>
            <p:cNvSpPr/>
            <p:nvPr/>
          </p:nvSpPr>
          <p:spPr bwMode="auto">
            <a:xfrm>
              <a:off x="8659813" y="5878513"/>
              <a:ext cx="109538" cy="82550"/>
            </a:xfrm>
            <a:custGeom>
              <a:avLst/>
              <a:gdLst>
                <a:gd name="T0" fmla="*/ 27 w 29"/>
                <a:gd name="T1" fmla="*/ 8 h 22"/>
                <a:gd name="T2" fmla="*/ 14 w 29"/>
                <a:gd name="T3" fmla="*/ 20 h 22"/>
                <a:gd name="T4" fmla="*/ 8 w 29"/>
                <a:gd name="T5" fmla="*/ 20 h 22"/>
                <a:gd name="T6" fmla="*/ 2 w 29"/>
                <a:gd name="T7" fmla="*/ 14 h 22"/>
                <a:gd name="T8" fmla="*/ 2 w 29"/>
                <a:gd name="T9" fmla="*/ 8 h 22"/>
                <a:gd name="T10" fmla="*/ 8 w 29"/>
                <a:gd name="T11" fmla="*/ 8 h 22"/>
                <a:gd name="T12" fmla="*/ 11 w 29"/>
                <a:gd name="T13" fmla="*/ 11 h 22"/>
                <a:gd name="T14" fmla="*/ 21 w 29"/>
                <a:gd name="T15" fmla="*/ 2 h 22"/>
                <a:gd name="T16" fmla="*/ 27 w 29"/>
                <a:gd name="T17" fmla="*/ 2 h 22"/>
                <a:gd name="T18" fmla="*/ 27 w 29"/>
                <a:gd name="T1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2">
                  <a:moveTo>
                    <a:pt x="27" y="8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3" y="22"/>
                    <a:pt x="10" y="22"/>
                    <a:pt x="8" y="2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2"/>
                    <a:pt x="0" y="9"/>
                    <a:pt x="2" y="8"/>
                  </a:cubicBezTo>
                  <a:cubicBezTo>
                    <a:pt x="4" y="6"/>
                    <a:pt x="6" y="6"/>
                    <a:pt x="8" y="8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0"/>
                    <a:pt x="25" y="0"/>
                    <a:pt x="27" y="2"/>
                  </a:cubicBezTo>
                  <a:cubicBezTo>
                    <a:pt x="29" y="3"/>
                    <a:pt x="29" y="6"/>
                    <a:pt x="2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2" name="Freeform 19"/>
            <p:cNvSpPr/>
            <p:nvPr/>
          </p:nvSpPr>
          <p:spPr bwMode="auto">
            <a:xfrm>
              <a:off x="8601075" y="5575300"/>
              <a:ext cx="322263" cy="433388"/>
            </a:xfrm>
            <a:custGeom>
              <a:avLst/>
              <a:gdLst>
                <a:gd name="T0" fmla="*/ 86 w 86"/>
                <a:gd name="T1" fmla="*/ 91 h 116"/>
                <a:gd name="T2" fmla="*/ 86 w 86"/>
                <a:gd name="T3" fmla="*/ 65 h 116"/>
                <a:gd name="T4" fmla="*/ 84 w 86"/>
                <a:gd name="T5" fmla="*/ 69 h 116"/>
                <a:gd name="T6" fmla="*/ 82 w 86"/>
                <a:gd name="T7" fmla="*/ 70 h 116"/>
                <a:gd name="T8" fmla="*/ 79 w 86"/>
                <a:gd name="T9" fmla="*/ 72 h 116"/>
                <a:gd name="T10" fmla="*/ 79 w 86"/>
                <a:gd name="T11" fmla="*/ 78 h 116"/>
                <a:gd name="T12" fmla="*/ 79 w 86"/>
                <a:gd name="T13" fmla="*/ 91 h 116"/>
                <a:gd name="T14" fmla="*/ 62 w 86"/>
                <a:gd name="T15" fmla="*/ 91 h 116"/>
                <a:gd name="T16" fmla="*/ 62 w 86"/>
                <a:gd name="T17" fmla="*/ 109 h 116"/>
                <a:gd name="T18" fmla="*/ 61 w 86"/>
                <a:gd name="T19" fmla="*/ 109 h 116"/>
                <a:gd name="T20" fmla="*/ 61 w 86"/>
                <a:gd name="T21" fmla="*/ 109 h 116"/>
                <a:gd name="T22" fmla="*/ 56 w 86"/>
                <a:gd name="T23" fmla="*/ 109 h 116"/>
                <a:gd name="T24" fmla="*/ 30 w 86"/>
                <a:gd name="T25" fmla="*/ 109 h 116"/>
                <a:gd name="T26" fmla="*/ 16 w 86"/>
                <a:gd name="T27" fmla="*/ 109 h 116"/>
                <a:gd name="T28" fmla="*/ 7 w 86"/>
                <a:gd name="T29" fmla="*/ 100 h 116"/>
                <a:gd name="T30" fmla="*/ 7 w 86"/>
                <a:gd name="T31" fmla="*/ 17 h 116"/>
                <a:gd name="T32" fmla="*/ 9 w 86"/>
                <a:gd name="T33" fmla="*/ 10 h 116"/>
                <a:gd name="T34" fmla="*/ 16 w 86"/>
                <a:gd name="T35" fmla="*/ 8 h 116"/>
                <a:gd name="T36" fmla="*/ 70 w 86"/>
                <a:gd name="T37" fmla="*/ 8 h 116"/>
                <a:gd name="T38" fmla="*/ 77 w 86"/>
                <a:gd name="T39" fmla="*/ 10 h 116"/>
                <a:gd name="T40" fmla="*/ 78 w 86"/>
                <a:gd name="T41" fmla="*/ 12 h 116"/>
                <a:gd name="T42" fmla="*/ 83 w 86"/>
                <a:gd name="T43" fmla="*/ 6 h 116"/>
                <a:gd name="T44" fmla="*/ 82 w 86"/>
                <a:gd name="T45" fmla="*/ 5 h 116"/>
                <a:gd name="T46" fmla="*/ 71 w 86"/>
                <a:gd name="T47" fmla="*/ 0 h 116"/>
                <a:gd name="T48" fmla="*/ 71 w 86"/>
                <a:gd name="T49" fmla="*/ 0 h 116"/>
                <a:gd name="T50" fmla="*/ 15 w 86"/>
                <a:gd name="T51" fmla="*/ 0 h 116"/>
                <a:gd name="T52" fmla="*/ 15 w 86"/>
                <a:gd name="T53" fmla="*/ 0 h 116"/>
                <a:gd name="T54" fmla="*/ 4 w 86"/>
                <a:gd name="T55" fmla="*/ 5 h 116"/>
                <a:gd name="T56" fmla="*/ 0 w 86"/>
                <a:gd name="T57" fmla="*/ 16 h 116"/>
                <a:gd name="T58" fmla="*/ 0 w 86"/>
                <a:gd name="T59" fmla="*/ 101 h 116"/>
                <a:gd name="T60" fmla="*/ 15 w 86"/>
                <a:gd name="T61" fmla="*/ 116 h 116"/>
                <a:gd name="T62" fmla="*/ 30 w 86"/>
                <a:gd name="T63" fmla="*/ 116 h 116"/>
                <a:gd name="T64" fmla="*/ 56 w 86"/>
                <a:gd name="T65" fmla="*/ 116 h 116"/>
                <a:gd name="T66" fmla="*/ 62 w 86"/>
                <a:gd name="T67" fmla="*/ 116 h 116"/>
                <a:gd name="T68" fmla="*/ 66 w 86"/>
                <a:gd name="T69" fmla="*/ 114 h 116"/>
                <a:gd name="T70" fmla="*/ 85 w 86"/>
                <a:gd name="T71" fmla="*/ 96 h 116"/>
                <a:gd name="T72" fmla="*/ 86 w 86"/>
                <a:gd name="T73" fmla="*/ 92 h 116"/>
                <a:gd name="T74" fmla="*/ 86 w 86"/>
                <a:gd name="T75" fmla="*/ 9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116">
                  <a:moveTo>
                    <a:pt x="86" y="91"/>
                  </a:moveTo>
                  <a:cubicBezTo>
                    <a:pt x="86" y="65"/>
                    <a:pt x="86" y="65"/>
                    <a:pt x="86" y="65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3" y="69"/>
                    <a:pt x="83" y="69"/>
                    <a:pt x="82" y="70"/>
                  </a:cubicBezTo>
                  <a:cubicBezTo>
                    <a:pt x="81" y="70"/>
                    <a:pt x="80" y="71"/>
                    <a:pt x="79" y="72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62" y="91"/>
                    <a:pt x="62" y="91"/>
                    <a:pt x="62" y="91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1" y="109"/>
                    <a:pt x="7" y="105"/>
                    <a:pt x="7" y="10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10"/>
                  </a:cubicBezTo>
                  <a:cubicBezTo>
                    <a:pt x="11" y="9"/>
                    <a:pt x="13" y="8"/>
                    <a:pt x="16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3" y="8"/>
                    <a:pt x="75" y="9"/>
                    <a:pt x="77" y="10"/>
                  </a:cubicBezTo>
                  <a:cubicBezTo>
                    <a:pt x="77" y="11"/>
                    <a:pt x="78" y="11"/>
                    <a:pt x="78" y="12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79" y="2"/>
                    <a:pt x="75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7" y="2"/>
                    <a:pt x="4" y="5"/>
                  </a:cubicBezTo>
                  <a:cubicBezTo>
                    <a:pt x="1" y="8"/>
                    <a:pt x="0" y="11"/>
                    <a:pt x="0" y="1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9"/>
                    <a:pt x="6" y="116"/>
                    <a:pt x="15" y="116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4" y="116"/>
                    <a:pt x="65" y="115"/>
                    <a:pt x="66" y="11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6" y="95"/>
                    <a:pt x="86" y="93"/>
                    <a:pt x="86" y="92"/>
                  </a:cubicBezTo>
                  <a:cubicBezTo>
                    <a:pt x="86" y="92"/>
                    <a:pt x="86" y="92"/>
                    <a:pt x="86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3" name="Freeform 20"/>
            <p:cNvSpPr/>
            <p:nvPr/>
          </p:nvSpPr>
          <p:spPr bwMode="auto">
            <a:xfrm>
              <a:off x="8653463" y="5657850"/>
              <a:ext cx="209550" cy="25400"/>
            </a:xfrm>
            <a:custGeom>
              <a:avLst/>
              <a:gdLst>
                <a:gd name="T0" fmla="*/ 54 w 56"/>
                <a:gd name="T1" fmla="*/ 0 h 7"/>
                <a:gd name="T2" fmla="*/ 4 w 56"/>
                <a:gd name="T3" fmla="*/ 0 h 7"/>
                <a:gd name="T4" fmla="*/ 0 w 56"/>
                <a:gd name="T5" fmla="*/ 4 h 7"/>
                <a:gd name="T6" fmla="*/ 4 w 56"/>
                <a:gd name="T7" fmla="*/ 7 h 7"/>
                <a:gd name="T8" fmla="*/ 50 w 56"/>
                <a:gd name="T9" fmla="*/ 7 h 7"/>
                <a:gd name="T10" fmla="*/ 56 w 56"/>
                <a:gd name="T11" fmla="*/ 0 h 7"/>
                <a:gd name="T12" fmla="*/ 54 w 5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7">
                  <a:moveTo>
                    <a:pt x="5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4" name="Freeform 21"/>
            <p:cNvSpPr/>
            <p:nvPr/>
          </p:nvSpPr>
          <p:spPr bwMode="auto">
            <a:xfrm>
              <a:off x="8653463" y="5713413"/>
              <a:ext cx="163513" cy="25400"/>
            </a:xfrm>
            <a:custGeom>
              <a:avLst/>
              <a:gdLst>
                <a:gd name="T0" fmla="*/ 44 w 44"/>
                <a:gd name="T1" fmla="*/ 0 h 7"/>
                <a:gd name="T2" fmla="*/ 4 w 44"/>
                <a:gd name="T3" fmla="*/ 0 h 7"/>
                <a:gd name="T4" fmla="*/ 0 w 44"/>
                <a:gd name="T5" fmla="*/ 3 h 7"/>
                <a:gd name="T6" fmla="*/ 4 w 44"/>
                <a:gd name="T7" fmla="*/ 7 h 7"/>
                <a:gd name="T8" fmla="*/ 38 w 44"/>
                <a:gd name="T9" fmla="*/ 7 h 7"/>
                <a:gd name="T10" fmla="*/ 39 w 44"/>
                <a:gd name="T11" fmla="*/ 6 h 7"/>
                <a:gd name="T12" fmla="*/ 44 w 4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9" y="6"/>
                  </a:cubicBezTo>
                  <a:lnTo>
                    <a:pt x="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Freeform 22"/>
            <p:cNvSpPr/>
            <p:nvPr/>
          </p:nvSpPr>
          <p:spPr bwMode="auto">
            <a:xfrm>
              <a:off x="8653463" y="5765800"/>
              <a:ext cx="134938" cy="26988"/>
            </a:xfrm>
            <a:custGeom>
              <a:avLst/>
              <a:gdLst>
                <a:gd name="T0" fmla="*/ 36 w 36"/>
                <a:gd name="T1" fmla="*/ 3 h 7"/>
                <a:gd name="T2" fmla="*/ 36 w 36"/>
                <a:gd name="T3" fmla="*/ 0 h 7"/>
                <a:gd name="T4" fmla="*/ 4 w 36"/>
                <a:gd name="T5" fmla="*/ 0 h 7"/>
                <a:gd name="T6" fmla="*/ 0 w 36"/>
                <a:gd name="T7" fmla="*/ 4 h 7"/>
                <a:gd name="T8" fmla="*/ 4 w 36"/>
                <a:gd name="T9" fmla="*/ 7 h 7"/>
                <a:gd name="T10" fmla="*/ 31 w 36"/>
                <a:gd name="T11" fmla="*/ 7 h 7"/>
                <a:gd name="T12" fmla="*/ 36 w 36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">
                  <a:moveTo>
                    <a:pt x="36" y="3"/>
                  </a:moveTo>
                  <a:cubicBezTo>
                    <a:pt x="36" y="2"/>
                    <a:pt x="36" y="1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5"/>
                    <a:pt x="34" y="4"/>
                    <a:pt x="3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Freeform 23"/>
            <p:cNvSpPr/>
            <p:nvPr/>
          </p:nvSpPr>
          <p:spPr bwMode="auto">
            <a:xfrm>
              <a:off x="8653463" y="5818188"/>
              <a:ext cx="107950" cy="30163"/>
            </a:xfrm>
            <a:custGeom>
              <a:avLst/>
              <a:gdLst>
                <a:gd name="T0" fmla="*/ 4 w 29"/>
                <a:gd name="T1" fmla="*/ 0 h 8"/>
                <a:gd name="T2" fmla="*/ 0 w 29"/>
                <a:gd name="T3" fmla="*/ 4 h 8"/>
                <a:gd name="T4" fmla="*/ 4 w 29"/>
                <a:gd name="T5" fmla="*/ 8 h 8"/>
                <a:gd name="T6" fmla="*/ 28 w 29"/>
                <a:gd name="T7" fmla="*/ 8 h 8"/>
                <a:gd name="T8" fmla="*/ 29 w 29"/>
                <a:gd name="T9" fmla="*/ 0 h 8"/>
                <a:gd name="T10" fmla="*/ 4 w 2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07" name="Group 24"/>
          <p:cNvGrpSpPr/>
          <p:nvPr/>
        </p:nvGrpSpPr>
        <p:grpSpPr>
          <a:xfrm>
            <a:off x="2448414" y="2368332"/>
            <a:ext cx="760279" cy="1009146"/>
            <a:chOff x="11153775" y="5430838"/>
            <a:chExt cx="441326" cy="585787"/>
          </a:xfrm>
          <a:solidFill>
            <a:srgbClr val="025D58"/>
          </a:solidFill>
        </p:grpSpPr>
        <p:sp>
          <p:nvSpPr>
            <p:cNvPr id="108" name="Freeform 25"/>
            <p:cNvSpPr>
              <a:spLocks noEditPoints="1"/>
            </p:cNvSpPr>
            <p:nvPr/>
          </p:nvSpPr>
          <p:spPr bwMode="auto">
            <a:xfrm>
              <a:off x="11153775" y="5659438"/>
              <a:ext cx="261938" cy="357187"/>
            </a:xfrm>
            <a:custGeom>
              <a:avLst/>
              <a:gdLst>
                <a:gd name="T0" fmla="*/ 53 w 70"/>
                <a:gd name="T1" fmla="*/ 0 h 95"/>
                <a:gd name="T2" fmla="*/ 17 w 70"/>
                <a:gd name="T3" fmla="*/ 0 h 95"/>
                <a:gd name="T4" fmla="*/ 0 w 70"/>
                <a:gd name="T5" fmla="*/ 17 h 95"/>
                <a:gd name="T6" fmla="*/ 0 w 70"/>
                <a:gd name="T7" fmla="*/ 78 h 95"/>
                <a:gd name="T8" fmla="*/ 17 w 70"/>
                <a:gd name="T9" fmla="*/ 95 h 95"/>
                <a:gd name="T10" fmla="*/ 53 w 70"/>
                <a:gd name="T11" fmla="*/ 95 h 95"/>
                <a:gd name="T12" fmla="*/ 70 w 70"/>
                <a:gd name="T13" fmla="*/ 78 h 95"/>
                <a:gd name="T14" fmla="*/ 70 w 70"/>
                <a:gd name="T15" fmla="*/ 17 h 95"/>
                <a:gd name="T16" fmla="*/ 53 w 70"/>
                <a:gd name="T17" fmla="*/ 0 h 95"/>
                <a:gd name="T18" fmla="*/ 35 w 70"/>
                <a:gd name="T19" fmla="*/ 90 h 95"/>
                <a:gd name="T20" fmla="*/ 30 w 70"/>
                <a:gd name="T21" fmla="*/ 85 h 95"/>
                <a:gd name="T22" fmla="*/ 35 w 70"/>
                <a:gd name="T23" fmla="*/ 80 h 95"/>
                <a:gd name="T24" fmla="*/ 40 w 70"/>
                <a:gd name="T25" fmla="*/ 85 h 95"/>
                <a:gd name="T26" fmla="*/ 35 w 70"/>
                <a:gd name="T27" fmla="*/ 90 h 95"/>
                <a:gd name="T28" fmla="*/ 57 w 70"/>
                <a:gd name="T29" fmla="*/ 76 h 95"/>
                <a:gd name="T30" fmla="*/ 13 w 70"/>
                <a:gd name="T31" fmla="*/ 76 h 95"/>
                <a:gd name="T32" fmla="*/ 13 w 70"/>
                <a:gd name="T33" fmla="*/ 13 h 95"/>
                <a:gd name="T34" fmla="*/ 57 w 70"/>
                <a:gd name="T35" fmla="*/ 13 h 95"/>
                <a:gd name="T36" fmla="*/ 57 w 70"/>
                <a:gd name="T37" fmla="*/ 7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95">
                  <a:moveTo>
                    <a:pt x="53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8" y="95"/>
                    <a:pt x="17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2" y="95"/>
                    <a:pt x="70" y="88"/>
                    <a:pt x="70" y="7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8"/>
                    <a:pt x="62" y="0"/>
                    <a:pt x="53" y="0"/>
                  </a:cubicBezTo>
                  <a:close/>
                  <a:moveTo>
                    <a:pt x="35" y="90"/>
                  </a:moveTo>
                  <a:cubicBezTo>
                    <a:pt x="32" y="90"/>
                    <a:pt x="30" y="88"/>
                    <a:pt x="30" y="85"/>
                  </a:cubicBezTo>
                  <a:cubicBezTo>
                    <a:pt x="30" y="82"/>
                    <a:pt x="32" y="80"/>
                    <a:pt x="35" y="80"/>
                  </a:cubicBezTo>
                  <a:cubicBezTo>
                    <a:pt x="38" y="80"/>
                    <a:pt x="40" y="82"/>
                    <a:pt x="40" y="85"/>
                  </a:cubicBezTo>
                  <a:cubicBezTo>
                    <a:pt x="40" y="88"/>
                    <a:pt x="38" y="90"/>
                    <a:pt x="35" y="90"/>
                  </a:cubicBezTo>
                  <a:close/>
                  <a:moveTo>
                    <a:pt x="57" y="76"/>
                  </a:moveTo>
                  <a:cubicBezTo>
                    <a:pt x="13" y="76"/>
                    <a:pt x="13" y="76"/>
                    <a:pt x="13" y="7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57" y="13"/>
                    <a:pt x="57" y="13"/>
                    <a:pt x="57" y="13"/>
                  </a:cubicBezTo>
                  <a:lnTo>
                    <a:pt x="5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Freeform 26"/>
            <p:cNvSpPr/>
            <p:nvPr/>
          </p:nvSpPr>
          <p:spPr bwMode="auto">
            <a:xfrm>
              <a:off x="11212513" y="5764213"/>
              <a:ext cx="142875" cy="79375"/>
            </a:xfrm>
            <a:custGeom>
              <a:avLst/>
              <a:gdLst>
                <a:gd name="T0" fmla="*/ 35 w 38"/>
                <a:gd name="T1" fmla="*/ 3 h 21"/>
                <a:gd name="T2" fmla="*/ 31 w 38"/>
                <a:gd name="T3" fmla="*/ 5 h 21"/>
                <a:gd name="T4" fmla="*/ 27 w 38"/>
                <a:gd name="T5" fmla="*/ 14 h 21"/>
                <a:gd name="T6" fmla="*/ 15 w 38"/>
                <a:gd name="T7" fmla="*/ 14 h 21"/>
                <a:gd name="T8" fmla="*/ 12 w 38"/>
                <a:gd name="T9" fmla="*/ 3 h 21"/>
                <a:gd name="T10" fmla="*/ 12 w 38"/>
                <a:gd name="T11" fmla="*/ 2 h 21"/>
                <a:gd name="T12" fmla="*/ 8 w 38"/>
                <a:gd name="T13" fmla="*/ 0 h 21"/>
                <a:gd name="T14" fmla="*/ 4 w 38"/>
                <a:gd name="T15" fmla="*/ 0 h 21"/>
                <a:gd name="T16" fmla="*/ 0 w 38"/>
                <a:gd name="T17" fmla="*/ 4 h 21"/>
                <a:gd name="T18" fmla="*/ 4 w 38"/>
                <a:gd name="T19" fmla="*/ 7 h 21"/>
                <a:gd name="T20" fmla="*/ 6 w 38"/>
                <a:gd name="T21" fmla="*/ 7 h 21"/>
                <a:gd name="T22" fmla="*/ 9 w 38"/>
                <a:gd name="T23" fmla="*/ 18 h 21"/>
                <a:gd name="T24" fmla="*/ 10 w 38"/>
                <a:gd name="T25" fmla="*/ 20 h 21"/>
                <a:gd name="T26" fmla="*/ 10 w 38"/>
                <a:gd name="T27" fmla="*/ 20 h 21"/>
                <a:gd name="T28" fmla="*/ 10 w 38"/>
                <a:gd name="T29" fmla="*/ 20 h 21"/>
                <a:gd name="T30" fmla="*/ 12 w 38"/>
                <a:gd name="T31" fmla="*/ 21 h 21"/>
                <a:gd name="T32" fmla="*/ 29 w 38"/>
                <a:gd name="T33" fmla="*/ 21 h 21"/>
                <a:gd name="T34" fmla="*/ 31 w 38"/>
                <a:gd name="T35" fmla="*/ 20 h 21"/>
                <a:gd name="T36" fmla="*/ 33 w 38"/>
                <a:gd name="T37" fmla="*/ 18 h 21"/>
                <a:gd name="T38" fmla="*/ 37 w 38"/>
                <a:gd name="T39" fmla="*/ 7 h 21"/>
                <a:gd name="T40" fmla="*/ 35 w 38"/>
                <a:gd name="T4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1">
                  <a:moveTo>
                    <a:pt x="35" y="3"/>
                  </a:moveTo>
                  <a:cubicBezTo>
                    <a:pt x="33" y="2"/>
                    <a:pt x="31" y="3"/>
                    <a:pt x="31" y="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1" y="21"/>
                    <a:pt x="31" y="20"/>
                  </a:cubicBezTo>
                  <a:cubicBezTo>
                    <a:pt x="32" y="20"/>
                    <a:pt x="33" y="19"/>
                    <a:pt x="33" y="1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5"/>
                    <a:pt x="37" y="3"/>
                    <a:pt x="3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Oval 27"/>
            <p:cNvSpPr>
              <a:spLocks noChangeArrowheads="1"/>
            </p:cNvSpPr>
            <p:nvPr/>
          </p:nvSpPr>
          <p:spPr bwMode="auto">
            <a:xfrm>
              <a:off x="11250613" y="5849938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1" name="Oval 28"/>
            <p:cNvSpPr>
              <a:spLocks noChangeArrowheads="1"/>
            </p:cNvSpPr>
            <p:nvPr/>
          </p:nvSpPr>
          <p:spPr bwMode="auto">
            <a:xfrm>
              <a:off x="11303000" y="5849938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2" name="Freeform 29"/>
            <p:cNvSpPr/>
            <p:nvPr/>
          </p:nvSpPr>
          <p:spPr bwMode="auto">
            <a:xfrm>
              <a:off x="11399838" y="5430838"/>
              <a:ext cx="195263" cy="149225"/>
            </a:xfrm>
            <a:custGeom>
              <a:avLst/>
              <a:gdLst>
                <a:gd name="T0" fmla="*/ 52 w 52"/>
                <a:gd name="T1" fmla="*/ 23 h 40"/>
                <a:gd name="T2" fmla="*/ 36 w 52"/>
                <a:gd name="T3" fmla="*/ 7 h 40"/>
                <a:gd name="T4" fmla="*/ 29 w 52"/>
                <a:gd name="T5" fmla="*/ 8 h 40"/>
                <a:gd name="T6" fmla="*/ 21 w 52"/>
                <a:gd name="T7" fmla="*/ 0 h 40"/>
                <a:gd name="T8" fmla="*/ 13 w 52"/>
                <a:gd name="T9" fmla="*/ 9 h 40"/>
                <a:gd name="T10" fmla="*/ 13 w 52"/>
                <a:gd name="T11" fmla="*/ 10 h 40"/>
                <a:gd name="T12" fmla="*/ 0 w 52"/>
                <a:gd name="T13" fmla="*/ 25 h 40"/>
                <a:gd name="T14" fmla="*/ 13 w 52"/>
                <a:gd name="T15" fmla="*/ 40 h 40"/>
                <a:gd name="T16" fmla="*/ 39 w 52"/>
                <a:gd name="T17" fmla="*/ 40 h 40"/>
                <a:gd name="T18" fmla="*/ 52 w 52"/>
                <a:gd name="T19" fmla="*/ 25 h 40"/>
                <a:gd name="T20" fmla="*/ 52 w 52"/>
                <a:gd name="T21" fmla="*/ 24 h 40"/>
                <a:gd name="T22" fmla="*/ 52 w 52"/>
                <a:gd name="T2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0">
                  <a:moveTo>
                    <a:pt x="52" y="23"/>
                  </a:moveTo>
                  <a:cubicBezTo>
                    <a:pt x="52" y="14"/>
                    <a:pt x="45" y="7"/>
                    <a:pt x="36" y="7"/>
                  </a:cubicBezTo>
                  <a:cubicBezTo>
                    <a:pt x="33" y="7"/>
                    <a:pt x="31" y="7"/>
                    <a:pt x="29" y="8"/>
                  </a:cubicBezTo>
                  <a:cubicBezTo>
                    <a:pt x="29" y="4"/>
                    <a:pt x="25" y="0"/>
                    <a:pt x="21" y="0"/>
                  </a:cubicBezTo>
                  <a:cubicBezTo>
                    <a:pt x="16" y="0"/>
                    <a:pt x="13" y="4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5" y="10"/>
                    <a:pt x="0" y="17"/>
                    <a:pt x="0" y="25"/>
                  </a:cubicBezTo>
                  <a:cubicBezTo>
                    <a:pt x="0" y="33"/>
                    <a:pt x="5" y="40"/>
                    <a:pt x="13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6" y="40"/>
                    <a:pt x="52" y="33"/>
                    <a:pt x="52" y="25"/>
                  </a:cubicBezTo>
                  <a:cubicBezTo>
                    <a:pt x="52" y="25"/>
                    <a:pt x="52" y="24"/>
                    <a:pt x="52" y="24"/>
                  </a:cubicBezTo>
                  <a:cubicBezTo>
                    <a:pt x="52" y="24"/>
                    <a:pt x="52" y="24"/>
                    <a:pt x="5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30"/>
            <p:cNvSpPr/>
            <p:nvPr/>
          </p:nvSpPr>
          <p:spPr bwMode="auto">
            <a:xfrm>
              <a:off x="11269663" y="5561013"/>
              <a:ext cx="22225" cy="23812"/>
            </a:xfrm>
            <a:custGeom>
              <a:avLst/>
              <a:gdLst>
                <a:gd name="T0" fmla="*/ 6 w 6"/>
                <a:gd name="T1" fmla="*/ 2 h 6"/>
                <a:gd name="T2" fmla="*/ 4 w 6"/>
                <a:gd name="T3" fmla="*/ 0 h 6"/>
                <a:gd name="T4" fmla="*/ 2 w 6"/>
                <a:gd name="T5" fmla="*/ 0 h 6"/>
                <a:gd name="T6" fmla="*/ 0 w 6"/>
                <a:gd name="T7" fmla="*/ 2 h 6"/>
                <a:gd name="T8" fmla="*/ 0 w 6"/>
                <a:gd name="T9" fmla="*/ 3 h 6"/>
                <a:gd name="T10" fmla="*/ 2 w 6"/>
                <a:gd name="T11" fmla="*/ 6 h 6"/>
                <a:gd name="T12" fmla="*/ 4 w 6"/>
                <a:gd name="T13" fmla="*/ 6 h 6"/>
                <a:gd name="T14" fmla="*/ 6 w 6"/>
                <a:gd name="T15" fmla="*/ 3 h 6"/>
                <a:gd name="T16" fmla="*/ 6 w 6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Freeform 31"/>
            <p:cNvSpPr/>
            <p:nvPr/>
          </p:nvSpPr>
          <p:spPr bwMode="auto">
            <a:xfrm>
              <a:off x="11269663" y="5602288"/>
              <a:ext cx="22225" cy="23812"/>
            </a:xfrm>
            <a:custGeom>
              <a:avLst/>
              <a:gdLst>
                <a:gd name="T0" fmla="*/ 6 w 6"/>
                <a:gd name="T1" fmla="*/ 2 h 6"/>
                <a:gd name="T2" fmla="*/ 4 w 6"/>
                <a:gd name="T3" fmla="*/ 0 h 6"/>
                <a:gd name="T4" fmla="*/ 2 w 6"/>
                <a:gd name="T5" fmla="*/ 0 h 6"/>
                <a:gd name="T6" fmla="*/ 0 w 6"/>
                <a:gd name="T7" fmla="*/ 2 h 6"/>
                <a:gd name="T8" fmla="*/ 0 w 6"/>
                <a:gd name="T9" fmla="*/ 3 h 6"/>
                <a:gd name="T10" fmla="*/ 2 w 6"/>
                <a:gd name="T11" fmla="*/ 6 h 6"/>
                <a:gd name="T12" fmla="*/ 4 w 6"/>
                <a:gd name="T13" fmla="*/ 6 h 6"/>
                <a:gd name="T14" fmla="*/ 6 w 6"/>
                <a:gd name="T15" fmla="*/ 3 h 6"/>
                <a:gd name="T16" fmla="*/ 6 w 6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5" name="Freeform 32"/>
            <p:cNvSpPr/>
            <p:nvPr/>
          </p:nvSpPr>
          <p:spPr bwMode="auto">
            <a:xfrm>
              <a:off x="11269663" y="5519738"/>
              <a:ext cx="22225" cy="19050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0 h 5"/>
                <a:gd name="T4" fmla="*/ 2 w 6"/>
                <a:gd name="T5" fmla="*/ 0 h 5"/>
                <a:gd name="T6" fmla="*/ 0 w 6"/>
                <a:gd name="T7" fmla="*/ 2 h 5"/>
                <a:gd name="T8" fmla="*/ 0 w 6"/>
                <a:gd name="T9" fmla="*/ 3 h 5"/>
                <a:gd name="T10" fmla="*/ 2 w 6"/>
                <a:gd name="T11" fmla="*/ 5 h 5"/>
                <a:gd name="T12" fmla="*/ 4 w 6"/>
                <a:gd name="T13" fmla="*/ 5 h 5"/>
                <a:gd name="T14" fmla="*/ 6 w 6"/>
                <a:gd name="T15" fmla="*/ 3 h 5"/>
                <a:gd name="T16" fmla="*/ 6 w 6"/>
                <a:gd name="T1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Freeform 33"/>
            <p:cNvSpPr/>
            <p:nvPr/>
          </p:nvSpPr>
          <p:spPr bwMode="auto">
            <a:xfrm>
              <a:off x="11310938" y="5519738"/>
              <a:ext cx="22225" cy="19050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0 h 5"/>
                <a:gd name="T4" fmla="*/ 2 w 6"/>
                <a:gd name="T5" fmla="*/ 0 h 5"/>
                <a:gd name="T6" fmla="*/ 0 w 6"/>
                <a:gd name="T7" fmla="*/ 2 h 5"/>
                <a:gd name="T8" fmla="*/ 0 w 6"/>
                <a:gd name="T9" fmla="*/ 3 h 5"/>
                <a:gd name="T10" fmla="*/ 2 w 6"/>
                <a:gd name="T11" fmla="*/ 5 h 5"/>
                <a:gd name="T12" fmla="*/ 4 w 6"/>
                <a:gd name="T13" fmla="*/ 5 h 5"/>
                <a:gd name="T14" fmla="*/ 6 w 6"/>
                <a:gd name="T15" fmla="*/ 3 h 5"/>
                <a:gd name="T16" fmla="*/ 6 w 6"/>
                <a:gd name="T1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Freeform 34"/>
            <p:cNvSpPr/>
            <p:nvPr/>
          </p:nvSpPr>
          <p:spPr bwMode="auto">
            <a:xfrm>
              <a:off x="11352213" y="5519738"/>
              <a:ext cx="22225" cy="19050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0 h 5"/>
                <a:gd name="T4" fmla="*/ 2 w 6"/>
                <a:gd name="T5" fmla="*/ 0 h 5"/>
                <a:gd name="T6" fmla="*/ 0 w 6"/>
                <a:gd name="T7" fmla="*/ 2 h 5"/>
                <a:gd name="T8" fmla="*/ 0 w 6"/>
                <a:gd name="T9" fmla="*/ 3 h 5"/>
                <a:gd name="T10" fmla="*/ 2 w 6"/>
                <a:gd name="T11" fmla="*/ 5 h 5"/>
                <a:gd name="T12" fmla="*/ 4 w 6"/>
                <a:gd name="T13" fmla="*/ 5 h 5"/>
                <a:gd name="T14" fmla="*/ 6 w 6"/>
                <a:gd name="T15" fmla="*/ 3 h 5"/>
                <a:gd name="T16" fmla="*/ 6 w 6"/>
                <a:gd name="T1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18" name="Group 35"/>
          <p:cNvGrpSpPr/>
          <p:nvPr/>
        </p:nvGrpSpPr>
        <p:grpSpPr>
          <a:xfrm>
            <a:off x="8976394" y="2501945"/>
            <a:ext cx="786607" cy="681914"/>
            <a:chOff x="8555038" y="3732213"/>
            <a:chExt cx="441325" cy="382587"/>
          </a:xfrm>
          <a:solidFill>
            <a:srgbClr val="025D58"/>
          </a:solidFill>
        </p:grpSpPr>
        <p:sp>
          <p:nvSpPr>
            <p:cNvPr id="119" name="Freeform 36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0" name="Freeform 37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1" name="Freeform 38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2" name="Freeform 39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12" name="TextBox 76"/>
          <p:cNvSpPr txBox="1"/>
          <p:nvPr/>
        </p:nvSpPr>
        <p:spPr>
          <a:xfrm>
            <a:off x="5461518" y="456630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3" name="文本框 212"/>
          <p:cNvSpPr txBox="1"/>
          <p:nvPr/>
        </p:nvSpPr>
        <p:spPr>
          <a:xfrm>
            <a:off x="5007956" y="4966411"/>
            <a:ext cx="224414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4" name="TextBox 76"/>
          <p:cNvSpPr txBox="1"/>
          <p:nvPr/>
        </p:nvSpPr>
        <p:spPr>
          <a:xfrm>
            <a:off x="8689652" y="456630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8236090" y="4966411"/>
            <a:ext cx="224414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6" name="TextBox 76"/>
          <p:cNvSpPr txBox="1"/>
          <p:nvPr/>
        </p:nvSpPr>
        <p:spPr>
          <a:xfrm>
            <a:off x="2231146" y="456630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1777584" y="4966411"/>
            <a:ext cx="224414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grpSp>
        <p:nvGrpSpPr>
          <p:cNvPr id="39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41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1525650" y="2284064"/>
            <a:ext cx="3941337" cy="3266184"/>
            <a:chOff x="101543" y="5421957"/>
            <a:chExt cx="983848" cy="815314"/>
          </a:xfrm>
          <a:solidFill>
            <a:schemeClr val="bg1">
              <a:lumMod val="95000"/>
              <a:alpha val="80000"/>
            </a:schemeClr>
          </a:solidFill>
        </p:grpSpPr>
        <p:sp>
          <p:nvSpPr>
            <p:cNvPr id="144" name="Freeform 5"/>
            <p:cNvSpPr>
              <a:spLocks noEditPoints="1"/>
            </p:cNvSpPr>
            <p:nvPr/>
          </p:nvSpPr>
          <p:spPr bwMode="auto">
            <a:xfrm>
              <a:off x="101543" y="5421957"/>
              <a:ext cx="983848" cy="815314"/>
            </a:xfrm>
            <a:custGeom>
              <a:avLst/>
              <a:gdLst>
                <a:gd name="T0" fmla="*/ 463 w 469"/>
                <a:gd name="T1" fmla="*/ 254 h 388"/>
                <a:gd name="T2" fmla="*/ 449 w 469"/>
                <a:gd name="T3" fmla="*/ 231 h 388"/>
                <a:gd name="T4" fmla="*/ 447 w 469"/>
                <a:gd name="T5" fmla="*/ 226 h 388"/>
                <a:gd name="T6" fmla="*/ 458 w 469"/>
                <a:gd name="T7" fmla="*/ 210 h 388"/>
                <a:gd name="T8" fmla="*/ 386 w 469"/>
                <a:gd name="T9" fmla="*/ 30 h 388"/>
                <a:gd name="T10" fmla="*/ 215 w 469"/>
                <a:gd name="T11" fmla="*/ 92 h 388"/>
                <a:gd name="T12" fmla="*/ 0 w 469"/>
                <a:gd name="T13" fmla="*/ 134 h 388"/>
                <a:gd name="T14" fmla="*/ 6 w 469"/>
                <a:gd name="T15" fmla="*/ 146 h 388"/>
                <a:gd name="T16" fmla="*/ 104 w 469"/>
                <a:gd name="T17" fmla="*/ 372 h 388"/>
                <a:gd name="T18" fmla="*/ 265 w 469"/>
                <a:gd name="T19" fmla="*/ 317 h 388"/>
                <a:gd name="T20" fmla="*/ 326 w 469"/>
                <a:gd name="T21" fmla="*/ 297 h 388"/>
                <a:gd name="T22" fmla="*/ 391 w 469"/>
                <a:gd name="T23" fmla="*/ 262 h 388"/>
                <a:gd name="T24" fmla="*/ 464 w 469"/>
                <a:gd name="T25" fmla="*/ 264 h 388"/>
                <a:gd name="T26" fmla="*/ 284 w 469"/>
                <a:gd name="T27" fmla="*/ 45 h 388"/>
                <a:gd name="T28" fmla="*/ 442 w 469"/>
                <a:gd name="T29" fmla="*/ 206 h 388"/>
                <a:gd name="T30" fmla="*/ 251 w 469"/>
                <a:gd name="T31" fmla="*/ 164 h 388"/>
                <a:gd name="T32" fmla="*/ 224 w 469"/>
                <a:gd name="T33" fmla="*/ 100 h 388"/>
                <a:gd name="T34" fmla="*/ 284 w 469"/>
                <a:gd name="T35" fmla="*/ 45 h 388"/>
                <a:gd name="T36" fmla="*/ 109 w 469"/>
                <a:gd name="T37" fmla="*/ 81 h 388"/>
                <a:gd name="T38" fmla="*/ 237 w 469"/>
                <a:gd name="T39" fmla="*/ 168 h 388"/>
                <a:gd name="T40" fmla="*/ 103 w 469"/>
                <a:gd name="T41" fmla="*/ 306 h 388"/>
                <a:gd name="T42" fmla="*/ 9 w 469"/>
                <a:gd name="T43" fmla="*/ 134 h 388"/>
                <a:gd name="T44" fmla="*/ 48 w 469"/>
                <a:gd name="T45" fmla="*/ 230 h 388"/>
                <a:gd name="T46" fmla="*/ 104 w 469"/>
                <a:gd name="T47" fmla="*/ 327 h 388"/>
                <a:gd name="T48" fmla="*/ 119 w 469"/>
                <a:gd name="T49" fmla="*/ 337 h 388"/>
                <a:gd name="T50" fmla="*/ 388 w 469"/>
                <a:gd name="T51" fmla="*/ 249 h 388"/>
                <a:gd name="T52" fmla="*/ 312 w 469"/>
                <a:gd name="T53" fmla="*/ 293 h 388"/>
                <a:gd name="T54" fmla="*/ 269 w 469"/>
                <a:gd name="T55" fmla="*/ 307 h 388"/>
                <a:gd name="T56" fmla="*/ 122 w 469"/>
                <a:gd name="T57" fmla="*/ 322 h 388"/>
                <a:gd name="T58" fmla="*/ 184 w 469"/>
                <a:gd name="T59" fmla="*/ 268 h 388"/>
                <a:gd name="T60" fmla="*/ 290 w 469"/>
                <a:gd name="T61" fmla="*/ 263 h 388"/>
                <a:gd name="T62" fmla="*/ 428 w 469"/>
                <a:gd name="T63" fmla="*/ 222 h 388"/>
                <a:gd name="T64" fmla="*/ 422 w 469"/>
                <a:gd name="T65" fmla="*/ 244 h 388"/>
                <a:gd name="T66" fmla="*/ 436 w 469"/>
                <a:gd name="T67" fmla="*/ 244 h 388"/>
                <a:gd name="T68" fmla="*/ 439 w 469"/>
                <a:gd name="T69" fmla="*/ 235 h 388"/>
                <a:gd name="T70" fmla="*/ 436 w 469"/>
                <a:gd name="T71" fmla="*/ 24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9" h="388">
                  <a:moveTo>
                    <a:pt x="464" y="254"/>
                  </a:moveTo>
                  <a:cubicBezTo>
                    <a:pt x="463" y="254"/>
                    <a:pt x="463" y="254"/>
                    <a:pt x="463" y="254"/>
                  </a:cubicBezTo>
                  <a:cubicBezTo>
                    <a:pt x="463" y="252"/>
                    <a:pt x="463" y="250"/>
                    <a:pt x="462" y="249"/>
                  </a:cubicBezTo>
                  <a:cubicBezTo>
                    <a:pt x="458" y="243"/>
                    <a:pt x="454" y="237"/>
                    <a:pt x="449" y="231"/>
                  </a:cubicBezTo>
                  <a:cubicBezTo>
                    <a:pt x="447" y="229"/>
                    <a:pt x="446" y="227"/>
                    <a:pt x="444" y="225"/>
                  </a:cubicBezTo>
                  <a:cubicBezTo>
                    <a:pt x="445" y="225"/>
                    <a:pt x="446" y="225"/>
                    <a:pt x="447" y="226"/>
                  </a:cubicBezTo>
                  <a:cubicBezTo>
                    <a:pt x="455" y="227"/>
                    <a:pt x="459" y="220"/>
                    <a:pt x="458" y="215"/>
                  </a:cubicBezTo>
                  <a:cubicBezTo>
                    <a:pt x="459" y="214"/>
                    <a:pt x="459" y="212"/>
                    <a:pt x="458" y="210"/>
                  </a:cubicBezTo>
                  <a:cubicBezTo>
                    <a:pt x="436" y="152"/>
                    <a:pt x="417" y="87"/>
                    <a:pt x="385" y="33"/>
                  </a:cubicBezTo>
                  <a:cubicBezTo>
                    <a:pt x="386" y="32"/>
                    <a:pt x="386" y="32"/>
                    <a:pt x="386" y="30"/>
                  </a:cubicBezTo>
                  <a:cubicBezTo>
                    <a:pt x="376" y="0"/>
                    <a:pt x="327" y="12"/>
                    <a:pt x="305" y="18"/>
                  </a:cubicBezTo>
                  <a:cubicBezTo>
                    <a:pt x="268" y="30"/>
                    <a:pt x="237" y="60"/>
                    <a:pt x="215" y="92"/>
                  </a:cubicBezTo>
                  <a:cubicBezTo>
                    <a:pt x="186" y="67"/>
                    <a:pt x="142" y="62"/>
                    <a:pt x="105" y="68"/>
                  </a:cubicBezTo>
                  <a:cubicBezTo>
                    <a:pt x="79" y="72"/>
                    <a:pt x="0" y="100"/>
                    <a:pt x="0" y="134"/>
                  </a:cubicBezTo>
                  <a:cubicBezTo>
                    <a:pt x="0" y="136"/>
                    <a:pt x="1" y="137"/>
                    <a:pt x="2" y="138"/>
                  </a:cubicBezTo>
                  <a:cubicBezTo>
                    <a:pt x="3" y="141"/>
                    <a:pt x="5" y="143"/>
                    <a:pt x="6" y="146"/>
                  </a:cubicBezTo>
                  <a:cubicBezTo>
                    <a:pt x="40" y="221"/>
                    <a:pt x="46" y="307"/>
                    <a:pt x="87" y="378"/>
                  </a:cubicBezTo>
                  <a:cubicBezTo>
                    <a:pt x="93" y="388"/>
                    <a:pt x="106" y="381"/>
                    <a:pt x="104" y="372"/>
                  </a:cubicBezTo>
                  <a:cubicBezTo>
                    <a:pt x="122" y="358"/>
                    <a:pt x="136" y="340"/>
                    <a:pt x="156" y="327"/>
                  </a:cubicBezTo>
                  <a:cubicBezTo>
                    <a:pt x="190" y="304"/>
                    <a:pt x="227" y="305"/>
                    <a:pt x="265" y="317"/>
                  </a:cubicBezTo>
                  <a:cubicBezTo>
                    <a:pt x="267" y="317"/>
                    <a:pt x="268" y="317"/>
                    <a:pt x="269" y="316"/>
                  </a:cubicBezTo>
                  <a:cubicBezTo>
                    <a:pt x="289" y="325"/>
                    <a:pt x="321" y="322"/>
                    <a:pt x="326" y="297"/>
                  </a:cubicBezTo>
                  <a:cubicBezTo>
                    <a:pt x="326" y="295"/>
                    <a:pt x="326" y="294"/>
                    <a:pt x="326" y="293"/>
                  </a:cubicBezTo>
                  <a:cubicBezTo>
                    <a:pt x="347" y="280"/>
                    <a:pt x="365" y="267"/>
                    <a:pt x="391" y="262"/>
                  </a:cubicBezTo>
                  <a:cubicBezTo>
                    <a:pt x="406" y="259"/>
                    <a:pt x="430" y="254"/>
                    <a:pt x="444" y="261"/>
                  </a:cubicBezTo>
                  <a:cubicBezTo>
                    <a:pt x="454" y="266"/>
                    <a:pt x="454" y="266"/>
                    <a:pt x="464" y="264"/>
                  </a:cubicBezTo>
                  <a:cubicBezTo>
                    <a:pt x="469" y="262"/>
                    <a:pt x="468" y="255"/>
                    <a:pt x="464" y="254"/>
                  </a:cubicBezTo>
                  <a:close/>
                  <a:moveTo>
                    <a:pt x="284" y="45"/>
                  </a:moveTo>
                  <a:cubicBezTo>
                    <a:pt x="316" y="24"/>
                    <a:pt x="344" y="25"/>
                    <a:pt x="379" y="35"/>
                  </a:cubicBezTo>
                  <a:cubicBezTo>
                    <a:pt x="391" y="93"/>
                    <a:pt x="419" y="150"/>
                    <a:pt x="442" y="206"/>
                  </a:cubicBezTo>
                  <a:cubicBezTo>
                    <a:pt x="385" y="199"/>
                    <a:pt x="323" y="200"/>
                    <a:pt x="286" y="248"/>
                  </a:cubicBezTo>
                  <a:cubicBezTo>
                    <a:pt x="276" y="220"/>
                    <a:pt x="263" y="192"/>
                    <a:pt x="251" y="164"/>
                  </a:cubicBezTo>
                  <a:cubicBezTo>
                    <a:pt x="243" y="145"/>
                    <a:pt x="236" y="122"/>
                    <a:pt x="225" y="104"/>
                  </a:cubicBezTo>
                  <a:cubicBezTo>
                    <a:pt x="225" y="103"/>
                    <a:pt x="225" y="101"/>
                    <a:pt x="224" y="100"/>
                  </a:cubicBezTo>
                  <a:cubicBezTo>
                    <a:pt x="223" y="100"/>
                    <a:pt x="222" y="99"/>
                    <a:pt x="222" y="98"/>
                  </a:cubicBezTo>
                  <a:cubicBezTo>
                    <a:pt x="241" y="79"/>
                    <a:pt x="260" y="60"/>
                    <a:pt x="284" y="45"/>
                  </a:cubicBezTo>
                  <a:close/>
                  <a:moveTo>
                    <a:pt x="9" y="134"/>
                  </a:moveTo>
                  <a:cubicBezTo>
                    <a:pt x="2" y="122"/>
                    <a:pt x="103" y="83"/>
                    <a:pt x="109" y="81"/>
                  </a:cubicBezTo>
                  <a:cubicBezTo>
                    <a:pt x="150" y="71"/>
                    <a:pt x="183" y="89"/>
                    <a:pt x="217" y="109"/>
                  </a:cubicBezTo>
                  <a:cubicBezTo>
                    <a:pt x="217" y="129"/>
                    <a:pt x="230" y="151"/>
                    <a:pt x="237" y="168"/>
                  </a:cubicBezTo>
                  <a:cubicBezTo>
                    <a:pt x="248" y="195"/>
                    <a:pt x="257" y="222"/>
                    <a:pt x="270" y="248"/>
                  </a:cubicBezTo>
                  <a:cubicBezTo>
                    <a:pt x="214" y="219"/>
                    <a:pt x="145" y="266"/>
                    <a:pt x="103" y="306"/>
                  </a:cubicBezTo>
                  <a:cubicBezTo>
                    <a:pt x="76" y="248"/>
                    <a:pt x="48" y="187"/>
                    <a:pt x="9" y="138"/>
                  </a:cubicBezTo>
                  <a:cubicBezTo>
                    <a:pt x="10" y="137"/>
                    <a:pt x="10" y="135"/>
                    <a:pt x="9" y="134"/>
                  </a:cubicBezTo>
                  <a:close/>
                  <a:moveTo>
                    <a:pt x="98" y="359"/>
                  </a:moveTo>
                  <a:cubicBezTo>
                    <a:pt x="76" y="318"/>
                    <a:pt x="63" y="274"/>
                    <a:pt x="48" y="230"/>
                  </a:cubicBezTo>
                  <a:cubicBezTo>
                    <a:pt x="64" y="260"/>
                    <a:pt x="79" y="291"/>
                    <a:pt x="92" y="322"/>
                  </a:cubicBezTo>
                  <a:cubicBezTo>
                    <a:pt x="94" y="327"/>
                    <a:pt x="99" y="330"/>
                    <a:pt x="104" y="327"/>
                  </a:cubicBezTo>
                  <a:cubicBezTo>
                    <a:pt x="108" y="331"/>
                    <a:pt x="113" y="334"/>
                    <a:pt x="117" y="336"/>
                  </a:cubicBezTo>
                  <a:cubicBezTo>
                    <a:pt x="118" y="336"/>
                    <a:pt x="118" y="337"/>
                    <a:pt x="119" y="337"/>
                  </a:cubicBezTo>
                  <a:cubicBezTo>
                    <a:pt x="111" y="344"/>
                    <a:pt x="104" y="351"/>
                    <a:pt x="98" y="359"/>
                  </a:cubicBezTo>
                  <a:close/>
                  <a:moveTo>
                    <a:pt x="388" y="249"/>
                  </a:moveTo>
                  <a:cubicBezTo>
                    <a:pt x="362" y="254"/>
                    <a:pt x="332" y="267"/>
                    <a:pt x="316" y="288"/>
                  </a:cubicBezTo>
                  <a:cubicBezTo>
                    <a:pt x="314" y="289"/>
                    <a:pt x="313" y="290"/>
                    <a:pt x="312" y="293"/>
                  </a:cubicBezTo>
                  <a:cubicBezTo>
                    <a:pt x="307" y="310"/>
                    <a:pt x="286" y="313"/>
                    <a:pt x="270" y="308"/>
                  </a:cubicBezTo>
                  <a:cubicBezTo>
                    <a:pt x="270" y="308"/>
                    <a:pt x="270" y="307"/>
                    <a:pt x="269" y="307"/>
                  </a:cubicBezTo>
                  <a:cubicBezTo>
                    <a:pt x="228" y="280"/>
                    <a:pt x="173" y="296"/>
                    <a:pt x="132" y="326"/>
                  </a:cubicBezTo>
                  <a:cubicBezTo>
                    <a:pt x="129" y="325"/>
                    <a:pt x="125" y="324"/>
                    <a:pt x="122" y="322"/>
                  </a:cubicBezTo>
                  <a:cubicBezTo>
                    <a:pt x="120" y="321"/>
                    <a:pt x="117" y="320"/>
                    <a:pt x="114" y="318"/>
                  </a:cubicBezTo>
                  <a:cubicBezTo>
                    <a:pt x="136" y="299"/>
                    <a:pt x="158" y="282"/>
                    <a:pt x="184" y="268"/>
                  </a:cubicBezTo>
                  <a:cubicBezTo>
                    <a:pt x="218" y="249"/>
                    <a:pt x="249" y="261"/>
                    <a:pt x="282" y="273"/>
                  </a:cubicBezTo>
                  <a:cubicBezTo>
                    <a:pt x="288" y="276"/>
                    <a:pt x="293" y="268"/>
                    <a:pt x="290" y="263"/>
                  </a:cubicBezTo>
                  <a:cubicBezTo>
                    <a:pt x="308" y="243"/>
                    <a:pt x="331" y="229"/>
                    <a:pt x="357" y="221"/>
                  </a:cubicBezTo>
                  <a:cubicBezTo>
                    <a:pt x="379" y="213"/>
                    <a:pt x="404" y="218"/>
                    <a:pt x="428" y="222"/>
                  </a:cubicBezTo>
                  <a:cubicBezTo>
                    <a:pt x="426" y="225"/>
                    <a:pt x="425" y="228"/>
                    <a:pt x="424" y="232"/>
                  </a:cubicBezTo>
                  <a:cubicBezTo>
                    <a:pt x="422" y="235"/>
                    <a:pt x="421" y="240"/>
                    <a:pt x="422" y="244"/>
                  </a:cubicBezTo>
                  <a:cubicBezTo>
                    <a:pt x="410" y="245"/>
                    <a:pt x="399" y="247"/>
                    <a:pt x="388" y="249"/>
                  </a:cubicBezTo>
                  <a:close/>
                  <a:moveTo>
                    <a:pt x="436" y="244"/>
                  </a:moveTo>
                  <a:cubicBezTo>
                    <a:pt x="437" y="241"/>
                    <a:pt x="438" y="238"/>
                    <a:pt x="439" y="235"/>
                  </a:cubicBezTo>
                  <a:cubicBezTo>
                    <a:pt x="439" y="235"/>
                    <a:pt x="439" y="235"/>
                    <a:pt x="439" y="235"/>
                  </a:cubicBezTo>
                  <a:cubicBezTo>
                    <a:pt x="441" y="239"/>
                    <a:pt x="443" y="242"/>
                    <a:pt x="445" y="246"/>
                  </a:cubicBezTo>
                  <a:cubicBezTo>
                    <a:pt x="442" y="244"/>
                    <a:pt x="439" y="244"/>
                    <a:pt x="436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6"/>
            <p:cNvSpPr/>
            <p:nvPr/>
          </p:nvSpPr>
          <p:spPr bwMode="auto">
            <a:xfrm>
              <a:off x="238311" y="5598432"/>
              <a:ext cx="293831" cy="126180"/>
            </a:xfrm>
            <a:custGeom>
              <a:avLst/>
              <a:gdLst>
                <a:gd name="T0" fmla="*/ 138 w 140"/>
                <a:gd name="T1" fmla="*/ 39 h 60"/>
                <a:gd name="T2" fmla="*/ 2 w 140"/>
                <a:gd name="T3" fmla="*/ 55 h 60"/>
                <a:gd name="T4" fmla="*/ 5 w 140"/>
                <a:gd name="T5" fmla="*/ 59 h 60"/>
                <a:gd name="T6" fmla="*/ 65 w 140"/>
                <a:gd name="T7" fmla="*/ 34 h 60"/>
                <a:gd name="T8" fmla="*/ 134 w 140"/>
                <a:gd name="T9" fmla="*/ 44 h 60"/>
                <a:gd name="T10" fmla="*/ 138 w 140"/>
                <a:gd name="T11" fmla="*/ 3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60">
                  <a:moveTo>
                    <a:pt x="138" y="39"/>
                  </a:moveTo>
                  <a:cubicBezTo>
                    <a:pt x="109" y="0"/>
                    <a:pt x="28" y="23"/>
                    <a:pt x="2" y="55"/>
                  </a:cubicBezTo>
                  <a:cubicBezTo>
                    <a:pt x="0" y="57"/>
                    <a:pt x="2" y="60"/>
                    <a:pt x="5" y="59"/>
                  </a:cubicBezTo>
                  <a:cubicBezTo>
                    <a:pt x="25" y="49"/>
                    <a:pt x="43" y="39"/>
                    <a:pt x="65" y="34"/>
                  </a:cubicBezTo>
                  <a:cubicBezTo>
                    <a:pt x="90" y="28"/>
                    <a:pt x="111" y="34"/>
                    <a:pt x="134" y="44"/>
                  </a:cubicBezTo>
                  <a:cubicBezTo>
                    <a:pt x="137" y="45"/>
                    <a:pt x="140" y="41"/>
                    <a:pt x="138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7"/>
            <p:cNvSpPr/>
            <p:nvPr/>
          </p:nvSpPr>
          <p:spPr bwMode="auto">
            <a:xfrm>
              <a:off x="290371" y="5724611"/>
              <a:ext cx="245300" cy="80296"/>
            </a:xfrm>
            <a:custGeom>
              <a:avLst/>
              <a:gdLst>
                <a:gd name="T0" fmla="*/ 113 w 117"/>
                <a:gd name="T1" fmla="*/ 8 h 38"/>
                <a:gd name="T2" fmla="*/ 44 w 117"/>
                <a:gd name="T3" fmla="*/ 9 h 38"/>
                <a:gd name="T4" fmla="*/ 1 w 117"/>
                <a:gd name="T5" fmla="*/ 35 h 38"/>
                <a:gd name="T6" fmla="*/ 3 w 117"/>
                <a:gd name="T7" fmla="*/ 37 h 38"/>
                <a:gd name="T8" fmla="*/ 113 w 117"/>
                <a:gd name="T9" fmla="*/ 15 h 38"/>
                <a:gd name="T10" fmla="*/ 113 w 117"/>
                <a:gd name="T11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38">
                  <a:moveTo>
                    <a:pt x="113" y="8"/>
                  </a:moveTo>
                  <a:cubicBezTo>
                    <a:pt x="92" y="0"/>
                    <a:pt x="66" y="5"/>
                    <a:pt x="44" y="9"/>
                  </a:cubicBezTo>
                  <a:cubicBezTo>
                    <a:pt x="28" y="13"/>
                    <a:pt x="8" y="18"/>
                    <a:pt x="1" y="35"/>
                  </a:cubicBezTo>
                  <a:cubicBezTo>
                    <a:pt x="0" y="37"/>
                    <a:pt x="2" y="38"/>
                    <a:pt x="3" y="37"/>
                  </a:cubicBezTo>
                  <a:cubicBezTo>
                    <a:pt x="33" y="11"/>
                    <a:pt x="78" y="21"/>
                    <a:pt x="113" y="15"/>
                  </a:cubicBezTo>
                  <a:cubicBezTo>
                    <a:pt x="117" y="14"/>
                    <a:pt x="116" y="9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8"/>
            <p:cNvSpPr/>
            <p:nvPr/>
          </p:nvSpPr>
          <p:spPr bwMode="auto">
            <a:xfrm>
              <a:off x="330078" y="5800496"/>
              <a:ext cx="243535" cy="94414"/>
            </a:xfrm>
            <a:custGeom>
              <a:avLst/>
              <a:gdLst>
                <a:gd name="T0" fmla="*/ 114 w 116"/>
                <a:gd name="T1" fmla="*/ 10 h 45"/>
                <a:gd name="T2" fmla="*/ 52 w 116"/>
                <a:gd name="T3" fmla="*/ 10 h 45"/>
                <a:gd name="T4" fmla="*/ 2 w 116"/>
                <a:gd name="T5" fmla="*/ 39 h 45"/>
                <a:gd name="T6" fmla="*/ 7 w 116"/>
                <a:gd name="T7" fmla="*/ 42 h 45"/>
                <a:gd name="T8" fmla="*/ 61 w 116"/>
                <a:gd name="T9" fmla="*/ 21 h 45"/>
                <a:gd name="T10" fmla="*/ 113 w 116"/>
                <a:gd name="T11" fmla="*/ 15 h 45"/>
                <a:gd name="T12" fmla="*/ 114 w 116"/>
                <a:gd name="T13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5">
                  <a:moveTo>
                    <a:pt x="114" y="10"/>
                  </a:moveTo>
                  <a:cubicBezTo>
                    <a:pt x="95" y="0"/>
                    <a:pt x="72" y="7"/>
                    <a:pt x="52" y="10"/>
                  </a:cubicBezTo>
                  <a:cubicBezTo>
                    <a:pt x="32" y="13"/>
                    <a:pt x="13" y="22"/>
                    <a:pt x="2" y="39"/>
                  </a:cubicBezTo>
                  <a:cubicBezTo>
                    <a:pt x="0" y="42"/>
                    <a:pt x="4" y="45"/>
                    <a:pt x="7" y="42"/>
                  </a:cubicBezTo>
                  <a:cubicBezTo>
                    <a:pt x="23" y="27"/>
                    <a:pt x="39" y="23"/>
                    <a:pt x="61" y="21"/>
                  </a:cubicBezTo>
                  <a:cubicBezTo>
                    <a:pt x="78" y="20"/>
                    <a:pt x="95" y="16"/>
                    <a:pt x="113" y="15"/>
                  </a:cubicBezTo>
                  <a:cubicBezTo>
                    <a:pt x="115" y="14"/>
                    <a:pt x="116" y="11"/>
                    <a:pt x="1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9"/>
            <p:cNvSpPr/>
            <p:nvPr/>
          </p:nvSpPr>
          <p:spPr bwMode="auto">
            <a:xfrm>
              <a:off x="640674" y="5546372"/>
              <a:ext cx="232947" cy="111179"/>
            </a:xfrm>
            <a:custGeom>
              <a:avLst/>
              <a:gdLst>
                <a:gd name="T0" fmla="*/ 109 w 111"/>
                <a:gd name="T1" fmla="*/ 18 h 53"/>
                <a:gd name="T2" fmla="*/ 1 w 111"/>
                <a:gd name="T3" fmla="*/ 49 h 53"/>
                <a:gd name="T4" fmla="*/ 3 w 111"/>
                <a:gd name="T5" fmla="*/ 52 h 53"/>
                <a:gd name="T6" fmla="*/ 53 w 111"/>
                <a:gd name="T7" fmla="*/ 27 h 53"/>
                <a:gd name="T8" fmla="*/ 109 w 111"/>
                <a:gd name="T9" fmla="*/ 23 h 53"/>
                <a:gd name="T10" fmla="*/ 109 w 111"/>
                <a:gd name="T11" fmla="*/ 1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53">
                  <a:moveTo>
                    <a:pt x="109" y="18"/>
                  </a:moveTo>
                  <a:cubicBezTo>
                    <a:pt x="79" y="0"/>
                    <a:pt x="19" y="21"/>
                    <a:pt x="1" y="49"/>
                  </a:cubicBezTo>
                  <a:cubicBezTo>
                    <a:pt x="0" y="51"/>
                    <a:pt x="2" y="53"/>
                    <a:pt x="3" y="52"/>
                  </a:cubicBezTo>
                  <a:cubicBezTo>
                    <a:pt x="20" y="43"/>
                    <a:pt x="34" y="32"/>
                    <a:pt x="53" y="27"/>
                  </a:cubicBezTo>
                  <a:cubicBezTo>
                    <a:pt x="72" y="21"/>
                    <a:pt x="90" y="26"/>
                    <a:pt x="109" y="23"/>
                  </a:cubicBezTo>
                  <a:cubicBezTo>
                    <a:pt x="111" y="22"/>
                    <a:pt x="111" y="19"/>
                    <a:pt x="10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0"/>
            <p:cNvSpPr/>
            <p:nvPr/>
          </p:nvSpPr>
          <p:spPr bwMode="auto">
            <a:xfrm>
              <a:off x="701558" y="5653139"/>
              <a:ext cx="203829" cy="63531"/>
            </a:xfrm>
            <a:custGeom>
              <a:avLst/>
              <a:gdLst>
                <a:gd name="T0" fmla="*/ 95 w 97"/>
                <a:gd name="T1" fmla="*/ 8 h 30"/>
                <a:gd name="T2" fmla="*/ 46 w 97"/>
                <a:gd name="T3" fmla="*/ 5 h 30"/>
                <a:gd name="T4" fmla="*/ 1 w 97"/>
                <a:gd name="T5" fmla="*/ 25 h 30"/>
                <a:gd name="T6" fmla="*/ 4 w 97"/>
                <a:gd name="T7" fmla="*/ 28 h 30"/>
                <a:gd name="T8" fmla="*/ 93 w 97"/>
                <a:gd name="T9" fmla="*/ 14 h 30"/>
                <a:gd name="T10" fmla="*/ 95 w 97"/>
                <a:gd name="T11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30">
                  <a:moveTo>
                    <a:pt x="95" y="8"/>
                  </a:moveTo>
                  <a:cubicBezTo>
                    <a:pt x="81" y="0"/>
                    <a:pt x="61" y="3"/>
                    <a:pt x="46" y="5"/>
                  </a:cubicBezTo>
                  <a:cubicBezTo>
                    <a:pt x="29" y="6"/>
                    <a:pt x="13" y="13"/>
                    <a:pt x="1" y="25"/>
                  </a:cubicBezTo>
                  <a:cubicBezTo>
                    <a:pt x="0" y="27"/>
                    <a:pt x="2" y="30"/>
                    <a:pt x="4" y="28"/>
                  </a:cubicBezTo>
                  <a:cubicBezTo>
                    <a:pt x="31" y="7"/>
                    <a:pt x="62" y="16"/>
                    <a:pt x="93" y="14"/>
                  </a:cubicBezTo>
                  <a:cubicBezTo>
                    <a:pt x="96" y="13"/>
                    <a:pt x="97" y="10"/>
                    <a:pt x="9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1"/>
            <p:cNvSpPr/>
            <p:nvPr/>
          </p:nvSpPr>
          <p:spPr bwMode="auto">
            <a:xfrm>
              <a:off x="728912" y="5735200"/>
              <a:ext cx="213535" cy="69708"/>
            </a:xfrm>
            <a:custGeom>
              <a:avLst/>
              <a:gdLst>
                <a:gd name="T0" fmla="*/ 100 w 102"/>
                <a:gd name="T1" fmla="*/ 9 h 33"/>
                <a:gd name="T2" fmla="*/ 54 w 102"/>
                <a:gd name="T3" fmla="*/ 6 h 33"/>
                <a:gd name="T4" fmla="*/ 3 w 102"/>
                <a:gd name="T5" fmla="*/ 27 h 33"/>
                <a:gd name="T6" fmla="*/ 5 w 102"/>
                <a:gd name="T7" fmla="*/ 32 h 33"/>
                <a:gd name="T8" fmla="*/ 55 w 102"/>
                <a:gd name="T9" fmla="*/ 16 h 33"/>
                <a:gd name="T10" fmla="*/ 98 w 102"/>
                <a:gd name="T11" fmla="*/ 17 h 33"/>
                <a:gd name="T12" fmla="*/ 100 w 102"/>
                <a:gd name="T13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3">
                  <a:moveTo>
                    <a:pt x="100" y="9"/>
                  </a:moveTo>
                  <a:cubicBezTo>
                    <a:pt x="87" y="0"/>
                    <a:pt x="68" y="4"/>
                    <a:pt x="54" y="6"/>
                  </a:cubicBezTo>
                  <a:cubicBezTo>
                    <a:pt x="36" y="10"/>
                    <a:pt x="18" y="17"/>
                    <a:pt x="3" y="27"/>
                  </a:cubicBezTo>
                  <a:cubicBezTo>
                    <a:pt x="0" y="29"/>
                    <a:pt x="3" y="33"/>
                    <a:pt x="5" y="32"/>
                  </a:cubicBezTo>
                  <a:cubicBezTo>
                    <a:pt x="21" y="23"/>
                    <a:pt x="37" y="18"/>
                    <a:pt x="55" y="16"/>
                  </a:cubicBezTo>
                  <a:cubicBezTo>
                    <a:pt x="70" y="15"/>
                    <a:pt x="85" y="21"/>
                    <a:pt x="98" y="17"/>
                  </a:cubicBezTo>
                  <a:cubicBezTo>
                    <a:pt x="102" y="16"/>
                    <a:pt x="102" y="11"/>
                    <a:pt x="10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2"/>
            <p:cNvSpPr/>
            <p:nvPr/>
          </p:nvSpPr>
          <p:spPr bwMode="auto">
            <a:xfrm>
              <a:off x="456258" y="5987559"/>
              <a:ext cx="247065" cy="71472"/>
            </a:xfrm>
            <a:custGeom>
              <a:avLst/>
              <a:gdLst>
                <a:gd name="T0" fmla="*/ 117 w 118"/>
                <a:gd name="T1" fmla="*/ 29 h 34"/>
                <a:gd name="T2" fmla="*/ 1 w 118"/>
                <a:gd name="T3" fmla="*/ 22 h 34"/>
                <a:gd name="T4" fmla="*/ 2 w 118"/>
                <a:gd name="T5" fmla="*/ 24 h 34"/>
                <a:gd name="T6" fmla="*/ 56 w 118"/>
                <a:gd name="T7" fmla="*/ 17 h 34"/>
                <a:gd name="T8" fmla="*/ 115 w 118"/>
                <a:gd name="T9" fmla="*/ 33 h 34"/>
                <a:gd name="T10" fmla="*/ 117 w 118"/>
                <a:gd name="T11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34">
                  <a:moveTo>
                    <a:pt x="117" y="29"/>
                  </a:moveTo>
                  <a:cubicBezTo>
                    <a:pt x="93" y="0"/>
                    <a:pt x="30" y="2"/>
                    <a:pt x="1" y="22"/>
                  </a:cubicBezTo>
                  <a:cubicBezTo>
                    <a:pt x="0" y="23"/>
                    <a:pt x="1" y="25"/>
                    <a:pt x="2" y="24"/>
                  </a:cubicBezTo>
                  <a:cubicBezTo>
                    <a:pt x="20" y="21"/>
                    <a:pt x="37" y="16"/>
                    <a:pt x="56" y="17"/>
                  </a:cubicBezTo>
                  <a:cubicBezTo>
                    <a:pt x="78" y="17"/>
                    <a:pt x="94" y="29"/>
                    <a:pt x="115" y="33"/>
                  </a:cubicBezTo>
                  <a:cubicBezTo>
                    <a:pt x="117" y="34"/>
                    <a:pt x="118" y="31"/>
                    <a:pt x="11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3"/>
            <p:cNvSpPr/>
            <p:nvPr/>
          </p:nvSpPr>
          <p:spPr bwMode="auto">
            <a:xfrm>
              <a:off x="722735" y="5886086"/>
              <a:ext cx="222358" cy="132356"/>
            </a:xfrm>
            <a:custGeom>
              <a:avLst/>
              <a:gdLst>
                <a:gd name="T0" fmla="*/ 104 w 106"/>
                <a:gd name="T1" fmla="*/ 8 h 63"/>
                <a:gd name="T2" fmla="*/ 51 w 106"/>
                <a:gd name="T3" fmla="*/ 13 h 63"/>
                <a:gd name="T4" fmla="*/ 1 w 106"/>
                <a:gd name="T5" fmla="*/ 59 h 63"/>
                <a:gd name="T6" fmla="*/ 4 w 106"/>
                <a:gd name="T7" fmla="*/ 61 h 63"/>
                <a:gd name="T8" fmla="*/ 57 w 106"/>
                <a:gd name="T9" fmla="*/ 26 h 63"/>
                <a:gd name="T10" fmla="*/ 104 w 106"/>
                <a:gd name="T11" fmla="*/ 13 h 63"/>
                <a:gd name="T12" fmla="*/ 104 w 106"/>
                <a:gd name="T13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3">
                  <a:moveTo>
                    <a:pt x="104" y="8"/>
                  </a:moveTo>
                  <a:cubicBezTo>
                    <a:pt x="88" y="0"/>
                    <a:pt x="66" y="7"/>
                    <a:pt x="51" y="13"/>
                  </a:cubicBezTo>
                  <a:cubicBezTo>
                    <a:pt x="29" y="24"/>
                    <a:pt x="12" y="37"/>
                    <a:pt x="1" y="59"/>
                  </a:cubicBezTo>
                  <a:cubicBezTo>
                    <a:pt x="0" y="61"/>
                    <a:pt x="2" y="63"/>
                    <a:pt x="4" y="61"/>
                  </a:cubicBezTo>
                  <a:cubicBezTo>
                    <a:pt x="19" y="47"/>
                    <a:pt x="37" y="34"/>
                    <a:pt x="57" y="26"/>
                  </a:cubicBezTo>
                  <a:cubicBezTo>
                    <a:pt x="72" y="19"/>
                    <a:pt x="89" y="21"/>
                    <a:pt x="104" y="13"/>
                  </a:cubicBezTo>
                  <a:cubicBezTo>
                    <a:pt x="106" y="12"/>
                    <a:pt x="106" y="9"/>
                    <a:pt x="10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2" name="文本框 161"/>
          <p:cNvSpPr txBox="1"/>
          <p:nvPr/>
        </p:nvSpPr>
        <p:spPr>
          <a:xfrm>
            <a:off x="6747474" y="2150613"/>
            <a:ext cx="3018775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zh-CN" altLang="en-US" sz="3200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cs typeface="微软雅黑" panose="020B0503020204020204" pitchFamily="34" charset="-122"/>
              </a:rPr>
              <a:t>总数：</a:t>
            </a:r>
            <a:r>
              <a:rPr kumimoji="1" lang="en-US" altLang="zh-CN" sz="3200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cs typeface="微软雅黑" panose="020B0503020204020204" pitchFamily="34" charset="-122"/>
              </a:rPr>
              <a:t>987</a:t>
            </a:r>
            <a:r>
              <a:rPr kumimoji="1" lang="zh-CN" altLang="en-US" sz="3200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cs typeface="微软雅黑" panose="020B0503020204020204" pitchFamily="34" charset="-122"/>
              </a:rPr>
              <a:t>，</a:t>
            </a:r>
            <a:r>
              <a:rPr kumimoji="1" lang="en-US" altLang="zh-CN" sz="3200" dirty="0" smtClean="0">
                <a:solidFill>
                  <a:srgbClr val="025D58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  <a:cs typeface="微软雅黑" panose="020B0503020204020204" pitchFamily="34" charset="-122"/>
              </a:rPr>
              <a:t>000</a:t>
            </a:r>
            <a:endParaRPr kumimoji="1" lang="zh-CN" altLang="en-US" sz="3200" dirty="0">
              <a:solidFill>
                <a:srgbClr val="025D58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  <a:cs typeface="微软雅黑" panose="020B0503020204020204" pitchFamily="34" charset="-122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6747474" y="3451686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6747474" y="3857477"/>
            <a:ext cx="3899001" cy="16927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。请在此添加文字说明，稻壳儿春秋广告模板。请在此添加文字说明，稻壳儿春秋广告模板。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3" name="Freeform 9"/>
          <p:cNvSpPr/>
          <p:nvPr/>
        </p:nvSpPr>
        <p:spPr bwMode="auto">
          <a:xfrm flipV="1">
            <a:off x="3642494" y="3676257"/>
            <a:ext cx="1932503" cy="2121040"/>
          </a:xfrm>
          <a:prstGeom prst="roundRect">
            <a:avLst/>
          </a:prstGeom>
          <a:noFill/>
          <a:ln w="22225" cap="flat">
            <a:solidFill>
              <a:schemeClr val="bg1">
                <a:lumMod val="9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4" name="Freeform 9"/>
          <p:cNvSpPr/>
          <p:nvPr/>
        </p:nvSpPr>
        <p:spPr bwMode="auto">
          <a:xfrm>
            <a:off x="919634" y="1594767"/>
            <a:ext cx="1932503" cy="2121040"/>
          </a:xfrm>
          <a:prstGeom prst="roundRect">
            <a:avLst/>
          </a:prstGeom>
          <a:noFill/>
          <a:ln w="22225" cap="flat">
            <a:solidFill>
              <a:schemeClr val="bg1">
                <a:lumMod val="9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5" name="Freeform 9"/>
          <p:cNvSpPr/>
          <p:nvPr/>
        </p:nvSpPr>
        <p:spPr bwMode="auto">
          <a:xfrm>
            <a:off x="6359459" y="1594767"/>
            <a:ext cx="1932503" cy="2121040"/>
          </a:xfrm>
          <a:prstGeom prst="roundRect">
            <a:avLst/>
          </a:prstGeom>
          <a:noFill/>
          <a:ln w="22225" cap="flat">
            <a:solidFill>
              <a:schemeClr val="bg1">
                <a:lumMod val="9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6" name="Freeform 9"/>
          <p:cNvSpPr/>
          <p:nvPr/>
        </p:nvSpPr>
        <p:spPr bwMode="auto">
          <a:xfrm flipV="1">
            <a:off x="9173808" y="3676257"/>
            <a:ext cx="1932503" cy="2121040"/>
          </a:xfrm>
          <a:prstGeom prst="roundRect">
            <a:avLst/>
          </a:prstGeom>
          <a:noFill/>
          <a:ln w="22225" cap="flat">
            <a:solidFill>
              <a:schemeClr val="bg1">
                <a:lumMod val="9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0" name="KSO_Shape"/>
          <p:cNvSpPr/>
          <p:nvPr/>
        </p:nvSpPr>
        <p:spPr bwMode="auto">
          <a:xfrm>
            <a:off x="1444454" y="2218272"/>
            <a:ext cx="882861" cy="87403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1" name="KSO_Shape"/>
          <p:cNvSpPr/>
          <p:nvPr/>
        </p:nvSpPr>
        <p:spPr bwMode="auto">
          <a:xfrm>
            <a:off x="6941973" y="2280349"/>
            <a:ext cx="767474" cy="749876"/>
          </a:xfrm>
          <a:custGeom>
            <a:avLst/>
            <a:gdLst>
              <a:gd name="T0" fmla="*/ 0 w 3951"/>
              <a:gd name="T1" fmla="*/ 1583116 h 3950"/>
              <a:gd name="T2" fmla="*/ 108452 w 3951"/>
              <a:gd name="T3" fmla="*/ 1477575 h 3950"/>
              <a:gd name="T4" fmla="*/ 1692401 w 3951"/>
              <a:gd name="T5" fmla="*/ 1477575 h 3950"/>
              <a:gd name="T6" fmla="*/ 1800397 w 3951"/>
              <a:gd name="T7" fmla="*/ 1583116 h 3950"/>
              <a:gd name="T8" fmla="*/ 756431 w 3951"/>
              <a:gd name="T9" fmla="*/ 771741 h 3950"/>
              <a:gd name="T10" fmla="*/ 1044422 w 3951"/>
              <a:gd name="T11" fmla="*/ 771741 h 3950"/>
              <a:gd name="T12" fmla="*/ 1512406 w 3951"/>
              <a:gd name="T13" fmla="*/ 771741 h 3950"/>
              <a:gd name="T14" fmla="*/ 1512406 w 3951"/>
              <a:gd name="T15" fmla="*/ 1547936 h 3950"/>
              <a:gd name="T16" fmla="*/ 1044422 w 3951"/>
              <a:gd name="T17" fmla="*/ 1547936 h 3950"/>
              <a:gd name="T18" fmla="*/ 756431 w 3951"/>
              <a:gd name="T19" fmla="*/ 1547936 h 3950"/>
              <a:gd name="T20" fmla="*/ 288446 w 3951"/>
              <a:gd name="T21" fmla="*/ 1547936 h 3950"/>
              <a:gd name="T22" fmla="*/ 288446 w 3951"/>
              <a:gd name="T23" fmla="*/ 771741 h 3950"/>
              <a:gd name="T24" fmla="*/ 1296413 w 3951"/>
              <a:gd name="T25" fmla="*/ 1512755 h 3950"/>
              <a:gd name="T26" fmla="*/ 1296413 w 3951"/>
              <a:gd name="T27" fmla="*/ 1301673 h 3950"/>
              <a:gd name="T28" fmla="*/ 1512406 w 3951"/>
              <a:gd name="T29" fmla="*/ 1266493 h 3950"/>
              <a:gd name="T30" fmla="*/ 1296413 w 3951"/>
              <a:gd name="T31" fmla="*/ 1266493 h 3950"/>
              <a:gd name="T32" fmla="*/ 1512406 w 3951"/>
              <a:gd name="T33" fmla="*/ 806922 h 3950"/>
              <a:gd name="T34" fmla="*/ 1044422 w 3951"/>
              <a:gd name="T35" fmla="*/ 1512755 h 3950"/>
              <a:gd name="T36" fmla="*/ 1044422 w 3951"/>
              <a:gd name="T37" fmla="*/ 1301673 h 3950"/>
              <a:gd name="T38" fmla="*/ 1260415 w 3951"/>
              <a:gd name="T39" fmla="*/ 1266493 h 3950"/>
              <a:gd name="T40" fmla="*/ 1044422 w 3951"/>
              <a:gd name="T41" fmla="*/ 1266493 h 3950"/>
              <a:gd name="T42" fmla="*/ 1260415 w 3951"/>
              <a:gd name="T43" fmla="*/ 806922 h 3950"/>
              <a:gd name="T44" fmla="*/ 792430 w 3951"/>
              <a:gd name="T45" fmla="*/ 1512755 h 3950"/>
              <a:gd name="T46" fmla="*/ 792430 w 3951"/>
              <a:gd name="T47" fmla="*/ 1301673 h 3950"/>
              <a:gd name="T48" fmla="*/ 1008423 w 3951"/>
              <a:gd name="T49" fmla="*/ 1266493 h 3950"/>
              <a:gd name="T50" fmla="*/ 792430 w 3951"/>
              <a:gd name="T51" fmla="*/ 1266493 h 3950"/>
              <a:gd name="T52" fmla="*/ 1008423 w 3951"/>
              <a:gd name="T53" fmla="*/ 806922 h 3950"/>
              <a:gd name="T54" fmla="*/ 540438 w 3951"/>
              <a:gd name="T55" fmla="*/ 1512755 h 3950"/>
              <a:gd name="T56" fmla="*/ 540438 w 3951"/>
              <a:gd name="T57" fmla="*/ 1301673 h 3950"/>
              <a:gd name="T58" fmla="*/ 756431 w 3951"/>
              <a:gd name="T59" fmla="*/ 1266493 h 3950"/>
              <a:gd name="T60" fmla="*/ 540438 w 3951"/>
              <a:gd name="T61" fmla="*/ 1266493 h 3950"/>
              <a:gd name="T62" fmla="*/ 756431 w 3951"/>
              <a:gd name="T63" fmla="*/ 806922 h 3950"/>
              <a:gd name="T64" fmla="*/ 288446 w 3951"/>
              <a:gd name="T65" fmla="*/ 1512755 h 3950"/>
              <a:gd name="T66" fmla="*/ 288446 w 3951"/>
              <a:gd name="T67" fmla="*/ 1301673 h 3950"/>
              <a:gd name="T68" fmla="*/ 504439 w 3951"/>
              <a:gd name="T69" fmla="*/ 1266493 h 3950"/>
              <a:gd name="T70" fmla="*/ 288446 w 3951"/>
              <a:gd name="T71" fmla="*/ 1266493 h 3950"/>
              <a:gd name="T72" fmla="*/ 504439 w 3951"/>
              <a:gd name="T73" fmla="*/ 806922 h 3950"/>
              <a:gd name="T74" fmla="*/ 0 w 3951"/>
              <a:gd name="T75" fmla="*/ 316623 h 3950"/>
              <a:gd name="T76" fmla="*/ 252447 w 3951"/>
              <a:gd name="T77" fmla="*/ 492525 h 3950"/>
              <a:gd name="T78" fmla="*/ 1260415 w 3951"/>
              <a:gd name="T79" fmla="*/ 140721 h 3950"/>
              <a:gd name="T80" fmla="*/ 1548405 w 3951"/>
              <a:gd name="T81" fmla="*/ 140721 h 3950"/>
              <a:gd name="T82" fmla="*/ 1800397 w 3951"/>
              <a:gd name="T83" fmla="*/ 703607 h 3950"/>
              <a:gd name="T84" fmla="*/ 1296413 w 3951"/>
              <a:gd name="T85" fmla="*/ 105541 h 3950"/>
              <a:gd name="T86" fmla="*/ 1512406 w 3951"/>
              <a:gd name="T87" fmla="*/ 457345 h 3950"/>
              <a:gd name="T88" fmla="*/ 288446 w 3951"/>
              <a:gd name="T89" fmla="*/ 105541 h 3950"/>
              <a:gd name="T90" fmla="*/ 504439 w 3951"/>
              <a:gd name="T91" fmla="*/ 457345 h 395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951" h="3950">
                <a:moveTo>
                  <a:pt x="3556" y="3950"/>
                </a:moveTo>
                <a:cubicBezTo>
                  <a:pt x="396" y="3950"/>
                  <a:pt x="396" y="3950"/>
                  <a:pt x="396" y="3950"/>
                </a:cubicBezTo>
                <a:cubicBezTo>
                  <a:pt x="177" y="3950"/>
                  <a:pt x="0" y="3773"/>
                  <a:pt x="0" y="3555"/>
                </a:cubicBezTo>
                <a:cubicBezTo>
                  <a:pt x="0" y="1738"/>
                  <a:pt x="0" y="1738"/>
                  <a:pt x="0" y="1738"/>
                </a:cubicBezTo>
                <a:cubicBezTo>
                  <a:pt x="244" y="1738"/>
                  <a:pt x="244" y="1738"/>
                  <a:pt x="244" y="1738"/>
                </a:cubicBezTo>
                <a:cubicBezTo>
                  <a:pt x="243" y="2424"/>
                  <a:pt x="238" y="3318"/>
                  <a:pt x="238" y="3318"/>
                </a:cubicBezTo>
                <a:cubicBezTo>
                  <a:pt x="238" y="3536"/>
                  <a:pt x="494" y="3713"/>
                  <a:pt x="712" y="3713"/>
                </a:cubicBezTo>
                <a:cubicBezTo>
                  <a:pt x="3240" y="3713"/>
                  <a:pt x="3240" y="3713"/>
                  <a:pt x="3240" y="3713"/>
                </a:cubicBezTo>
                <a:cubicBezTo>
                  <a:pt x="3458" y="3713"/>
                  <a:pt x="3714" y="3536"/>
                  <a:pt x="3714" y="3318"/>
                </a:cubicBezTo>
                <a:cubicBezTo>
                  <a:pt x="3714" y="3318"/>
                  <a:pt x="3709" y="2404"/>
                  <a:pt x="3707" y="1738"/>
                </a:cubicBezTo>
                <a:cubicBezTo>
                  <a:pt x="3951" y="1738"/>
                  <a:pt x="3951" y="1738"/>
                  <a:pt x="3951" y="1738"/>
                </a:cubicBezTo>
                <a:cubicBezTo>
                  <a:pt x="3951" y="3555"/>
                  <a:pt x="3951" y="3555"/>
                  <a:pt x="3951" y="3555"/>
                </a:cubicBezTo>
                <a:cubicBezTo>
                  <a:pt x="3951" y="3773"/>
                  <a:pt x="3774" y="3950"/>
                  <a:pt x="3556" y="3950"/>
                </a:cubicBezTo>
                <a:close/>
                <a:moveTo>
                  <a:pt x="1186" y="1733"/>
                </a:moveTo>
                <a:cubicBezTo>
                  <a:pt x="1660" y="1733"/>
                  <a:pt x="1660" y="1733"/>
                  <a:pt x="1660" y="1733"/>
                </a:cubicBezTo>
                <a:cubicBezTo>
                  <a:pt x="1739" y="1733"/>
                  <a:pt x="1739" y="1733"/>
                  <a:pt x="1739" y="1733"/>
                </a:cubicBezTo>
                <a:cubicBezTo>
                  <a:pt x="2213" y="1733"/>
                  <a:pt x="2213" y="1733"/>
                  <a:pt x="2213" y="1733"/>
                </a:cubicBezTo>
                <a:cubicBezTo>
                  <a:pt x="2292" y="1733"/>
                  <a:pt x="2292" y="1733"/>
                  <a:pt x="2292" y="1733"/>
                </a:cubicBezTo>
                <a:cubicBezTo>
                  <a:pt x="2766" y="1733"/>
                  <a:pt x="2766" y="1733"/>
                  <a:pt x="2766" y="1733"/>
                </a:cubicBezTo>
                <a:cubicBezTo>
                  <a:pt x="2845" y="1733"/>
                  <a:pt x="2845" y="1733"/>
                  <a:pt x="2845" y="1733"/>
                </a:cubicBezTo>
                <a:cubicBezTo>
                  <a:pt x="3319" y="1733"/>
                  <a:pt x="3319" y="1733"/>
                  <a:pt x="3319" y="1733"/>
                </a:cubicBezTo>
                <a:cubicBezTo>
                  <a:pt x="3398" y="1733"/>
                  <a:pt x="3398" y="1733"/>
                  <a:pt x="3398" y="1733"/>
                </a:cubicBezTo>
                <a:cubicBezTo>
                  <a:pt x="3398" y="3476"/>
                  <a:pt x="3398" y="3476"/>
                  <a:pt x="3398" y="3476"/>
                </a:cubicBezTo>
                <a:cubicBezTo>
                  <a:pt x="3319" y="3476"/>
                  <a:pt x="3319" y="3476"/>
                  <a:pt x="3319" y="3476"/>
                </a:cubicBezTo>
                <a:cubicBezTo>
                  <a:pt x="2845" y="3476"/>
                  <a:pt x="2845" y="3476"/>
                  <a:pt x="2845" y="3476"/>
                </a:cubicBezTo>
                <a:cubicBezTo>
                  <a:pt x="2766" y="3476"/>
                  <a:pt x="2766" y="3476"/>
                  <a:pt x="2766" y="3476"/>
                </a:cubicBezTo>
                <a:cubicBezTo>
                  <a:pt x="2292" y="3476"/>
                  <a:pt x="2292" y="3476"/>
                  <a:pt x="2292" y="3476"/>
                </a:cubicBezTo>
                <a:cubicBezTo>
                  <a:pt x="2213" y="3476"/>
                  <a:pt x="2213" y="3476"/>
                  <a:pt x="2213" y="3476"/>
                </a:cubicBezTo>
                <a:cubicBezTo>
                  <a:pt x="1739" y="3476"/>
                  <a:pt x="1739" y="3476"/>
                  <a:pt x="1739" y="3476"/>
                </a:cubicBezTo>
                <a:cubicBezTo>
                  <a:pt x="1660" y="3476"/>
                  <a:pt x="1660" y="3476"/>
                  <a:pt x="1660" y="3476"/>
                </a:cubicBezTo>
                <a:cubicBezTo>
                  <a:pt x="1186" y="3476"/>
                  <a:pt x="1186" y="3476"/>
                  <a:pt x="1186" y="3476"/>
                </a:cubicBezTo>
                <a:cubicBezTo>
                  <a:pt x="1107" y="3476"/>
                  <a:pt x="1107" y="3476"/>
                  <a:pt x="1107" y="3476"/>
                </a:cubicBezTo>
                <a:cubicBezTo>
                  <a:pt x="633" y="3476"/>
                  <a:pt x="633" y="3476"/>
                  <a:pt x="633" y="3476"/>
                </a:cubicBezTo>
                <a:cubicBezTo>
                  <a:pt x="554" y="3476"/>
                  <a:pt x="554" y="3476"/>
                  <a:pt x="554" y="3476"/>
                </a:cubicBezTo>
                <a:cubicBezTo>
                  <a:pt x="554" y="1733"/>
                  <a:pt x="554" y="1733"/>
                  <a:pt x="554" y="1733"/>
                </a:cubicBezTo>
                <a:cubicBezTo>
                  <a:pt x="633" y="1733"/>
                  <a:pt x="633" y="1733"/>
                  <a:pt x="633" y="1733"/>
                </a:cubicBezTo>
                <a:cubicBezTo>
                  <a:pt x="1107" y="1733"/>
                  <a:pt x="1107" y="1733"/>
                  <a:pt x="1107" y="1733"/>
                </a:cubicBezTo>
                <a:lnTo>
                  <a:pt x="1186" y="1733"/>
                </a:lnTo>
                <a:close/>
                <a:moveTo>
                  <a:pt x="2845" y="3397"/>
                </a:moveTo>
                <a:cubicBezTo>
                  <a:pt x="3319" y="3397"/>
                  <a:pt x="3319" y="3397"/>
                  <a:pt x="3319" y="3397"/>
                </a:cubicBezTo>
                <a:cubicBezTo>
                  <a:pt x="3319" y="2923"/>
                  <a:pt x="3319" y="2923"/>
                  <a:pt x="3319" y="2923"/>
                </a:cubicBezTo>
                <a:cubicBezTo>
                  <a:pt x="2845" y="2923"/>
                  <a:pt x="2845" y="2923"/>
                  <a:pt x="2845" y="2923"/>
                </a:cubicBezTo>
                <a:lnTo>
                  <a:pt x="2845" y="3397"/>
                </a:lnTo>
                <a:close/>
                <a:moveTo>
                  <a:pt x="2845" y="2844"/>
                </a:moveTo>
                <a:cubicBezTo>
                  <a:pt x="3319" y="2844"/>
                  <a:pt x="3319" y="2844"/>
                  <a:pt x="3319" y="2844"/>
                </a:cubicBezTo>
                <a:cubicBezTo>
                  <a:pt x="3319" y="2370"/>
                  <a:pt x="3319" y="2370"/>
                  <a:pt x="3319" y="2370"/>
                </a:cubicBezTo>
                <a:cubicBezTo>
                  <a:pt x="2845" y="2370"/>
                  <a:pt x="2845" y="2370"/>
                  <a:pt x="2845" y="2370"/>
                </a:cubicBezTo>
                <a:lnTo>
                  <a:pt x="2845" y="2844"/>
                </a:lnTo>
                <a:close/>
                <a:moveTo>
                  <a:pt x="2845" y="2291"/>
                </a:moveTo>
                <a:cubicBezTo>
                  <a:pt x="3319" y="2291"/>
                  <a:pt x="3319" y="2291"/>
                  <a:pt x="3319" y="2291"/>
                </a:cubicBezTo>
                <a:cubicBezTo>
                  <a:pt x="3319" y="1812"/>
                  <a:pt x="3319" y="1812"/>
                  <a:pt x="3319" y="1812"/>
                </a:cubicBezTo>
                <a:cubicBezTo>
                  <a:pt x="2845" y="1812"/>
                  <a:pt x="2845" y="1812"/>
                  <a:pt x="2845" y="1812"/>
                </a:cubicBezTo>
                <a:lnTo>
                  <a:pt x="2845" y="2291"/>
                </a:lnTo>
                <a:close/>
                <a:moveTo>
                  <a:pt x="2292" y="3397"/>
                </a:moveTo>
                <a:cubicBezTo>
                  <a:pt x="2766" y="3397"/>
                  <a:pt x="2766" y="3397"/>
                  <a:pt x="2766" y="3397"/>
                </a:cubicBezTo>
                <a:cubicBezTo>
                  <a:pt x="2766" y="2923"/>
                  <a:pt x="2766" y="2923"/>
                  <a:pt x="2766" y="2923"/>
                </a:cubicBezTo>
                <a:cubicBezTo>
                  <a:pt x="2292" y="2923"/>
                  <a:pt x="2292" y="2923"/>
                  <a:pt x="2292" y="2923"/>
                </a:cubicBezTo>
                <a:lnTo>
                  <a:pt x="2292" y="3397"/>
                </a:lnTo>
                <a:close/>
                <a:moveTo>
                  <a:pt x="2292" y="2844"/>
                </a:moveTo>
                <a:cubicBezTo>
                  <a:pt x="2766" y="2844"/>
                  <a:pt x="2766" y="2844"/>
                  <a:pt x="2766" y="2844"/>
                </a:cubicBezTo>
                <a:cubicBezTo>
                  <a:pt x="2766" y="2370"/>
                  <a:pt x="2766" y="2370"/>
                  <a:pt x="2766" y="2370"/>
                </a:cubicBezTo>
                <a:cubicBezTo>
                  <a:pt x="2292" y="2370"/>
                  <a:pt x="2292" y="2370"/>
                  <a:pt x="2292" y="2370"/>
                </a:cubicBezTo>
                <a:lnTo>
                  <a:pt x="2292" y="2844"/>
                </a:lnTo>
                <a:close/>
                <a:moveTo>
                  <a:pt x="2292" y="2291"/>
                </a:moveTo>
                <a:cubicBezTo>
                  <a:pt x="2766" y="2291"/>
                  <a:pt x="2766" y="2291"/>
                  <a:pt x="2766" y="2291"/>
                </a:cubicBezTo>
                <a:cubicBezTo>
                  <a:pt x="2766" y="1812"/>
                  <a:pt x="2766" y="1812"/>
                  <a:pt x="2766" y="1812"/>
                </a:cubicBezTo>
                <a:cubicBezTo>
                  <a:pt x="2292" y="1812"/>
                  <a:pt x="2292" y="1812"/>
                  <a:pt x="2292" y="1812"/>
                </a:cubicBezTo>
                <a:lnTo>
                  <a:pt x="2292" y="2291"/>
                </a:lnTo>
                <a:close/>
                <a:moveTo>
                  <a:pt x="1739" y="3397"/>
                </a:moveTo>
                <a:cubicBezTo>
                  <a:pt x="2213" y="3397"/>
                  <a:pt x="2213" y="3397"/>
                  <a:pt x="2213" y="3397"/>
                </a:cubicBezTo>
                <a:cubicBezTo>
                  <a:pt x="2213" y="2923"/>
                  <a:pt x="2213" y="2923"/>
                  <a:pt x="2213" y="2923"/>
                </a:cubicBezTo>
                <a:cubicBezTo>
                  <a:pt x="1739" y="2923"/>
                  <a:pt x="1739" y="2923"/>
                  <a:pt x="1739" y="2923"/>
                </a:cubicBezTo>
                <a:lnTo>
                  <a:pt x="1739" y="3397"/>
                </a:lnTo>
                <a:close/>
                <a:moveTo>
                  <a:pt x="1739" y="2844"/>
                </a:moveTo>
                <a:cubicBezTo>
                  <a:pt x="2213" y="2844"/>
                  <a:pt x="2213" y="2844"/>
                  <a:pt x="2213" y="2844"/>
                </a:cubicBezTo>
                <a:cubicBezTo>
                  <a:pt x="2213" y="2370"/>
                  <a:pt x="2213" y="2370"/>
                  <a:pt x="2213" y="2370"/>
                </a:cubicBezTo>
                <a:cubicBezTo>
                  <a:pt x="1739" y="2370"/>
                  <a:pt x="1739" y="2370"/>
                  <a:pt x="1739" y="2370"/>
                </a:cubicBezTo>
                <a:lnTo>
                  <a:pt x="1739" y="2844"/>
                </a:lnTo>
                <a:close/>
                <a:moveTo>
                  <a:pt x="1739" y="2291"/>
                </a:moveTo>
                <a:cubicBezTo>
                  <a:pt x="2213" y="2291"/>
                  <a:pt x="2213" y="2291"/>
                  <a:pt x="2213" y="2291"/>
                </a:cubicBezTo>
                <a:cubicBezTo>
                  <a:pt x="2213" y="1812"/>
                  <a:pt x="2213" y="1812"/>
                  <a:pt x="2213" y="1812"/>
                </a:cubicBezTo>
                <a:cubicBezTo>
                  <a:pt x="1739" y="1812"/>
                  <a:pt x="1739" y="1812"/>
                  <a:pt x="1739" y="1812"/>
                </a:cubicBezTo>
                <a:lnTo>
                  <a:pt x="1739" y="2291"/>
                </a:lnTo>
                <a:close/>
                <a:moveTo>
                  <a:pt x="1186" y="3397"/>
                </a:moveTo>
                <a:cubicBezTo>
                  <a:pt x="1660" y="3397"/>
                  <a:pt x="1660" y="3397"/>
                  <a:pt x="1660" y="3397"/>
                </a:cubicBezTo>
                <a:cubicBezTo>
                  <a:pt x="1660" y="2923"/>
                  <a:pt x="1660" y="2923"/>
                  <a:pt x="1660" y="2923"/>
                </a:cubicBezTo>
                <a:cubicBezTo>
                  <a:pt x="1186" y="2923"/>
                  <a:pt x="1186" y="2923"/>
                  <a:pt x="1186" y="2923"/>
                </a:cubicBezTo>
                <a:lnTo>
                  <a:pt x="1186" y="3397"/>
                </a:lnTo>
                <a:close/>
                <a:moveTo>
                  <a:pt x="1186" y="2844"/>
                </a:moveTo>
                <a:cubicBezTo>
                  <a:pt x="1660" y="2844"/>
                  <a:pt x="1660" y="2844"/>
                  <a:pt x="1660" y="2844"/>
                </a:cubicBezTo>
                <a:cubicBezTo>
                  <a:pt x="1660" y="2370"/>
                  <a:pt x="1660" y="2370"/>
                  <a:pt x="1660" y="2370"/>
                </a:cubicBezTo>
                <a:cubicBezTo>
                  <a:pt x="1186" y="2370"/>
                  <a:pt x="1186" y="2370"/>
                  <a:pt x="1186" y="2370"/>
                </a:cubicBezTo>
                <a:lnTo>
                  <a:pt x="1186" y="2844"/>
                </a:lnTo>
                <a:close/>
                <a:moveTo>
                  <a:pt x="1186" y="2291"/>
                </a:moveTo>
                <a:cubicBezTo>
                  <a:pt x="1660" y="2291"/>
                  <a:pt x="1660" y="2291"/>
                  <a:pt x="1660" y="2291"/>
                </a:cubicBezTo>
                <a:cubicBezTo>
                  <a:pt x="1660" y="1812"/>
                  <a:pt x="1660" y="1812"/>
                  <a:pt x="1660" y="1812"/>
                </a:cubicBezTo>
                <a:cubicBezTo>
                  <a:pt x="1186" y="1812"/>
                  <a:pt x="1186" y="1812"/>
                  <a:pt x="1186" y="1812"/>
                </a:cubicBezTo>
                <a:lnTo>
                  <a:pt x="1186" y="2291"/>
                </a:lnTo>
                <a:close/>
                <a:moveTo>
                  <a:pt x="633" y="3397"/>
                </a:moveTo>
                <a:cubicBezTo>
                  <a:pt x="1107" y="3397"/>
                  <a:pt x="1107" y="3397"/>
                  <a:pt x="1107" y="3397"/>
                </a:cubicBezTo>
                <a:cubicBezTo>
                  <a:pt x="1107" y="2923"/>
                  <a:pt x="1107" y="2923"/>
                  <a:pt x="1107" y="2923"/>
                </a:cubicBezTo>
                <a:cubicBezTo>
                  <a:pt x="633" y="2923"/>
                  <a:pt x="633" y="2923"/>
                  <a:pt x="633" y="2923"/>
                </a:cubicBezTo>
                <a:lnTo>
                  <a:pt x="633" y="3397"/>
                </a:lnTo>
                <a:close/>
                <a:moveTo>
                  <a:pt x="633" y="2844"/>
                </a:moveTo>
                <a:cubicBezTo>
                  <a:pt x="1107" y="2844"/>
                  <a:pt x="1107" y="2844"/>
                  <a:pt x="1107" y="2844"/>
                </a:cubicBezTo>
                <a:cubicBezTo>
                  <a:pt x="1107" y="2370"/>
                  <a:pt x="1107" y="2370"/>
                  <a:pt x="1107" y="2370"/>
                </a:cubicBezTo>
                <a:cubicBezTo>
                  <a:pt x="633" y="2370"/>
                  <a:pt x="633" y="2370"/>
                  <a:pt x="633" y="2370"/>
                </a:cubicBezTo>
                <a:lnTo>
                  <a:pt x="633" y="2844"/>
                </a:lnTo>
                <a:close/>
                <a:moveTo>
                  <a:pt x="633" y="2291"/>
                </a:moveTo>
                <a:cubicBezTo>
                  <a:pt x="1107" y="2291"/>
                  <a:pt x="1107" y="2291"/>
                  <a:pt x="1107" y="2291"/>
                </a:cubicBezTo>
                <a:cubicBezTo>
                  <a:pt x="1107" y="1812"/>
                  <a:pt x="1107" y="1812"/>
                  <a:pt x="1107" y="1812"/>
                </a:cubicBezTo>
                <a:cubicBezTo>
                  <a:pt x="633" y="1812"/>
                  <a:pt x="633" y="1812"/>
                  <a:pt x="633" y="1812"/>
                </a:cubicBezTo>
                <a:lnTo>
                  <a:pt x="633" y="2291"/>
                </a:lnTo>
                <a:close/>
                <a:moveTo>
                  <a:pt x="0" y="711"/>
                </a:moveTo>
                <a:cubicBezTo>
                  <a:pt x="0" y="493"/>
                  <a:pt x="177" y="316"/>
                  <a:pt x="396" y="316"/>
                </a:cubicBezTo>
                <a:cubicBezTo>
                  <a:pt x="554" y="316"/>
                  <a:pt x="554" y="316"/>
                  <a:pt x="554" y="316"/>
                </a:cubicBezTo>
                <a:cubicBezTo>
                  <a:pt x="554" y="1106"/>
                  <a:pt x="554" y="1106"/>
                  <a:pt x="554" y="1106"/>
                </a:cubicBezTo>
                <a:cubicBezTo>
                  <a:pt x="870" y="1106"/>
                  <a:pt x="858" y="1106"/>
                  <a:pt x="1186" y="1106"/>
                </a:cubicBezTo>
                <a:cubicBezTo>
                  <a:pt x="1186" y="316"/>
                  <a:pt x="1186" y="316"/>
                  <a:pt x="1186" y="316"/>
                </a:cubicBezTo>
                <a:cubicBezTo>
                  <a:pt x="2766" y="316"/>
                  <a:pt x="2766" y="316"/>
                  <a:pt x="2766" y="316"/>
                </a:cubicBezTo>
                <a:cubicBezTo>
                  <a:pt x="2766" y="1106"/>
                  <a:pt x="2766" y="1106"/>
                  <a:pt x="2766" y="1106"/>
                </a:cubicBezTo>
                <a:cubicBezTo>
                  <a:pt x="3070" y="1106"/>
                  <a:pt x="3070" y="1106"/>
                  <a:pt x="3398" y="1106"/>
                </a:cubicBezTo>
                <a:cubicBezTo>
                  <a:pt x="3398" y="316"/>
                  <a:pt x="3398" y="316"/>
                  <a:pt x="3398" y="316"/>
                </a:cubicBezTo>
                <a:cubicBezTo>
                  <a:pt x="3556" y="316"/>
                  <a:pt x="3556" y="316"/>
                  <a:pt x="3556" y="316"/>
                </a:cubicBezTo>
                <a:cubicBezTo>
                  <a:pt x="3774" y="316"/>
                  <a:pt x="3951" y="493"/>
                  <a:pt x="3951" y="711"/>
                </a:cubicBezTo>
                <a:cubicBezTo>
                  <a:pt x="3951" y="1580"/>
                  <a:pt x="3951" y="1580"/>
                  <a:pt x="3951" y="1580"/>
                </a:cubicBezTo>
                <a:cubicBezTo>
                  <a:pt x="2260" y="1580"/>
                  <a:pt x="1897" y="1580"/>
                  <a:pt x="0" y="1580"/>
                </a:cubicBezTo>
                <a:lnTo>
                  <a:pt x="0" y="711"/>
                </a:lnTo>
                <a:close/>
                <a:moveTo>
                  <a:pt x="2845" y="237"/>
                </a:moveTo>
                <a:cubicBezTo>
                  <a:pt x="2845" y="106"/>
                  <a:pt x="2951" y="0"/>
                  <a:pt x="3082" y="0"/>
                </a:cubicBezTo>
                <a:cubicBezTo>
                  <a:pt x="3213" y="0"/>
                  <a:pt x="3319" y="106"/>
                  <a:pt x="3319" y="237"/>
                </a:cubicBezTo>
                <a:cubicBezTo>
                  <a:pt x="3319" y="1027"/>
                  <a:pt x="3319" y="1027"/>
                  <a:pt x="3319" y="1027"/>
                </a:cubicBezTo>
                <a:cubicBezTo>
                  <a:pt x="3319" y="1027"/>
                  <a:pt x="3138" y="1027"/>
                  <a:pt x="2845" y="1027"/>
                </a:cubicBezTo>
                <a:cubicBezTo>
                  <a:pt x="2845" y="891"/>
                  <a:pt x="2845" y="237"/>
                  <a:pt x="2845" y="237"/>
                </a:cubicBezTo>
                <a:close/>
                <a:moveTo>
                  <a:pt x="633" y="237"/>
                </a:moveTo>
                <a:cubicBezTo>
                  <a:pt x="633" y="106"/>
                  <a:pt x="739" y="0"/>
                  <a:pt x="870" y="0"/>
                </a:cubicBezTo>
                <a:cubicBezTo>
                  <a:pt x="1001" y="0"/>
                  <a:pt x="1107" y="106"/>
                  <a:pt x="1107" y="237"/>
                </a:cubicBezTo>
                <a:cubicBezTo>
                  <a:pt x="1107" y="1027"/>
                  <a:pt x="1107" y="1027"/>
                  <a:pt x="1107" y="1027"/>
                </a:cubicBezTo>
                <a:cubicBezTo>
                  <a:pt x="1107" y="1027"/>
                  <a:pt x="847" y="1027"/>
                  <a:pt x="633" y="1027"/>
                </a:cubicBezTo>
                <a:cubicBezTo>
                  <a:pt x="633" y="1072"/>
                  <a:pt x="633" y="237"/>
                  <a:pt x="633" y="2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2" name="KSO_Shape"/>
          <p:cNvSpPr/>
          <p:nvPr/>
        </p:nvSpPr>
        <p:spPr>
          <a:xfrm>
            <a:off x="4142211" y="4289682"/>
            <a:ext cx="933068" cy="894190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2" name="KSO_Shape"/>
          <p:cNvSpPr/>
          <p:nvPr/>
        </p:nvSpPr>
        <p:spPr bwMode="auto">
          <a:xfrm>
            <a:off x="9807401" y="4341353"/>
            <a:ext cx="790849" cy="790849"/>
          </a:xfrm>
          <a:custGeom>
            <a:avLst/>
            <a:gdLst>
              <a:gd name="T0" fmla="*/ 1193312 w 3280"/>
              <a:gd name="T1" fmla="*/ 900748 h 3278"/>
              <a:gd name="T2" fmla="*/ 900199 w 3280"/>
              <a:gd name="T3" fmla="*/ 900748 h 3278"/>
              <a:gd name="T4" fmla="*/ 684480 w 3280"/>
              <a:gd name="T5" fmla="*/ 720598 h 3278"/>
              <a:gd name="T6" fmla="*/ 864520 w 3280"/>
              <a:gd name="T7" fmla="*/ 143900 h 3278"/>
              <a:gd name="T8" fmla="*/ 1800397 w 3280"/>
              <a:gd name="T9" fmla="*/ 324049 h 3278"/>
              <a:gd name="T10" fmla="*/ 1620357 w 3280"/>
              <a:gd name="T11" fmla="*/ 900748 h 3278"/>
              <a:gd name="T12" fmla="*/ 1013821 w 3280"/>
              <a:gd name="T13" fmla="*/ 456415 h 3278"/>
              <a:gd name="T14" fmla="*/ 953991 w 3280"/>
              <a:gd name="T15" fmla="*/ 388859 h 3278"/>
              <a:gd name="T16" fmla="*/ 924350 w 3280"/>
              <a:gd name="T17" fmla="*/ 562418 h 3278"/>
              <a:gd name="T18" fmla="*/ 926546 w 3280"/>
              <a:gd name="T19" fmla="*/ 634917 h 3278"/>
              <a:gd name="T20" fmla="*/ 840368 w 3280"/>
              <a:gd name="T21" fmla="*/ 670618 h 3278"/>
              <a:gd name="T22" fmla="*/ 1040168 w 3280"/>
              <a:gd name="T23" fmla="*/ 598668 h 3278"/>
              <a:gd name="T24" fmla="*/ 910628 w 3280"/>
              <a:gd name="T25" fmla="*/ 470696 h 3278"/>
              <a:gd name="T26" fmla="*/ 1384330 w 3280"/>
              <a:gd name="T27" fmla="*/ 393253 h 3278"/>
              <a:gd name="T28" fmla="*/ 1267414 w 3280"/>
              <a:gd name="T29" fmla="*/ 489919 h 3278"/>
              <a:gd name="T30" fmla="*/ 1237773 w 3280"/>
              <a:gd name="T31" fmla="*/ 594823 h 3278"/>
              <a:gd name="T32" fmla="*/ 1184529 w 3280"/>
              <a:gd name="T33" fmla="*/ 393253 h 3278"/>
              <a:gd name="T34" fmla="*/ 1078591 w 3280"/>
              <a:gd name="T35" fmla="*/ 684349 h 3278"/>
              <a:gd name="T36" fmla="*/ 1145009 w 3280"/>
              <a:gd name="T37" fmla="*/ 573952 h 3278"/>
              <a:gd name="T38" fmla="*/ 1150498 w 3280"/>
              <a:gd name="T39" fmla="*/ 453120 h 3278"/>
              <a:gd name="T40" fmla="*/ 1208132 w 3280"/>
              <a:gd name="T41" fmla="*/ 679955 h 3278"/>
              <a:gd name="T42" fmla="*/ 1294859 w 3280"/>
              <a:gd name="T43" fmla="*/ 566263 h 3278"/>
              <a:gd name="T44" fmla="*/ 1328342 w 3280"/>
              <a:gd name="T45" fmla="*/ 453120 h 3278"/>
              <a:gd name="T46" fmla="*/ 1336026 w 3280"/>
              <a:gd name="T47" fmla="*/ 684349 h 3278"/>
              <a:gd name="T48" fmla="*/ 1384330 w 3280"/>
              <a:gd name="T49" fmla="*/ 393253 h 3278"/>
              <a:gd name="T50" fmla="*/ 1612673 w 3280"/>
              <a:gd name="T51" fmla="*/ 456415 h 3278"/>
              <a:gd name="T52" fmla="*/ 1552842 w 3280"/>
              <a:gd name="T53" fmla="*/ 388859 h 3278"/>
              <a:gd name="T54" fmla="*/ 1523202 w 3280"/>
              <a:gd name="T55" fmla="*/ 562418 h 3278"/>
              <a:gd name="T56" fmla="*/ 1525397 w 3280"/>
              <a:gd name="T57" fmla="*/ 634917 h 3278"/>
              <a:gd name="T58" fmla="*/ 1439220 w 3280"/>
              <a:gd name="T59" fmla="*/ 670618 h 3278"/>
              <a:gd name="T60" fmla="*/ 1638471 w 3280"/>
              <a:gd name="T61" fmla="*/ 598668 h 3278"/>
              <a:gd name="T62" fmla="*/ 1509479 w 3280"/>
              <a:gd name="T63" fmla="*/ 470696 h 3278"/>
              <a:gd name="T64" fmla="*/ 612025 w 3280"/>
              <a:gd name="T65" fmla="*/ 252100 h 3278"/>
              <a:gd name="T66" fmla="*/ 72455 w 3280"/>
              <a:gd name="T67" fmla="*/ 287800 h 3278"/>
              <a:gd name="T68" fmla="*/ 865069 w 3280"/>
              <a:gd name="T69" fmla="*/ 1476897 h 3278"/>
              <a:gd name="T70" fmla="*/ 936975 w 3280"/>
              <a:gd name="T71" fmla="*/ 1229191 h 3278"/>
              <a:gd name="T72" fmla="*/ 787674 w 3280"/>
              <a:gd name="T73" fmla="*/ 1800397 h 3278"/>
              <a:gd name="T74" fmla="*/ 0 w 3280"/>
              <a:gd name="T75" fmla="*/ 1647709 h 3278"/>
              <a:gd name="T76" fmla="*/ 149850 w 3280"/>
              <a:gd name="T77" fmla="*/ 0 h 3278"/>
              <a:gd name="T78" fmla="*/ 914470 w 3280"/>
              <a:gd name="T79" fmla="*/ 71950 h 3278"/>
              <a:gd name="T80" fmla="*/ 612025 w 3280"/>
              <a:gd name="T81" fmla="*/ 252100 h 3278"/>
              <a:gd name="T82" fmla="*/ 569211 w 3280"/>
              <a:gd name="T83" fmla="*/ 1647709 h 3278"/>
              <a:gd name="T84" fmla="*/ 389720 w 3280"/>
              <a:gd name="T85" fmla="*/ 1647709 h 3278"/>
              <a:gd name="T86" fmla="*/ 569211 w 3280"/>
              <a:gd name="T87" fmla="*/ 116987 h 3278"/>
              <a:gd name="T88" fmla="*/ 359530 w 3280"/>
              <a:gd name="T89" fmla="*/ 146646 h 3278"/>
              <a:gd name="T90" fmla="*/ 569211 w 3280"/>
              <a:gd name="T91" fmla="*/ 176854 h 3278"/>
              <a:gd name="T92" fmla="*/ 569211 w 3280"/>
              <a:gd name="T93" fmla="*/ 116987 h 32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280" h="3278">
                <a:moveTo>
                  <a:pt x="2952" y="1640"/>
                </a:moveTo>
                <a:cubicBezTo>
                  <a:pt x="2174" y="1640"/>
                  <a:pt x="2174" y="1640"/>
                  <a:pt x="2174" y="1640"/>
                </a:cubicBezTo>
                <a:cubicBezTo>
                  <a:pt x="1640" y="2070"/>
                  <a:pt x="1640" y="2070"/>
                  <a:pt x="1640" y="2070"/>
                </a:cubicBezTo>
                <a:cubicBezTo>
                  <a:pt x="1640" y="1640"/>
                  <a:pt x="1640" y="1640"/>
                  <a:pt x="1640" y="1640"/>
                </a:cubicBezTo>
                <a:cubicBezTo>
                  <a:pt x="1575" y="1640"/>
                  <a:pt x="1575" y="1640"/>
                  <a:pt x="1575" y="1640"/>
                </a:cubicBezTo>
                <a:cubicBezTo>
                  <a:pt x="1394" y="1640"/>
                  <a:pt x="1247" y="1493"/>
                  <a:pt x="1247" y="1312"/>
                </a:cubicBezTo>
                <a:cubicBezTo>
                  <a:pt x="1247" y="590"/>
                  <a:pt x="1247" y="590"/>
                  <a:pt x="1247" y="590"/>
                </a:cubicBezTo>
                <a:cubicBezTo>
                  <a:pt x="1247" y="409"/>
                  <a:pt x="1394" y="262"/>
                  <a:pt x="1575" y="262"/>
                </a:cubicBezTo>
                <a:cubicBezTo>
                  <a:pt x="2952" y="262"/>
                  <a:pt x="2952" y="262"/>
                  <a:pt x="2952" y="262"/>
                </a:cubicBezTo>
                <a:cubicBezTo>
                  <a:pt x="3133" y="262"/>
                  <a:pt x="3280" y="409"/>
                  <a:pt x="3280" y="590"/>
                </a:cubicBezTo>
                <a:cubicBezTo>
                  <a:pt x="3280" y="1312"/>
                  <a:pt x="3280" y="1312"/>
                  <a:pt x="3280" y="1312"/>
                </a:cubicBezTo>
                <a:cubicBezTo>
                  <a:pt x="3280" y="1493"/>
                  <a:pt x="3133" y="1640"/>
                  <a:pt x="2952" y="1640"/>
                </a:cubicBezTo>
                <a:close/>
                <a:moveTo>
                  <a:pt x="1736" y="806"/>
                </a:moveTo>
                <a:cubicBezTo>
                  <a:pt x="1788" y="806"/>
                  <a:pt x="1826" y="821"/>
                  <a:pt x="1847" y="831"/>
                </a:cubicBezTo>
                <a:cubicBezTo>
                  <a:pt x="1873" y="735"/>
                  <a:pt x="1873" y="735"/>
                  <a:pt x="1873" y="735"/>
                </a:cubicBezTo>
                <a:cubicBezTo>
                  <a:pt x="1842" y="720"/>
                  <a:pt x="1799" y="708"/>
                  <a:pt x="1738" y="708"/>
                </a:cubicBezTo>
                <a:cubicBezTo>
                  <a:pt x="1614" y="708"/>
                  <a:pt x="1537" y="777"/>
                  <a:pt x="1537" y="867"/>
                </a:cubicBezTo>
                <a:cubicBezTo>
                  <a:pt x="1537" y="944"/>
                  <a:pt x="1596" y="993"/>
                  <a:pt x="1684" y="1024"/>
                </a:cubicBezTo>
                <a:cubicBezTo>
                  <a:pt x="1747" y="1046"/>
                  <a:pt x="1773" y="1065"/>
                  <a:pt x="1773" y="1099"/>
                </a:cubicBezTo>
                <a:cubicBezTo>
                  <a:pt x="1773" y="1133"/>
                  <a:pt x="1744" y="1156"/>
                  <a:pt x="1688" y="1156"/>
                </a:cubicBezTo>
                <a:cubicBezTo>
                  <a:pt x="1637" y="1156"/>
                  <a:pt x="1587" y="1139"/>
                  <a:pt x="1556" y="1123"/>
                </a:cubicBezTo>
                <a:cubicBezTo>
                  <a:pt x="1531" y="1221"/>
                  <a:pt x="1531" y="1221"/>
                  <a:pt x="1531" y="1221"/>
                </a:cubicBezTo>
                <a:cubicBezTo>
                  <a:pt x="1561" y="1238"/>
                  <a:pt x="1621" y="1254"/>
                  <a:pt x="1681" y="1254"/>
                </a:cubicBezTo>
                <a:cubicBezTo>
                  <a:pt x="1827" y="1254"/>
                  <a:pt x="1895" y="1179"/>
                  <a:pt x="1895" y="1090"/>
                </a:cubicBezTo>
                <a:cubicBezTo>
                  <a:pt x="1895" y="1015"/>
                  <a:pt x="1851" y="966"/>
                  <a:pt x="1758" y="932"/>
                </a:cubicBezTo>
                <a:cubicBezTo>
                  <a:pt x="1688" y="906"/>
                  <a:pt x="1659" y="891"/>
                  <a:pt x="1659" y="857"/>
                </a:cubicBezTo>
                <a:cubicBezTo>
                  <a:pt x="1659" y="830"/>
                  <a:pt x="1685" y="806"/>
                  <a:pt x="1736" y="806"/>
                </a:cubicBezTo>
                <a:close/>
                <a:moveTo>
                  <a:pt x="2522" y="716"/>
                </a:moveTo>
                <a:cubicBezTo>
                  <a:pt x="2364" y="716"/>
                  <a:pt x="2364" y="716"/>
                  <a:pt x="2364" y="716"/>
                </a:cubicBezTo>
                <a:cubicBezTo>
                  <a:pt x="2309" y="892"/>
                  <a:pt x="2309" y="892"/>
                  <a:pt x="2309" y="892"/>
                </a:cubicBezTo>
                <a:cubicBezTo>
                  <a:pt x="2290" y="951"/>
                  <a:pt x="2273" y="1021"/>
                  <a:pt x="2258" y="1083"/>
                </a:cubicBezTo>
                <a:cubicBezTo>
                  <a:pt x="2255" y="1083"/>
                  <a:pt x="2255" y="1083"/>
                  <a:pt x="2255" y="1083"/>
                </a:cubicBezTo>
                <a:cubicBezTo>
                  <a:pt x="2243" y="1020"/>
                  <a:pt x="2228" y="954"/>
                  <a:pt x="2210" y="893"/>
                </a:cubicBezTo>
                <a:cubicBezTo>
                  <a:pt x="2158" y="716"/>
                  <a:pt x="2158" y="716"/>
                  <a:pt x="2158" y="716"/>
                </a:cubicBezTo>
                <a:cubicBezTo>
                  <a:pt x="1999" y="716"/>
                  <a:pt x="1999" y="716"/>
                  <a:pt x="1999" y="716"/>
                </a:cubicBezTo>
                <a:cubicBezTo>
                  <a:pt x="1965" y="1246"/>
                  <a:pt x="1965" y="1246"/>
                  <a:pt x="1965" y="1246"/>
                </a:cubicBezTo>
                <a:cubicBezTo>
                  <a:pt x="2076" y="1246"/>
                  <a:pt x="2076" y="1246"/>
                  <a:pt x="2076" y="1246"/>
                </a:cubicBezTo>
                <a:cubicBezTo>
                  <a:pt x="2086" y="1045"/>
                  <a:pt x="2086" y="1045"/>
                  <a:pt x="2086" y="1045"/>
                </a:cubicBezTo>
                <a:cubicBezTo>
                  <a:pt x="2089" y="979"/>
                  <a:pt x="2092" y="897"/>
                  <a:pt x="2095" y="825"/>
                </a:cubicBezTo>
                <a:cubicBezTo>
                  <a:pt x="2096" y="825"/>
                  <a:pt x="2096" y="825"/>
                  <a:pt x="2096" y="825"/>
                </a:cubicBezTo>
                <a:cubicBezTo>
                  <a:pt x="2110" y="895"/>
                  <a:pt x="2127" y="970"/>
                  <a:pt x="2144" y="1033"/>
                </a:cubicBezTo>
                <a:cubicBezTo>
                  <a:pt x="2201" y="1238"/>
                  <a:pt x="2201" y="1238"/>
                  <a:pt x="2201" y="1238"/>
                </a:cubicBezTo>
                <a:cubicBezTo>
                  <a:pt x="2295" y="1238"/>
                  <a:pt x="2295" y="1238"/>
                  <a:pt x="2295" y="1238"/>
                </a:cubicBezTo>
                <a:cubicBezTo>
                  <a:pt x="2359" y="1031"/>
                  <a:pt x="2359" y="1031"/>
                  <a:pt x="2359" y="1031"/>
                </a:cubicBezTo>
                <a:cubicBezTo>
                  <a:pt x="2379" y="968"/>
                  <a:pt x="2401" y="893"/>
                  <a:pt x="2419" y="825"/>
                </a:cubicBezTo>
                <a:cubicBezTo>
                  <a:pt x="2420" y="825"/>
                  <a:pt x="2420" y="825"/>
                  <a:pt x="2420" y="825"/>
                </a:cubicBezTo>
                <a:cubicBezTo>
                  <a:pt x="2420" y="902"/>
                  <a:pt x="2423" y="980"/>
                  <a:pt x="2425" y="1043"/>
                </a:cubicBezTo>
                <a:cubicBezTo>
                  <a:pt x="2434" y="1246"/>
                  <a:pt x="2434" y="1246"/>
                  <a:pt x="2434" y="1246"/>
                </a:cubicBezTo>
                <a:cubicBezTo>
                  <a:pt x="2550" y="1246"/>
                  <a:pt x="2550" y="1246"/>
                  <a:pt x="2550" y="1246"/>
                </a:cubicBezTo>
                <a:lnTo>
                  <a:pt x="2522" y="716"/>
                </a:lnTo>
                <a:close/>
                <a:moveTo>
                  <a:pt x="2827" y="806"/>
                </a:moveTo>
                <a:cubicBezTo>
                  <a:pt x="2879" y="806"/>
                  <a:pt x="2917" y="821"/>
                  <a:pt x="2938" y="831"/>
                </a:cubicBezTo>
                <a:cubicBezTo>
                  <a:pt x="2964" y="735"/>
                  <a:pt x="2964" y="735"/>
                  <a:pt x="2964" y="735"/>
                </a:cubicBezTo>
                <a:cubicBezTo>
                  <a:pt x="2933" y="720"/>
                  <a:pt x="2890" y="708"/>
                  <a:pt x="2829" y="708"/>
                </a:cubicBezTo>
                <a:cubicBezTo>
                  <a:pt x="2705" y="708"/>
                  <a:pt x="2628" y="777"/>
                  <a:pt x="2628" y="867"/>
                </a:cubicBezTo>
                <a:cubicBezTo>
                  <a:pt x="2628" y="944"/>
                  <a:pt x="2687" y="993"/>
                  <a:pt x="2775" y="1024"/>
                </a:cubicBezTo>
                <a:cubicBezTo>
                  <a:pt x="2838" y="1046"/>
                  <a:pt x="2863" y="1065"/>
                  <a:pt x="2863" y="1099"/>
                </a:cubicBezTo>
                <a:cubicBezTo>
                  <a:pt x="2863" y="1133"/>
                  <a:pt x="2835" y="1156"/>
                  <a:pt x="2779" y="1156"/>
                </a:cubicBezTo>
                <a:cubicBezTo>
                  <a:pt x="2728" y="1156"/>
                  <a:pt x="2678" y="1139"/>
                  <a:pt x="2646" y="1123"/>
                </a:cubicBezTo>
                <a:cubicBezTo>
                  <a:pt x="2622" y="1221"/>
                  <a:pt x="2622" y="1221"/>
                  <a:pt x="2622" y="1221"/>
                </a:cubicBezTo>
                <a:cubicBezTo>
                  <a:pt x="2652" y="1238"/>
                  <a:pt x="2712" y="1254"/>
                  <a:pt x="2772" y="1254"/>
                </a:cubicBezTo>
                <a:cubicBezTo>
                  <a:pt x="2918" y="1254"/>
                  <a:pt x="2985" y="1179"/>
                  <a:pt x="2985" y="1090"/>
                </a:cubicBezTo>
                <a:cubicBezTo>
                  <a:pt x="2985" y="1015"/>
                  <a:pt x="2942" y="966"/>
                  <a:pt x="2849" y="932"/>
                </a:cubicBezTo>
                <a:cubicBezTo>
                  <a:pt x="2779" y="906"/>
                  <a:pt x="2750" y="891"/>
                  <a:pt x="2750" y="857"/>
                </a:cubicBezTo>
                <a:cubicBezTo>
                  <a:pt x="2750" y="830"/>
                  <a:pt x="2775" y="806"/>
                  <a:pt x="2827" y="806"/>
                </a:cubicBezTo>
                <a:close/>
                <a:moveTo>
                  <a:pt x="1115" y="459"/>
                </a:moveTo>
                <a:cubicBezTo>
                  <a:pt x="1115" y="524"/>
                  <a:pt x="1115" y="524"/>
                  <a:pt x="1115" y="524"/>
                </a:cubicBezTo>
                <a:cubicBezTo>
                  <a:pt x="132" y="524"/>
                  <a:pt x="132" y="524"/>
                  <a:pt x="132" y="524"/>
                </a:cubicBezTo>
                <a:cubicBezTo>
                  <a:pt x="132" y="2689"/>
                  <a:pt x="132" y="2689"/>
                  <a:pt x="132" y="2689"/>
                </a:cubicBezTo>
                <a:cubicBezTo>
                  <a:pt x="1576" y="2689"/>
                  <a:pt x="1576" y="2689"/>
                  <a:pt x="1576" y="2689"/>
                </a:cubicBezTo>
                <a:cubicBezTo>
                  <a:pt x="1576" y="2369"/>
                  <a:pt x="1576" y="2369"/>
                  <a:pt x="1576" y="2369"/>
                </a:cubicBezTo>
                <a:cubicBezTo>
                  <a:pt x="1707" y="2238"/>
                  <a:pt x="1707" y="2238"/>
                  <a:pt x="1707" y="2238"/>
                </a:cubicBezTo>
                <a:cubicBezTo>
                  <a:pt x="1707" y="3000"/>
                  <a:pt x="1707" y="3000"/>
                  <a:pt x="1707" y="3000"/>
                </a:cubicBezTo>
                <a:cubicBezTo>
                  <a:pt x="1707" y="3149"/>
                  <a:pt x="1584" y="3278"/>
                  <a:pt x="1435" y="3278"/>
                </a:cubicBezTo>
                <a:cubicBezTo>
                  <a:pt x="273" y="3278"/>
                  <a:pt x="273" y="3278"/>
                  <a:pt x="273" y="3278"/>
                </a:cubicBezTo>
                <a:cubicBezTo>
                  <a:pt x="123" y="3278"/>
                  <a:pt x="0" y="3149"/>
                  <a:pt x="0" y="3000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123"/>
                  <a:pt x="123" y="0"/>
                  <a:pt x="273" y="0"/>
                </a:cubicBezTo>
                <a:cubicBezTo>
                  <a:pt x="1435" y="0"/>
                  <a:pt x="1435" y="0"/>
                  <a:pt x="1435" y="0"/>
                </a:cubicBezTo>
                <a:cubicBezTo>
                  <a:pt x="1533" y="0"/>
                  <a:pt x="1618" y="53"/>
                  <a:pt x="1666" y="131"/>
                </a:cubicBezTo>
                <a:cubicBezTo>
                  <a:pt x="1443" y="131"/>
                  <a:pt x="1443" y="131"/>
                  <a:pt x="1443" y="131"/>
                </a:cubicBezTo>
                <a:cubicBezTo>
                  <a:pt x="1262" y="131"/>
                  <a:pt x="1115" y="278"/>
                  <a:pt x="1115" y="459"/>
                </a:cubicBezTo>
                <a:close/>
                <a:moveTo>
                  <a:pt x="873" y="3163"/>
                </a:moveTo>
                <a:cubicBezTo>
                  <a:pt x="963" y="3163"/>
                  <a:pt x="1037" y="3090"/>
                  <a:pt x="1037" y="3000"/>
                </a:cubicBezTo>
                <a:cubicBezTo>
                  <a:pt x="1037" y="2909"/>
                  <a:pt x="963" y="2836"/>
                  <a:pt x="873" y="2836"/>
                </a:cubicBezTo>
                <a:cubicBezTo>
                  <a:pt x="783" y="2836"/>
                  <a:pt x="710" y="2909"/>
                  <a:pt x="710" y="3000"/>
                </a:cubicBezTo>
                <a:cubicBezTo>
                  <a:pt x="710" y="3090"/>
                  <a:pt x="783" y="3163"/>
                  <a:pt x="873" y="3163"/>
                </a:cubicBezTo>
                <a:close/>
                <a:moveTo>
                  <a:pt x="1037" y="213"/>
                </a:moveTo>
                <a:cubicBezTo>
                  <a:pt x="710" y="213"/>
                  <a:pt x="710" y="213"/>
                  <a:pt x="710" y="213"/>
                </a:cubicBezTo>
                <a:cubicBezTo>
                  <a:pt x="680" y="213"/>
                  <a:pt x="655" y="237"/>
                  <a:pt x="655" y="267"/>
                </a:cubicBezTo>
                <a:cubicBezTo>
                  <a:pt x="655" y="297"/>
                  <a:pt x="680" y="322"/>
                  <a:pt x="710" y="322"/>
                </a:cubicBezTo>
                <a:cubicBezTo>
                  <a:pt x="1037" y="322"/>
                  <a:pt x="1037" y="322"/>
                  <a:pt x="1037" y="322"/>
                </a:cubicBezTo>
                <a:cubicBezTo>
                  <a:pt x="1067" y="322"/>
                  <a:pt x="1091" y="297"/>
                  <a:pt x="1091" y="267"/>
                </a:cubicBezTo>
                <a:cubicBezTo>
                  <a:pt x="1091" y="237"/>
                  <a:pt x="1067" y="213"/>
                  <a:pt x="1037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3" name="TextBox 76"/>
          <p:cNvSpPr txBox="1"/>
          <p:nvPr/>
        </p:nvSpPr>
        <p:spPr>
          <a:xfrm>
            <a:off x="1203805" y="4184547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750243" y="4584657"/>
            <a:ext cx="224414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5" name="TextBox 76"/>
          <p:cNvSpPr txBox="1"/>
          <p:nvPr/>
        </p:nvSpPr>
        <p:spPr>
          <a:xfrm>
            <a:off x="6682115" y="4184547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6228553" y="4584657"/>
            <a:ext cx="224414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7" name="TextBox 76"/>
          <p:cNvSpPr txBox="1"/>
          <p:nvPr/>
        </p:nvSpPr>
        <p:spPr>
          <a:xfrm>
            <a:off x="3917566" y="1744328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3464004" y="2144438"/>
            <a:ext cx="224414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9" name="TextBox 76"/>
          <p:cNvSpPr txBox="1"/>
          <p:nvPr/>
        </p:nvSpPr>
        <p:spPr>
          <a:xfrm>
            <a:off x="9395876" y="1744328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8942314" y="2144438"/>
            <a:ext cx="224414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67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68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3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24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Freeform 5"/>
          <p:cNvSpPr/>
          <p:nvPr/>
        </p:nvSpPr>
        <p:spPr bwMode="auto">
          <a:xfrm>
            <a:off x="6109900" y="1746425"/>
            <a:ext cx="1536088" cy="1780750"/>
          </a:xfrm>
          <a:custGeom>
            <a:avLst/>
            <a:gdLst>
              <a:gd name="T0" fmla="*/ 0 w 175"/>
              <a:gd name="T1" fmla="*/ 0 h 203"/>
              <a:gd name="T2" fmla="*/ 6 w 175"/>
              <a:gd name="T3" fmla="*/ 2 h 203"/>
              <a:gd name="T4" fmla="*/ 171 w 175"/>
              <a:gd name="T5" fmla="*/ 99 h 203"/>
              <a:gd name="T6" fmla="*/ 175 w 175"/>
              <a:gd name="T7" fmla="*/ 104 h 203"/>
              <a:gd name="T8" fmla="*/ 0 w 175"/>
              <a:gd name="T9" fmla="*/ 203 h 203"/>
              <a:gd name="T10" fmla="*/ 0 w 175"/>
              <a:gd name="T11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5" h="203">
                <a:moveTo>
                  <a:pt x="0" y="0"/>
                </a:moveTo>
                <a:cubicBezTo>
                  <a:pt x="2" y="0"/>
                  <a:pt x="4" y="1"/>
                  <a:pt x="6" y="2"/>
                </a:cubicBezTo>
                <a:cubicBezTo>
                  <a:pt x="171" y="99"/>
                  <a:pt x="171" y="99"/>
                  <a:pt x="171" y="99"/>
                </a:cubicBezTo>
                <a:cubicBezTo>
                  <a:pt x="172" y="100"/>
                  <a:pt x="174" y="102"/>
                  <a:pt x="175" y="104"/>
                </a:cubicBezTo>
                <a:cubicBezTo>
                  <a:pt x="0" y="203"/>
                  <a:pt x="0" y="203"/>
                  <a:pt x="0" y="20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Freeform 7"/>
          <p:cNvSpPr/>
          <p:nvPr/>
        </p:nvSpPr>
        <p:spPr bwMode="auto">
          <a:xfrm>
            <a:off x="6109900" y="3553586"/>
            <a:ext cx="1536088" cy="1780750"/>
          </a:xfrm>
          <a:custGeom>
            <a:avLst/>
            <a:gdLst>
              <a:gd name="T0" fmla="*/ 0 w 175"/>
              <a:gd name="T1" fmla="*/ 0 h 203"/>
              <a:gd name="T2" fmla="*/ 175 w 175"/>
              <a:gd name="T3" fmla="*/ 100 h 203"/>
              <a:gd name="T4" fmla="*/ 171 w 175"/>
              <a:gd name="T5" fmla="*/ 104 h 203"/>
              <a:gd name="T6" fmla="*/ 6 w 175"/>
              <a:gd name="T7" fmla="*/ 202 h 203"/>
              <a:gd name="T8" fmla="*/ 0 w 175"/>
              <a:gd name="T9" fmla="*/ 203 h 203"/>
              <a:gd name="T10" fmla="*/ 0 w 175"/>
              <a:gd name="T11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5" h="203">
                <a:moveTo>
                  <a:pt x="0" y="0"/>
                </a:moveTo>
                <a:cubicBezTo>
                  <a:pt x="175" y="100"/>
                  <a:pt x="175" y="100"/>
                  <a:pt x="175" y="100"/>
                </a:cubicBezTo>
                <a:cubicBezTo>
                  <a:pt x="174" y="102"/>
                  <a:pt x="172" y="103"/>
                  <a:pt x="171" y="104"/>
                </a:cubicBezTo>
                <a:cubicBezTo>
                  <a:pt x="6" y="202"/>
                  <a:pt x="6" y="202"/>
                  <a:pt x="6" y="202"/>
                </a:cubicBezTo>
                <a:cubicBezTo>
                  <a:pt x="4" y="203"/>
                  <a:pt x="2" y="203"/>
                  <a:pt x="0" y="20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Freeform 9"/>
          <p:cNvSpPr/>
          <p:nvPr/>
        </p:nvSpPr>
        <p:spPr bwMode="auto">
          <a:xfrm>
            <a:off x="6118242" y="2668078"/>
            <a:ext cx="1545818" cy="1745997"/>
          </a:xfrm>
          <a:custGeom>
            <a:avLst/>
            <a:gdLst>
              <a:gd name="T0" fmla="*/ 0 w 176"/>
              <a:gd name="T1" fmla="*/ 100 h 199"/>
              <a:gd name="T2" fmla="*/ 175 w 176"/>
              <a:gd name="T3" fmla="*/ 0 h 199"/>
              <a:gd name="T4" fmla="*/ 176 w 176"/>
              <a:gd name="T5" fmla="*/ 6 h 199"/>
              <a:gd name="T6" fmla="*/ 176 w 176"/>
              <a:gd name="T7" fmla="*/ 193 h 199"/>
              <a:gd name="T8" fmla="*/ 175 w 176"/>
              <a:gd name="T9" fmla="*/ 199 h 199"/>
              <a:gd name="T10" fmla="*/ 0 w 176"/>
              <a:gd name="T11" fmla="*/ 10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6" h="199">
                <a:moveTo>
                  <a:pt x="0" y="100"/>
                </a:moveTo>
                <a:cubicBezTo>
                  <a:pt x="175" y="0"/>
                  <a:pt x="175" y="0"/>
                  <a:pt x="175" y="0"/>
                </a:cubicBezTo>
                <a:cubicBezTo>
                  <a:pt x="176" y="2"/>
                  <a:pt x="176" y="4"/>
                  <a:pt x="176" y="6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95"/>
                  <a:pt x="176" y="197"/>
                  <a:pt x="175" y="199"/>
                </a:cubicBezTo>
                <a:lnTo>
                  <a:pt x="0" y="100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Freeform 11"/>
          <p:cNvSpPr/>
          <p:nvPr/>
        </p:nvSpPr>
        <p:spPr bwMode="auto">
          <a:xfrm>
            <a:off x="4554351" y="3553586"/>
            <a:ext cx="1537478" cy="1780750"/>
          </a:xfrm>
          <a:custGeom>
            <a:avLst/>
            <a:gdLst>
              <a:gd name="T0" fmla="*/ 175 w 175"/>
              <a:gd name="T1" fmla="*/ 203 h 203"/>
              <a:gd name="T2" fmla="*/ 169 w 175"/>
              <a:gd name="T3" fmla="*/ 202 h 203"/>
              <a:gd name="T4" fmla="*/ 4 w 175"/>
              <a:gd name="T5" fmla="*/ 104 h 203"/>
              <a:gd name="T6" fmla="*/ 0 w 175"/>
              <a:gd name="T7" fmla="*/ 100 h 203"/>
              <a:gd name="T8" fmla="*/ 175 w 175"/>
              <a:gd name="T9" fmla="*/ 0 h 203"/>
              <a:gd name="T10" fmla="*/ 175 w 175"/>
              <a:gd name="T11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5" h="203">
                <a:moveTo>
                  <a:pt x="175" y="203"/>
                </a:moveTo>
                <a:cubicBezTo>
                  <a:pt x="173" y="203"/>
                  <a:pt x="171" y="203"/>
                  <a:pt x="169" y="202"/>
                </a:cubicBezTo>
                <a:cubicBezTo>
                  <a:pt x="4" y="104"/>
                  <a:pt x="4" y="104"/>
                  <a:pt x="4" y="104"/>
                </a:cubicBezTo>
                <a:cubicBezTo>
                  <a:pt x="3" y="103"/>
                  <a:pt x="1" y="102"/>
                  <a:pt x="0" y="100"/>
                </a:cubicBezTo>
                <a:cubicBezTo>
                  <a:pt x="175" y="0"/>
                  <a:pt x="175" y="0"/>
                  <a:pt x="175" y="0"/>
                </a:cubicBezTo>
                <a:lnTo>
                  <a:pt x="175" y="203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Freeform 13"/>
          <p:cNvSpPr/>
          <p:nvPr/>
        </p:nvSpPr>
        <p:spPr bwMode="auto">
          <a:xfrm>
            <a:off x="4527939" y="2668078"/>
            <a:ext cx="1555550" cy="1745997"/>
          </a:xfrm>
          <a:custGeom>
            <a:avLst/>
            <a:gdLst>
              <a:gd name="T0" fmla="*/ 2 w 177"/>
              <a:gd name="T1" fmla="*/ 199 h 199"/>
              <a:gd name="T2" fmla="*/ 0 w 177"/>
              <a:gd name="T3" fmla="*/ 193 h 199"/>
              <a:gd name="T4" fmla="*/ 0 w 177"/>
              <a:gd name="T5" fmla="*/ 6 h 199"/>
              <a:gd name="T6" fmla="*/ 2 w 177"/>
              <a:gd name="T7" fmla="*/ 0 h 199"/>
              <a:gd name="T8" fmla="*/ 177 w 177"/>
              <a:gd name="T9" fmla="*/ 100 h 199"/>
              <a:gd name="T10" fmla="*/ 2 w 177"/>
              <a:gd name="T11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7" h="199">
                <a:moveTo>
                  <a:pt x="2" y="199"/>
                </a:moveTo>
                <a:cubicBezTo>
                  <a:pt x="1" y="197"/>
                  <a:pt x="0" y="195"/>
                  <a:pt x="0" y="193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1" y="2"/>
                  <a:pt x="2" y="0"/>
                </a:cubicBezTo>
                <a:cubicBezTo>
                  <a:pt x="177" y="100"/>
                  <a:pt x="177" y="100"/>
                  <a:pt x="177" y="100"/>
                </a:cubicBezTo>
                <a:lnTo>
                  <a:pt x="2" y="1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9" name="Freeform 15"/>
          <p:cNvSpPr/>
          <p:nvPr/>
        </p:nvSpPr>
        <p:spPr bwMode="auto">
          <a:xfrm>
            <a:off x="4554351" y="1746425"/>
            <a:ext cx="1537478" cy="1780750"/>
          </a:xfrm>
          <a:custGeom>
            <a:avLst/>
            <a:gdLst>
              <a:gd name="T0" fmla="*/ 0 w 175"/>
              <a:gd name="T1" fmla="*/ 104 h 203"/>
              <a:gd name="T2" fmla="*/ 4 w 175"/>
              <a:gd name="T3" fmla="*/ 99 h 203"/>
              <a:gd name="T4" fmla="*/ 169 w 175"/>
              <a:gd name="T5" fmla="*/ 2 h 203"/>
              <a:gd name="T6" fmla="*/ 175 w 175"/>
              <a:gd name="T7" fmla="*/ 0 h 203"/>
              <a:gd name="T8" fmla="*/ 175 w 175"/>
              <a:gd name="T9" fmla="*/ 203 h 203"/>
              <a:gd name="T10" fmla="*/ 0 w 175"/>
              <a:gd name="T11" fmla="*/ 104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5" h="203">
                <a:moveTo>
                  <a:pt x="0" y="104"/>
                </a:moveTo>
                <a:cubicBezTo>
                  <a:pt x="1" y="102"/>
                  <a:pt x="3" y="100"/>
                  <a:pt x="4" y="99"/>
                </a:cubicBezTo>
                <a:cubicBezTo>
                  <a:pt x="169" y="2"/>
                  <a:pt x="169" y="2"/>
                  <a:pt x="169" y="2"/>
                </a:cubicBezTo>
                <a:cubicBezTo>
                  <a:pt x="171" y="1"/>
                  <a:pt x="173" y="0"/>
                  <a:pt x="175" y="0"/>
                </a:cubicBezTo>
                <a:cubicBezTo>
                  <a:pt x="175" y="203"/>
                  <a:pt x="175" y="203"/>
                  <a:pt x="175" y="203"/>
                </a:cubicBezTo>
                <a:lnTo>
                  <a:pt x="0" y="104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00" name="Group 40"/>
          <p:cNvGrpSpPr/>
          <p:nvPr/>
        </p:nvGrpSpPr>
        <p:grpSpPr>
          <a:xfrm>
            <a:off x="5281410" y="2395502"/>
            <a:ext cx="615115" cy="538502"/>
            <a:chOff x="4252913" y="6116638"/>
            <a:chExt cx="446087" cy="390525"/>
          </a:xfrm>
          <a:solidFill>
            <a:schemeClr val="bg1">
              <a:lumMod val="95000"/>
            </a:schemeClr>
          </a:solidFill>
        </p:grpSpPr>
        <p:sp>
          <p:nvSpPr>
            <p:cNvPr id="101" name="Freeform 41"/>
            <p:cNvSpPr>
              <a:spLocks noEditPoints="1"/>
            </p:cNvSpPr>
            <p:nvPr/>
          </p:nvSpPr>
          <p:spPr bwMode="auto">
            <a:xfrm>
              <a:off x="4503738" y="6342063"/>
              <a:ext cx="195262" cy="157163"/>
            </a:xfrm>
            <a:custGeom>
              <a:avLst/>
              <a:gdLst>
                <a:gd name="T0" fmla="*/ 52 w 52"/>
                <a:gd name="T1" fmla="*/ 5 h 42"/>
                <a:gd name="T2" fmla="*/ 42 w 52"/>
                <a:gd name="T3" fmla="*/ 4 h 42"/>
                <a:gd name="T4" fmla="*/ 36 w 52"/>
                <a:gd name="T5" fmla="*/ 7 h 42"/>
                <a:gd name="T6" fmla="*/ 28 w 52"/>
                <a:gd name="T7" fmla="*/ 3 h 42"/>
                <a:gd name="T8" fmla="*/ 0 w 52"/>
                <a:gd name="T9" fmla="*/ 0 h 42"/>
                <a:gd name="T10" fmla="*/ 30 w 52"/>
                <a:gd name="T11" fmla="*/ 42 h 42"/>
                <a:gd name="T12" fmla="*/ 52 w 52"/>
                <a:gd name="T13" fmla="*/ 5 h 42"/>
                <a:gd name="T14" fmla="*/ 26 w 52"/>
                <a:gd name="T15" fmla="*/ 26 h 42"/>
                <a:gd name="T16" fmla="*/ 19 w 52"/>
                <a:gd name="T17" fmla="*/ 20 h 42"/>
                <a:gd name="T18" fmla="*/ 26 w 52"/>
                <a:gd name="T19" fmla="*/ 13 h 42"/>
                <a:gd name="T20" fmla="*/ 32 w 52"/>
                <a:gd name="T21" fmla="*/ 20 h 42"/>
                <a:gd name="T22" fmla="*/ 26 w 52"/>
                <a:gd name="T23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2">
                  <a:moveTo>
                    <a:pt x="52" y="5"/>
                  </a:moveTo>
                  <a:cubicBezTo>
                    <a:pt x="42" y="4"/>
                    <a:pt x="42" y="4"/>
                    <a:pt x="42" y="4"/>
                  </a:cubicBezTo>
                  <a:cubicBezTo>
                    <a:pt x="41" y="6"/>
                    <a:pt x="38" y="7"/>
                    <a:pt x="36" y="7"/>
                  </a:cubicBezTo>
                  <a:cubicBezTo>
                    <a:pt x="32" y="7"/>
                    <a:pt x="30" y="5"/>
                    <a:pt x="2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2" y="34"/>
                    <a:pt x="50" y="20"/>
                    <a:pt x="52" y="5"/>
                  </a:cubicBezTo>
                  <a:close/>
                  <a:moveTo>
                    <a:pt x="26" y="26"/>
                  </a:moveTo>
                  <a:cubicBezTo>
                    <a:pt x="22" y="26"/>
                    <a:pt x="19" y="24"/>
                    <a:pt x="19" y="20"/>
                  </a:cubicBezTo>
                  <a:cubicBezTo>
                    <a:pt x="19" y="16"/>
                    <a:pt x="22" y="13"/>
                    <a:pt x="26" y="13"/>
                  </a:cubicBezTo>
                  <a:cubicBezTo>
                    <a:pt x="29" y="13"/>
                    <a:pt x="32" y="16"/>
                    <a:pt x="32" y="20"/>
                  </a:cubicBezTo>
                  <a:cubicBezTo>
                    <a:pt x="32" y="24"/>
                    <a:pt x="29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2" name="Freeform 42"/>
            <p:cNvSpPr>
              <a:spLocks noEditPoints="1"/>
            </p:cNvSpPr>
            <p:nvPr/>
          </p:nvSpPr>
          <p:spPr bwMode="auto">
            <a:xfrm>
              <a:off x="4252913" y="6116638"/>
              <a:ext cx="388937" cy="390525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83 w 104"/>
                <a:gd name="T7" fmla="*/ 95 h 104"/>
                <a:gd name="T8" fmla="*/ 52 w 104"/>
                <a:gd name="T9" fmla="*/ 52 h 104"/>
                <a:gd name="T10" fmla="*/ 80 w 104"/>
                <a:gd name="T11" fmla="*/ 55 h 104"/>
                <a:gd name="T12" fmla="*/ 78 w 104"/>
                <a:gd name="T13" fmla="*/ 49 h 104"/>
                <a:gd name="T14" fmla="*/ 88 w 104"/>
                <a:gd name="T15" fmla="*/ 39 h 104"/>
                <a:gd name="T16" fmla="*/ 97 w 104"/>
                <a:gd name="T17" fmla="*/ 49 h 104"/>
                <a:gd name="T18" fmla="*/ 94 w 104"/>
                <a:gd name="T19" fmla="*/ 56 h 104"/>
                <a:gd name="T20" fmla="*/ 104 w 104"/>
                <a:gd name="T21" fmla="*/ 57 h 104"/>
                <a:gd name="T22" fmla="*/ 104 w 104"/>
                <a:gd name="T23" fmla="*/ 52 h 104"/>
                <a:gd name="T24" fmla="*/ 52 w 104"/>
                <a:gd name="T25" fmla="*/ 0 h 104"/>
                <a:gd name="T26" fmla="*/ 13 w 104"/>
                <a:gd name="T27" fmla="*/ 46 h 104"/>
                <a:gd name="T28" fmla="*/ 19 w 104"/>
                <a:gd name="T29" fmla="*/ 39 h 104"/>
                <a:gd name="T30" fmla="*/ 26 w 104"/>
                <a:gd name="T31" fmla="*/ 46 h 104"/>
                <a:gd name="T32" fmla="*/ 19 w 104"/>
                <a:gd name="T33" fmla="*/ 52 h 104"/>
                <a:gd name="T34" fmla="*/ 13 w 104"/>
                <a:gd name="T35" fmla="*/ 46 h 104"/>
                <a:gd name="T36" fmla="*/ 29 w 104"/>
                <a:gd name="T37" fmla="*/ 85 h 104"/>
                <a:gd name="T38" fmla="*/ 19 w 104"/>
                <a:gd name="T39" fmla="*/ 75 h 104"/>
                <a:gd name="T40" fmla="*/ 29 w 104"/>
                <a:gd name="T41" fmla="*/ 65 h 104"/>
                <a:gd name="T42" fmla="*/ 39 w 104"/>
                <a:gd name="T43" fmla="*/ 75 h 104"/>
                <a:gd name="T44" fmla="*/ 29 w 104"/>
                <a:gd name="T45" fmla="*/ 85 h 104"/>
                <a:gd name="T46" fmla="*/ 36 w 104"/>
                <a:gd name="T47" fmla="*/ 33 h 104"/>
                <a:gd name="T48" fmla="*/ 26 w 104"/>
                <a:gd name="T49" fmla="*/ 23 h 104"/>
                <a:gd name="T50" fmla="*/ 36 w 104"/>
                <a:gd name="T51" fmla="*/ 13 h 104"/>
                <a:gd name="T52" fmla="*/ 45 w 104"/>
                <a:gd name="T53" fmla="*/ 23 h 104"/>
                <a:gd name="T54" fmla="*/ 36 w 104"/>
                <a:gd name="T55" fmla="*/ 33 h 104"/>
                <a:gd name="T56" fmla="*/ 55 w 104"/>
                <a:gd name="T57" fmla="*/ 82 h 104"/>
                <a:gd name="T58" fmla="*/ 62 w 104"/>
                <a:gd name="T59" fmla="*/ 88 h 104"/>
                <a:gd name="T60" fmla="*/ 55 w 104"/>
                <a:gd name="T61" fmla="*/ 95 h 104"/>
                <a:gd name="T62" fmla="*/ 49 w 104"/>
                <a:gd name="T63" fmla="*/ 88 h 104"/>
                <a:gd name="T64" fmla="*/ 55 w 104"/>
                <a:gd name="T65" fmla="*/ 82 h 104"/>
                <a:gd name="T66" fmla="*/ 65 w 104"/>
                <a:gd name="T67" fmla="*/ 46 h 104"/>
                <a:gd name="T68" fmla="*/ 58 w 104"/>
                <a:gd name="T69" fmla="*/ 39 h 104"/>
                <a:gd name="T70" fmla="*/ 65 w 104"/>
                <a:gd name="T71" fmla="*/ 33 h 104"/>
                <a:gd name="T72" fmla="*/ 71 w 104"/>
                <a:gd name="T73" fmla="*/ 39 h 104"/>
                <a:gd name="T74" fmla="*/ 65 w 104"/>
                <a:gd name="T75" fmla="*/ 46 h 104"/>
                <a:gd name="T76" fmla="*/ 71 w 104"/>
                <a:gd name="T77" fmla="*/ 26 h 104"/>
                <a:gd name="T78" fmla="*/ 65 w 104"/>
                <a:gd name="T79" fmla="*/ 20 h 104"/>
                <a:gd name="T80" fmla="*/ 71 w 104"/>
                <a:gd name="T81" fmla="*/ 13 h 104"/>
                <a:gd name="T82" fmla="*/ 78 w 104"/>
                <a:gd name="T83" fmla="*/ 20 h 104"/>
                <a:gd name="T84" fmla="*/ 71 w 104"/>
                <a:gd name="T8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63" y="104"/>
                    <a:pt x="74" y="101"/>
                    <a:pt x="83" y="95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3"/>
                    <a:pt x="78" y="51"/>
                    <a:pt x="78" y="49"/>
                  </a:cubicBezTo>
                  <a:cubicBezTo>
                    <a:pt x="78" y="44"/>
                    <a:pt x="82" y="39"/>
                    <a:pt x="88" y="39"/>
                  </a:cubicBezTo>
                  <a:cubicBezTo>
                    <a:pt x="93" y="39"/>
                    <a:pt x="97" y="44"/>
                    <a:pt x="97" y="49"/>
                  </a:cubicBezTo>
                  <a:cubicBezTo>
                    <a:pt x="97" y="52"/>
                    <a:pt x="96" y="54"/>
                    <a:pt x="94" y="56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6"/>
                    <a:pt x="104" y="54"/>
                    <a:pt x="104" y="52"/>
                  </a:cubicBezTo>
                  <a:cubicBezTo>
                    <a:pt x="104" y="24"/>
                    <a:pt x="81" y="0"/>
                    <a:pt x="52" y="0"/>
                  </a:cubicBezTo>
                  <a:close/>
                  <a:moveTo>
                    <a:pt x="13" y="46"/>
                  </a:moveTo>
                  <a:cubicBezTo>
                    <a:pt x="13" y="42"/>
                    <a:pt x="16" y="39"/>
                    <a:pt x="19" y="39"/>
                  </a:cubicBezTo>
                  <a:cubicBezTo>
                    <a:pt x="23" y="39"/>
                    <a:pt x="26" y="42"/>
                    <a:pt x="26" y="46"/>
                  </a:cubicBezTo>
                  <a:cubicBezTo>
                    <a:pt x="26" y="50"/>
                    <a:pt x="23" y="52"/>
                    <a:pt x="19" y="52"/>
                  </a:cubicBezTo>
                  <a:cubicBezTo>
                    <a:pt x="16" y="52"/>
                    <a:pt x="13" y="50"/>
                    <a:pt x="13" y="46"/>
                  </a:cubicBezTo>
                  <a:close/>
                  <a:moveTo>
                    <a:pt x="29" y="85"/>
                  </a:moveTo>
                  <a:cubicBezTo>
                    <a:pt x="24" y="85"/>
                    <a:pt x="19" y="81"/>
                    <a:pt x="19" y="75"/>
                  </a:cubicBezTo>
                  <a:cubicBezTo>
                    <a:pt x="19" y="70"/>
                    <a:pt x="24" y="65"/>
                    <a:pt x="29" y="65"/>
                  </a:cubicBezTo>
                  <a:cubicBezTo>
                    <a:pt x="35" y="65"/>
                    <a:pt x="39" y="70"/>
                    <a:pt x="39" y="75"/>
                  </a:cubicBezTo>
                  <a:cubicBezTo>
                    <a:pt x="39" y="81"/>
                    <a:pt x="35" y="85"/>
                    <a:pt x="29" y="85"/>
                  </a:cubicBezTo>
                  <a:close/>
                  <a:moveTo>
                    <a:pt x="36" y="33"/>
                  </a:moveTo>
                  <a:cubicBezTo>
                    <a:pt x="30" y="33"/>
                    <a:pt x="26" y="29"/>
                    <a:pt x="26" y="23"/>
                  </a:cubicBezTo>
                  <a:cubicBezTo>
                    <a:pt x="26" y="18"/>
                    <a:pt x="30" y="13"/>
                    <a:pt x="36" y="13"/>
                  </a:cubicBezTo>
                  <a:cubicBezTo>
                    <a:pt x="41" y="13"/>
                    <a:pt x="45" y="18"/>
                    <a:pt x="45" y="23"/>
                  </a:cubicBezTo>
                  <a:cubicBezTo>
                    <a:pt x="45" y="29"/>
                    <a:pt x="41" y="33"/>
                    <a:pt x="36" y="33"/>
                  </a:cubicBezTo>
                  <a:close/>
                  <a:moveTo>
                    <a:pt x="55" y="82"/>
                  </a:moveTo>
                  <a:cubicBezTo>
                    <a:pt x="59" y="82"/>
                    <a:pt x="62" y="85"/>
                    <a:pt x="62" y="88"/>
                  </a:cubicBezTo>
                  <a:cubicBezTo>
                    <a:pt x="62" y="92"/>
                    <a:pt x="59" y="95"/>
                    <a:pt x="55" y="95"/>
                  </a:cubicBezTo>
                  <a:cubicBezTo>
                    <a:pt x="52" y="95"/>
                    <a:pt x="49" y="92"/>
                    <a:pt x="49" y="88"/>
                  </a:cubicBezTo>
                  <a:cubicBezTo>
                    <a:pt x="49" y="85"/>
                    <a:pt x="52" y="82"/>
                    <a:pt x="55" y="82"/>
                  </a:cubicBezTo>
                  <a:close/>
                  <a:moveTo>
                    <a:pt x="65" y="46"/>
                  </a:moveTo>
                  <a:cubicBezTo>
                    <a:pt x="61" y="46"/>
                    <a:pt x="58" y="43"/>
                    <a:pt x="58" y="39"/>
                  </a:cubicBezTo>
                  <a:cubicBezTo>
                    <a:pt x="58" y="36"/>
                    <a:pt x="61" y="33"/>
                    <a:pt x="65" y="33"/>
                  </a:cubicBezTo>
                  <a:cubicBezTo>
                    <a:pt x="69" y="33"/>
                    <a:pt x="71" y="36"/>
                    <a:pt x="71" y="39"/>
                  </a:cubicBezTo>
                  <a:cubicBezTo>
                    <a:pt x="71" y="43"/>
                    <a:pt x="69" y="46"/>
                    <a:pt x="65" y="46"/>
                  </a:cubicBezTo>
                  <a:close/>
                  <a:moveTo>
                    <a:pt x="71" y="26"/>
                  </a:moveTo>
                  <a:cubicBezTo>
                    <a:pt x="68" y="26"/>
                    <a:pt x="65" y="23"/>
                    <a:pt x="65" y="20"/>
                  </a:cubicBezTo>
                  <a:cubicBezTo>
                    <a:pt x="65" y="16"/>
                    <a:pt x="68" y="13"/>
                    <a:pt x="71" y="13"/>
                  </a:cubicBezTo>
                  <a:cubicBezTo>
                    <a:pt x="75" y="13"/>
                    <a:pt x="78" y="16"/>
                    <a:pt x="78" y="20"/>
                  </a:cubicBezTo>
                  <a:cubicBezTo>
                    <a:pt x="78" y="23"/>
                    <a:pt x="75" y="26"/>
                    <a:pt x="7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03" name="Group 43"/>
          <p:cNvGrpSpPr/>
          <p:nvPr/>
        </p:nvGrpSpPr>
        <p:grpSpPr>
          <a:xfrm>
            <a:off x="6355347" y="2390687"/>
            <a:ext cx="556712" cy="554781"/>
            <a:chOff x="6780213" y="5662613"/>
            <a:chExt cx="457199" cy="455612"/>
          </a:xfrm>
          <a:solidFill>
            <a:srgbClr val="025D58"/>
          </a:solidFill>
        </p:grpSpPr>
        <p:sp>
          <p:nvSpPr>
            <p:cNvPr id="104" name="Freeform 44"/>
            <p:cNvSpPr>
              <a:spLocks noEditPoints="1"/>
            </p:cNvSpPr>
            <p:nvPr/>
          </p:nvSpPr>
          <p:spPr bwMode="auto">
            <a:xfrm>
              <a:off x="7038975" y="5662613"/>
              <a:ext cx="198437" cy="198437"/>
            </a:xfrm>
            <a:custGeom>
              <a:avLst/>
              <a:gdLst>
                <a:gd name="T0" fmla="*/ 42 w 53"/>
                <a:gd name="T1" fmla="*/ 23 h 53"/>
                <a:gd name="T2" fmla="*/ 26 w 53"/>
                <a:gd name="T3" fmla="*/ 38 h 53"/>
                <a:gd name="T4" fmla="*/ 19 w 53"/>
                <a:gd name="T5" fmla="*/ 38 h 53"/>
                <a:gd name="T6" fmla="*/ 11 w 53"/>
                <a:gd name="T7" fmla="*/ 30 h 53"/>
                <a:gd name="T8" fmla="*/ 11 w 53"/>
                <a:gd name="T9" fmla="*/ 23 h 53"/>
                <a:gd name="T10" fmla="*/ 19 w 53"/>
                <a:gd name="T11" fmla="*/ 23 h 53"/>
                <a:gd name="T12" fmla="*/ 23 w 53"/>
                <a:gd name="T13" fmla="*/ 26 h 53"/>
                <a:gd name="T14" fmla="*/ 34 w 53"/>
                <a:gd name="T15" fmla="*/ 15 h 53"/>
                <a:gd name="T16" fmla="*/ 42 w 53"/>
                <a:gd name="T17" fmla="*/ 15 h 53"/>
                <a:gd name="T18" fmla="*/ 42 w 53"/>
                <a:gd name="T19" fmla="*/ 23 h 53"/>
                <a:gd name="T20" fmla="*/ 26 w 53"/>
                <a:gd name="T21" fmla="*/ 0 h 53"/>
                <a:gd name="T22" fmla="*/ 0 w 53"/>
                <a:gd name="T23" fmla="*/ 26 h 53"/>
                <a:gd name="T24" fmla="*/ 26 w 53"/>
                <a:gd name="T25" fmla="*/ 53 h 53"/>
                <a:gd name="T26" fmla="*/ 53 w 53"/>
                <a:gd name="T27" fmla="*/ 26 h 53"/>
                <a:gd name="T28" fmla="*/ 26 w 53"/>
                <a:gd name="T2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53">
                  <a:moveTo>
                    <a:pt x="42" y="23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24" y="40"/>
                    <a:pt x="21" y="40"/>
                    <a:pt x="19" y="38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9" y="28"/>
                    <a:pt x="9" y="25"/>
                    <a:pt x="11" y="23"/>
                  </a:cubicBezTo>
                  <a:cubicBezTo>
                    <a:pt x="13" y="20"/>
                    <a:pt x="17" y="20"/>
                    <a:pt x="19" y="23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6" y="13"/>
                    <a:pt x="40" y="13"/>
                    <a:pt x="42" y="15"/>
                  </a:cubicBezTo>
                  <a:cubicBezTo>
                    <a:pt x="44" y="17"/>
                    <a:pt x="44" y="20"/>
                    <a:pt x="42" y="23"/>
                  </a:cubicBezTo>
                  <a:close/>
                  <a:moveTo>
                    <a:pt x="26" y="0"/>
                  </a:moveTo>
                  <a:cubicBezTo>
                    <a:pt x="12" y="0"/>
                    <a:pt x="0" y="11"/>
                    <a:pt x="0" y="26"/>
                  </a:cubicBezTo>
                  <a:cubicBezTo>
                    <a:pt x="0" y="41"/>
                    <a:pt x="12" y="53"/>
                    <a:pt x="26" y="53"/>
                  </a:cubicBezTo>
                  <a:cubicBezTo>
                    <a:pt x="41" y="53"/>
                    <a:pt x="53" y="41"/>
                    <a:pt x="53" y="26"/>
                  </a:cubicBezTo>
                  <a:cubicBezTo>
                    <a:pt x="53" y="11"/>
                    <a:pt x="41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Freeform 45"/>
            <p:cNvSpPr/>
            <p:nvPr/>
          </p:nvSpPr>
          <p:spPr bwMode="auto">
            <a:xfrm>
              <a:off x="6780213" y="5662613"/>
              <a:ext cx="346075" cy="455612"/>
            </a:xfrm>
            <a:custGeom>
              <a:avLst/>
              <a:gdLst>
                <a:gd name="T0" fmla="*/ 84 w 92"/>
                <a:gd name="T1" fmla="*/ 95 h 122"/>
                <a:gd name="T2" fmla="*/ 65 w 92"/>
                <a:gd name="T3" fmla="*/ 95 h 122"/>
                <a:gd name="T4" fmla="*/ 65 w 92"/>
                <a:gd name="T5" fmla="*/ 114 h 122"/>
                <a:gd name="T6" fmla="*/ 65 w 92"/>
                <a:gd name="T7" fmla="*/ 114 h 122"/>
                <a:gd name="T8" fmla="*/ 65 w 92"/>
                <a:gd name="T9" fmla="*/ 114 h 122"/>
                <a:gd name="T10" fmla="*/ 59 w 92"/>
                <a:gd name="T11" fmla="*/ 114 h 122"/>
                <a:gd name="T12" fmla="*/ 32 w 92"/>
                <a:gd name="T13" fmla="*/ 114 h 122"/>
                <a:gd name="T14" fmla="*/ 17 w 92"/>
                <a:gd name="T15" fmla="*/ 114 h 122"/>
                <a:gd name="T16" fmla="*/ 7 w 92"/>
                <a:gd name="T17" fmla="*/ 105 h 122"/>
                <a:gd name="T18" fmla="*/ 7 w 92"/>
                <a:gd name="T19" fmla="*/ 17 h 122"/>
                <a:gd name="T20" fmla="*/ 10 w 92"/>
                <a:gd name="T21" fmla="*/ 10 h 122"/>
                <a:gd name="T22" fmla="*/ 17 w 92"/>
                <a:gd name="T23" fmla="*/ 7 h 122"/>
                <a:gd name="T24" fmla="*/ 67 w 92"/>
                <a:gd name="T25" fmla="*/ 7 h 122"/>
                <a:gd name="T26" fmla="*/ 74 w 92"/>
                <a:gd name="T27" fmla="*/ 0 h 122"/>
                <a:gd name="T28" fmla="*/ 16 w 92"/>
                <a:gd name="T29" fmla="*/ 0 h 122"/>
                <a:gd name="T30" fmla="*/ 16 w 92"/>
                <a:gd name="T31" fmla="*/ 0 h 122"/>
                <a:gd name="T32" fmla="*/ 4 w 92"/>
                <a:gd name="T33" fmla="*/ 4 h 122"/>
                <a:gd name="T34" fmla="*/ 0 w 92"/>
                <a:gd name="T35" fmla="*/ 16 h 122"/>
                <a:gd name="T36" fmla="*/ 0 w 92"/>
                <a:gd name="T37" fmla="*/ 106 h 122"/>
                <a:gd name="T38" fmla="*/ 16 w 92"/>
                <a:gd name="T39" fmla="*/ 122 h 122"/>
                <a:gd name="T40" fmla="*/ 32 w 92"/>
                <a:gd name="T41" fmla="*/ 122 h 122"/>
                <a:gd name="T42" fmla="*/ 59 w 92"/>
                <a:gd name="T43" fmla="*/ 122 h 122"/>
                <a:gd name="T44" fmla="*/ 66 w 92"/>
                <a:gd name="T45" fmla="*/ 122 h 122"/>
                <a:gd name="T46" fmla="*/ 70 w 92"/>
                <a:gd name="T47" fmla="*/ 120 h 122"/>
                <a:gd name="T48" fmla="*/ 90 w 92"/>
                <a:gd name="T49" fmla="*/ 101 h 122"/>
                <a:gd name="T50" fmla="*/ 92 w 92"/>
                <a:gd name="T51" fmla="*/ 96 h 122"/>
                <a:gd name="T52" fmla="*/ 92 w 92"/>
                <a:gd name="T53" fmla="*/ 96 h 122"/>
                <a:gd name="T54" fmla="*/ 92 w 92"/>
                <a:gd name="T55" fmla="*/ 96 h 122"/>
                <a:gd name="T56" fmla="*/ 92 w 92"/>
                <a:gd name="T57" fmla="*/ 61 h 122"/>
                <a:gd name="T58" fmla="*/ 84 w 92"/>
                <a:gd name="T59" fmla="*/ 59 h 122"/>
                <a:gd name="T60" fmla="*/ 84 w 92"/>
                <a:gd name="T61" fmla="*/ 9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122">
                  <a:moveTo>
                    <a:pt x="84" y="95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2" y="114"/>
                    <a:pt x="7" y="110"/>
                    <a:pt x="7" y="10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10" y="10"/>
                  </a:cubicBezTo>
                  <a:cubicBezTo>
                    <a:pt x="12" y="8"/>
                    <a:pt x="14" y="7"/>
                    <a:pt x="1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9" y="4"/>
                    <a:pt x="71" y="2"/>
                    <a:pt x="7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7" y="1"/>
                    <a:pt x="4" y="4"/>
                  </a:cubicBezTo>
                  <a:cubicBezTo>
                    <a:pt x="2" y="7"/>
                    <a:pt x="0" y="11"/>
                    <a:pt x="0" y="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2"/>
                    <a:pt x="16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8" y="122"/>
                    <a:pt x="69" y="121"/>
                    <a:pt x="70" y="120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1" y="98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89" y="60"/>
                    <a:pt x="86" y="60"/>
                    <a:pt x="84" y="59"/>
                  </a:cubicBezTo>
                  <a:lnTo>
                    <a:pt x="84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Freeform 46"/>
            <p:cNvSpPr/>
            <p:nvPr/>
          </p:nvSpPr>
          <p:spPr bwMode="auto">
            <a:xfrm>
              <a:off x="6835775" y="5756275"/>
              <a:ext cx="60325" cy="58737"/>
            </a:xfrm>
            <a:custGeom>
              <a:avLst/>
              <a:gdLst>
                <a:gd name="T0" fmla="*/ 14 w 16"/>
                <a:gd name="T1" fmla="*/ 0 h 16"/>
                <a:gd name="T2" fmla="*/ 3 w 16"/>
                <a:gd name="T3" fmla="*/ 0 h 16"/>
                <a:gd name="T4" fmla="*/ 0 w 16"/>
                <a:gd name="T5" fmla="*/ 3 h 16"/>
                <a:gd name="T6" fmla="*/ 0 w 16"/>
                <a:gd name="T7" fmla="*/ 13 h 16"/>
                <a:gd name="T8" fmla="*/ 3 w 16"/>
                <a:gd name="T9" fmla="*/ 16 h 16"/>
                <a:gd name="T10" fmla="*/ 14 w 16"/>
                <a:gd name="T11" fmla="*/ 16 h 16"/>
                <a:gd name="T12" fmla="*/ 16 w 16"/>
                <a:gd name="T13" fmla="*/ 13 h 16"/>
                <a:gd name="T14" fmla="*/ 16 w 16"/>
                <a:gd name="T15" fmla="*/ 3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Freeform 47"/>
            <p:cNvSpPr/>
            <p:nvPr/>
          </p:nvSpPr>
          <p:spPr bwMode="auto">
            <a:xfrm>
              <a:off x="6835775" y="5861050"/>
              <a:ext cx="60325" cy="58737"/>
            </a:xfrm>
            <a:custGeom>
              <a:avLst/>
              <a:gdLst>
                <a:gd name="T0" fmla="*/ 14 w 16"/>
                <a:gd name="T1" fmla="*/ 0 h 16"/>
                <a:gd name="T2" fmla="*/ 3 w 16"/>
                <a:gd name="T3" fmla="*/ 0 h 16"/>
                <a:gd name="T4" fmla="*/ 0 w 16"/>
                <a:gd name="T5" fmla="*/ 2 h 16"/>
                <a:gd name="T6" fmla="*/ 0 w 16"/>
                <a:gd name="T7" fmla="*/ 13 h 16"/>
                <a:gd name="T8" fmla="*/ 3 w 16"/>
                <a:gd name="T9" fmla="*/ 16 h 16"/>
                <a:gd name="T10" fmla="*/ 14 w 16"/>
                <a:gd name="T11" fmla="*/ 16 h 16"/>
                <a:gd name="T12" fmla="*/ 16 w 16"/>
                <a:gd name="T13" fmla="*/ 13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8" name="Freeform 48"/>
            <p:cNvSpPr/>
            <p:nvPr/>
          </p:nvSpPr>
          <p:spPr bwMode="auto">
            <a:xfrm>
              <a:off x="6835775" y="5961063"/>
              <a:ext cx="60325" cy="63500"/>
            </a:xfrm>
            <a:custGeom>
              <a:avLst/>
              <a:gdLst>
                <a:gd name="T0" fmla="*/ 14 w 16"/>
                <a:gd name="T1" fmla="*/ 0 h 17"/>
                <a:gd name="T2" fmla="*/ 3 w 16"/>
                <a:gd name="T3" fmla="*/ 0 h 17"/>
                <a:gd name="T4" fmla="*/ 0 w 16"/>
                <a:gd name="T5" fmla="*/ 3 h 17"/>
                <a:gd name="T6" fmla="*/ 0 w 16"/>
                <a:gd name="T7" fmla="*/ 14 h 17"/>
                <a:gd name="T8" fmla="*/ 3 w 16"/>
                <a:gd name="T9" fmla="*/ 17 h 17"/>
                <a:gd name="T10" fmla="*/ 14 w 16"/>
                <a:gd name="T11" fmla="*/ 17 h 17"/>
                <a:gd name="T12" fmla="*/ 16 w 16"/>
                <a:gd name="T13" fmla="*/ 14 h 17"/>
                <a:gd name="T14" fmla="*/ 16 w 16"/>
                <a:gd name="T15" fmla="*/ 3 h 17"/>
                <a:gd name="T16" fmla="*/ 14 w 16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1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7"/>
                    <a:pt x="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6" y="15"/>
                    <a:pt x="16" y="1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9" name="Freeform 49"/>
            <p:cNvSpPr/>
            <p:nvPr/>
          </p:nvSpPr>
          <p:spPr bwMode="auto">
            <a:xfrm>
              <a:off x="6923088" y="5759450"/>
              <a:ext cx="90487" cy="30162"/>
            </a:xfrm>
            <a:custGeom>
              <a:avLst/>
              <a:gdLst>
                <a:gd name="T0" fmla="*/ 23 w 24"/>
                <a:gd name="T1" fmla="*/ 0 h 8"/>
                <a:gd name="T2" fmla="*/ 4 w 24"/>
                <a:gd name="T3" fmla="*/ 0 h 8"/>
                <a:gd name="T4" fmla="*/ 0 w 24"/>
                <a:gd name="T5" fmla="*/ 4 h 8"/>
                <a:gd name="T6" fmla="*/ 4 w 24"/>
                <a:gd name="T7" fmla="*/ 8 h 8"/>
                <a:gd name="T8" fmla="*/ 24 w 24"/>
                <a:gd name="T9" fmla="*/ 8 h 8"/>
                <a:gd name="T10" fmla="*/ 23 w 24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">
                  <a:moveTo>
                    <a:pt x="2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5"/>
                    <a:pt x="23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Freeform 50"/>
            <p:cNvSpPr/>
            <p:nvPr/>
          </p:nvSpPr>
          <p:spPr bwMode="auto">
            <a:xfrm>
              <a:off x="6923088" y="5819775"/>
              <a:ext cx="120650" cy="25400"/>
            </a:xfrm>
            <a:custGeom>
              <a:avLst/>
              <a:gdLst>
                <a:gd name="T0" fmla="*/ 4 w 32"/>
                <a:gd name="T1" fmla="*/ 0 h 7"/>
                <a:gd name="T2" fmla="*/ 0 w 32"/>
                <a:gd name="T3" fmla="*/ 3 h 7"/>
                <a:gd name="T4" fmla="*/ 4 w 32"/>
                <a:gd name="T5" fmla="*/ 7 h 7"/>
                <a:gd name="T6" fmla="*/ 32 w 32"/>
                <a:gd name="T7" fmla="*/ 7 h 7"/>
                <a:gd name="T8" fmla="*/ 27 w 32"/>
                <a:gd name="T9" fmla="*/ 0 h 7"/>
                <a:gd name="T10" fmla="*/ 4 w 3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5"/>
                    <a:pt x="28" y="2"/>
                    <a:pt x="27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1" name="Freeform 51"/>
            <p:cNvSpPr/>
            <p:nvPr/>
          </p:nvSpPr>
          <p:spPr bwMode="auto">
            <a:xfrm>
              <a:off x="6923088" y="5875338"/>
              <a:ext cx="142875" cy="30162"/>
            </a:xfrm>
            <a:custGeom>
              <a:avLst/>
              <a:gdLst>
                <a:gd name="T0" fmla="*/ 0 w 38"/>
                <a:gd name="T1" fmla="*/ 4 h 8"/>
                <a:gd name="T2" fmla="*/ 4 w 38"/>
                <a:gd name="T3" fmla="*/ 8 h 8"/>
                <a:gd name="T4" fmla="*/ 34 w 38"/>
                <a:gd name="T5" fmla="*/ 8 h 8"/>
                <a:gd name="T6" fmla="*/ 38 w 38"/>
                <a:gd name="T7" fmla="*/ 4 h 8"/>
                <a:gd name="T8" fmla="*/ 34 w 38"/>
                <a:gd name="T9" fmla="*/ 0 h 8"/>
                <a:gd name="T10" fmla="*/ 4 w 38"/>
                <a:gd name="T11" fmla="*/ 0 h 8"/>
                <a:gd name="T12" fmla="*/ 0 w 38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7" y="8"/>
                    <a:pt x="38" y="6"/>
                    <a:pt x="38" y="4"/>
                  </a:cubicBezTo>
                  <a:cubicBezTo>
                    <a:pt x="38" y="2"/>
                    <a:pt x="37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2" name="Freeform 52"/>
            <p:cNvSpPr/>
            <p:nvPr/>
          </p:nvSpPr>
          <p:spPr bwMode="auto">
            <a:xfrm>
              <a:off x="6923088" y="5930900"/>
              <a:ext cx="142875" cy="30162"/>
            </a:xfrm>
            <a:custGeom>
              <a:avLst/>
              <a:gdLst>
                <a:gd name="T0" fmla="*/ 34 w 38"/>
                <a:gd name="T1" fmla="*/ 0 h 8"/>
                <a:gd name="T2" fmla="*/ 4 w 38"/>
                <a:gd name="T3" fmla="*/ 0 h 8"/>
                <a:gd name="T4" fmla="*/ 0 w 38"/>
                <a:gd name="T5" fmla="*/ 4 h 8"/>
                <a:gd name="T6" fmla="*/ 4 w 38"/>
                <a:gd name="T7" fmla="*/ 8 h 8"/>
                <a:gd name="T8" fmla="*/ 34 w 38"/>
                <a:gd name="T9" fmla="*/ 8 h 8"/>
                <a:gd name="T10" fmla="*/ 38 w 38"/>
                <a:gd name="T11" fmla="*/ 4 h 8"/>
                <a:gd name="T12" fmla="*/ 34 w 3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">
                  <a:moveTo>
                    <a:pt x="3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7" y="8"/>
                    <a:pt x="38" y="6"/>
                    <a:pt x="38" y="4"/>
                  </a:cubicBezTo>
                  <a:cubicBezTo>
                    <a:pt x="38" y="2"/>
                    <a:pt x="37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53"/>
            <p:cNvSpPr/>
            <p:nvPr/>
          </p:nvSpPr>
          <p:spPr bwMode="auto">
            <a:xfrm>
              <a:off x="6923088" y="5991225"/>
              <a:ext cx="85725" cy="26987"/>
            </a:xfrm>
            <a:custGeom>
              <a:avLst/>
              <a:gdLst>
                <a:gd name="T0" fmla="*/ 19 w 23"/>
                <a:gd name="T1" fmla="*/ 0 h 7"/>
                <a:gd name="T2" fmla="*/ 4 w 23"/>
                <a:gd name="T3" fmla="*/ 0 h 7"/>
                <a:gd name="T4" fmla="*/ 0 w 23"/>
                <a:gd name="T5" fmla="*/ 3 h 7"/>
                <a:gd name="T6" fmla="*/ 4 w 23"/>
                <a:gd name="T7" fmla="*/ 7 h 7"/>
                <a:gd name="T8" fmla="*/ 19 w 23"/>
                <a:gd name="T9" fmla="*/ 7 h 7"/>
                <a:gd name="T10" fmla="*/ 23 w 23"/>
                <a:gd name="T11" fmla="*/ 3 h 7"/>
                <a:gd name="T12" fmla="*/ 19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7"/>
                    <a:pt x="23" y="6"/>
                    <a:pt x="23" y="3"/>
                  </a:cubicBezTo>
                  <a:cubicBezTo>
                    <a:pt x="23" y="1"/>
                    <a:pt x="21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14" name="Group 54"/>
          <p:cNvGrpSpPr/>
          <p:nvPr/>
        </p:nvGrpSpPr>
        <p:grpSpPr>
          <a:xfrm>
            <a:off x="4765073" y="3252123"/>
            <a:ext cx="638902" cy="547628"/>
            <a:chOff x="6238875" y="3305175"/>
            <a:chExt cx="511176" cy="438150"/>
          </a:xfrm>
          <a:solidFill>
            <a:srgbClr val="025D58"/>
          </a:solidFill>
        </p:grpSpPr>
        <p:sp>
          <p:nvSpPr>
            <p:cNvPr id="115" name="Freeform 55"/>
            <p:cNvSpPr>
              <a:spLocks noEditPoints="1"/>
            </p:cNvSpPr>
            <p:nvPr/>
          </p:nvSpPr>
          <p:spPr bwMode="auto">
            <a:xfrm>
              <a:off x="6367463" y="3305175"/>
              <a:ext cx="382588" cy="377825"/>
            </a:xfrm>
            <a:custGeom>
              <a:avLst/>
              <a:gdLst>
                <a:gd name="T0" fmla="*/ 97 w 102"/>
                <a:gd name="T1" fmla="*/ 97 h 101"/>
                <a:gd name="T2" fmla="*/ 88 w 102"/>
                <a:gd name="T3" fmla="*/ 101 h 101"/>
                <a:gd name="T4" fmla="*/ 79 w 102"/>
                <a:gd name="T5" fmla="*/ 97 h 101"/>
                <a:gd name="T6" fmla="*/ 59 w 102"/>
                <a:gd name="T7" fmla="*/ 77 h 101"/>
                <a:gd name="T8" fmla="*/ 41 w 102"/>
                <a:gd name="T9" fmla="*/ 82 h 101"/>
                <a:gd name="T10" fmla="*/ 0 w 102"/>
                <a:gd name="T11" fmla="*/ 41 h 101"/>
                <a:gd name="T12" fmla="*/ 41 w 102"/>
                <a:gd name="T13" fmla="*/ 0 h 101"/>
                <a:gd name="T14" fmla="*/ 82 w 102"/>
                <a:gd name="T15" fmla="*/ 41 h 101"/>
                <a:gd name="T16" fmla="*/ 77 w 102"/>
                <a:gd name="T17" fmla="*/ 59 h 101"/>
                <a:gd name="T18" fmla="*/ 97 w 102"/>
                <a:gd name="T19" fmla="*/ 79 h 101"/>
                <a:gd name="T20" fmla="*/ 97 w 102"/>
                <a:gd name="T21" fmla="*/ 97 h 101"/>
                <a:gd name="T22" fmla="*/ 41 w 102"/>
                <a:gd name="T23" fmla="*/ 63 h 101"/>
                <a:gd name="T24" fmla="*/ 63 w 102"/>
                <a:gd name="T25" fmla="*/ 41 h 101"/>
                <a:gd name="T26" fmla="*/ 41 w 102"/>
                <a:gd name="T27" fmla="*/ 19 h 101"/>
                <a:gd name="T28" fmla="*/ 19 w 102"/>
                <a:gd name="T29" fmla="*/ 41 h 101"/>
                <a:gd name="T30" fmla="*/ 41 w 102"/>
                <a:gd name="T31" fmla="*/ 6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01">
                  <a:moveTo>
                    <a:pt x="97" y="97"/>
                  </a:moveTo>
                  <a:cubicBezTo>
                    <a:pt x="94" y="99"/>
                    <a:pt x="91" y="101"/>
                    <a:pt x="88" y="101"/>
                  </a:cubicBezTo>
                  <a:cubicBezTo>
                    <a:pt x="85" y="101"/>
                    <a:pt x="81" y="99"/>
                    <a:pt x="79" y="9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4" y="80"/>
                    <a:pt x="47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ubicBezTo>
                    <a:pt x="82" y="47"/>
                    <a:pt x="80" y="54"/>
                    <a:pt x="77" y="5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02" y="84"/>
                    <a:pt x="102" y="92"/>
                    <a:pt x="97" y="97"/>
                  </a:cubicBezTo>
                  <a:close/>
                  <a:moveTo>
                    <a:pt x="41" y="63"/>
                  </a:moveTo>
                  <a:cubicBezTo>
                    <a:pt x="53" y="63"/>
                    <a:pt x="63" y="53"/>
                    <a:pt x="63" y="41"/>
                  </a:cubicBezTo>
                  <a:cubicBezTo>
                    <a:pt x="63" y="28"/>
                    <a:pt x="53" y="19"/>
                    <a:pt x="41" y="19"/>
                  </a:cubicBezTo>
                  <a:cubicBezTo>
                    <a:pt x="28" y="19"/>
                    <a:pt x="19" y="28"/>
                    <a:pt x="19" y="41"/>
                  </a:cubicBezTo>
                  <a:cubicBezTo>
                    <a:pt x="19" y="53"/>
                    <a:pt x="28" y="63"/>
                    <a:pt x="41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6" name="Freeform 56"/>
            <p:cNvSpPr>
              <a:spLocks noEditPoints="1"/>
            </p:cNvSpPr>
            <p:nvPr/>
          </p:nvSpPr>
          <p:spPr bwMode="auto">
            <a:xfrm>
              <a:off x="6238875" y="3473450"/>
              <a:ext cx="285750" cy="269875"/>
            </a:xfrm>
            <a:custGeom>
              <a:avLst/>
              <a:gdLst>
                <a:gd name="T0" fmla="*/ 66 w 76"/>
                <a:gd name="T1" fmla="*/ 44 h 72"/>
                <a:gd name="T2" fmla="*/ 66 w 76"/>
                <a:gd name="T3" fmla="*/ 46 h 72"/>
                <a:gd name="T4" fmla="*/ 59 w 76"/>
                <a:gd name="T5" fmla="*/ 53 h 72"/>
                <a:gd name="T6" fmla="*/ 52 w 76"/>
                <a:gd name="T7" fmla="*/ 46 h 72"/>
                <a:gd name="T8" fmla="*/ 55 w 76"/>
                <a:gd name="T9" fmla="*/ 41 h 72"/>
                <a:gd name="T10" fmla="*/ 35 w 76"/>
                <a:gd name="T11" fmla="*/ 25 h 72"/>
                <a:gd name="T12" fmla="*/ 21 w 76"/>
                <a:gd name="T13" fmla="*/ 25 h 72"/>
                <a:gd name="T14" fmla="*/ 16 w 76"/>
                <a:gd name="T15" fmla="*/ 25 h 72"/>
                <a:gd name="T16" fmla="*/ 12 w 76"/>
                <a:gd name="T17" fmla="*/ 21 h 72"/>
                <a:gd name="T18" fmla="*/ 12 w 76"/>
                <a:gd name="T19" fmla="*/ 16 h 72"/>
                <a:gd name="T20" fmla="*/ 21 w 76"/>
                <a:gd name="T21" fmla="*/ 6 h 72"/>
                <a:gd name="T22" fmla="*/ 26 w 76"/>
                <a:gd name="T23" fmla="*/ 6 h 72"/>
                <a:gd name="T24" fmla="*/ 26 w 76"/>
                <a:gd name="T25" fmla="*/ 0 h 72"/>
                <a:gd name="T26" fmla="*/ 25 w 76"/>
                <a:gd name="T27" fmla="*/ 0 h 72"/>
                <a:gd name="T28" fmla="*/ 6 w 76"/>
                <a:gd name="T29" fmla="*/ 15 h 72"/>
                <a:gd name="T30" fmla="*/ 0 w 76"/>
                <a:gd name="T31" fmla="*/ 21 h 72"/>
                <a:gd name="T32" fmla="*/ 6 w 76"/>
                <a:gd name="T33" fmla="*/ 27 h 72"/>
                <a:gd name="T34" fmla="*/ 6 w 76"/>
                <a:gd name="T35" fmla="*/ 27 h 72"/>
                <a:gd name="T36" fmla="*/ 0 w 76"/>
                <a:gd name="T37" fmla="*/ 37 h 72"/>
                <a:gd name="T38" fmla="*/ 0 w 76"/>
                <a:gd name="T39" fmla="*/ 48 h 72"/>
                <a:gd name="T40" fmla="*/ 6 w 76"/>
                <a:gd name="T41" fmla="*/ 60 h 72"/>
                <a:gd name="T42" fmla="*/ 6 w 76"/>
                <a:gd name="T43" fmla="*/ 64 h 72"/>
                <a:gd name="T44" fmla="*/ 15 w 76"/>
                <a:gd name="T45" fmla="*/ 72 h 72"/>
                <a:gd name="T46" fmla="*/ 18 w 76"/>
                <a:gd name="T47" fmla="*/ 72 h 72"/>
                <a:gd name="T48" fmla="*/ 26 w 76"/>
                <a:gd name="T49" fmla="*/ 64 h 72"/>
                <a:gd name="T50" fmla="*/ 26 w 76"/>
                <a:gd name="T51" fmla="*/ 64 h 72"/>
                <a:gd name="T52" fmla="*/ 49 w 76"/>
                <a:gd name="T53" fmla="*/ 64 h 72"/>
                <a:gd name="T54" fmla="*/ 50 w 76"/>
                <a:gd name="T55" fmla="*/ 64 h 72"/>
                <a:gd name="T56" fmla="*/ 58 w 76"/>
                <a:gd name="T57" fmla="*/ 72 h 72"/>
                <a:gd name="T58" fmla="*/ 61 w 76"/>
                <a:gd name="T59" fmla="*/ 72 h 72"/>
                <a:gd name="T60" fmla="*/ 70 w 76"/>
                <a:gd name="T61" fmla="*/ 64 h 72"/>
                <a:gd name="T62" fmla="*/ 70 w 76"/>
                <a:gd name="T63" fmla="*/ 60 h 72"/>
                <a:gd name="T64" fmla="*/ 76 w 76"/>
                <a:gd name="T65" fmla="*/ 48 h 72"/>
                <a:gd name="T66" fmla="*/ 76 w 76"/>
                <a:gd name="T67" fmla="*/ 45 h 72"/>
                <a:gd name="T68" fmla="*/ 75 w 76"/>
                <a:gd name="T69" fmla="*/ 45 h 72"/>
                <a:gd name="T70" fmla="*/ 66 w 76"/>
                <a:gd name="T71" fmla="*/ 44 h 72"/>
                <a:gd name="T72" fmla="*/ 17 w 76"/>
                <a:gd name="T73" fmla="*/ 53 h 72"/>
                <a:gd name="T74" fmla="*/ 10 w 76"/>
                <a:gd name="T75" fmla="*/ 46 h 72"/>
                <a:gd name="T76" fmla="*/ 17 w 76"/>
                <a:gd name="T77" fmla="*/ 39 h 72"/>
                <a:gd name="T78" fmla="*/ 24 w 76"/>
                <a:gd name="T79" fmla="*/ 46 h 72"/>
                <a:gd name="T80" fmla="*/ 17 w 76"/>
                <a:gd name="T81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" h="72">
                  <a:moveTo>
                    <a:pt x="66" y="44"/>
                  </a:moveTo>
                  <a:cubicBezTo>
                    <a:pt x="66" y="45"/>
                    <a:pt x="66" y="46"/>
                    <a:pt x="66" y="46"/>
                  </a:cubicBezTo>
                  <a:cubicBezTo>
                    <a:pt x="66" y="50"/>
                    <a:pt x="63" y="53"/>
                    <a:pt x="59" y="53"/>
                  </a:cubicBezTo>
                  <a:cubicBezTo>
                    <a:pt x="55" y="53"/>
                    <a:pt x="52" y="50"/>
                    <a:pt x="52" y="46"/>
                  </a:cubicBezTo>
                  <a:cubicBezTo>
                    <a:pt x="52" y="44"/>
                    <a:pt x="53" y="42"/>
                    <a:pt x="55" y="41"/>
                  </a:cubicBezTo>
                  <a:cubicBezTo>
                    <a:pt x="47" y="37"/>
                    <a:pt x="40" y="32"/>
                    <a:pt x="35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4" y="25"/>
                    <a:pt x="12" y="23"/>
                    <a:pt x="12" y="2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6" y="6"/>
                    <a:pt x="21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4"/>
                    <a:pt x="26" y="2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4" y="0"/>
                    <a:pt x="6" y="7"/>
                    <a:pt x="6" y="15"/>
                  </a:cubicBezTo>
                  <a:cubicBezTo>
                    <a:pt x="3" y="15"/>
                    <a:pt x="0" y="18"/>
                    <a:pt x="0" y="21"/>
                  </a:cubicBezTo>
                  <a:cubicBezTo>
                    <a:pt x="0" y="24"/>
                    <a:pt x="3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2" y="30"/>
                    <a:pt x="0" y="33"/>
                    <a:pt x="0" y="3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2" y="58"/>
                    <a:pt x="6" y="60"/>
                  </a:cubicBezTo>
                  <a:cubicBezTo>
                    <a:pt x="6" y="63"/>
                    <a:pt x="6" y="63"/>
                    <a:pt x="6" y="64"/>
                  </a:cubicBezTo>
                  <a:cubicBezTo>
                    <a:pt x="6" y="68"/>
                    <a:pt x="10" y="72"/>
                    <a:pt x="15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22" y="72"/>
                    <a:pt x="26" y="68"/>
                    <a:pt x="26" y="64"/>
                  </a:cubicBezTo>
                  <a:cubicBezTo>
                    <a:pt x="26" y="63"/>
                    <a:pt x="26" y="65"/>
                    <a:pt x="26" y="64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50" y="65"/>
                    <a:pt x="50" y="63"/>
                    <a:pt x="50" y="64"/>
                  </a:cubicBezTo>
                  <a:cubicBezTo>
                    <a:pt x="50" y="68"/>
                    <a:pt x="53" y="72"/>
                    <a:pt x="58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66" y="72"/>
                    <a:pt x="70" y="68"/>
                    <a:pt x="70" y="64"/>
                  </a:cubicBezTo>
                  <a:cubicBezTo>
                    <a:pt x="70" y="63"/>
                    <a:pt x="70" y="63"/>
                    <a:pt x="70" y="60"/>
                  </a:cubicBezTo>
                  <a:cubicBezTo>
                    <a:pt x="73" y="58"/>
                    <a:pt x="76" y="53"/>
                    <a:pt x="76" y="4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2" y="45"/>
                    <a:pt x="69" y="45"/>
                    <a:pt x="66" y="44"/>
                  </a:cubicBezTo>
                  <a:close/>
                  <a:moveTo>
                    <a:pt x="17" y="53"/>
                  </a:moveTo>
                  <a:cubicBezTo>
                    <a:pt x="13" y="53"/>
                    <a:pt x="10" y="50"/>
                    <a:pt x="10" y="46"/>
                  </a:cubicBezTo>
                  <a:cubicBezTo>
                    <a:pt x="10" y="42"/>
                    <a:pt x="13" y="39"/>
                    <a:pt x="17" y="39"/>
                  </a:cubicBezTo>
                  <a:cubicBezTo>
                    <a:pt x="21" y="39"/>
                    <a:pt x="24" y="42"/>
                    <a:pt x="24" y="46"/>
                  </a:cubicBezTo>
                  <a:cubicBezTo>
                    <a:pt x="24" y="50"/>
                    <a:pt x="21" y="53"/>
                    <a:pt x="1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17" name="Group 57"/>
          <p:cNvGrpSpPr/>
          <p:nvPr/>
        </p:nvGrpSpPr>
        <p:grpSpPr>
          <a:xfrm>
            <a:off x="5353360" y="4201052"/>
            <a:ext cx="457641" cy="454612"/>
            <a:chOff x="4899025" y="2557463"/>
            <a:chExt cx="479425" cy="476251"/>
          </a:xfrm>
          <a:solidFill>
            <a:schemeClr val="bg1">
              <a:lumMod val="95000"/>
            </a:schemeClr>
          </a:solidFill>
        </p:grpSpPr>
        <p:sp>
          <p:nvSpPr>
            <p:cNvPr id="118" name="Freeform 58"/>
            <p:cNvSpPr/>
            <p:nvPr/>
          </p:nvSpPr>
          <p:spPr bwMode="auto">
            <a:xfrm>
              <a:off x="4899025" y="2882901"/>
              <a:ext cx="149225" cy="150813"/>
            </a:xfrm>
            <a:custGeom>
              <a:avLst/>
              <a:gdLst>
                <a:gd name="T0" fmla="*/ 19 w 40"/>
                <a:gd name="T1" fmla="*/ 0 h 40"/>
                <a:gd name="T2" fmla="*/ 0 w 40"/>
                <a:gd name="T3" fmla="*/ 0 h 40"/>
                <a:gd name="T4" fmla="*/ 40 w 40"/>
                <a:gd name="T5" fmla="*/ 40 h 40"/>
                <a:gd name="T6" fmla="*/ 40 w 40"/>
                <a:gd name="T7" fmla="*/ 21 h 40"/>
                <a:gd name="T8" fmla="*/ 19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10"/>
                    <a:pt x="31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9" name="Freeform 59"/>
            <p:cNvSpPr/>
            <p:nvPr/>
          </p:nvSpPr>
          <p:spPr bwMode="auto">
            <a:xfrm>
              <a:off x="5213350" y="2560638"/>
              <a:ext cx="161925" cy="161925"/>
            </a:xfrm>
            <a:custGeom>
              <a:avLst/>
              <a:gdLst>
                <a:gd name="T0" fmla="*/ 3 w 43"/>
                <a:gd name="T1" fmla="*/ 40 h 43"/>
                <a:gd name="T2" fmla="*/ 16 w 43"/>
                <a:gd name="T3" fmla="*/ 39 h 43"/>
                <a:gd name="T4" fmla="*/ 43 w 43"/>
                <a:gd name="T5" fmla="*/ 12 h 43"/>
                <a:gd name="T6" fmla="*/ 30 w 43"/>
                <a:gd name="T7" fmla="*/ 0 h 43"/>
                <a:gd name="T8" fmla="*/ 4 w 43"/>
                <a:gd name="T9" fmla="*/ 26 h 43"/>
                <a:gd name="T10" fmla="*/ 3 w 43"/>
                <a:gd name="T11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3" y="40"/>
                  </a:moveTo>
                  <a:cubicBezTo>
                    <a:pt x="6" y="43"/>
                    <a:pt x="12" y="43"/>
                    <a:pt x="16" y="39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0" y="7"/>
                    <a:pt x="36" y="2"/>
                    <a:pt x="30" y="0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0" y="30"/>
                    <a:pt x="0" y="36"/>
                    <a:pt x="3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0" name="Freeform 60"/>
            <p:cNvSpPr>
              <a:spLocks noEditPoints="1"/>
            </p:cNvSpPr>
            <p:nvPr/>
          </p:nvSpPr>
          <p:spPr bwMode="auto">
            <a:xfrm>
              <a:off x="4899025" y="2557463"/>
              <a:ext cx="479425" cy="476250"/>
            </a:xfrm>
            <a:custGeom>
              <a:avLst/>
              <a:gdLst>
                <a:gd name="T0" fmla="*/ 105 w 128"/>
                <a:gd name="T1" fmla="*/ 44 h 127"/>
                <a:gd name="T2" fmla="*/ 105 w 128"/>
                <a:gd name="T3" fmla="*/ 58 h 127"/>
                <a:gd name="T4" fmla="*/ 92 w 128"/>
                <a:gd name="T5" fmla="*/ 57 h 127"/>
                <a:gd name="T6" fmla="*/ 71 w 128"/>
                <a:gd name="T7" fmla="*/ 35 h 127"/>
                <a:gd name="T8" fmla="*/ 69 w 128"/>
                <a:gd name="T9" fmla="*/ 23 h 127"/>
                <a:gd name="T10" fmla="*/ 83 w 128"/>
                <a:gd name="T11" fmla="*/ 23 h 127"/>
                <a:gd name="T12" fmla="*/ 106 w 128"/>
                <a:gd name="T13" fmla="*/ 0 h 127"/>
                <a:gd name="T14" fmla="*/ 21 w 128"/>
                <a:gd name="T15" fmla="*/ 0 h 127"/>
                <a:gd name="T16" fmla="*/ 0 w 128"/>
                <a:gd name="T17" fmla="*/ 21 h 127"/>
                <a:gd name="T18" fmla="*/ 0 w 128"/>
                <a:gd name="T19" fmla="*/ 79 h 127"/>
                <a:gd name="T20" fmla="*/ 19 w 128"/>
                <a:gd name="T21" fmla="*/ 79 h 127"/>
                <a:gd name="T22" fmla="*/ 48 w 128"/>
                <a:gd name="T23" fmla="*/ 108 h 127"/>
                <a:gd name="T24" fmla="*/ 48 w 128"/>
                <a:gd name="T25" fmla="*/ 127 h 127"/>
                <a:gd name="T26" fmla="*/ 107 w 128"/>
                <a:gd name="T27" fmla="*/ 127 h 127"/>
                <a:gd name="T28" fmla="*/ 128 w 128"/>
                <a:gd name="T29" fmla="*/ 106 h 127"/>
                <a:gd name="T30" fmla="*/ 128 w 128"/>
                <a:gd name="T31" fmla="*/ 21 h 127"/>
                <a:gd name="T32" fmla="*/ 105 w 128"/>
                <a:gd name="T33" fmla="*/ 44 h 127"/>
                <a:gd name="T34" fmla="*/ 86 w 128"/>
                <a:gd name="T35" fmla="*/ 63 h 127"/>
                <a:gd name="T36" fmla="*/ 69 w 128"/>
                <a:gd name="T37" fmla="*/ 63 h 127"/>
                <a:gd name="T38" fmla="*/ 65 w 128"/>
                <a:gd name="T39" fmla="*/ 59 h 127"/>
                <a:gd name="T40" fmla="*/ 65 w 128"/>
                <a:gd name="T41" fmla="*/ 42 h 127"/>
                <a:gd name="T42" fmla="*/ 68 w 128"/>
                <a:gd name="T43" fmla="*/ 40 h 127"/>
                <a:gd name="T44" fmla="*/ 87 w 128"/>
                <a:gd name="T45" fmla="*/ 60 h 127"/>
                <a:gd name="T46" fmla="*/ 86 w 128"/>
                <a:gd name="T47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127">
                  <a:moveTo>
                    <a:pt x="105" y="44"/>
                  </a:moveTo>
                  <a:cubicBezTo>
                    <a:pt x="101" y="48"/>
                    <a:pt x="101" y="54"/>
                    <a:pt x="105" y="58"/>
                  </a:cubicBezTo>
                  <a:cubicBezTo>
                    <a:pt x="101" y="61"/>
                    <a:pt x="96" y="60"/>
                    <a:pt x="92" y="5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67" y="32"/>
                    <a:pt x="67" y="27"/>
                    <a:pt x="69" y="23"/>
                  </a:cubicBezTo>
                  <a:cubicBezTo>
                    <a:pt x="73" y="27"/>
                    <a:pt x="79" y="27"/>
                    <a:pt x="83" y="23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35" y="79"/>
                    <a:pt x="48" y="92"/>
                    <a:pt x="48" y="108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19" y="127"/>
                    <a:pt x="128" y="118"/>
                    <a:pt x="128" y="106"/>
                  </a:cubicBezTo>
                  <a:cubicBezTo>
                    <a:pt x="128" y="21"/>
                    <a:pt x="128" y="21"/>
                    <a:pt x="128" y="21"/>
                  </a:cubicBezTo>
                  <a:lnTo>
                    <a:pt x="105" y="44"/>
                  </a:lnTo>
                  <a:close/>
                  <a:moveTo>
                    <a:pt x="86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6" y="63"/>
                    <a:pt x="65" y="61"/>
                    <a:pt x="65" y="59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5" y="39"/>
                    <a:pt x="66" y="39"/>
                    <a:pt x="68" y="4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9" y="62"/>
                    <a:pt x="88" y="63"/>
                    <a:pt x="8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21" name="Group 61"/>
          <p:cNvGrpSpPr/>
          <p:nvPr/>
        </p:nvGrpSpPr>
        <p:grpSpPr>
          <a:xfrm>
            <a:off x="6335116" y="4152558"/>
            <a:ext cx="556738" cy="503105"/>
            <a:chOff x="8296275" y="3235325"/>
            <a:chExt cx="477838" cy="431800"/>
          </a:xfrm>
          <a:solidFill>
            <a:srgbClr val="025D58"/>
          </a:solidFill>
        </p:grpSpPr>
        <p:sp>
          <p:nvSpPr>
            <p:cNvPr id="122" name="Freeform 62"/>
            <p:cNvSpPr>
              <a:spLocks noEditPoints="1"/>
            </p:cNvSpPr>
            <p:nvPr/>
          </p:nvSpPr>
          <p:spPr bwMode="auto">
            <a:xfrm>
              <a:off x="8296275" y="3606800"/>
              <a:ext cx="477838" cy="60325"/>
            </a:xfrm>
            <a:custGeom>
              <a:avLst/>
              <a:gdLst>
                <a:gd name="T0" fmla="*/ 127 w 127"/>
                <a:gd name="T1" fmla="*/ 8 h 16"/>
                <a:gd name="T2" fmla="*/ 119 w 127"/>
                <a:gd name="T3" fmla="*/ 16 h 16"/>
                <a:gd name="T4" fmla="*/ 8 w 127"/>
                <a:gd name="T5" fmla="*/ 16 h 16"/>
                <a:gd name="T6" fmla="*/ 0 w 127"/>
                <a:gd name="T7" fmla="*/ 8 h 16"/>
                <a:gd name="T8" fmla="*/ 0 w 127"/>
                <a:gd name="T9" fmla="*/ 8 h 16"/>
                <a:gd name="T10" fmla="*/ 8 w 127"/>
                <a:gd name="T11" fmla="*/ 0 h 16"/>
                <a:gd name="T12" fmla="*/ 119 w 127"/>
                <a:gd name="T13" fmla="*/ 0 h 16"/>
                <a:gd name="T14" fmla="*/ 127 w 127"/>
                <a:gd name="T15" fmla="*/ 8 h 16"/>
                <a:gd name="T16" fmla="*/ 79 w 127"/>
                <a:gd name="T17" fmla="*/ 8 h 16"/>
                <a:gd name="T18" fmla="*/ 75 w 127"/>
                <a:gd name="T19" fmla="*/ 4 h 16"/>
                <a:gd name="T20" fmla="*/ 52 w 127"/>
                <a:gd name="T21" fmla="*/ 4 h 16"/>
                <a:gd name="T22" fmla="*/ 48 w 127"/>
                <a:gd name="T23" fmla="*/ 8 h 16"/>
                <a:gd name="T24" fmla="*/ 48 w 127"/>
                <a:gd name="T25" fmla="*/ 8 h 16"/>
                <a:gd name="T26" fmla="*/ 52 w 127"/>
                <a:gd name="T27" fmla="*/ 12 h 16"/>
                <a:gd name="T28" fmla="*/ 75 w 127"/>
                <a:gd name="T29" fmla="*/ 12 h 16"/>
                <a:gd name="T30" fmla="*/ 79 w 127"/>
                <a:gd name="T3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16">
                  <a:moveTo>
                    <a:pt x="127" y="8"/>
                  </a:moveTo>
                  <a:cubicBezTo>
                    <a:pt x="127" y="12"/>
                    <a:pt x="123" y="16"/>
                    <a:pt x="11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3" y="0"/>
                    <a:pt x="127" y="3"/>
                    <a:pt x="127" y="8"/>
                  </a:cubicBezTo>
                  <a:close/>
                  <a:moveTo>
                    <a:pt x="79" y="8"/>
                  </a:moveTo>
                  <a:cubicBezTo>
                    <a:pt x="79" y="6"/>
                    <a:pt x="78" y="4"/>
                    <a:pt x="75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9" y="4"/>
                    <a:pt x="48" y="6"/>
                    <a:pt x="48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10"/>
                    <a:pt x="49" y="12"/>
                    <a:pt x="52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8" y="12"/>
                    <a:pt x="79" y="10"/>
                    <a:pt x="7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2" name="Freeform 63"/>
            <p:cNvSpPr>
              <a:spLocks noEditPoints="1"/>
            </p:cNvSpPr>
            <p:nvPr/>
          </p:nvSpPr>
          <p:spPr bwMode="auto">
            <a:xfrm>
              <a:off x="8304213" y="3235325"/>
              <a:ext cx="461963" cy="338138"/>
            </a:xfrm>
            <a:custGeom>
              <a:avLst/>
              <a:gdLst>
                <a:gd name="T0" fmla="*/ 97 w 123"/>
                <a:gd name="T1" fmla="*/ 90 h 90"/>
                <a:gd name="T2" fmla="*/ 26 w 123"/>
                <a:gd name="T3" fmla="*/ 90 h 90"/>
                <a:gd name="T4" fmla="*/ 0 w 123"/>
                <a:gd name="T5" fmla="*/ 64 h 90"/>
                <a:gd name="T6" fmla="*/ 0 w 123"/>
                <a:gd name="T7" fmla="*/ 26 h 90"/>
                <a:gd name="T8" fmla="*/ 26 w 123"/>
                <a:gd name="T9" fmla="*/ 0 h 90"/>
                <a:gd name="T10" fmla="*/ 97 w 123"/>
                <a:gd name="T11" fmla="*/ 0 h 90"/>
                <a:gd name="T12" fmla="*/ 123 w 123"/>
                <a:gd name="T13" fmla="*/ 26 h 90"/>
                <a:gd name="T14" fmla="*/ 123 w 123"/>
                <a:gd name="T15" fmla="*/ 64 h 90"/>
                <a:gd name="T16" fmla="*/ 97 w 123"/>
                <a:gd name="T17" fmla="*/ 90 h 90"/>
                <a:gd name="T18" fmla="*/ 26 w 123"/>
                <a:gd name="T19" fmla="*/ 10 h 90"/>
                <a:gd name="T20" fmla="*/ 10 w 123"/>
                <a:gd name="T21" fmla="*/ 26 h 90"/>
                <a:gd name="T22" fmla="*/ 10 w 123"/>
                <a:gd name="T23" fmla="*/ 64 h 90"/>
                <a:gd name="T24" fmla="*/ 26 w 123"/>
                <a:gd name="T25" fmla="*/ 80 h 90"/>
                <a:gd name="T26" fmla="*/ 97 w 123"/>
                <a:gd name="T27" fmla="*/ 80 h 90"/>
                <a:gd name="T28" fmla="*/ 113 w 123"/>
                <a:gd name="T29" fmla="*/ 64 h 90"/>
                <a:gd name="T30" fmla="*/ 113 w 123"/>
                <a:gd name="T31" fmla="*/ 26 h 90"/>
                <a:gd name="T32" fmla="*/ 97 w 123"/>
                <a:gd name="T33" fmla="*/ 10 h 90"/>
                <a:gd name="T34" fmla="*/ 26 w 123"/>
                <a:gd name="T35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" h="90">
                  <a:moveTo>
                    <a:pt x="97" y="90"/>
                  </a:moveTo>
                  <a:cubicBezTo>
                    <a:pt x="26" y="90"/>
                    <a:pt x="26" y="90"/>
                    <a:pt x="26" y="90"/>
                  </a:cubicBezTo>
                  <a:cubicBezTo>
                    <a:pt x="12" y="90"/>
                    <a:pt x="0" y="79"/>
                    <a:pt x="0" y="6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11" y="0"/>
                    <a:pt x="123" y="11"/>
                    <a:pt x="123" y="26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3" y="79"/>
                    <a:pt x="111" y="90"/>
                    <a:pt x="97" y="90"/>
                  </a:cubicBezTo>
                  <a:close/>
                  <a:moveTo>
                    <a:pt x="26" y="10"/>
                  </a:moveTo>
                  <a:cubicBezTo>
                    <a:pt x="17" y="10"/>
                    <a:pt x="10" y="17"/>
                    <a:pt x="10" y="2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73"/>
                    <a:pt x="17" y="80"/>
                    <a:pt x="26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106" y="80"/>
                    <a:pt x="113" y="73"/>
                    <a:pt x="113" y="64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17"/>
                    <a:pt x="106" y="10"/>
                    <a:pt x="97" y="10"/>
                  </a:cubicBez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3" name="Freeform 64"/>
            <p:cNvSpPr>
              <a:spLocks noEditPoints="1"/>
            </p:cNvSpPr>
            <p:nvPr/>
          </p:nvSpPr>
          <p:spPr bwMode="auto">
            <a:xfrm>
              <a:off x="8447088" y="3309938"/>
              <a:ext cx="176213" cy="187325"/>
            </a:xfrm>
            <a:custGeom>
              <a:avLst/>
              <a:gdLst>
                <a:gd name="T0" fmla="*/ 33 w 47"/>
                <a:gd name="T1" fmla="*/ 34 h 50"/>
                <a:gd name="T2" fmla="*/ 46 w 47"/>
                <a:gd name="T3" fmla="*/ 36 h 50"/>
                <a:gd name="T4" fmla="*/ 38 w 47"/>
                <a:gd name="T5" fmla="*/ 47 h 50"/>
                <a:gd name="T6" fmla="*/ 24 w 47"/>
                <a:gd name="T7" fmla="*/ 50 h 50"/>
                <a:gd name="T8" fmla="*/ 5 w 47"/>
                <a:gd name="T9" fmla="*/ 42 h 50"/>
                <a:gd name="T10" fmla="*/ 0 w 47"/>
                <a:gd name="T11" fmla="*/ 25 h 50"/>
                <a:gd name="T12" fmla="*/ 7 w 47"/>
                <a:gd name="T13" fmla="*/ 7 h 50"/>
                <a:gd name="T14" fmla="*/ 23 w 47"/>
                <a:gd name="T15" fmla="*/ 0 h 50"/>
                <a:gd name="T16" fmla="*/ 41 w 47"/>
                <a:gd name="T17" fmla="*/ 7 h 50"/>
                <a:gd name="T18" fmla="*/ 47 w 47"/>
                <a:gd name="T19" fmla="*/ 29 h 50"/>
                <a:gd name="T20" fmla="*/ 14 w 47"/>
                <a:gd name="T21" fmla="*/ 29 h 50"/>
                <a:gd name="T22" fmla="*/ 17 w 47"/>
                <a:gd name="T23" fmla="*/ 38 h 50"/>
                <a:gd name="T24" fmla="*/ 24 w 47"/>
                <a:gd name="T25" fmla="*/ 41 h 50"/>
                <a:gd name="T26" fmla="*/ 30 w 47"/>
                <a:gd name="T27" fmla="*/ 39 h 50"/>
                <a:gd name="T28" fmla="*/ 33 w 47"/>
                <a:gd name="T29" fmla="*/ 34 h 50"/>
                <a:gd name="T30" fmla="*/ 34 w 47"/>
                <a:gd name="T31" fmla="*/ 21 h 50"/>
                <a:gd name="T32" fmla="*/ 31 w 47"/>
                <a:gd name="T33" fmla="*/ 12 h 50"/>
                <a:gd name="T34" fmla="*/ 24 w 47"/>
                <a:gd name="T35" fmla="*/ 10 h 50"/>
                <a:gd name="T36" fmla="*/ 17 w 47"/>
                <a:gd name="T37" fmla="*/ 13 h 50"/>
                <a:gd name="T38" fmla="*/ 14 w 47"/>
                <a:gd name="T39" fmla="*/ 21 h 50"/>
                <a:gd name="T40" fmla="*/ 34 w 47"/>
                <a:gd name="T41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50">
                  <a:moveTo>
                    <a:pt x="33" y="34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44" y="41"/>
                    <a:pt x="42" y="44"/>
                    <a:pt x="38" y="47"/>
                  </a:cubicBezTo>
                  <a:cubicBezTo>
                    <a:pt x="34" y="49"/>
                    <a:pt x="30" y="50"/>
                    <a:pt x="24" y="50"/>
                  </a:cubicBezTo>
                  <a:cubicBezTo>
                    <a:pt x="16" y="50"/>
                    <a:pt x="9" y="48"/>
                    <a:pt x="5" y="42"/>
                  </a:cubicBezTo>
                  <a:cubicBezTo>
                    <a:pt x="2" y="38"/>
                    <a:pt x="0" y="32"/>
                    <a:pt x="0" y="25"/>
                  </a:cubicBezTo>
                  <a:cubicBezTo>
                    <a:pt x="0" y="17"/>
                    <a:pt x="2" y="11"/>
                    <a:pt x="7" y="7"/>
                  </a:cubicBezTo>
                  <a:cubicBezTo>
                    <a:pt x="11" y="2"/>
                    <a:pt x="16" y="0"/>
                    <a:pt x="23" y="0"/>
                  </a:cubicBezTo>
                  <a:cubicBezTo>
                    <a:pt x="30" y="0"/>
                    <a:pt x="36" y="2"/>
                    <a:pt x="41" y="7"/>
                  </a:cubicBezTo>
                  <a:cubicBezTo>
                    <a:pt x="45" y="12"/>
                    <a:pt x="47" y="19"/>
                    <a:pt x="47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3"/>
                    <a:pt x="15" y="35"/>
                    <a:pt x="17" y="38"/>
                  </a:cubicBezTo>
                  <a:cubicBezTo>
                    <a:pt x="19" y="40"/>
                    <a:pt x="21" y="41"/>
                    <a:pt x="24" y="41"/>
                  </a:cubicBezTo>
                  <a:cubicBezTo>
                    <a:pt x="27" y="41"/>
                    <a:pt x="28" y="40"/>
                    <a:pt x="30" y="39"/>
                  </a:cubicBezTo>
                  <a:cubicBezTo>
                    <a:pt x="31" y="38"/>
                    <a:pt x="32" y="36"/>
                    <a:pt x="33" y="34"/>
                  </a:cubicBezTo>
                  <a:close/>
                  <a:moveTo>
                    <a:pt x="34" y="21"/>
                  </a:moveTo>
                  <a:cubicBezTo>
                    <a:pt x="34" y="17"/>
                    <a:pt x="33" y="14"/>
                    <a:pt x="31" y="12"/>
                  </a:cubicBezTo>
                  <a:cubicBezTo>
                    <a:pt x="29" y="11"/>
                    <a:pt x="27" y="10"/>
                    <a:pt x="24" y="10"/>
                  </a:cubicBezTo>
                  <a:cubicBezTo>
                    <a:pt x="21" y="10"/>
                    <a:pt x="19" y="11"/>
                    <a:pt x="17" y="13"/>
                  </a:cubicBezTo>
                  <a:cubicBezTo>
                    <a:pt x="15" y="15"/>
                    <a:pt x="14" y="17"/>
                    <a:pt x="14" y="21"/>
                  </a:cubicBezTo>
                  <a:lnTo>
                    <a:pt x="3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14" name="Group 65"/>
          <p:cNvGrpSpPr/>
          <p:nvPr/>
        </p:nvGrpSpPr>
        <p:grpSpPr>
          <a:xfrm>
            <a:off x="6896904" y="3211915"/>
            <a:ext cx="572668" cy="568548"/>
            <a:chOff x="7454900" y="1990725"/>
            <a:chExt cx="441325" cy="438150"/>
          </a:xfrm>
          <a:solidFill>
            <a:schemeClr val="bg1">
              <a:lumMod val="95000"/>
            </a:schemeClr>
          </a:solidFill>
        </p:grpSpPr>
        <p:sp>
          <p:nvSpPr>
            <p:cNvPr id="215" name="Freeform 66"/>
            <p:cNvSpPr>
              <a:spLocks noEditPoints="1"/>
            </p:cNvSpPr>
            <p:nvPr/>
          </p:nvSpPr>
          <p:spPr bwMode="auto">
            <a:xfrm>
              <a:off x="7620000" y="2162175"/>
              <a:ext cx="276225" cy="266700"/>
            </a:xfrm>
            <a:custGeom>
              <a:avLst/>
              <a:gdLst>
                <a:gd name="T0" fmla="*/ 68 w 74"/>
                <a:gd name="T1" fmla="*/ 27 h 71"/>
                <a:gd name="T2" fmla="*/ 68 w 74"/>
                <a:gd name="T3" fmla="*/ 27 h 71"/>
                <a:gd name="T4" fmla="*/ 74 w 74"/>
                <a:gd name="T5" fmla="*/ 21 h 71"/>
                <a:gd name="T6" fmla="*/ 68 w 74"/>
                <a:gd name="T7" fmla="*/ 15 h 71"/>
                <a:gd name="T8" fmla="*/ 50 w 74"/>
                <a:gd name="T9" fmla="*/ 0 h 71"/>
                <a:gd name="T10" fmla="*/ 24 w 74"/>
                <a:gd name="T11" fmla="*/ 0 h 71"/>
                <a:gd name="T12" fmla="*/ 6 w 74"/>
                <a:gd name="T13" fmla="*/ 15 h 71"/>
                <a:gd name="T14" fmla="*/ 0 w 74"/>
                <a:gd name="T15" fmla="*/ 21 h 71"/>
                <a:gd name="T16" fmla="*/ 6 w 74"/>
                <a:gd name="T17" fmla="*/ 27 h 71"/>
                <a:gd name="T18" fmla="*/ 6 w 74"/>
                <a:gd name="T19" fmla="*/ 27 h 71"/>
                <a:gd name="T20" fmla="*/ 0 w 74"/>
                <a:gd name="T21" fmla="*/ 36 h 71"/>
                <a:gd name="T22" fmla="*/ 0 w 74"/>
                <a:gd name="T23" fmla="*/ 48 h 71"/>
                <a:gd name="T24" fmla="*/ 6 w 74"/>
                <a:gd name="T25" fmla="*/ 60 h 71"/>
                <a:gd name="T26" fmla="*/ 6 w 74"/>
                <a:gd name="T27" fmla="*/ 63 h 71"/>
                <a:gd name="T28" fmla="*/ 14 w 74"/>
                <a:gd name="T29" fmla="*/ 71 h 71"/>
                <a:gd name="T30" fmla="*/ 17 w 74"/>
                <a:gd name="T31" fmla="*/ 71 h 71"/>
                <a:gd name="T32" fmla="*/ 26 w 74"/>
                <a:gd name="T33" fmla="*/ 63 h 71"/>
                <a:gd name="T34" fmla="*/ 26 w 74"/>
                <a:gd name="T35" fmla="*/ 63 h 71"/>
                <a:gd name="T36" fmla="*/ 48 w 74"/>
                <a:gd name="T37" fmla="*/ 63 h 71"/>
                <a:gd name="T38" fmla="*/ 48 w 74"/>
                <a:gd name="T39" fmla="*/ 63 h 71"/>
                <a:gd name="T40" fmla="*/ 57 w 74"/>
                <a:gd name="T41" fmla="*/ 71 h 71"/>
                <a:gd name="T42" fmla="*/ 60 w 74"/>
                <a:gd name="T43" fmla="*/ 71 h 71"/>
                <a:gd name="T44" fmla="*/ 68 w 74"/>
                <a:gd name="T45" fmla="*/ 63 h 71"/>
                <a:gd name="T46" fmla="*/ 68 w 74"/>
                <a:gd name="T47" fmla="*/ 60 h 71"/>
                <a:gd name="T48" fmla="*/ 74 w 74"/>
                <a:gd name="T49" fmla="*/ 48 h 71"/>
                <a:gd name="T50" fmla="*/ 74 w 74"/>
                <a:gd name="T51" fmla="*/ 36 h 71"/>
                <a:gd name="T52" fmla="*/ 68 w 74"/>
                <a:gd name="T53" fmla="*/ 27 h 71"/>
                <a:gd name="T54" fmla="*/ 16 w 74"/>
                <a:gd name="T55" fmla="*/ 53 h 71"/>
                <a:gd name="T56" fmla="*/ 9 w 74"/>
                <a:gd name="T57" fmla="*/ 46 h 71"/>
                <a:gd name="T58" fmla="*/ 16 w 74"/>
                <a:gd name="T59" fmla="*/ 39 h 71"/>
                <a:gd name="T60" fmla="*/ 23 w 74"/>
                <a:gd name="T61" fmla="*/ 46 h 71"/>
                <a:gd name="T62" fmla="*/ 16 w 74"/>
                <a:gd name="T63" fmla="*/ 53 h 71"/>
                <a:gd name="T64" fmla="*/ 21 w 74"/>
                <a:gd name="T65" fmla="*/ 25 h 71"/>
                <a:gd name="T66" fmla="*/ 16 w 74"/>
                <a:gd name="T67" fmla="*/ 25 h 71"/>
                <a:gd name="T68" fmla="*/ 12 w 74"/>
                <a:gd name="T69" fmla="*/ 21 h 71"/>
                <a:gd name="T70" fmla="*/ 12 w 74"/>
                <a:gd name="T71" fmla="*/ 16 h 71"/>
                <a:gd name="T72" fmla="*/ 21 w 74"/>
                <a:gd name="T73" fmla="*/ 6 h 71"/>
                <a:gd name="T74" fmla="*/ 53 w 74"/>
                <a:gd name="T75" fmla="*/ 6 h 71"/>
                <a:gd name="T76" fmla="*/ 62 w 74"/>
                <a:gd name="T77" fmla="*/ 16 h 71"/>
                <a:gd name="T78" fmla="*/ 62 w 74"/>
                <a:gd name="T79" fmla="*/ 21 h 71"/>
                <a:gd name="T80" fmla="*/ 58 w 74"/>
                <a:gd name="T81" fmla="*/ 25 h 71"/>
                <a:gd name="T82" fmla="*/ 53 w 74"/>
                <a:gd name="T83" fmla="*/ 25 h 71"/>
                <a:gd name="T84" fmla="*/ 21 w 74"/>
                <a:gd name="T85" fmla="*/ 25 h 71"/>
                <a:gd name="T86" fmla="*/ 58 w 74"/>
                <a:gd name="T87" fmla="*/ 53 h 71"/>
                <a:gd name="T88" fmla="*/ 51 w 74"/>
                <a:gd name="T89" fmla="*/ 46 h 71"/>
                <a:gd name="T90" fmla="*/ 58 w 74"/>
                <a:gd name="T91" fmla="*/ 39 h 71"/>
                <a:gd name="T92" fmla="*/ 65 w 74"/>
                <a:gd name="T93" fmla="*/ 46 h 71"/>
                <a:gd name="T94" fmla="*/ 58 w 74"/>
                <a:gd name="T95" fmla="*/ 5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71">
                  <a:moveTo>
                    <a:pt x="68" y="27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71" y="27"/>
                    <a:pt x="74" y="24"/>
                    <a:pt x="74" y="21"/>
                  </a:cubicBezTo>
                  <a:cubicBezTo>
                    <a:pt x="74" y="18"/>
                    <a:pt x="71" y="15"/>
                    <a:pt x="68" y="15"/>
                  </a:cubicBezTo>
                  <a:cubicBezTo>
                    <a:pt x="68" y="7"/>
                    <a:pt x="60" y="0"/>
                    <a:pt x="5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4" y="0"/>
                    <a:pt x="6" y="7"/>
                    <a:pt x="6" y="15"/>
                  </a:cubicBezTo>
                  <a:cubicBezTo>
                    <a:pt x="3" y="15"/>
                    <a:pt x="0" y="18"/>
                    <a:pt x="0" y="21"/>
                  </a:cubicBezTo>
                  <a:cubicBezTo>
                    <a:pt x="0" y="24"/>
                    <a:pt x="3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30"/>
                    <a:pt x="0" y="33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3" y="57"/>
                    <a:pt x="6" y="60"/>
                  </a:cubicBezTo>
                  <a:cubicBezTo>
                    <a:pt x="6" y="63"/>
                    <a:pt x="6" y="62"/>
                    <a:pt x="6" y="63"/>
                  </a:cubicBezTo>
                  <a:cubicBezTo>
                    <a:pt x="6" y="68"/>
                    <a:pt x="10" y="71"/>
                    <a:pt x="14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22" y="71"/>
                    <a:pt x="26" y="68"/>
                    <a:pt x="26" y="63"/>
                  </a:cubicBezTo>
                  <a:cubicBezTo>
                    <a:pt x="26" y="62"/>
                    <a:pt x="26" y="64"/>
                    <a:pt x="26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4"/>
                    <a:pt x="48" y="62"/>
                    <a:pt x="48" y="63"/>
                  </a:cubicBezTo>
                  <a:cubicBezTo>
                    <a:pt x="48" y="68"/>
                    <a:pt x="52" y="71"/>
                    <a:pt x="57" y="71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4" y="71"/>
                    <a:pt x="68" y="68"/>
                    <a:pt x="68" y="63"/>
                  </a:cubicBezTo>
                  <a:cubicBezTo>
                    <a:pt x="68" y="62"/>
                    <a:pt x="68" y="63"/>
                    <a:pt x="68" y="60"/>
                  </a:cubicBezTo>
                  <a:cubicBezTo>
                    <a:pt x="72" y="57"/>
                    <a:pt x="74" y="53"/>
                    <a:pt x="74" y="48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3"/>
                    <a:pt x="71" y="30"/>
                    <a:pt x="68" y="27"/>
                  </a:cubicBezTo>
                  <a:close/>
                  <a:moveTo>
                    <a:pt x="16" y="53"/>
                  </a:moveTo>
                  <a:cubicBezTo>
                    <a:pt x="13" y="53"/>
                    <a:pt x="9" y="50"/>
                    <a:pt x="9" y="46"/>
                  </a:cubicBezTo>
                  <a:cubicBezTo>
                    <a:pt x="9" y="42"/>
                    <a:pt x="13" y="39"/>
                    <a:pt x="16" y="39"/>
                  </a:cubicBezTo>
                  <a:cubicBezTo>
                    <a:pt x="20" y="39"/>
                    <a:pt x="23" y="42"/>
                    <a:pt x="23" y="46"/>
                  </a:cubicBezTo>
                  <a:cubicBezTo>
                    <a:pt x="23" y="50"/>
                    <a:pt x="20" y="53"/>
                    <a:pt x="16" y="53"/>
                  </a:cubicBezTo>
                  <a:close/>
                  <a:moveTo>
                    <a:pt x="21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4" y="25"/>
                    <a:pt x="12" y="23"/>
                    <a:pt x="12" y="2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6" y="6"/>
                    <a:pt x="21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8" y="6"/>
                    <a:pt x="62" y="10"/>
                    <a:pt x="62" y="16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3"/>
                    <a:pt x="60" y="25"/>
                    <a:pt x="58" y="25"/>
                  </a:cubicBezTo>
                  <a:cubicBezTo>
                    <a:pt x="53" y="25"/>
                    <a:pt x="53" y="25"/>
                    <a:pt x="53" y="25"/>
                  </a:cubicBezTo>
                  <a:lnTo>
                    <a:pt x="21" y="25"/>
                  </a:lnTo>
                  <a:close/>
                  <a:moveTo>
                    <a:pt x="58" y="53"/>
                  </a:moveTo>
                  <a:cubicBezTo>
                    <a:pt x="54" y="53"/>
                    <a:pt x="51" y="50"/>
                    <a:pt x="51" y="46"/>
                  </a:cubicBezTo>
                  <a:cubicBezTo>
                    <a:pt x="51" y="42"/>
                    <a:pt x="54" y="39"/>
                    <a:pt x="58" y="39"/>
                  </a:cubicBezTo>
                  <a:cubicBezTo>
                    <a:pt x="62" y="39"/>
                    <a:pt x="65" y="42"/>
                    <a:pt x="65" y="46"/>
                  </a:cubicBezTo>
                  <a:cubicBezTo>
                    <a:pt x="65" y="50"/>
                    <a:pt x="62" y="53"/>
                    <a:pt x="5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6" name="Rectangle 67"/>
            <p:cNvSpPr>
              <a:spLocks noChangeArrowheads="1"/>
            </p:cNvSpPr>
            <p:nvPr/>
          </p:nvSpPr>
          <p:spPr bwMode="auto">
            <a:xfrm>
              <a:off x="7454900" y="2263775"/>
              <a:ext cx="134938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7" name="Freeform 68"/>
            <p:cNvSpPr/>
            <p:nvPr/>
          </p:nvSpPr>
          <p:spPr bwMode="auto">
            <a:xfrm>
              <a:off x="7454900" y="2365375"/>
              <a:ext cx="134938" cy="63500"/>
            </a:xfrm>
            <a:custGeom>
              <a:avLst/>
              <a:gdLst>
                <a:gd name="T0" fmla="*/ 0 w 36"/>
                <a:gd name="T1" fmla="*/ 5 h 17"/>
                <a:gd name="T2" fmla="*/ 13 w 36"/>
                <a:gd name="T3" fmla="*/ 17 h 17"/>
                <a:gd name="T4" fmla="*/ 24 w 36"/>
                <a:gd name="T5" fmla="*/ 17 h 17"/>
                <a:gd name="T6" fmla="*/ 36 w 36"/>
                <a:gd name="T7" fmla="*/ 5 h 17"/>
                <a:gd name="T8" fmla="*/ 36 w 36"/>
                <a:gd name="T9" fmla="*/ 0 h 17"/>
                <a:gd name="T10" fmla="*/ 0 w 36"/>
                <a:gd name="T11" fmla="*/ 0 h 17"/>
                <a:gd name="T12" fmla="*/ 0 w 36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7">
                  <a:moveTo>
                    <a:pt x="0" y="5"/>
                  </a:moveTo>
                  <a:cubicBezTo>
                    <a:pt x="0" y="12"/>
                    <a:pt x="6" y="17"/>
                    <a:pt x="1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31" y="17"/>
                    <a:pt x="36" y="12"/>
                    <a:pt x="36" y="5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8" name="Freeform 69"/>
            <p:cNvSpPr/>
            <p:nvPr/>
          </p:nvSpPr>
          <p:spPr bwMode="auto">
            <a:xfrm>
              <a:off x="7454900" y="2128838"/>
              <a:ext cx="134938" cy="101600"/>
            </a:xfrm>
            <a:custGeom>
              <a:avLst/>
              <a:gdLst>
                <a:gd name="T0" fmla="*/ 24 w 36"/>
                <a:gd name="T1" fmla="*/ 9 h 27"/>
                <a:gd name="T2" fmla="*/ 23 w 36"/>
                <a:gd name="T3" fmla="*/ 9 h 27"/>
                <a:gd name="T4" fmla="*/ 23 w 36"/>
                <a:gd name="T5" fmla="*/ 4 h 27"/>
                <a:gd name="T6" fmla="*/ 18 w 36"/>
                <a:gd name="T7" fmla="*/ 0 h 27"/>
                <a:gd name="T8" fmla="*/ 14 w 36"/>
                <a:gd name="T9" fmla="*/ 4 h 27"/>
                <a:gd name="T10" fmla="*/ 14 w 36"/>
                <a:gd name="T11" fmla="*/ 9 h 27"/>
                <a:gd name="T12" fmla="*/ 13 w 36"/>
                <a:gd name="T13" fmla="*/ 9 h 27"/>
                <a:gd name="T14" fmla="*/ 0 w 36"/>
                <a:gd name="T15" fmla="*/ 21 h 27"/>
                <a:gd name="T16" fmla="*/ 0 w 36"/>
                <a:gd name="T17" fmla="*/ 27 h 27"/>
                <a:gd name="T18" fmla="*/ 36 w 36"/>
                <a:gd name="T19" fmla="*/ 27 h 27"/>
                <a:gd name="T20" fmla="*/ 36 w 36"/>
                <a:gd name="T21" fmla="*/ 21 h 27"/>
                <a:gd name="T22" fmla="*/ 24 w 36"/>
                <a:gd name="T23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27">
                  <a:moveTo>
                    <a:pt x="24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6" y="9"/>
                    <a:pt x="0" y="14"/>
                    <a:pt x="0" y="2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14"/>
                    <a:pt x="31" y="9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9" name="Rectangle 70"/>
            <p:cNvSpPr>
              <a:spLocks noChangeArrowheads="1"/>
            </p:cNvSpPr>
            <p:nvPr/>
          </p:nvSpPr>
          <p:spPr bwMode="auto">
            <a:xfrm>
              <a:off x="7691438" y="1990725"/>
              <a:ext cx="66675" cy="138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0" name="Freeform 71"/>
            <p:cNvSpPr/>
            <p:nvPr/>
          </p:nvSpPr>
          <p:spPr bwMode="auto">
            <a:xfrm>
              <a:off x="7585075" y="1990725"/>
              <a:ext cx="68263" cy="138113"/>
            </a:xfrm>
            <a:custGeom>
              <a:avLst/>
              <a:gdLst>
                <a:gd name="T0" fmla="*/ 13 w 18"/>
                <a:gd name="T1" fmla="*/ 0 h 37"/>
                <a:gd name="T2" fmla="*/ 0 w 18"/>
                <a:gd name="T3" fmla="*/ 12 h 37"/>
                <a:gd name="T4" fmla="*/ 0 w 18"/>
                <a:gd name="T5" fmla="*/ 24 h 37"/>
                <a:gd name="T6" fmla="*/ 13 w 18"/>
                <a:gd name="T7" fmla="*/ 37 h 37"/>
                <a:gd name="T8" fmla="*/ 18 w 18"/>
                <a:gd name="T9" fmla="*/ 37 h 37"/>
                <a:gd name="T10" fmla="*/ 18 w 18"/>
                <a:gd name="T11" fmla="*/ 0 h 37"/>
                <a:gd name="T12" fmla="*/ 13 w 18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7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6" y="37"/>
                    <a:pt x="1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1" name="Freeform 72"/>
            <p:cNvSpPr/>
            <p:nvPr/>
          </p:nvSpPr>
          <p:spPr bwMode="auto">
            <a:xfrm>
              <a:off x="7791450" y="1990725"/>
              <a:ext cx="104775" cy="138113"/>
            </a:xfrm>
            <a:custGeom>
              <a:avLst/>
              <a:gdLst>
                <a:gd name="T0" fmla="*/ 19 w 28"/>
                <a:gd name="T1" fmla="*/ 24 h 37"/>
                <a:gd name="T2" fmla="*/ 19 w 28"/>
                <a:gd name="T3" fmla="*/ 23 h 37"/>
                <a:gd name="T4" fmla="*/ 23 w 28"/>
                <a:gd name="T5" fmla="*/ 23 h 37"/>
                <a:gd name="T6" fmla="*/ 28 w 28"/>
                <a:gd name="T7" fmla="*/ 18 h 37"/>
                <a:gd name="T8" fmla="*/ 23 w 28"/>
                <a:gd name="T9" fmla="*/ 14 h 37"/>
                <a:gd name="T10" fmla="*/ 19 w 28"/>
                <a:gd name="T11" fmla="*/ 14 h 37"/>
                <a:gd name="T12" fmla="*/ 19 w 28"/>
                <a:gd name="T13" fmla="*/ 12 h 37"/>
                <a:gd name="T14" fmla="*/ 6 w 28"/>
                <a:gd name="T15" fmla="*/ 0 h 37"/>
                <a:gd name="T16" fmla="*/ 0 w 28"/>
                <a:gd name="T17" fmla="*/ 0 h 37"/>
                <a:gd name="T18" fmla="*/ 0 w 28"/>
                <a:gd name="T19" fmla="*/ 37 h 37"/>
                <a:gd name="T20" fmla="*/ 6 w 28"/>
                <a:gd name="T21" fmla="*/ 37 h 37"/>
                <a:gd name="T22" fmla="*/ 19 w 28"/>
                <a:gd name="T23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7">
                  <a:moveTo>
                    <a:pt x="19" y="24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6" y="23"/>
                    <a:pt x="28" y="21"/>
                    <a:pt x="28" y="18"/>
                  </a:cubicBezTo>
                  <a:cubicBezTo>
                    <a:pt x="28" y="16"/>
                    <a:pt x="26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5"/>
                    <a:pt x="13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3" y="37"/>
                    <a:pt x="19" y="31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22" name="TextBox 76"/>
          <p:cNvSpPr txBox="1"/>
          <p:nvPr/>
        </p:nvSpPr>
        <p:spPr>
          <a:xfrm>
            <a:off x="7890380" y="4719030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3" name="文本框 222"/>
          <p:cNvSpPr txBox="1"/>
          <p:nvPr/>
        </p:nvSpPr>
        <p:spPr>
          <a:xfrm>
            <a:off x="7890379" y="5042984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4" name="TextBox 76"/>
          <p:cNvSpPr txBox="1"/>
          <p:nvPr/>
        </p:nvSpPr>
        <p:spPr>
          <a:xfrm>
            <a:off x="7890380" y="3032119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5" name="文本框 224"/>
          <p:cNvSpPr txBox="1"/>
          <p:nvPr/>
        </p:nvSpPr>
        <p:spPr>
          <a:xfrm>
            <a:off x="7890379" y="3356073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6" name="TextBox 76"/>
          <p:cNvSpPr txBox="1"/>
          <p:nvPr/>
        </p:nvSpPr>
        <p:spPr>
          <a:xfrm>
            <a:off x="7890380" y="1598332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7" name="文本框 226"/>
          <p:cNvSpPr txBox="1"/>
          <p:nvPr/>
        </p:nvSpPr>
        <p:spPr>
          <a:xfrm>
            <a:off x="7890379" y="1922286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8" name="TextBox 76"/>
          <p:cNvSpPr txBox="1"/>
          <p:nvPr/>
        </p:nvSpPr>
        <p:spPr>
          <a:xfrm>
            <a:off x="2578136" y="4719030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29" name="文本框 228"/>
          <p:cNvSpPr txBox="1"/>
          <p:nvPr/>
        </p:nvSpPr>
        <p:spPr>
          <a:xfrm>
            <a:off x="1640807" y="5042984"/>
            <a:ext cx="248762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30" name="TextBox 76"/>
          <p:cNvSpPr txBox="1"/>
          <p:nvPr/>
        </p:nvSpPr>
        <p:spPr>
          <a:xfrm>
            <a:off x="2578136" y="3032119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31" name="文本框 230"/>
          <p:cNvSpPr txBox="1"/>
          <p:nvPr/>
        </p:nvSpPr>
        <p:spPr>
          <a:xfrm>
            <a:off x="1640807" y="3356073"/>
            <a:ext cx="248762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32" name="TextBox 76"/>
          <p:cNvSpPr txBox="1"/>
          <p:nvPr/>
        </p:nvSpPr>
        <p:spPr>
          <a:xfrm>
            <a:off x="2578136" y="1598332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233" name="文本框 232"/>
          <p:cNvSpPr txBox="1"/>
          <p:nvPr/>
        </p:nvSpPr>
        <p:spPr>
          <a:xfrm>
            <a:off x="1640807" y="1922286"/>
            <a:ext cx="2487627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grpSp>
        <p:nvGrpSpPr>
          <p:cNvPr id="127" name="组合 126"/>
          <p:cNvGrpSpPr/>
          <p:nvPr/>
        </p:nvGrpSpPr>
        <p:grpSpPr>
          <a:xfrm>
            <a:off x="1274201" y="2779696"/>
            <a:ext cx="1585382" cy="2106593"/>
            <a:chOff x="405276" y="3528139"/>
            <a:chExt cx="1585382" cy="2106593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>
              <a:off x="791149" y="3664282"/>
              <a:ext cx="653326" cy="375401"/>
            </a:xfrm>
            <a:custGeom>
              <a:avLst/>
              <a:gdLst>
                <a:gd name="T0" fmla="*/ 13 w 342"/>
                <a:gd name="T1" fmla="*/ 102 h 197"/>
                <a:gd name="T2" fmla="*/ 10 w 342"/>
                <a:gd name="T3" fmla="*/ 96 h 197"/>
                <a:gd name="T4" fmla="*/ 0 w 342"/>
                <a:gd name="T5" fmla="*/ 99 h 197"/>
                <a:gd name="T6" fmla="*/ 40 w 342"/>
                <a:gd name="T7" fmla="*/ 178 h 197"/>
                <a:gd name="T8" fmla="*/ 63 w 342"/>
                <a:gd name="T9" fmla="*/ 194 h 197"/>
                <a:gd name="T10" fmla="*/ 72 w 342"/>
                <a:gd name="T11" fmla="*/ 174 h 197"/>
                <a:gd name="T12" fmla="*/ 71 w 342"/>
                <a:gd name="T13" fmla="*/ 88 h 197"/>
                <a:gd name="T14" fmla="*/ 52 w 342"/>
                <a:gd name="T15" fmla="*/ 10 h 197"/>
                <a:gd name="T16" fmla="*/ 89 w 342"/>
                <a:gd name="T17" fmla="*/ 9 h 197"/>
                <a:gd name="T18" fmla="*/ 143 w 342"/>
                <a:gd name="T19" fmla="*/ 17 h 197"/>
                <a:gd name="T20" fmla="*/ 236 w 342"/>
                <a:gd name="T21" fmla="*/ 27 h 197"/>
                <a:gd name="T22" fmla="*/ 287 w 342"/>
                <a:gd name="T23" fmla="*/ 30 h 197"/>
                <a:gd name="T24" fmla="*/ 306 w 342"/>
                <a:gd name="T25" fmla="*/ 31 h 197"/>
                <a:gd name="T26" fmla="*/ 330 w 342"/>
                <a:gd name="T27" fmla="*/ 35 h 197"/>
                <a:gd name="T28" fmla="*/ 339 w 342"/>
                <a:gd name="T29" fmla="*/ 34 h 197"/>
                <a:gd name="T30" fmla="*/ 342 w 342"/>
                <a:gd name="T31" fmla="*/ 32 h 197"/>
                <a:gd name="T32" fmla="*/ 341 w 342"/>
                <a:gd name="T33" fmla="*/ 30 h 197"/>
                <a:gd name="T34" fmla="*/ 268 w 342"/>
                <a:gd name="T35" fmla="*/ 25 h 197"/>
                <a:gd name="T36" fmla="*/ 160 w 342"/>
                <a:gd name="T37" fmla="*/ 14 h 197"/>
                <a:gd name="T38" fmla="*/ 74 w 342"/>
                <a:gd name="T39" fmla="*/ 1 h 197"/>
                <a:gd name="T40" fmla="*/ 45 w 342"/>
                <a:gd name="T41" fmla="*/ 5 h 197"/>
                <a:gd name="T42" fmla="*/ 51 w 342"/>
                <a:gd name="T43" fmla="*/ 44 h 197"/>
                <a:gd name="T44" fmla="*/ 64 w 342"/>
                <a:gd name="T45" fmla="*/ 135 h 197"/>
                <a:gd name="T46" fmla="*/ 62 w 342"/>
                <a:gd name="T47" fmla="*/ 173 h 197"/>
                <a:gd name="T48" fmla="*/ 60 w 342"/>
                <a:gd name="T49" fmla="*/ 188 h 197"/>
                <a:gd name="T50" fmla="*/ 50 w 342"/>
                <a:gd name="T51" fmla="*/ 176 h 197"/>
                <a:gd name="T52" fmla="*/ 10 w 342"/>
                <a:gd name="T53" fmla="*/ 96 h 197"/>
                <a:gd name="T54" fmla="*/ 0 w 342"/>
                <a:gd name="T55" fmla="*/ 99 h 197"/>
                <a:gd name="T56" fmla="*/ 3 w 342"/>
                <a:gd name="T57" fmla="*/ 104 h 197"/>
                <a:gd name="T58" fmla="*/ 13 w 342"/>
                <a:gd name="T59" fmla="*/ 10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2" h="197">
                  <a:moveTo>
                    <a:pt x="13" y="102"/>
                  </a:moveTo>
                  <a:cubicBezTo>
                    <a:pt x="11" y="100"/>
                    <a:pt x="10" y="98"/>
                    <a:pt x="10" y="96"/>
                  </a:cubicBezTo>
                  <a:cubicBezTo>
                    <a:pt x="9" y="94"/>
                    <a:pt x="0" y="96"/>
                    <a:pt x="0" y="99"/>
                  </a:cubicBezTo>
                  <a:cubicBezTo>
                    <a:pt x="2" y="127"/>
                    <a:pt x="28" y="154"/>
                    <a:pt x="40" y="178"/>
                  </a:cubicBezTo>
                  <a:cubicBezTo>
                    <a:pt x="45" y="187"/>
                    <a:pt x="51" y="197"/>
                    <a:pt x="63" y="194"/>
                  </a:cubicBezTo>
                  <a:cubicBezTo>
                    <a:pt x="71" y="192"/>
                    <a:pt x="71" y="181"/>
                    <a:pt x="72" y="174"/>
                  </a:cubicBezTo>
                  <a:cubicBezTo>
                    <a:pt x="74" y="146"/>
                    <a:pt x="74" y="117"/>
                    <a:pt x="71" y="88"/>
                  </a:cubicBezTo>
                  <a:cubicBezTo>
                    <a:pt x="68" y="61"/>
                    <a:pt x="58" y="36"/>
                    <a:pt x="52" y="10"/>
                  </a:cubicBezTo>
                  <a:cubicBezTo>
                    <a:pt x="50" y="0"/>
                    <a:pt x="84" y="8"/>
                    <a:pt x="89" y="9"/>
                  </a:cubicBezTo>
                  <a:cubicBezTo>
                    <a:pt x="107" y="12"/>
                    <a:pt x="125" y="14"/>
                    <a:pt x="143" y="17"/>
                  </a:cubicBezTo>
                  <a:cubicBezTo>
                    <a:pt x="174" y="21"/>
                    <a:pt x="205" y="24"/>
                    <a:pt x="236" y="27"/>
                  </a:cubicBezTo>
                  <a:cubicBezTo>
                    <a:pt x="253" y="28"/>
                    <a:pt x="270" y="29"/>
                    <a:pt x="287" y="30"/>
                  </a:cubicBezTo>
                  <a:cubicBezTo>
                    <a:pt x="293" y="31"/>
                    <a:pt x="300" y="31"/>
                    <a:pt x="306" y="31"/>
                  </a:cubicBezTo>
                  <a:cubicBezTo>
                    <a:pt x="305" y="31"/>
                    <a:pt x="337" y="29"/>
                    <a:pt x="330" y="35"/>
                  </a:cubicBezTo>
                  <a:cubicBezTo>
                    <a:pt x="328" y="37"/>
                    <a:pt x="337" y="36"/>
                    <a:pt x="339" y="34"/>
                  </a:cubicBezTo>
                  <a:cubicBezTo>
                    <a:pt x="340" y="33"/>
                    <a:pt x="341" y="33"/>
                    <a:pt x="342" y="32"/>
                  </a:cubicBezTo>
                  <a:cubicBezTo>
                    <a:pt x="342" y="31"/>
                    <a:pt x="342" y="31"/>
                    <a:pt x="341" y="30"/>
                  </a:cubicBezTo>
                  <a:cubicBezTo>
                    <a:pt x="319" y="24"/>
                    <a:pt x="292" y="26"/>
                    <a:pt x="268" y="25"/>
                  </a:cubicBezTo>
                  <a:cubicBezTo>
                    <a:pt x="232" y="22"/>
                    <a:pt x="196" y="19"/>
                    <a:pt x="160" y="14"/>
                  </a:cubicBezTo>
                  <a:cubicBezTo>
                    <a:pt x="131" y="11"/>
                    <a:pt x="103" y="6"/>
                    <a:pt x="74" y="1"/>
                  </a:cubicBezTo>
                  <a:cubicBezTo>
                    <a:pt x="65" y="0"/>
                    <a:pt x="54" y="0"/>
                    <a:pt x="45" y="5"/>
                  </a:cubicBezTo>
                  <a:cubicBezTo>
                    <a:pt x="36" y="11"/>
                    <a:pt x="49" y="37"/>
                    <a:pt x="51" y="44"/>
                  </a:cubicBezTo>
                  <a:cubicBezTo>
                    <a:pt x="61" y="73"/>
                    <a:pt x="63" y="104"/>
                    <a:pt x="64" y="135"/>
                  </a:cubicBezTo>
                  <a:cubicBezTo>
                    <a:pt x="64" y="148"/>
                    <a:pt x="63" y="161"/>
                    <a:pt x="62" y="173"/>
                  </a:cubicBezTo>
                  <a:cubicBezTo>
                    <a:pt x="62" y="178"/>
                    <a:pt x="62" y="183"/>
                    <a:pt x="60" y="188"/>
                  </a:cubicBezTo>
                  <a:cubicBezTo>
                    <a:pt x="59" y="195"/>
                    <a:pt x="52" y="179"/>
                    <a:pt x="50" y="176"/>
                  </a:cubicBezTo>
                  <a:cubicBezTo>
                    <a:pt x="36" y="154"/>
                    <a:pt x="12" y="122"/>
                    <a:pt x="10" y="96"/>
                  </a:cubicBezTo>
                  <a:cubicBezTo>
                    <a:pt x="7" y="97"/>
                    <a:pt x="3" y="98"/>
                    <a:pt x="0" y="99"/>
                  </a:cubicBezTo>
                  <a:cubicBezTo>
                    <a:pt x="1" y="101"/>
                    <a:pt x="2" y="102"/>
                    <a:pt x="3" y="104"/>
                  </a:cubicBezTo>
                  <a:cubicBezTo>
                    <a:pt x="4" y="106"/>
                    <a:pt x="13" y="103"/>
                    <a:pt x="13" y="1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994961" y="3814926"/>
              <a:ext cx="143393" cy="153866"/>
            </a:xfrm>
            <a:custGeom>
              <a:avLst/>
              <a:gdLst>
                <a:gd name="T0" fmla="*/ 15 w 75"/>
                <a:gd name="T1" fmla="*/ 24 h 81"/>
                <a:gd name="T2" fmla="*/ 35 w 75"/>
                <a:gd name="T3" fmla="*/ 19 h 81"/>
                <a:gd name="T4" fmla="*/ 31 w 75"/>
                <a:gd name="T5" fmla="*/ 33 h 81"/>
                <a:gd name="T6" fmla="*/ 15 w 75"/>
                <a:gd name="T7" fmla="*/ 57 h 81"/>
                <a:gd name="T8" fmla="*/ 64 w 75"/>
                <a:gd name="T9" fmla="*/ 79 h 81"/>
                <a:gd name="T10" fmla="*/ 68 w 75"/>
                <a:gd name="T11" fmla="*/ 76 h 81"/>
                <a:gd name="T12" fmla="*/ 26 w 75"/>
                <a:gd name="T13" fmla="*/ 53 h 81"/>
                <a:gd name="T14" fmla="*/ 44 w 75"/>
                <a:gd name="T15" fmla="*/ 23 h 81"/>
                <a:gd name="T16" fmla="*/ 6 w 75"/>
                <a:gd name="T17" fmla="*/ 26 h 81"/>
                <a:gd name="T18" fmla="*/ 15 w 75"/>
                <a:gd name="T19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1">
                  <a:moveTo>
                    <a:pt x="15" y="24"/>
                  </a:moveTo>
                  <a:cubicBezTo>
                    <a:pt x="18" y="18"/>
                    <a:pt x="33" y="7"/>
                    <a:pt x="35" y="19"/>
                  </a:cubicBezTo>
                  <a:cubicBezTo>
                    <a:pt x="36" y="23"/>
                    <a:pt x="33" y="29"/>
                    <a:pt x="31" y="33"/>
                  </a:cubicBezTo>
                  <a:cubicBezTo>
                    <a:pt x="27" y="42"/>
                    <a:pt x="20" y="49"/>
                    <a:pt x="15" y="57"/>
                  </a:cubicBezTo>
                  <a:cubicBezTo>
                    <a:pt x="0" y="81"/>
                    <a:pt x="51" y="80"/>
                    <a:pt x="64" y="79"/>
                  </a:cubicBezTo>
                  <a:cubicBezTo>
                    <a:pt x="67" y="79"/>
                    <a:pt x="75" y="75"/>
                    <a:pt x="68" y="76"/>
                  </a:cubicBezTo>
                  <a:cubicBezTo>
                    <a:pt x="53" y="77"/>
                    <a:pt x="11" y="77"/>
                    <a:pt x="26" y="53"/>
                  </a:cubicBezTo>
                  <a:cubicBezTo>
                    <a:pt x="32" y="42"/>
                    <a:pt x="40" y="34"/>
                    <a:pt x="44" y="23"/>
                  </a:cubicBezTo>
                  <a:cubicBezTo>
                    <a:pt x="52" y="0"/>
                    <a:pt x="11" y="13"/>
                    <a:pt x="6" y="26"/>
                  </a:cubicBezTo>
                  <a:cubicBezTo>
                    <a:pt x="5" y="27"/>
                    <a:pt x="15" y="26"/>
                    <a:pt x="15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1135132" y="3872122"/>
              <a:ext cx="118420" cy="78141"/>
            </a:xfrm>
            <a:custGeom>
              <a:avLst/>
              <a:gdLst>
                <a:gd name="T0" fmla="*/ 51 w 62"/>
                <a:gd name="T1" fmla="*/ 5 h 41"/>
                <a:gd name="T2" fmla="*/ 36 w 62"/>
                <a:gd name="T3" fmla="*/ 20 h 41"/>
                <a:gd name="T4" fmla="*/ 11 w 62"/>
                <a:gd name="T5" fmla="*/ 34 h 41"/>
                <a:gd name="T6" fmla="*/ 6 w 62"/>
                <a:gd name="T7" fmla="*/ 40 h 41"/>
                <a:gd name="T8" fmla="*/ 36 w 62"/>
                <a:gd name="T9" fmla="*/ 28 h 41"/>
                <a:gd name="T10" fmla="*/ 61 w 62"/>
                <a:gd name="T11" fmla="*/ 4 h 41"/>
                <a:gd name="T12" fmla="*/ 51 w 62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1">
                  <a:moveTo>
                    <a:pt x="51" y="5"/>
                  </a:moveTo>
                  <a:cubicBezTo>
                    <a:pt x="49" y="12"/>
                    <a:pt x="42" y="16"/>
                    <a:pt x="36" y="20"/>
                  </a:cubicBezTo>
                  <a:cubicBezTo>
                    <a:pt x="29" y="25"/>
                    <a:pt x="22" y="36"/>
                    <a:pt x="11" y="34"/>
                  </a:cubicBezTo>
                  <a:cubicBezTo>
                    <a:pt x="8" y="34"/>
                    <a:pt x="0" y="39"/>
                    <a:pt x="6" y="40"/>
                  </a:cubicBezTo>
                  <a:cubicBezTo>
                    <a:pt x="18" y="41"/>
                    <a:pt x="27" y="36"/>
                    <a:pt x="36" y="28"/>
                  </a:cubicBezTo>
                  <a:cubicBezTo>
                    <a:pt x="45" y="21"/>
                    <a:pt x="58" y="15"/>
                    <a:pt x="61" y="4"/>
                  </a:cubicBezTo>
                  <a:cubicBezTo>
                    <a:pt x="62" y="0"/>
                    <a:pt x="52" y="2"/>
                    <a:pt x="5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1128687" y="3852788"/>
              <a:ext cx="107142" cy="93447"/>
            </a:xfrm>
            <a:custGeom>
              <a:avLst/>
              <a:gdLst>
                <a:gd name="T0" fmla="*/ 11 w 56"/>
                <a:gd name="T1" fmla="*/ 12 h 49"/>
                <a:gd name="T2" fmla="*/ 10 w 56"/>
                <a:gd name="T3" fmla="*/ 10 h 49"/>
                <a:gd name="T4" fmla="*/ 14 w 56"/>
                <a:gd name="T5" fmla="*/ 15 h 49"/>
                <a:gd name="T6" fmla="*/ 24 w 56"/>
                <a:gd name="T7" fmla="*/ 25 h 49"/>
                <a:gd name="T8" fmla="*/ 45 w 56"/>
                <a:gd name="T9" fmla="*/ 47 h 49"/>
                <a:gd name="T10" fmla="*/ 54 w 56"/>
                <a:gd name="T11" fmla="*/ 44 h 49"/>
                <a:gd name="T12" fmla="*/ 20 w 56"/>
                <a:gd name="T13" fmla="*/ 8 h 49"/>
                <a:gd name="T14" fmla="*/ 1 w 56"/>
                <a:gd name="T15" fmla="*/ 14 h 49"/>
                <a:gd name="T16" fmla="*/ 11 w 56"/>
                <a:gd name="T1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9">
                  <a:moveTo>
                    <a:pt x="11" y="12"/>
                  </a:moveTo>
                  <a:cubicBezTo>
                    <a:pt x="12" y="10"/>
                    <a:pt x="12" y="9"/>
                    <a:pt x="10" y="10"/>
                  </a:cubicBezTo>
                  <a:cubicBezTo>
                    <a:pt x="11" y="11"/>
                    <a:pt x="13" y="13"/>
                    <a:pt x="14" y="15"/>
                  </a:cubicBezTo>
                  <a:cubicBezTo>
                    <a:pt x="17" y="18"/>
                    <a:pt x="21" y="21"/>
                    <a:pt x="24" y="25"/>
                  </a:cubicBezTo>
                  <a:cubicBezTo>
                    <a:pt x="31" y="33"/>
                    <a:pt x="37" y="41"/>
                    <a:pt x="45" y="47"/>
                  </a:cubicBezTo>
                  <a:cubicBezTo>
                    <a:pt x="47" y="49"/>
                    <a:pt x="56" y="46"/>
                    <a:pt x="54" y="44"/>
                  </a:cubicBezTo>
                  <a:cubicBezTo>
                    <a:pt x="41" y="33"/>
                    <a:pt x="31" y="20"/>
                    <a:pt x="20" y="8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16"/>
                    <a:pt x="10" y="15"/>
                    <a:pt x="11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320415" y="3852788"/>
              <a:ext cx="33834" cy="100698"/>
            </a:xfrm>
            <a:custGeom>
              <a:avLst/>
              <a:gdLst>
                <a:gd name="T0" fmla="*/ 2 w 18"/>
                <a:gd name="T1" fmla="*/ 4 h 53"/>
                <a:gd name="T2" fmla="*/ 5 w 18"/>
                <a:gd name="T3" fmla="*/ 22 h 53"/>
                <a:gd name="T4" fmla="*/ 7 w 18"/>
                <a:gd name="T5" fmla="*/ 52 h 53"/>
                <a:gd name="T6" fmla="*/ 16 w 18"/>
                <a:gd name="T7" fmla="*/ 50 h 53"/>
                <a:gd name="T8" fmla="*/ 15 w 18"/>
                <a:gd name="T9" fmla="*/ 18 h 53"/>
                <a:gd name="T10" fmla="*/ 11 w 18"/>
                <a:gd name="T11" fmla="*/ 1 h 53"/>
                <a:gd name="T12" fmla="*/ 2 w 18"/>
                <a:gd name="T1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2" y="4"/>
                  </a:moveTo>
                  <a:cubicBezTo>
                    <a:pt x="7" y="8"/>
                    <a:pt x="6" y="16"/>
                    <a:pt x="5" y="22"/>
                  </a:cubicBezTo>
                  <a:cubicBezTo>
                    <a:pt x="5" y="32"/>
                    <a:pt x="8" y="42"/>
                    <a:pt x="7" y="52"/>
                  </a:cubicBezTo>
                  <a:cubicBezTo>
                    <a:pt x="7" y="53"/>
                    <a:pt x="16" y="52"/>
                    <a:pt x="16" y="50"/>
                  </a:cubicBezTo>
                  <a:cubicBezTo>
                    <a:pt x="18" y="39"/>
                    <a:pt x="15" y="29"/>
                    <a:pt x="15" y="18"/>
                  </a:cubicBezTo>
                  <a:cubicBezTo>
                    <a:pt x="15" y="12"/>
                    <a:pt x="16" y="5"/>
                    <a:pt x="11" y="1"/>
                  </a:cubicBezTo>
                  <a:cubicBezTo>
                    <a:pt x="9" y="0"/>
                    <a:pt x="0" y="3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1291414" y="3890650"/>
              <a:ext cx="107142" cy="38668"/>
            </a:xfrm>
            <a:custGeom>
              <a:avLst/>
              <a:gdLst>
                <a:gd name="T0" fmla="*/ 12 w 56"/>
                <a:gd name="T1" fmla="*/ 17 h 20"/>
                <a:gd name="T2" fmla="*/ 46 w 56"/>
                <a:gd name="T3" fmla="*/ 9 h 20"/>
                <a:gd name="T4" fmla="*/ 49 w 56"/>
                <a:gd name="T5" fmla="*/ 3 h 20"/>
                <a:gd name="T6" fmla="*/ 3 w 56"/>
                <a:gd name="T7" fmla="*/ 16 h 20"/>
                <a:gd name="T8" fmla="*/ 12 w 56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0">
                  <a:moveTo>
                    <a:pt x="12" y="17"/>
                  </a:moveTo>
                  <a:cubicBezTo>
                    <a:pt x="19" y="6"/>
                    <a:pt x="35" y="7"/>
                    <a:pt x="46" y="9"/>
                  </a:cubicBezTo>
                  <a:cubicBezTo>
                    <a:pt x="50" y="10"/>
                    <a:pt x="56" y="4"/>
                    <a:pt x="49" y="3"/>
                  </a:cubicBezTo>
                  <a:cubicBezTo>
                    <a:pt x="33" y="0"/>
                    <a:pt x="12" y="2"/>
                    <a:pt x="3" y="16"/>
                  </a:cubicBezTo>
                  <a:cubicBezTo>
                    <a:pt x="0" y="20"/>
                    <a:pt x="10" y="20"/>
                    <a:pt x="1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1426752" y="3841510"/>
              <a:ext cx="48335" cy="129698"/>
            </a:xfrm>
            <a:custGeom>
              <a:avLst/>
              <a:gdLst>
                <a:gd name="T0" fmla="*/ 11 w 25"/>
                <a:gd name="T1" fmla="*/ 35 h 68"/>
                <a:gd name="T2" fmla="*/ 21 w 25"/>
                <a:gd name="T3" fmla="*/ 5 h 68"/>
                <a:gd name="T4" fmla="*/ 12 w 25"/>
                <a:gd name="T5" fmla="*/ 6 h 68"/>
                <a:gd name="T6" fmla="*/ 13 w 25"/>
                <a:gd name="T7" fmla="*/ 31 h 68"/>
                <a:gd name="T8" fmla="*/ 11 w 25"/>
                <a:gd name="T9" fmla="*/ 64 h 68"/>
                <a:gd name="T10" fmla="*/ 20 w 25"/>
                <a:gd name="T11" fmla="*/ 63 h 68"/>
                <a:gd name="T12" fmla="*/ 23 w 25"/>
                <a:gd name="T13" fmla="*/ 30 h 68"/>
                <a:gd name="T14" fmla="*/ 22 w 25"/>
                <a:gd name="T15" fmla="*/ 3 h 68"/>
                <a:gd name="T16" fmla="*/ 12 w 25"/>
                <a:gd name="T17" fmla="*/ 4 h 68"/>
                <a:gd name="T18" fmla="*/ 1 w 25"/>
                <a:gd name="T19" fmla="*/ 36 h 68"/>
                <a:gd name="T20" fmla="*/ 11 w 25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68">
                  <a:moveTo>
                    <a:pt x="11" y="35"/>
                  </a:moveTo>
                  <a:cubicBezTo>
                    <a:pt x="14" y="25"/>
                    <a:pt x="16" y="15"/>
                    <a:pt x="21" y="5"/>
                  </a:cubicBezTo>
                  <a:cubicBezTo>
                    <a:pt x="18" y="5"/>
                    <a:pt x="15" y="5"/>
                    <a:pt x="12" y="6"/>
                  </a:cubicBezTo>
                  <a:cubicBezTo>
                    <a:pt x="15" y="14"/>
                    <a:pt x="13" y="23"/>
                    <a:pt x="13" y="31"/>
                  </a:cubicBezTo>
                  <a:cubicBezTo>
                    <a:pt x="14" y="42"/>
                    <a:pt x="14" y="53"/>
                    <a:pt x="11" y="64"/>
                  </a:cubicBezTo>
                  <a:cubicBezTo>
                    <a:pt x="9" y="68"/>
                    <a:pt x="19" y="67"/>
                    <a:pt x="20" y="63"/>
                  </a:cubicBezTo>
                  <a:cubicBezTo>
                    <a:pt x="24" y="52"/>
                    <a:pt x="23" y="41"/>
                    <a:pt x="23" y="30"/>
                  </a:cubicBezTo>
                  <a:cubicBezTo>
                    <a:pt x="23" y="21"/>
                    <a:pt x="25" y="12"/>
                    <a:pt x="22" y="3"/>
                  </a:cubicBezTo>
                  <a:cubicBezTo>
                    <a:pt x="21" y="0"/>
                    <a:pt x="14" y="2"/>
                    <a:pt x="12" y="4"/>
                  </a:cubicBezTo>
                  <a:cubicBezTo>
                    <a:pt x="7" y="14"/>
                    <a:pt x="5" y="26"/>
                    <a:pt x="1" y="36"/>
                  </a:cubicBezTo>
                  <a:cubicBezTo>
                    <a:pt x="0" y="40"/>
                    <a:pt x="9" y="39"/>
                    <a:pt x="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1226162" y="4650313"/>
              <a:ext cx="621102" cy="522822"/>
            </a:xfrm>
            <a:custGeom>
              <a:avLst/>
              <a:gdLst>
                <a:gd name="T0" fmla="*/ 84 w 325"/>
                <a:gd name="T1" fmla="*/ 6 h 274"/>
                <a:gd name="T2" fmla="*/ 45 w 325"/>
                <a:gd name="T3" fmla="*/ 205 h 274"/>
                <a:gd name="T4" fmla="*/ 234 w 325"/>
                <a:gd name="T5" fmla="*/ 225 h 274"/>
                <a:gd name="T6" fmla="*/ 231 w 325"/>
                <a:gd name="T7" fmla="*/ 24 h 274"/>
                <a:gd name="T8" fmla="*/ 36 w 325"/>
                <a:gd name="T9" fmla="*/ 64 h 274"/>
                <a:gd name="T10" fmla="*/ 44 w 325"/>
                <a:gd name="T11" fmla="*/ 63 h 274"/>
                <a:gd name="T12" fmla="*/ 241 w 325"/>
                <a:gd name="T13" fmla="*/ 37 h 274"/>
                <a:gd name="T14" fmla="*/ 240 w 325"/>
                <a:gd name="T15" fmla="*/ 213 h 274"/>
                <a:gd name="T16" fmla="*/ 45 w 325"/>
                <a:gd name="T17" fmla="*/ 187 h 274"/>
                <a:gd name="T18" fmla="*/ 88 w 325"/>
                <a:gd name="T19" fmla="*/ 8 h 274"/>
                <a:gd name="T20" fmla="*/ 84 w 325"/>
                <a:gd name="T21" fmla="*/ 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274">
                  <a:moveTo>
                    <a:pt x="84" y="6"/>
                  </a:moveTo>
                  <a:cubicBezTo>
                    <a:pt x="0" y="34"/>
                    <a:pt x="5" y="146"/>
                    <a:pt x="45" y="205"/>
                  </a:cubicBezTo>
                  <a:cubicBezTo>
                    <a:pt x="87" y="266"/>
                    <a:pt x="176" y="269"/>
                    <a:pt x="234" y="225"/>
                  </a:cubicBezTo>
                  <a:cubicBezTo>
                    <a:pt x="300" y="174"/>
                    <a:pt x="325" y="62"/>
                    <a:pt x="231" y="24"/>
                  </a:cubicBezTo>
                  <a:cubicBezTo>
                    <a:pt x="169" y="0"/>
                    <a:pt x="85" y="26"/>
                    <a:pt x="36" y="64"/>
                  </a:cubicBezTo>
                  <a:cubicBezTo>
                    <a:pt x="34" y="65"/>
                    <a:pt x="43" y="64"/>
                    <a:pt x="44" y="63"/>
                  </a:cubicBezTo>
                  <a:cubicBezTo>
                    <a:pt x="96" y="24"/>
                    <a:pt x="182" y="1"/>
                    <a:pt x="241" y="37"/>
                  </a:cubicBezTo>
                  <a:cubicBezTo>
                    <a:pt x="309" y="78"/>
                    <a:pt x="286" y="167"/>
                    <a:pt x="240" y="213"/>
                  </a:cubicBezTo>
                  <a:cubicBezTo>
                    <a:pt x="178" y="274"/>
                    <a:pt x="86" y="258"/>
                    <a:pt x="45" y="187"/>
                  </a:cubicBezTo>
                  <a:cubicBezTo>
                    <a:pt x="15" y="134"/>
                    <a:pt x="15" y="32"/>
                    <a:pt x="88" y="8"/>
                  </a:cubicBezTo>
                  <a:cubicBezTo>
                    <a:pt x="94" y="6"/>
                    <a:pt x="88" y="5"/>
                    <a:pt x="8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1468642" y="4415889"/>
              <a:ext cx="66863" cy="1043227"/>
            </a:xfrm>
            <a:custGeom>
              <a:avLst/>
              <a:gdLst>
                <a:gd name="T0" fmla="*/ 24 w 35"/>
                <a:gd name="T1" fmla="*/ 4 h 547"/>
                <a:gd name="T2" fmla="*/ 16 w 35"/>
                <a:gd name="T3" fmla="*/ 52 h 547"/>
                <a:gd name="T4" fmla="*/ 11 w 35"/>
                <a:gd name="T5" fmla="*/ 118 h 547"/>
                <a:gd name="T6" fmla="*/ 5 w 35"/>
                <a:gd name="T7" fmla="*/ 260 h 547"/>
                <a:gd name="T8" fmla="*/ 0 w 35"/>
                <a:gd name="T9" fmla="*/ 543 h 547"/>
                <a:gd name="T10" fmla="*/ 10 w 35"/>
                <a:gd name="T11" fmla="*/ 542 h 547"/>
                <a:gd name="T12" fmla="*/ 15 w 35"/>
                <a:gd name="T13" fmla="*/ 268 h 547"/>
                <a:gd name="T14" fmla="*/ 19 w 35"/>
                <a:gd name="T15" fmla="*/ 135 h 547"/>
                <a:gd name="T16" fmla="*/ 24 w 35"/>
                <a:gd name="T17" fmla="*/ 64 h 547"/>
                <a:gd name="T18" fmla="*/ 33 w 35"/>
                <a:gd name="T19" fmla="*/ 4 h 547"/>
                <a:gd name="T20" fmla="*/ 24 w 35"/>
                <a:gd name="T21" fmla="*/ 4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47">
                  <a:moveTo>
                    <a:pt x="24" y="4"/>
                  </a:moveTo>
                  <a:cubicBezTo>
                    <a:pt x="17" y="19"/>
                    <a:pt x="17" y="36"/>
                    <a:pt x="16" y="52"/>
                  </a:cubicBezTo>
                  <a:cubicBezTo>
                    <a:pt x="15" y="74"/>
                    <a:pt x="12" y="96"/>
                    <a:pt x="11" y="118"/>
                  </a:cubicBezTo>
                  <a:cubicBezTo>
                    <a:pt x="8" y="165"/>
                    <a:pt x="6" y="213"/>
                    <a:pt x="5" y="260"/>
                  </a:cubicBezTo>
                  <a:cubicBezTo>
                    <a:pt x="4" y="354"/>
                    <a:pt x="0" y="448"/>
                    <a:pt x="0" y="543"/>
                  </a:cubicBezTo>
                  <a:cubicBezTo>
                    <a:pt x="0" y="547"/>
                    <a:pt x="10" y="546"/>
                    <a:pt x="10" y="542"/>
                  </a:cubicBezTo>
                  <a:cubicBezTo>
                    <a:pt x="10" y="451"/>
                    <a:pt x="14" y="359"/>
                    <a:pt x="15" y="268"/>
                  </a:cubicBezTo>
                  <a:cubicBezTo>
                    <a:pt x="15" y="224"/>
                    <a:pt x="17" y="179"/>
                    <a:pt x="19" y="135"/>
                  </a:cubicBezTo>
                  <a:cubicBezTo>
                    <a:pt x="21" y="111"/>
                    <a:pt x="22" y="88"/>
                    <a:pt x="24" y="64"/>
                  </a:cubicBezTo>
                  <a:cubicBezTo>
                    <a:pt x="25" y="45"/>
                    <a:pt x="25" y="22"/>
                    <a:pt x="33" y="4"/>
                  </a:cubicBezTo>
                  <a:cubicBezTo>
                    <a:pt x="35" y="0"/>
                    <a:pt x="25" y="0"/>
                    <a:pt x="2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936153" y="4838818"/>
              <a:ext cx="1033560" cy="93447"/>
            </a:xfrm>
            <a:custGeom>
              <a:avLst/>
              <a:gdLst>
                <a:gd name="T0" fmla="*/ 4 w 541"/>
                <a:gd name="T1" fmla="*/ 49 h 49"/>
                <a:gd name="T2" fmla="*/ 134 w 541"/>
                <a:gd name="T3" fmla="*/ 40 h 49"/>
                <a:gd name="T4" fmla="*/ 260 w 541"/>
                <a:gd name="T5" fmla="*/ 33 h 49"/>
                <a:gd name="T6" fmla="*/ 532 w 541"/>
                <a:gd name="T7" fmla="*/ 5 h 49"/>
                <a:gd name="T8" fmla="*/ 534 w 541"/>
                <a:gd name="T9" fmla="*/ 2 h 49"/>
                <a:gd name="T10" fmla="*/ 274 w 541"/>
                <a:gd name="T11" fmla="*/ 29 h 49"/>
                <a:gd name="T12" fmla="*/ 140 w 541"/>
                <a:gd name="T13" fmla="*/ 36 h 49"/>
                <a:gd name="T14" fmla="*/ 11 w 541"/>
                <a:gd name="T15" fmla="*/ 45 h 49"/>
                <a:gd name="T16" fmla="*/ 4 w 541"/>
                <a:gd name="T1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1" h="49">
                  <a:moveTo>
                    <a:pt x="4" y="49"/>
                  </a:moveTo>
                  <a:cubicBezTo>
                    <a:pt x="48" y="48"/>
                    <a:pt x="90" y="41"/>
                    <a:pt x="134" y="40"/>
                  </a:cubicBezTo>
                  <a:cubicBezTo>
                    <a:pt x="176" y="39"/>
                    <a:pt x="218" y="36"/>
                    <a:pt x="260" y="33"/>
                  </a:cubicBezTo>
                  <a:cubicBezTo>
                    <a:pt x="351" y="29"/>
                    <a:pt x="442" y="23"/>
                    <a:pt x="532" y="5"/>
                  </a:cubicBezTo>
                  <a:cubicBezTo>
                    <a:pt x="536" y="4"/>
                    <a:pt x="541" y="0"/>
                    <a:pt x="534" y="2"/>
                  </a:cubicBezTo>
                  <a:cubicBezTo>
                    <a:pt x="448" y="19"/>
                    <a:pt x="361" y="25"/>
                    <a:pt x="274" y="29"/>
                  </a:cubicBezTo>
                  <a:cubicBezTo>
                    <a:pt x="229" y="32"/>
                    <a:pt x="184" y="36"/>
                    <a:pt x="140" y="36"/>
                  </a:cubicBezTo>
                  <a:cubicBezTo>
                    <a:pt x="97" y="37"/>
                    <a:pt x="54" y="44"/>
                    <a:pt x="11" y="45"/>
                  </a:cubicBezTo>
                  <a:cubicBezTo>
                    <a:pt x="9" y="45"/>
                    <a:pt x="0" y="49"/>
                    <a:pt x="4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1430780" y="4344998"/>
              <a:ext cx="160310" cy="74113"/>
            </a:xfrm>
            <a:custGeom>
              <a:avLst/>
              <a:gdLst>
                <a:gd name="T0" fmla="*/ 12 w 84"/>
                <a:gd name="T1" fmla="*/ 36 h 39"/>
                <a:gd name="T2" fmla="*/ 43 w 84"/>
                <a:gd name="T3" fmla="*/ 11 h 39"/>
                <a:gd name="T4" fmla="*/ 73 w 84"/>
                <a:gd name="T5" fmla="*/ 33 h 39"/>
                <a:gd name="T6" fmla="*/ 81 w 84"/>
                <a:gd name="T7" fmla="*/ 29 h 39"/>
                <a:gd name="T8" fmla="*/ 51 w 84"/>
                <a:gd name="T9" fmla="*/ 2 h 39"/>
                <a:gd name="T10" fmla="*/ 4 w 84"/>
                <a:gd name="T11" fmla="*/ 35 h 39"/>
                <a:gd name="T12" fmla="*/ 12 w 84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9">
                  <a:moveTo>
                    <a:pt x="12" y="36"/>
                  </a:moveTo>
                  <a:cubicBezTo>
                    <a:pt x="21" y="27"/>
                    <a:pt x="31" y="17"/>
                    <a:pt x="43" y="11"/>
                  </a:cubicBezTo>
                  <a:cubicBezTo>
                    <a:pt x="60" y="2"/>
                    <a:pt x="66" y="24"/>
                    <a:pt x="73" y="33"/>
                  </a:cubicBezTo>
                  <a:cubicBezTo>
                    <a:pt x="75" y="36"/>
                    <a:pt x="84" y="33"/>
                    <a:pt x="81" y="29"/>
                  </a:cubicBezTo>
                  <a:cubicBezTo>
                    <a:pt x="73" y="18"/>
                    <a:pt x="68" y="0"/>
                    <a:pt x="51" y="2"/>
                  </a:cubicBezTo>
                  <a:cubicBezTo>
                    <a:pt x="32" y="5"/>
                    <a:pt x="16" y="23"/>
                    <a:pt x="4" y="35"/>
                  </a:cubicBezTo>
                  <a:cubicBezTo>
                    <a:pt x="0" y="38"/>
                    <a:pt x="9" y="39"/>
                    <a:pt x="12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1906072" y="4784039"/>
              <a:ext cx="84586" cy="131310"/>
            </a:xfrm>
            <a:custGeom>
              <a:avLst/>
              <a:gdLst>
                <a:gd name="T0" fmla="*/ 3 w 44"/>
                <a:gd name="T1" fmla="*/ 4 h 69"/>
                <a:gd name="T2" fmla="*/ 15 w 44"/>
                <a:gd name="T3" fmla="*/ 15 h 69"/>
                <a:gd name="T4" fmla="*/ 30 w 44"/>
                <a:gd name="T5" fmla="*/ 33 h 69"/>
                <a:gd name="T6" fmla="*/ 21 w 44"/>
                <a:gd name="T7" fmla="*/ 67 h 69"/>
                <a:gd name="T8" fmla="*/ 29 w 44"/>
                <a:gd name="T9" fmla="*/ 67 h 69"/>
                <a:gd name="T10" fmla="*/ 40 w 44"/>
                <a:gd name="T11" fmla="*/ 30 h 69"/>
                <a:gd name="T12" fmla="*/ 24 w 44"/>
                <a:gd name="T13" fmla="*/ 11 h 69"/>
                <a:gd name="T14" fmla="*/ 11 w 44"/>
                <a:gd name="T15" fmla="*/ 0 h 69"/>
                <a:gd name="T16" fmla="*/ 3 w 44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9">
                  <a:moveTo>
                    <a:pt x="3" y="4"/>
                  </a:moveTo>
                  <a:cubicBezTo>
                    <a:pt x="8" y="5"/>
                    <a:pt x="12" y="11"/>
                    <a:pt x="15" y="15"/>
                  </a:cubicBezTo>
                  <a:cubicBezTo>
                    <a:pt x="20" y="19"/>
                    <a:pt x="29" y="26"/>
                    <a:pt x="30" y="33"/>
                  </a:cubicBezTo>
                  <a:cubicBezTo>
                    <a:pt x="34" y="48"/>
                    <a:pt x="35" y="57"/>
                    <a:pt x="21" y="67"/>
                  </a:cubicBezTo>
                  <a:cubicBezTo>
                    <a:pt x="19" y="69"/>
                    <a:pt x="28" y="68"/>
                    <a:pt x="29" y="67"/>
                  </a:cubicBezTo>
                  <a:cubicBezTo>
                    <a:pt x="44" y="56"/>
                    <a:pt x="44" y="46"/>
                    <a:pt x="40" y="30"/>
                  </a:cubicBezTo>
                  <a:cubicBezTo>
                    <a:pt x="38" y="23"/>
                    <a:pt x="30" y="17"/>
                    <a:pt x="24" y="11"/>
                  </a:cubicBezTo>
                  <a:cubicBezTo>
                    <a:pt x="21" y="7"/>
                    <a:pt x="16" y="2"/>
                    <a:pt x="11" y="0"/>
                  </a:cubicBezTo>
                  <a:cubicBezTo>
                    <a:pt x="8" y="0"/>
                    <a:pt x="0" y="3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601838" y="4974156"/>
              <a:ext cx="271481" cy="256175"/>
            </a:xfrm>
            <a:custGeom>
              <a:avLst/>
              <a:gdLst>
                <a:gd name="T0" fmla="*/ 111 w 142"/>
                <a:gd name="T1" fmla="*/ 35 h 134"/>
                <a:gd name="T2" fmla="*/ 45 w 142"/>
                <a:gd name="T3" fmla="*/ 3 h 134"/>
                <a:gd name="T4" fmla="*/ 48 w 142"/>
                <a:gd name="T5" fmla="*/ 73 h 134"/>
                <a:gd name="T6" fmla="*/ 66 w 142"/>
                <a:gd name="T7" fmla="*/ 92 h 134"/>
                <a:gd name="T8" fmla="*/ 78 w 142"/>
                <a:gd name="T9" fmla="*/ 106 h 134"/>
                <a:gd name="T10" fmla="*/ 74 w 142"/>
                <a:gd name="T11" fmla="*/ 122 h 134"/>
                <a:gd name="T12" fmla="*/ 108 w 142"/>
                <a:gd name="T13" fmla="*/ 122 h 134"/>
                <a:gd name="T14" fmla="*/ 79 w 142"/>
                <a:gd name="T15" fmla="*/ 83 h 134"/>
                <a:gd name="T16" fmla="*/ 86 w 142"/>
                <a:gd name="T17" fmla="*/ 84 h 134"/>
                <a:gd name="T18" fmla="*/ 112 w 142"/>
                <a:gd name="T19" fmla="*/ 109 h 134"/>
                <a:gd name="T20" fmla="*/ 84 w 142"/>
                <a:gd name="T21" fmla="*/ 116 h 134"/>
                <a:gd name="T22" fmla="*/ 87 w 142"/>
                <a:gd name="T23" fmla="*/ 103 h 134"/>
                <a:gd name="T24" fmla="*/ 68 w 142"/>
                <a:gd name="T25" fmla="*/ 81 h 134"/>
                <a:gd name="T26" fmla="*/ 46 w 142"/>
                <a:gd name="T27" fmla="*/ 56 h 134"/>
                <a:gd name="T28" fmla="*/ 57 w 142"/>
                <a:gd name="T29" fmla="*/ 7 h 134"/>
                <a:gd name="T30" fmla="*/ 102 w 142"/>
                <a:gd name="T31" fmla="*/ 36 h 134"/>
                <a:gd name="T32" fmla="*/ 111 w 142"/>
                <a:gd name="T33" fmla="*/ 3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34">
                  <a:moveTo>
                    <a:pt x="111" y="35"/>
                  </a:moveTo>
                  <a:cubicBezTo>
                    <a:pt x="133" y="18"/>
                    <a:pt x="58" y="2"/>
                    <a:pt x="45" y="3"/>
                  </a:cubicBezTo>
                  <a:cubicBezTo>
                    <a:pt x="0" y="6"/>
                    <a:pt x="33" y="55"/>
                    <a:pt x="48" y="73"/>
                  </a:cubicBezTo>
                  <a:cubicBezTo>
                    <a:pt x="53" y="79"/>
                    <a:pt x="60" y="86"/>
                    <a:pt x="66" y="92"/>
                  </a:cubicBezTo>
                  <a:cubicBezTo>
                    <a:pt x="70" y="97"/>
                    <a:pt x="75" y="100"/>
                    <a:pt x="78" y="106"/>
                  </a:cubicBezTo>
                  <a:cubicBezTo>
                    <a:pt x="79" y="110"/>
                    <a:pt x="72" y="119"/>
                    <a:pt x="74" y="122"/>
                  </a:cubicBezTo>
                  <a:cubicBezTo>
                    <a:pt x="81" y="134"/>
                    <a:pt x="98" y="128"/>
                    <a:pt x="108" y="122"/>
                  </a:cubicBezTo>
                  <a:cubicBezTo>
                    <a:pt x="142" y="103"/>
                    <a:pt x="109" y="66"/>
                    <a:pt x="79" y="83"/>
                  </a:cubicBezTo>
                  <a:cubicBezTo>
                    <a:pt x="75" y="86"/>
                    <a:pt x="84" y="84"/>
                    <a:pt x="86" y="84"/>
                  </a:cubicBezTo>
                  <a:cubicBezTo>
                    <a:pt x="104" y="74"/>
                    <a:pt x="114" y="98"/>
                    <a:pt x="112" y="109"/>
                  </a:cubicBezTo>
                  <a:cubicBezTo>
                    <a:pt x="109" y="124"/>
                    <a:pt x="84" y="118"/>
                    <a:pt x="84" y="116"/>
                  </a:cubicBezTo>
                  <a:cubicBezTo>
                    <a:pt x="86" y="111"/>
                    <a:pt x="87" y="109"/>
                    <a:pt x="87" y="103"/>
                  </a:cubicBezTo>
                  <a:cubicBezTo>
                    <a:pt x="87" y="97"/>
                    <a:pt x="71" y="84"/>
                    <a:pt x="68" y="81"/>
                  </a:cubicBezTo>
                  <a:cubicBezTo>
                    <a:pt x="59" y="73"/>
                    <a:pt x="52" y="65"/>
                    <a:pt x="46" y="56"/>
                  </a:cubicBezTo>
                  <a:cubicBezTo>
                    <a:pt x="34" y="40"/>
                    <a:pt x="15" y="0"/>
                    <a:pt x="57" y="7"/>
                  </a:cubicBezTo>
                  <a:cubicBezTo>
                    <a:pt x="64" y="8"/>
                    <a:pt x="118" y="24"/>
                    <a:pt x="102" y="36"/>
                  </a:cubicBezTo>
                  <a:cubicBezTo>
                    <a:pt x="100" y="37"/>
                    <a:pt x="109" y="36"/>
                    <a:pt x="11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704952" y="5212608"/>
              <a:ext cx="229590" cy="139365"/>
            </a:xfrm>
            <a:custGeom>
              <a:avLst/>
              <a:gdLst>
                <a:gd name="T0" fmla="*/ 120 w 120"/>
                <a:gd name="T1" fmla="*/ 49 h 73"/>
                <a:gd name="T2" fmla="*/ 81 w 120"/>
                <a:gd name="T3" fmla="*/ 30 h 73"/>
                <a:gd name="T4" fmla="*/ 53 w 120"/>
                <a:gd name="T5" fmla="*/ 50 h 73"/>
                <a:gd name="T6" fmla="*/ 19 w 120"/>
                <a:gd name="T7" fmla="*/ 53 h 73"/>
                <a:gd name="T8" fmla="*/ 22 w 120"/>
                <a:gd name="T9" fmla="*/ 26 h 73"/>
                <a:gd name="T10" fmla="*/ 13 w 120"/>
                <a:gd name="T11" fmla="*/ 27 h 73"/>
                <a:gd name="T12" fmla="*/ 36 w 120"/>
                <a:gd name="T13" fmla="*/ 67 h 73"/>
                <a:gd name="T14" fmla="*/ 110 w 120"/>
                <a:gd name="T15" fmla="*/ 51 h 73"/>
                <a:gd name="T16" fmla="*/ 120 w 120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73">
                  <a:moveTo>
                    <a:pt x="120" y="49"/>
                  </a:moveTo>
                  <a:cubicBezTo>
                    <a:pt x="117" y="26"/>
                    <a:pt x="103" y="20"/>
                    <a:pt x="81" y="30"/>
                  </a:cubicBezTo>
                  <a:cubicBezTo>
                    <a:pt x="71" y="35"/>
                    <a:pt x="61" y="43"/>
                    <a:pt x="53" y="50"/>
                  </a:cubicBezTo>
                  <a:cubicBezTo>
                    <a:pt x="43" y="59"/>
                    <a:pt x="29" y="66"/>
                    <a:pt x="19" y="53"/>
                  </a:cubicBezTo>
                  <a:cubicBezTo>
                    <a:pt x="13" y="45"/>
                    <a:pt x="15" y="34"/>
                    <a:pt x="22" y="26"/>
                  </a:cubicBezTo>
                  <a:cubicBezTo>
                    <a:pt x="24" y="23"/>
                    <a:pt x="14" y="25"/>
                    <a:pt x="13" y="27"/>
                  </a:cubicBezTo>
                  <a:cubicBezTo>
                    <a:pt x="0" y="43"/>
                    <a:pt x="11" y="73"/>
                    <a:pt x="36" y="67"/>
                  </a:cubicBezTo>
                  <a:cubicBezTo>
                    <a:pt x="59" y="61"/>
                    <a:pt x="104" y="0"/>
                    <a:pt x="110" y="51"/>
                  </a:cubicBezTo>
                  <a:cubicBezTo>
                    <a:pt x="111" y="54"/>
                    <a:pt x="120" y="52"/>
                    <a:pt x="120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966765" y="5302833"/>
              <a:ext cx="82169" cy="79752"/>
            </a:xfrm>
            <a:custGeom>
              <a:avLst/>
              <a:gdLst>
                <a:gd name="T0" fmla="*/ 38 w 43"/>
                <a:gd name="T1" fmla="*/ 4 h 42"/>
                <a:gd name="T2" fmla="*/ 6 w 43"/>
                <a:gd name="T3" fmla="*/ 9 h 42"/>
                <a:gd name="T4" fmla="*/ 8 w 43"/>
                <a:gd name="T5" fmla="*/ 38 h 42"/>
                <a:gd name="T6" fmla="*/ 17 w 43"/>
                <a:gd name="T7" fmla="*/ 36 h 42"/>
                <a:gd name="T8" fmla="*/ 13 w 43"/>
                <a:gd name="T9" fmla="*/ 14 h 42"/>
                <a:gd name="T10" fmla="*/ 32 w 43"/>
                <a:gd name="T11" fmla="*/ 10 h 42"/>
                <a:gd name="T12" fmla="*/ 38 w 43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2">
                  <a:moveTo>
                    <a:pt x="38" y="4"/>
                  </a:moveTo>
                  <a:cubicBezTo>
                    <a:pt x="28" y="2"/>
                    <a:pt x="14" y="0"/>
                    <a:pt x="6" y="9"/>
                  </a:cubicBezTo>
                  <a:cubicBezTo>
                    <a:pt x="0" y="17"/>
                    <a:pt x="4" y="30"/>
                    <a:pt x="8" y="38"/>
                  </a:cubicBezTo>
                  <a:cubicBezTo>
                    <a:pt x="9" y="42"/>
                    <a:pt x="18" y="39"/>
                    <a:pt x="17" y="36"/>
                  </a:cubicBezTo>
                  <a:cubicBezTo>
                    <a:pt x="14" y="29"/>
                    <a:pt x="12" y="22"/>
                    <a:pt x="13" y="14"/>
                  </a:cubicBezTo>
                  <a:cubicBezTo>
                    <a:pt x="15" y="5"/>
                    <a:pt x="25" y="8"/>
                    <a:pt x="32" y="10"/>
                  </a:cubicBezTo>
                  <a:cubicBezTo>
                    <a:pt x="35" y="11"/>
                    <a:pt x="43" y="6"/>
                    <a:pt x="3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823372" y="5380974"/>
              <a:ext cx="143393" cy="79752"/>
            </a:xfrm>
            <a:custGeom>
              <a:avLst/>
              <a:gdLst>
                <a:gd name="T0" fmla="*/ 69 w 75"/>
                <a:gd name="T1" fmla="*/ 36 h 42"/>
                <a:gd name="T2" fmla="*/ 10 w 75"/>
                <a:gd name="T3" fmla="*/ 5 h 42"/>
                <a:gd name="T4" fmla="*/ 0 w 75"/>
                <a:gd name="T5" fmla="*/ 6 h 42"/>
                <a:gd name="T6" fmla="*/ 65 w 75"/>
                <a:gd name="T7" fmla="*/ 42 h 42"/>
                <a:gd name="T8" fmla="*/ 69 w 75"/>
                <a:gd name="T9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2">
                  <a:moveTo>
                    <a:pt x="69" y="36"/>
                  </a:moveTo>
                  <a:cubicBezTo>
                    <a:pt x="50" y="35"/>
                    <a:pt x="10" y="27"/>
                    <a:pt x="10" y="5"/>
                  </a:cubicBezTo>
                  <a:cubicBezTo>
                    <a:pt x="10" y="0"/>
                    <a:pt x="0" y="2"/>
                    <a:pt x="0" y="6"/>
                  </a:cubicBezTo>
                  <a:cubicBezTo>
                    <a:pt x="1" y="32"/>
                    <a:pt x="44" y="40"/>
                    <a:pt x="65" y="42"/>
                  </a:cubicBezTo>
                  <a:cubicBezTo>
                    <a:pt x="70" y="42"/>
                    <a:pt x="75" y="37"/>
                    <a:pt x="69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/>
            <p:nvPr/>
          </p:nvSpPr>
          <p:spPr bwMode="auto">
            <a:xfrm>
              <a:off x="812094" y="5361640"/>
              <a:ext cx="103114" cy="140977"/>
            </a:xfrm>
            <a:custGeom>
              <a:avLst/>
              <a:gdLst>
                <a:gd name="T0" fmla="*/ 43 w 54"/>
                <a:gd name="T1" fmla="*/ 3 h 74"/>
                <a:gd name="T2" fmla="*/ 2 w 54"/>
                <a:gd name="T3" fmla="*/ 69 h 74"/>
                <a:gd name="T4" fmla="*/ 11 w 54"/>
                <a:gd name="T5" fmla="*/ 68 h 74"/>
                <a:gd name="T6" fmla="*/ 50 w 54"/>
                <a:gd name="T7" fmla="*/ 7 h 74"/>
                <a:gd name="T8" fmla="*/ 43 w 54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43" y="3"/>
                  </a:moveTo>
                  <a:cubicBezTo>
                    <a:pt x="22" y="20"/>
                    <a:pt x="8" y="43"/>
                    <a:pt x="2" y="69"/>
                  </a:cubicBezTo>
                  <a:cubicBezTo>
                    <a:pt x="0" y="74"/>
                    <a:pt x="10" y="73"/>
                    <a:pt x="11" y="68"/>
                  </a:cubicBezTo>
                  <a:cubicBezTo>
                    <a:pt x="17" y="45"/>
                    <a:pt x="30" y="23"/>
                    <a:pt x="50" y="7"/>
                  </a:cubicBezTo>
                  <a:cubicBezTo>
                    <a:pt x="54" y="3"/>
                    <a:pt x="47" y="0"/>
                    <a:pt x="4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2"/>
            <p:cNvSpPr/>
            <p:nvPr/>
          </p:nvSpPr>
          <p:spPr bwMode="auto">
            <a:xfrm>
              <a:off x="804038" y="5538868"/>
              <a:ext cx="185283" cy="86197"/>
            </a:xfrm>
            <a:custGeom>
              <a:avLst/>
              <a:gdLst>
                <a:gd name="T0" fmla="*/ 86 w 97"/>
                <a:gd name="T1" fmla="*/ 2 h 45"/>
                <a:gd name="T2" fmla="*/ 6 w 97"/>
                <a:gd name="T3" fmla="*/ 41 h 45"/>
                <a:gd name="T4" fmla="*/ 12 w 97"/>
                <a:gd name="T5" fmla="*/ 43 h 45"/>
                <a:gd name="T6" fmla="*/ 95 w 97"/>
                <a:gd name="T7" fmla="*/ 2 h 45"/>
                <a:gd name="T8" fmla="*/ 86 w 97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86" y="2"/>
                  </a:moveTo>
                  <a:cubicBezTo>
                    <a:pt x="65" y="23"/>
                    <a:pt x="32" y="28"/>
                    <a:pt x="6" y="41"/>
                  </a:cubicBezTo>
                  <a:cubicBezTo>
                    <a:pt x="0" y="44"/>
                    <a:pt x="9" y="45"/>
                    <a:pt x="12" y="43"/>
                  </a:cubicBezTo>
                  <a:cubicBezTo>
                    <a:pt x="40" y="30"/>
                    <a:pt x="72" y="25"/>
                    <a:pt x="95" y="2"/>
                  </a:cubicBezTo>
                  <a:cubicBezTo>
                    <a:pt x="97" y="0"/>
                    <a:pt x="88" y="0"/>
                    <a:pt x="8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869290" y="5525979"/>
              <a:ext cx="89419" cy="108753"/>
            </a:xfrm>
            <a:custGeom>
              <a:avLst/>
              <a:gdLst>
                <a:gd name="T0" fmla="*/ 7 w 47"/>
                <a:gd name="T1" fmla="*/ 7 h 57"/>
                <a:gd name="T2" fmla="*/ 36 w 47"/>
                <a:gd name="T3" fmla="*/ 54 h 57"/>
                <a:gd name="T4" fmla="*/ 45 w 47"/>
                <a:gd name="T5" fmla="*/ 50 h 57"/>
                <a:gd name="T6" fmla="*/ 10 w 47"/>
                <a:gd name="T7" fmla="*/ 1 h 57"/>
                <a:gd name="T8" fmla="*/ 7 w 47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7">
                  <a:moveTo>
                    <a:pt x="7" y="7"/>
                  </a:moveTo>
                  <a:cubicBezTo>
                    <a:pt x="25" y="9"/>
                    <a:pt x="29" y="41"/>
                    <a:pt x="36" y="54"/>
                  </a:cubicBezTo>
                  <a:cubicBezTo>
                    <a:pt x="38" y="57"/>
                    <a:pt x="47" y="54"/>
                    <a:pt x="45" y="50"/>
                  </a:cubicBezTo>
                  <a:cubicBezTo>
                    <a:pt x="36" y="34"/>
                    <a:pt x="34" y="4"/>
                    <a:pt x="10" y="1"/>
                  </a:cubicBezTo>
                  <a:cubicBezTo>
                    <a:pt x="6" y="0"/>
                    <a:pt x="0" y="6"/>
                    <a:pt x="7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4"/>
            <p:cNvSpPr/>
            <p:nvPr/>
          </p:nvSpPr>
          <p:spPr bwMode="auto">
            <a:xfrm>
              <a:off x="638089" y="4270884"/>
              <a:ext cx="108753" cy="306926"/>
            </a:xfrm>
            <a:custGeom>
              <a:avLst/>
              <a:gdLst>
                <a:gd name="T0" fmla="*/ 10 w 57"/>
                <a:gd name="T1" fmla="*/ 120 h 161"/>
                <a:gd name="T2" fmla="*/ 18 w 57"/>
                <a:gd name="T3" fmla="*/ 58 h 161"/>
                <a:gd name="T4" fmla="*/ 18 w 57"/>
                <a:gd name="T5" fmla="*/ 4 h 161"/>
                <a:gd name="T6" fmla="*/ 8 w 57"/>
                <a:gd name="T7" fmla="*/ 6 h 161"/>
                <a:gd name="T8" fmla="*/ 47 w 57"/>
                <a:gd name="T9" fmla="*/ 158 h 161"/>
                <a:gd name="T10" fmla="*/ 56 w 57"/>
                <a:gd name="T11" fmla="*/ 155 h 161"/>
                <a:gd name="T12" fmla="*/ 18 w 57"/>
                <a:gd name="T13" fmla="*/ 3 h 161"/>
                <a:gd name="T14" fmla="*/ 8 w 57"/>
                <a:gd name="T15" fmla="*/ 5 h 161"/>
                <a:gd name="T16" fmla="*/ 8 w 57"/>
                <a:gd name="T17" fmla="*/ 49 h 161"/>
                <a:gd name="T18" fmla="*/ 0 w 57"/>
                <a:gd name="T19" fmla="*/ 121 h 161"/>
                <a:gd name="T20" fmla="*/ 10 w 57"/>
                <a:gd name="T21" fmla="*/ 12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1">
                  <a:moveTo>
                    <a:pt x="10" y="120"/>
                  </a:moveTo>
                  <a:cubicBezTo>
                    <a:pt x="11" y="99"/>
                    <a:pt x="17" y="79"/>
                    <a:pt x="18" y="58"/>
                  </a:cubicBezTo>
                  <a:cubicBezTo>
                    <a:pt x="19" y="40"/>
                    <a:pt x="14" y="22"/>
                    <a:pt x="18" y="4"/>
                  </a:cubicBezTo>
                  <a:cubicBezTo>
                    <a:pt x="15" y="4"/>
                    <a:pt x="11" y="5"/>
                    <a:pt x="8" y="6"/>
                  </a:cubicBezTo>
                  <a:cubicBezTo>
                    <a:pt x="28" y="55"/>
                    <a:pt x="39" y="106"/>
                    <a:pt x="47" y="158"/>
                  </a:cubicBezTo>
                  <a:cubicBezTo>
                    <a:pt x="47" y="161"/>
                    <a:pt x="57" y="159"/>
                    <a:pt x="56" y="155"/>
                  </a:cubicBezTo>
                  <a:cubicBezTo>
                    <a:pt x="48" y="103"/>
                    <a:pt x="37" y="52"/>
                    <a:pt x="18" y="3"/>
                  </a:cubicBezTo>
                  <a:cubicBezTo>
                    <a:pt x="16" y="0"/>
                    <a:pt x="9" y="2"/>
                    <a:pt x="8" y="5"/>
                  </a:cubicBezTo>
                  <a:cubicBezTo>
                    <a:pt x="5" y="19"/>
                    <a:pt x="7" y="34"/>
                    <a:pt x="8" y="49"/>
                  </a:cubicBezTo>
                  <a:cubicBezTo>
                    <a:pt x="9" y="73"/>
                    <a:pt x="1" y="96"/>
                    <a:pt x="0" y="121"/>
                  </a:cubicBezTo>
                  <a:cubicBezTo>
                    <a:pt x="0" y="125"/>
                    <a:pt x="10" y="123"/>
                    <a:pt x="1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433471" y="4100907"/>
              <a:ext cx="476098" cy="625936"/>
            </a:xfrm>
            <a:custGeom>
              <a:avLst/>
              <a:gdLst>
                <a:gd name="T0" fmla="*/ 132 w 249"/>
                <a:gd name="T1" fmla="*/ 55 h 328"/>
                <a:gd name="T2" fmla="*/ 6 w 249"/>
                <a:gd name="T3" fmla="*/ 163 h 328"/>
                <a:gd name="T4" fmla="*/ 125 w 249"/>
                <a:gd name="T5" fmla="*/ 320 h 328"/>
                <a:gd name="T6" fmla="*/ 229 w 249"/>
                <a:gd name="T7" fmla="*/ 135 h 328"/>
                <a:gd name="T8" fmla="*/ 138 w 249"/>
                <a:gd name="T9" fmla="*/ 39 h 328"/>
                <a:gd name="T10" fmla="*/ 33 w 249"/>
                <a:gd name="T11" fmla="*/ 104 h 328"/>
                <a:gd name="T12" fmla="*/ 19 w 249"/>
                <a:gd name="T13" fmla="*/ 130 h 328"/>
                <a:gd name="T14" fmla="*/ 29 w 249"/>
                <a:gd name="T15" fmla="*/ 129 h 328"/>
                <a:gd name="T16" fmla="*/ 152 w 249"/>
                <a:gd name="T17" fmla="*/ 50 h 328"/>
                <a:gd name="T18" fmla="*/ 219 w 249"/>
                <a:gd name="T19" fmla="*/ 138 h 328"/>
                <a:gd name="T20" fmla="*/ 132 w 249"/>
                <a:gd name="T21" fmla="*/ 314 h 328"/>
                <a:gd name="T22" fmla="*/ 16 w 249"/>
                <a:gd name="T23" fmla="*/ 191 h 328"/>
                <a:gd name="T24" fmla="*/ 29 w 249"/>
                <a:gd name="T25" fmla="*/ 111 h 328"/>
                <a:gd name="T26" fmla="*/ 123 w 249"/>
                <a:gd name="T27" fmla="*/ 59 h 328"/>
                <a:gd name="T28" fmla="*/ 132 w 249"/>
                <a:gd name="T29" fmla="*/ 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9" h="328">
                  <a:moveTo>
                    <a:pt x="132" y="55"/>
                  </a:moveTo>
                  <a:cubicBezTo>
                    <a:pt x="68" y="0"/>
                    <a:pt x="11" y="115"/>
                    <a:pt x="6" y="163"/>
                  </a:cubicBezTo>
                  <a:cubicBezTo>
                    <a:pt x="0" y="232"/>
                    <a:pt x="37" y="326"/>
                    <a:pt x="125" y="320"/>
                  </a:cubicBezTo>
                  <a:cubicBezTo>
                    <a:pt x="222" y="312"/>
                    <a:pt x="249" y="210"/>
                    <a:pt x="229" y="135"/>
                  </a:cubicBezTo>
                  <a:cubicBezTo>
                    <a:pt x="217" y="91"/>
                    <a:pt x="188" y="48"/>
                    <a:pt x="138" y="39"/>
                  </a:cubicBezTo>
                  <a:cubicBezTo>
                    <a:pt x="90" y="31"/>
                    <a:pt x="54" y="69"/>
                    <a:pt x="33" y="104"/>
                  </a:cubicBezTo>
                  <a:cubicBezTo>
                    <a:pt x="28" y="112"/>
                    <a:pt x="24" y="121"/>
                    <a:pt x="19" y="130"/>
                  </a:cubicBezTo>
                  <a:cubicBezTo>
                    <a:pt x="18" y="133"/>
                    <a:pt x="27" y="132"/>
                    <a:pt x="29" y="129"/>
                  </a:cubicBezTo>
                  <a:cubicBezTo>
                    <a:pt x="53" y="83"/>
                    <a:pt x="86" y="26"/>
                    <a:pt x="152" y="50"/>
                  </a:cubicBezTo>
                  <a:cubicBezTo>
                    <a:pt x="190" y="64"/>
                    <a:pt x="209" y="103"/>
                    <a:pt x="219" y="138"/>
                  </a:cubicBezTo>
                  <a:cubicBezTo>
                    <a:pt x="240" y="207"/>
                    <a:pt x="218" y="299"/>
                    <a:pt x="132" y="314"/>
                  </a:cubicBezTo>
                  <a:cubicBezTo>
                    <a:pt x="58" y="328"/>
                    <a:pt x="22" y="247"/>
                    <a:pt x="16" y="191"/>
                  </a:cubicBezTo>
                  <a:cubicBezTo>
                    <a:pt x="13" y="164"/>
                    <a:pt x="17" y="136"/>
                    <a:pt x="29" y="111"/>
                  </a:cubicBezTo>
                  <a:cubicBezTo>
                    <a:pt x="44" y="79"/>
                    <a:pt x="83" y="24"/>
                    <a:pt x="123" y="59"/>
                  </a:cubicBezTo>
                  <a:cubicBezTo>
                    <a:pt x="126" y="61"/>
                    <a:pt x="135" y="57"/>
                    <a:pt x="132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498723" y="3606280"/>
              <a:ext cx="122448" cy="418096"/>
            </a:xfrm>
            <a:custGeom>
              <a:avLst/>
              <a:gdLst>
                <a:gd name="T0" fmla="*/ 54 w 64"/>
                <a:gd name="T1" fmla="*/ 208 h 219"/>
                <a:gd name="T2" fmla="*/ 54 w 64"/>
                <a:gd name="T3" fmla="*/ 215 h 219"/>
                <a:gd name="T4" fmla="*/ 64 w 64"/>
                <a:gd name="T5" fmla="*/ 213 h 219"/>
                <a:gd name="T6" fmla="*/ 10 w 64"/>
                <a:gd name="T7" fmla="*/ 3 h 219"/>
                <a:gd name="T8" fmla="*/ 0 w 64"/>
                <a:gd name="T9" fmla="*/ 5 h 219"/>
                <a:gd name="T10" fmla="*/ 0 w 64"/>
                <a:gd name="T11" fmla="*/ 12 h 219"/>
                <a:gd name="T12" fmla="*/ 10 w 64"/>
                <a:gd name="T13" fmla="*/ 11 h 219"/>
                <a:gd name="T14" fmla="*/ 10 w 64"/>
                <a:gd name="T15" fmla="*/ 4 h 219"/>
                <a:gd name="T16" fmla="*/ 0 w 64"/>
                <a:gd name="T17" fmla="*/ 6 h 219"/>
                <a:gd name="T18" fmla="*/ 54 w 64"/>
                <a:gd name="T19" fmla="*/ 216 h 219"/>
                <a:gd name="T20" fmla="*/ 64 w 64"/>
                <a:gd name="T21" fmla="*/ 214 h 219"/>
                <a:gd name="T22" fmla="*/ 64 w 64"/>
                <a:gd name="T23" fmla="*/ 207 h 219"/>
                <a:gd name="T24" fmla="*/ 54 w 64"/>
                <a:gd name="T25" fmla="*/ 20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19">
                  <a:moveTo>
                    <a:pt x="54" y="208"/>
                  </a:moveTo>
                  <a:cubicBezTo>
                    <a:pt x="54" y="215"/>
                    <a:pt x="54" y="215"/>
                    <a:pt x="54" y="215"/>
                  </a:cubicBezTo>
                  <a:cubicBezTo>
                    <a:pt x="57" y="215"/>
                    <a:pt x="61" y="214"/>
                    <a:pt x="64" y="213"/>
                  </a:cubicBezTo>
                  <a:cubicBezTo>
                    <a:pt x="59" y="141"/>
                    <a:pt x="30" y="73"/>
                    <a:pt x="10" y="3"/>
                  </a:cubicBezTo>
                  <a:cubicBezTo>
                    <a:pt x="9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10" y="15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5"/>
                    <a:pt x="4" y="5"/>
                    <a:pt x="0" y="6"/>
                  </a:cubicBezTo>
                  <a:cubicBezTo>
                    <a:pt x="20" y="76"/>
                    <a:pt x="49" y="143"/>
                    <a:pt x="54" y="216"/>
                  </a:cubicBezTo>
                  <a:cubicBezTo>
                    <a:pt x="54" y="219"/>
                    <a:pt x="64" y="218"/>
                    <a:pt x="64" y="214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3"/>
                    <a:pt x="54" y="204"/>
                    <a:pt x="54" y="2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405276" y="3528139"/>
              <a:ext cx="244091" cy="162727"/>
            </a:xfrm>
            <a:custGeom>
              <a:avLst/>
              <a:gdLst>
                <a:gd name="T0" fmla="*/ 12 w 128"/>
                <a:gd name="T1" fmla="*/ 83 h 85"/>
                <a:gd name="T2" fmla="*/ 41 w 128"/>
                <a:gd name="T3" fmla="*/ 32 h 85"/>
                <a:gd name="T4" fmla="*/ 116 w 128"/>
                <a:gd name="T5" fmla="*/ 37 h 85"/>
                <a:gd name="T6" fmla="*/ 123 w 128"/>
                <a:gd name="T7" fmla="*/ 32 h 85"/>
                <a:gd name="T8" fmla="*/ 51 w 128"/>
                <a:gd name="T9" fmla="*/ 11 h 85"/>
                <a:gd name="T10" fmla="*/ 4 w 128"/>
                <a:gd name="T11" fmla="*/ 81 h 85"/>
                <a:gd name="T12" fmla="*/ 12 w 128"/>
                <a:gd name="T13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85">
                  <a:moveTo>
                    <a:pt x="12" y="83"/>
                  </a:moveTo>
                  <a:cubicBezTo>
                    <a:pt x="28" y="69"/>
                    <a:pt x="31" y="50"/>
                    <a:pt x="41" y="32"/>
                  </a:cubicBezTo>
                  <a:cubicBezTo>
                    <a:pt x="58" y="0"/>
                    <a:pt x="93" y="27"/>
                    <a:pt x="116" y="37"/>
                  </a:cubicBezTo>
                  <a:cubicBezTo>
                    <a:pt x="119" y="39"/>
                    <a:pt x="128" y="34"/>
                    <a:pt x="123" y="32"/>
                  </a:cubicBezTo>
                  <a:cubicBezTo>
                    <a:pt x="101" y="23"/>
                    <a:pt x="77" y="4"/>
                    <a:pt x="51" y="11"/>
                  </a:cubicBezTo>
                  <a:cubicBezTo>
                    <a:pt x="24" y="19"/>
                    <a:pt x="23" y="64"/>
                    <a:pt x="4" y="81"/>
                  </a:cubicBezTo>
                  <a:cubicBezTo>
                    <a:pt x="0" y="85"/>
                    <a:pt x="9" y="85"/>
                    <a:pt x="12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7211" y="5389381"/>
            <a:ext cx="4017398" cy="1204778"/>
            <a:chOff x="224487" y="5106177"/>
            <a:chExt cx="5123149" cy="153638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487" y="5106177"/>
              <a:ext cx="3807646" cy="152317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306" y="5616237"/>
              <a:ext cx="2398087" cy="1026322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3096" y="6228842"/>
              <a:ext cx="1074540" cy="190718"/>
            </a:xfrm>
            <a:prstGeom prst="rect">
              <a:avLst/>
            </a:prstGeom>
          </p:spPr>
        </p:pic>
      </p:grpSp>
      <p:pic>
        <p:nvPicPr>
          <p:cNvPr id="126" name="图片 1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936" y="5217612"/>
            <a:ext cx="686423" cy="1126901"/>
          </a:xfrm>
          <a:prstGeom prst="rect">
            <a:avLst/>
          </a:prstGeom>
        </p:spPr>
      </p:pic>
      <p:sp>
        <p:nvSpPr>
          <p:cNvPr id="132" name="Freeform 116"/>
          <p:cNvSpPr>
            <a:spLocks noEditPoints="1"/>
          </p:cNvSpPr>
          <p:nvPr/>
        </p:nvSpPr>
        <p:spPr bwMode="auto">
          <a:xfrm>
            <a:off x="1136953" y="218430"/>
            <a:ext cx="979488" cy="450850"/>
          </a:xfrm>
          <a:custGeom>
            <a:avLst/>
            <a:gdLst>
              <a:gd name="T0" fmla="*/ 241 w 261"/>
              <a:gd name="T1" fmla="*/ 44 h 120"/>
              <a:gd name="T2" fmla="*/ 212 w 261"/>
              <a:gd name="T3" fmla="*/ 45 h 120"/>
              <a:gd name="T4" fmla="*/ 168 w 261"/>
              <a:gd name="T5" fmla="*/ 2 h 120"/>
              <a:gd name="T6" fmla="*/ 124 w 261"/>
              <a:gd name="T7" fmla="*/ 28 h 120"/>
              <a:gd name="T8" fmla="*/ 93 w 261"/>
              <a:gd name="T9" fmla="*/ 20 h 120"/>
              <a:gd name="T10" fmla="*/ 54 w 261"/>
              <a:gd name="T11" fmla="*/ 54 h 120"/>
              <a:gd name="T12" fmla="*/ 21 w 261"/>
              <a:gd name="T13" fmla="*/ 56 h 120"/>
              <a:gd name="T14" fmla="*/ 1 w 261"/>
              <a:gd name="T15" fmla="*/ 90 h 120"/>
              <a:gd name="T16" fmla="*/ 26 w 261"/>
              <a:gd name="T17" fmla="*/ 116 h 120"/>
              <a:gd name="T18" fmla="*/ 61 w 261"/>
              <a:gd name="T19" fmla="*/ 105 h 120"/>
              <a:gd name="T20" fmla="*/ 103 w 261"/>
              <a:gd name="T21" fmla="*/ 120 h 120"/>
              <a:gd name="T22" fmla="*/ 136 w 261"/>
              <a:gd name="T23" fmla="*/ 104 h 120"/>
              <a:gd name="T24" fmla="*/ 174 w 261"/>
              <a:gd name="T25" fmla="*/ 112 h 120"/>
              <a:gd name="T26" fmla="*/ 209 w 261"/>
              <a:gd name="T27" fmla="*/ 95 h 120"/>
              <a:gd name="T28" fmla="*/ 235 w 261"/>
              <a:gd name="T29" fmla="*/ 96 h 120"/>
              <a:gd name="T30" fmla="*/ 259 w 261"/>
              <a:gd name="T31" fmla="*/ 70 h 120"/>
              <a:gd name="T32" fmla="*/ 241 w 261"/>
              <a:gd name="T33" fmla="*/ 44 h 120"/>
              <a:gd name="T34" fmla="*/ 231 w 261"/>
              <a:gd name="T35" fmla="*/ 85 h 120"/>
              <a:gd name="T36" fmla="*/ 211 w 261"/>
              <a:gd name="T37" fmla="*/ 88 h 120"/>
              <a:gd name="T38" fmla="*/ 209 w 261"/>
              <a:gd name="T39" fmla="*/ 86 h 120"/>
              <a:gd name="T40" fmla="*/ 186 w 261"/>
              <a:gd name="T41" fmla="*/ 95 h 120"/>
              <a:gd name="T42" fmla="*/ 139 w 261"/>
              <a:gd name="T43" fmla="*/ 97 h 120"/>
              <a:gd name="T44" fmla="*/ 140 w 261"/>
              <a:gd name="T45" fmla="*/ 96 h 120"/>
              <a:gd name="T46" fmla="*/ 136 w 261"/>
              <a:gd name="T47" fmla="*/ 93 h 120"/>
              <a:gd name="T48" fmla="*/ 111 w 261"/>
              <a:gd name="T49" fmla="*/ 109 h 120"/>
              <a:gd name="T50" fmla="*/ 65 w 261"/>
              <a:gd name="T51" fmla="*/ 99 h 120"/>
              <a:gd name="T52" fmla="*/ 62 w 261"/>
              <a:gd name="T53" fmla="*/ 95 h 120"/>
              <a:gd name="T54" fmla="*/ 40 w 261"/>
              <a:gd name="T55" fmla="*/ 103 h 120"/>
              <a:gd name="T56" fmla="*/ 10 w 261"/>
              <a:gd name="T57" fmla="*/ 90 h 120"/>
              <a:gd name="T58" fmla="*/ 28 w 261"/>
              <a:gd name="T59" fmla="*/ 64 h 120"/>
              <a:gd name="T60" fmla="*/ 56 w 261"/>
              <a:gd name="T61" fmla="*/ 66 h 120"/>
              <a:gd name="T62" fmla="*/ 56 w 261"/>
              <a:gd name="T63" fmla="*/ 66 h 120"/>
              <a:gd name="T64" fmla="*/ 63 w 261"/>
              <a:gd name="T65" fmla="*/ 65 h 120"/>
              <a:gd name="T66" fmla="*/ 81 w 261"/>
              <a:gd name="T67" fmla="*/ 39 h 120"/>
              <a:gd name="T68" fmla="*/ 119 w 261"/>
              <a:gd name="T69" fmla="*/ 43 h 120"/>
              <a:gd name="T70" fmla="*/ 124 w 261"/>
              <a:gd name="T71" fmla="*/ 45 h 120"/>
              <a:gd name="T72" fmla="*/ 127 w 261"/>
              <a:gd name="T73" fmla="*/ 44 h 120"/>
              <a:gd name="T74" fmla="*/ 163 w 261"/>
              <a:gd name="T75" fmla="*/ 15 h 120"/>
              <a:gd name="T76" fmla="*/ 203 w 261"/>
              <a:gd name="T77" fmla="*/ 52 h 120"/>
              <a:gd name="T78" fmla="*/ 204 w 261"/>
              <a:gd name="T79" fmla="*/ 53 h 120"/>
              <a:gd name="T80" fmla="*/ 206 w 261"/>
              <a:gd name="T81" fmla="*/ 56 h 120"/>
              <a:gd name="T82" fmla="*/ 245 w 261"/>
              <a:gd name="T83" fmla="*/ 67 h 120"/>
              <a:gd name="T84" fmla="*/ 231 w 261"/>
              <a:gd name="T85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1" h="120">
                <a:moveTo>
                  <a:pt x="241" y="44"/>
                </a:moveTo>
                <a:cubicBezTo>
                  <a:pt x="232" y="42"/>
                  <a:pt x="220" y="41"/>
                  <a:pt x="212" y="45"/>
                </a:cubicBezTo>
                <a:cubicBezTo>
                  <a:pt x="211" y="24"/>
                  <a:pt x="187" y="4"/>
                  <a:pt x="168" y="2"/>
                </a:cubicBezTo>
                <a:cubicBezTo>
                  <a:pt x="150" y="0"/>
                  <a:pt x="130" y="12"/>
                  <a:pt x="124" y="28"/>
                </a:cubicBezTo>
                <a:cubicBezTo>
                  <a:pt x="116" y="22"/>
                  <a:pt x="100" y="20"/>
                  <a:pt x="93" y="20"/>
                </a:cubicBezTo>
                <a:cubicBezTo>
                  <a:pt x="77" y="22"/>
                  <a:pt x="56" y="37"/>
                  <a:pt x="54" y="54"/>
                </a:cubicBezTo>
                <a:cubicBezTo>
                  <a:pt x="43" y="49"/>
                  <a:pt x="31" y="51"/>
                  <a:pt x="21" y="56"/>
                </a:cubicBezTo>
                <a:cubicBezTo>
                  <a:pt x="8" y="62"/>
                  <a:pt x="2" y="77"/>
                  <a:pt x="1" y="90"/>
                </a:cubicBezTo>
                <a:cubicBezTo>
                  <a:pt x="0" y="104"/>
                  <a:pt x="14" y="114"/>
                  <a:pt x="26" y="116"/>
                </a:cubicBezTo>
                <a:cubicBezTo>
                  <a:pt x="37" y="117"/>
                  <a:pt x="53" y="113"/>
                  <a:pt x="61" y="105"/>
                </a:cubicBezTo>
                <a:cubicBezTo>
                  <a:pt x="71" y="117"/>
                  <a:pt x="89" y="119"/>
                  <a:pt x="103" y="120"/>
                </a:cubicBezTo>
                <a:cubicBezTo>
                  <a:pt x="114" y="120"/>
                  <a:pt x="129" y="114"/>
                  <a:pt x="136" y="104"/>
                </a:cubicBezTo>
                <a:cubicBezTo>
                  <a:pt x="147" y="112"/>
                  <a:pt x="160" y="115"/>
                  <a:pt x="174" y="112"/>
                </a:cubicBezTo>
                <a:cubicBezTo>
                  <a:pt x="183" y="111"/>
                  <a:pt x="204" y="106"/>
                  <a:pt x="209" y="95"/>
                </a:cubicBezTo>
                <a:cubicBezTo>
                  <a:pt x="215" y="101"/>
                  <a:pt x="228" y="99"/>
                  <a:pt x="235" y="96"/>
                </a:cubicBezTo>
                <a:cubicBezTo>
                  <a:pt x="246" y="91"/>
                  <a:pt x="257" y="83"/>
                  <a:pt x="259" y="70"/>
                </a:cubicBezTo>
                <a:cubicBezTo>
                  <a:pt x="261" y="57"/>
                  <a:pt x="253" y="48"/>
                  <a:pt x="241" y="44"/>
                </a:cubicBezTo>
                <a:close/>
                <a:moveTo>
                  <a:pt x="231" y="85"/>
                </a:moveTo>
                <a:cubicBezTo>
                  <a:pt x="224" y="89"/>
                  <a:pt x="218" y="87"/>
                  <a:pt x="211" y="88"/>
                </a:cubicBezTo>
                <a:cubicBezTo>
                  <a:pt x="210" y="87"/>
                  <a:pt x="210" y="86"/>
                  <a:pt x="209" y="86"/>
                </a:cubicBezTo>
                <a:cubicBezTo>
                  <a:pt x="200" y="83"/>
                  <a:pt x="193" y="91"/>
                  <a:pt x="186" y="95"/>
                </a:cubicBezTo>
                <a:cubicBezTo>
                  <a:pt x="171" y="104"/>
                  <a:pt x="154" y="104"/>
                  <a:pt x="139" y="97"/>
                </a:cubicBezTo>
                <a:cubicBezTo>
                  <a:pt x="140" y="97"/>
                  <a:pt x="140" y="96"/>
                  <a:pt x="140" y="96"/>
                </a:cubicBezTo>
                <a:cubicBezTo>
                  <a:pt x="140" y="94"/>
                  <a:pt x="139" y="92"/>
                  <a:pt x="136" y="93"/>
                </a:cubicBezTo>
                <a:cubicBezTo>
                  <a:pt x="126" y="95"/>
                  <a:pt x="121" y="105"/>
                  <a:pt x="111" y="109"/>
                </a:cubicBezTo>
                <a:cubicBezTo>
                  <a:pt x="97" y="114"/>
                  <a:pt x="77" y="108"/>
                  <a:pt x="65" y="99"/>
                </a:cubicBezTo>
                <a:cubicBezTo>
                  <a:pt x="65" y="97"/>
                  <a:pt x="64" y="95"/>
                  <a:pt x="62" y="95"/>
                </a:cubicBezTo>
                <a:cubicBezTo>
                  <a:pt x="54" y="96"/>
                  <a:pt x="48" y="100"/>
                  <a:pt x="40" y="103"/>
                </a:cubicBezTo>
                <a:cubicBezTo>
                  <a:pt x="28" y="108"/>
                  <a:pt x="11" y="106"/>
                  <a:pt x="10" y="90"/>
                </a:cubicBezTo>
                <a:cubicBezTo>
                  <a:pt x="10" y="79"/>
                  <a:pt x="18" y="68"/>
                  <a:pt x="28" y="64"/>
                </a:cubicBezTo>
                <a:cubicBezTo>
                  <a:pt x="37" y="60"/>
                  <a:pt x="47" y="64"/>
                  <a:pt x="56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8" y="68"/>
                  <a:pt x="61" y="68"/>
                  <a:pt x="63" y="65"/>
                </a:cubicBezTo>
                <a:cubicBezTo>
                  <a:pt x="69" y="55"/>
                  <a:pt x="70" y="46"/>
                  <a:pt x="81" y="39"/>
                </a:cubicBezTo>
                <a:cubicBezTo>
                  <a:pt x="89" y="33"/>
                  <a:pt x="115" y="29"/>
                  <a:pt x="119" y="43"/>
                </a:cubicBezTo>
                <a:cubicBezTo>
                  <a:pt x="119" y="45"/>
                  <a:pt x="122" y="46"/>
                  <a:pt x="124" y="45"/>
                </a:cubicBezTo>
                <a:cubicBezTo>
                  <a:pt x="125" y="45"/>
                  <a:pt x="127" y="45"/>
                  <a:pt x="127" y="44"/>
                </a:cubicBezTo>
                <a:cubicBezTo>
                  <a:pt x="140" y="33"/>
                  <a:pt x="143" y="16"/>
                  <a:pt x="163" y="15"/>
                </a:cubicBezTo>
                <a:cubicBezTo>
                  <a:pt x="180" y="14"/>
                  <a:pt x="201" y="37"/>
                  <a:pt x="203" y="52"/>
                </a:cubicBezTo>
                <a:cubicBezTo>
                  <a:pt x="203" y="52"/>
                  <a:pt x="204" y="53"/>
                  <a:pt x="204" y="53"/>
                </a:cubicBezTo>
                <a:cubicBezTo>
                  <a:pt x="204" y="54"/>
                  <a:pt x="205" y="55"/>
                  <a:pt x="206" y="56"/>
                </a:cubicBezTo>
                <a:cubicBezTo>
                  <a:pt x="217" y="60"/>
                  <a:pt x="244" y="50"/>
                  <a:pt x="245" y="67"/>
                </a:cubicBezTo>
                <a:cubicBezTo>
                  <a:pt x="245" y="75"/>
                  <a:pt x="237" y="81"/>
                  <a:pt x="231" y="8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117"/>
          <p:cNvSpPr>
            <a:spLocks noEditPoints="1"/>
          </p:cNvSpPr>
          <p:nvPr/>
        </p:nvSpPr>
        <p:spPr bwMode="auto">
          <a:xfrm>
            <a:off x="3082246" y="93356"/>
            <a:ext cx="332057" cy="772552"/>
          </a:xfrm>
          <a:custGeom>
            <a:avLst/>
            <a:gdLst>
              <a:gd name="T0" fmla="*/ 166 w 250"/>
              <a:gd name="T1" fmla="*/ 11 h 580"/>
              <a:gd name="T2" fmla="*/ 79 w 250"/>
              <a:gd name="T3" fmla="*/ 12 h 580"/>
              <a:gd name="T4" fmla="*/ 18 w 250"/>
              <a:gd name="T5" fmla="*/ 87 h 580"/>
              <a:gd name="T6" fmla="*/ 66 w 250"/>
              <a:gd name="T7" fmla="*/ 276 h 580"/>
              <a:gd name="T8" fmla="*/ 54 w 250"/>
              <a:gd name="T9" fmla="*/ 300 h 580"/>
              <a:gd name="T10" fmla="*/ 41 w 250"/>
              <a:gd name="T11" fmla="*/ 314 h 580"/>
              <a:gd name="T12" fmla="*/ 67 w 250"/>
              <a:gd name="T13" fmla="*/ 334 h 580"/>
              <a:gd name="T14" fmla="*/ 66 w 250"/>
              <a:gd name="T15" fmla="*/ 335 h 580"/>
              <a:gd name="T16" fmla="*/ 65 w 250"/>
              <a:gd name="T17" fmla="*/ 374 h 580"/>
              <a:gd name="T18" fmla="*/ 36 w 250"/>
              <a:gd name="T19" fmla="*/ 407 h 580"/>
              <a:gd name="T20" fmla="*/ 10 w 250"/>
              <a:gd name="T21" fmla="*/ 449 h 580"/>
              <a:gd name="T22" fmla="*/ 25 w 250"/>
              <a:gd name="T23" fmla="*/ 576 h 580"/>
              <a:gd name="T24" fmla="*/ 32 w 250"/>
              <a:gd name="T25" fmla="*/ 575 h 580"/>
              <a:gd name="T26" fmla="*/ 45 w 250"/>
              <a:gd name="T27" fmla="*/ 416 h 580"/>
              <a:gd name="T28" fmla="*/ 74 w 250"/>
              <a:gd name="T29" fmla="*/ 336 h 580"/>
              <a:gd name="T30" fmla="*/ 75 w 250"/>
              <a:gd name="T31" fmla="*/ 336 h 580"/>
              <a:gd name="T32" fmla="*/ 110 w 250"/>
              <a:gd name="T33" fmla="*/ 330 h 580"/>
              <a:gd name="T34" fmla="*/ 102 w 250"/>
              <a:gd name="T35" fmla="*/ 291 h 580"/>
              <a:gd name="T36" fmla="*/ 232 w 250"/>
              <a:gd name="T37" fmla="*/ 191 h 580"/>
              <a:gd name="T38" fmla="*/ 166 w 250"/>
              <a:gd name="T39" fmla="*/ 11 h 580"/>
              <a:gd name="T40" fmla="*/ 89 w 250"/>
              <a:gd name="T41" fmla="*/ 325 h 580"/>
              <a:gd name="T42" fmla="*/ 69 w 250"/>
              <a:gd name="T43" fmla="*/ 323 h 580"/>
              <a:gd name="T44" fmla="*/ 56 w 250"/>
              <a:gd name="T45" fmla="*/ 313 h 580"/>
              <a:gd name="T46" fmla="*/ 67 w 250"/>
              <a:gd name="T47" fmla="*/ 303 h 580"/>
              <a:gd name="T48" fmla="*/ 76 w 250"/>
              <a:gd name="T49" fmla="*/ 281 h 580"/>
              <a:gd name="T50" fmla="*/ 80 w 250"/>
              <a:gd name="T51" fmla="*/ 284 h 580"/>
              <a:gd name="T52" fmla="*/ 95 w 250"/>
              <a:gd name="T53" fmla="*/ 289 h 580"/>
              <a:gd name="T54" fmla="*/ 95 w 250"/>
              <a:gd name="T55" fmla="*/ 290 h 580"/>
              <a:gd name="T56" fmla="*/ 96 w 250"/>
              <a:gd name="T57" fmla="*/ 299 h 580"/>
              <a:gd name="T58" fmla="*/ 101 w 250"/>
              <a:gd name="T59" fmla="*/ 321 h 580"/>
              <a:gd name="T60" fmla="*/ 89 w 250"/>
              <a:gd name="T61" fmla="*/ 325 h 580"/>
              <a:gd name="T62" fmla="*/ 221 w 250"/>
              <a:gd name="T63" fmla="*/ 154 h 580"/>
              <a:gd name="T64" fmla="*/ 84 w 250"/>
              <a:gd name="T65" fmla="*/ 269 h 580"/>
              <a:gd name="T66" fmla="*/ 77 w 250"/>
              <a:gd name="T67" fmla="*/ 270 h 580"/>
              <a:gd name="T68" fmla="*/ 41 w 250"/>
              <a:gd name="T69" fmla="*/ 225 h 580"/>
              <a:gd name="T70" fmla="*/ 27 w 250"/>
              <a:gd name="T71" fmla="*/ 131 h 580"/>
              <a:gd name="T72" fmla="*/ 49 w 250"/>
              <a:gd name="T73" fmla="*/ 55 h 580"/>
              <a:gd name="T74" fmla="*/ 138 w 250"/>
              <a:gd name="T75" fmla="*/ 16 h 580"/>
              <a:gd name="T76" fmla="*/ 221 w 250"/>
              <a:gd name="T77" fmla="*/ 154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580">
                <a:moveTo>
                  <a:pt x="166" y="11"/>
                </a:moveTo>
                <a:cubicBezTo>
                  <a:pt x="138" y="1"/>
                  <a:pt x="107" y="0"/>
                  <a:pt x="79" y="12"/>
                </a:cubicBezTo>
                <a:cubicBezTo>
                  <a:pt x="45" y="26"/>
                  <a:pt x="29" y="53"/>
                  <a:pt x="18" y="87"/>
                </a:cubicBezTo>
                <a:cubicBezTo>
                  <a:pt x="0" y="144"/>
                  <a:pt x="5" y="245"/>
                  <a:pt x="66" y="276"/>
                </a:cubicBezTo>
                <a:cubicBezTo>
                  <a:pt x="63" y="285"/>
                  <a:pt x="61" y="293"/>
                  <a:pt x="54" y="300"/>
                </a:cubicBezTo>
                <a:cubicBezTo>
                  <a:pt x="49" y="304"/>
                  <a:pt x="41" y="306"/>
                  <a:pt x="41" y="314"/>
                </a:cubicBezTo>
                <a:cubicBezTo>
                  <a:pt x="41" y="326"/>
                  <a:pt x="55" y="332"/>
                  <a:pt x="67" y="334"/>
                </a:cubicBezTo>
                <a:cubicBezTo>
                  <a:pt x="66" y="335"/>
                  <a:pt x="66" y="335"/>
                  <a:pt x="66" y="335"/>
                </a:cubicBezTo>
                <a:cubicBezTo>
                  <a:pt x="66" y="348"/>
                  <a:pt x="67" y="361"/>
                  <a:pt x="65" y="374"/>
                </a:cubicBezTo>
                <a:cubicBezTo>
                  <a:pt x="63" y="388"/>
                  <a:pt x="47" y="399"/>
                  <a:pt x="36" y="407"/>
                </a:cubicBezTo>
                <a:cubicBezTo>
                  <a:pt x="22" y="418"/>
                  <a:pt x="14" y="431"/>
                  <a:pt x="10" y="449"/>
                </a:cubicBezTo>
                <a:cubicBezTo>
                  <a:pt x="0" y="486"/>
                  <a:pt x="8" y="542"/>
                  <a:pt x="25" y="576"/>
                </a:cubicBezTo>
                <a:cubicBezTo>
                  <a:pt x="27" y="580"/>
                  <a:pt x="32" y="578"/>
                  <a:pt x="32" y="575"/>
                </a:cubicBezTo>
                <a:cubicBezTo>
                  <a:pt x="30" y="524"/>
                  <a:pt x="1" y="457"/>
                  <a:pt x="45" y="416"/>
                </a:cubicBezTo>
                <a:cubicBezTo>
                  <a:pt x="71" y="393"/>
                  <a:pt x="86" y="372"/>
                  <a:pt x="74" y="336"/>
                </a:cubicBezTo>
                <a:cubicBezTo>
                  <a:pt x="74" y="336"/>
                  <a:pt x="74" y="336"/>
                  <a:pt x="75" y="336"/>
                </a:cubicBezTo>
                <a:cubicBezTo>
                  <a:pt x="84" y="337"/>
                  <a:pt x="107" y="343"/>
                  <a:pt x="110" y="330"/>
                </a:cubicBezTo>
                <a:cubicBezTo>
                  <a:pt x="113" y="319"/>
                  <a:pt x="112" y="299"/>
                  <a:pt x="102" y="291"/>
                </a:cubicBezTo>
                <a:cubicBezTo>
                  <a:pt x="163" y="300"/>
                  <a:pt x="214" y="249"/>
                  <a:pt x="232" y="191"/>
                </a:cubicBezTo>
                <a:cubicBezTo>
                  <a:pt x="250" y="131"/>
                  <a:pt x="234" y="33"/>
                  <a:pt x="166" y="11"/>
                </a:cubicBezTo>
                <a:close/>
                <a:moveTo>
                  <a:pt x="89" y="325"/>
                </a:moveTo>
                <a:cubicBezTo>
                  <a:pt x="82" y="325"/>
                  <a:pt x="76" y="325"/>
                  <a:pt x="69" y="323"/>
                </a:cubicBezTo>
                <a:cubicBezTo>
                  <a:pt x="69" y="323"/>
                  <a:pt x="50" y="316"/>
                  <a:pt x="56" y="313"/>
                </a:cubicBezTo>
                <a:cubicBezTo>
                  <a:pt x="60" y="310"/>
                  <a:pt x="64" y="307"/>
                  <a:pt x="67" y="303"/>
                </a:cubicBezTo>
                <a:cubicBezTo>
                  <a:pt x="72" y="297"/>
                  <a:pt x="76" y="289"/>
                  <a:pt x="76" y="281"/>
                </a:cubicBezTo>
                <a:cubicBezTo>
                  <a:pt x="77" y="283"/>
                  <a:pt x="78" y="284"/>
                  <a:pt x="80" y="284"/>
                </a:cubicBezTo>
                <a:cubicBezTo>
                  <a:pt x="85" y="286"/>
                  <a:pt x="90" y="288"/>
                  <a:pt x="95" y="289"/>
                </a:cubicBezTo>
                <a:cubicBezTo>
                  <a:pt x="95" y="289"/>
                  <a:pt x="95" y="290"/>
                  <a:pt x="95" y="290"/>
                </a:cubicBezTo>
                <a:cubicBezTo>
                  <a:pt x="94" y="294"/>
                  <a:pt x="94" y="295"/>
                  <a:pt x="96" y="299"/>
                </a:cubicBezTo>
                <a:cubicBezTo>
                  <a:pt x="99" y="306"/>
                  <a:pt x="101" y="313"/>
                  <a:pt x="101" y="321"/>
                </a:cubicBezTo>
                <a:cubicBezTo>
                  <a:pt x="101" y="329"/>
                  <a:pt x="95" y="326"/>
                  <a:pt x="89" y="325"/>
                </a:cubicBezTo>
                <a:close/>
                <a:moveTo>
                  <a:pt x="221" y="154"/>
                </a:moveTo>
                <a:cubicBezTo>
                  <a:pt x="217" y="230"/>
                  <a:pt x="164" y="290"/>
                  <a:pt x="84" y="269"/>
                </a:cubicBezTo>
                <a:cubicBezTo>
                  <a:pt x="81" y="268"/>
                  <a:pt x="78" y="268"/>
                  <a:pt x="77" y="270"/>
                </a:cubicBezTo>
                <a:cubicBezTo>
                  <a:pt x="65" y="255"/>
                  <a:pt x="51" y="242"/>
                  <a:pt x="41" y="225"/>
                </a:cubicBezTo>
                <a:cubicBezTo>
                  <a:pt x="25" y="198"/>
                  <a:pt x="26" y="161"/>
                  <a:pt x="27" y="131"/>
                </a:cubicBezTo>
                <a:cubicBezTo>
                  <a:pt x="28" y="104"/>
                  <a:pt x="36" y="78"/>
                  <a:pt x="49" y="55"/>
                </a:cubicBezTo>
                <a:cubicBezTo>
                  <a:pt x="67" y="24"/>
                  <a:pt x="106" y="16"/>
                  <a:pt x="138" y="16"/>
                </a:cubicBezTo>
                <a:cubicBezTo>
                  <a:pt x="214" y="17"/>
                  <a:pt x="224" y="95"/>
                  <a:pt x="221" y="154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0824227" y="218430"/>
            <a:ext cx="1057418" cy="1462269"/>
          </a:xfrm>
          <a:custGeom>
            <a:avLst/>
            <a:gdLst>
              <a:gd name="T0" fmla="*/ 200 w 239"/>
              <a:gd name="T1" fmla="*/ 189 h 332"/>
              <a:gd name="T2" fmla="*/ 202 w 239"/>
              <a:gd name="T3" fmla="*/ 181 h 332"/>
              <a:gd name="T4" fmla="*/ 174 w 239"/>
              <a:gd name="T5" fmla="*/ 117 h 332"/>
              <a:gd name="T6" fmla="*/ 132 w 239"/>
              <a:gd name="T7" fmla="*/ 70 h 332"/>
              <a:gd name="T8" fmla="*/ 79 w 239"/>
              <a:gd name="T9" fmla="*/ 23 h 332"/>
              <a:gd name="T10" fmla="*/ 17 w 239"/>
              <a:gd name="T11" fmla="*/ 13 h 332"/>
              <a:gd name="T12" fmla="*/ 9 w 239"/>
              <a:gd name="T13" fmla="*/ 77 h 332"/>
              <a:gd name="T14" fmla="*/ 1 w 239"/>
              <a:gd name="T15" fmla="*/ 130 h 332"/>
              <a:gd name="T16" fmla="*/ 18 w 239"/>
              <a:gd name="T17" fmla="*/ 188 h 332"/>
              <a:gd name="T18" fmla="*/ 35 w 239"/>
              <a:gd name="T19" fmla="*/ 210 h 332"/>
              <a:gd name="T20" fmla="*/ 89 w 239"/>
              <a:gd name="T21" fmla="*/ 251 h 332"/>
              <a:gd name="T22" fmla="*/ 206 w 239"/>
              <a:gd name="T23" fmla="*/ 319 h 332"/>
              <a:gd name="T24" fmla="*/ 40 w 239"/>
              <a:gd name="T25" fmla="*/ 149 h 332"/>
              <a:gd name="T26" fmla="*/ 56 w 239"/>
              <a:gd name="T27" fmla="*/ 126 h 332"/>
              <a:gd name="T28" fmla="*/ 20 w 239"/>
              <a:gd name="T29" fmla="*/ 148 h 332"/>
              <a:gd name="T30" fmla="*/ 38 w 239"/>
              <a:gd name="T31" fmla="*/ 100 h 332"/>
              <a:gd name="T32" fmla="*/ 20 w 239"/>
              <a:gd name="T33" fmla="*/ 94 h 332"/>
              <a:gd name="T34" fmla="*/ 37 w 239"/>
              <a:gd name="T35" fmla="*/ 52 h 332"/>
              <a:gd name="T36" fmla="*/ 67 w 239"/>
              <a:gd name="T37" fmla="*/ 28 h 332"/>
              <a:gd name="T38" fmla="*/ 103 w 239"/>
              <a:gd name="T39" fmla="*/ 66 h 332"/>
              <a:gd name="T40" fmla="*/ 93 w 239"/>
              <a:gd name="T41" fmla="*/ 78 h 332"/>
              <a:gd name="T42" fmla="*/ 140 w 239"/>
              <a:gd name="T43" fmla="*/ 92 h 332"/>
              <a:gd name="T44" fmla="*/ 107 w 239"/>
              <a:gd name="T45" fmla="*/ 108 h 332"/>
              <a:gd name="T46" fmla="*/ 127 w 239"/>
              <a:gd name="T47" fmla="*/ 110 h 332"/>
              <a:gd name="T48" fmla="*/ 106 w 239"/>
              <a:gd name="T49" fmla="*/ 172 h 332"/>
              <a:gd name="T50" fmla="*/ 40 w 239"/>
              <a:gd name="T51" fmla="*/ 149 h 332"/>
              <a:gd name="T52" fmla="*/ 52 w 239"/>
              <a:gd name="T53" fmla="*/ 207 h 332"/>
              <a:gd name="T54" fmla="*/ 172 w 239"/>
              <a:gd name="T55" fmla="*/ 139 h 332"/>
              <a:gd name="T56" fmla="*/ 137 w 239"/>
              <a:gd name="T57" fmla="*/ 221 h 332"/>
              <a:gd name="T58" fmla="*/ 198 w 239"/>
              <a:gd name="T59" fmla="*/ 305 h 332"/>
              <a:gd name="T60" fmla="*/ 153 w 239"/>
              <a:gd name="T61" fmla="*/ 229 h 332"/>
              <a:gd name="T62" fmla="*/ 198 w 239"/>
              <a:gd name="T63" fmla="*/ 30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9" h="332">
                <a:moveTo>
                  <a:pt x="234" y="273"/>
                </a:moveTo>
                <a:cubicBezTo>
                  <a:pt x="228" y="243"/>
                  <a:pt x="215" y="216"/>
                  <a:pt x="200" y="189"/>
                </a:cubicBezTo>
                <a:cubicBezTo>
                  <a:pt x="200" y="188"/>
                  <a:pt x="199" y="188"/>
                  <a:pt x="199" y="187"/>
                </a:cubicBezTo>
                <a:cubicBezTo>
                  <a:pt x="200" y="185"/>
                  <a:pt x="201" y="183"/>
                  <a:pt x="202" y="181"/>
                </a:cubicBezTo>
                <a:cubicBezTo>
                  <a:pt x="209" y="164"/>
                  <a:pt x="188" y="144"/>
                  <a:pt x="174" y="133"/>
                </a:cubicBezTo>
                <a:cubicBezTo>
                  <a:pt x="176" y="128"/>
                  <a:pt x="176" y="123"/>
                  <a:pt x="174" y="117"/>
                </a:cubicBezTo>
                <a:cubicBezTo>
                  <a:pt x="169" y="106"/>
                  <a:pt x="160" y="99"/>
                  <a:pt x="150" y="97"/>
                </a:cubicBezTo>
                <a:cubicBezTo>
                  <a:pt x="154" y="87"/>
                  <a:pt x="139" y="74"/>
                  <a:pt x="132" y="70"/>
                </a:cubicBezTo>
                <a:cubicBezTo>
                  <a:pt x="126" y="67"/>
                  <a:pt x="119" y="65"/>
                  <a:pt x="111" y="65"/>
                </a:cubicBezTo>
                <a:cubicBezTo>
                  <a:pt x="111" y="47"/>
                  <a:pt x="91" y="33"/>
                  <a:pt x="79" y="23"/>
                </a:cubicBezTo>
                <a:cubicBezTo>
                  <a:pt x="65" y="12"/>
                  <a:pt x="44" y="0"/>
                  <a:pt x="25" y="3"/>
                </a:cubicBezTo>
                <a:cubicBezTo>
                  <a:pt x="20" y="1"/>
                  <a:pt x="13" y="7"/>
                  <a:pt x="17" y="13"/>
                </a:cubicBezTo>
                <a:cubicBezTo>
                  <a:pt x="23" y="23"/>
                  <a:pt x="23" y="33"/>
                  <a:pt x="23" y="44"/>
                </a:cubicBezTo>
                <a:cubicBezTo>
                  <a:pt x="23" y="58"/>
                  <a:pt x="15" y="66"/>
                  <a:pt x="9" y="77"/>
                </a:cubicBezTo>
                <a:cubicBezTo>
                  <a:pt x="5" y="86"/>
                  <a:pt x="4" y="99"/>
                  <a:pt x="9" y="108"/>
                </a:cubicBezTo>
                <a:cubicBezTo>
                  <a:pt x="5" y="115"/>
                  <a:pt x="2" y="122"/>
                  <a:pt x="1" y="130"/>
                </a:cubicBezTo>
                <a:cubicBezTo>
                  <a:pt x="0" y="140"/>
                  <a:pt x="4" y="159"/>
                  <a:pt x="15" y="162"/>
                </a:cubicBezTo>
                <a:cubicBezTo>
                  <a:pt x="14" y="171"/>
                  <a:pt x="14" y="180"/>
                  <a:pt x="18" y="188"/>
                </a:cubicBezTo>
                <a:cubicBezTo>
                  <a:pt x="21" y="197"/>
                  <a:pt x="27" y="202"/>
                  <a:pt x="33" y="204"/>
                </a:cubicBezTo>
                <a:cubicBezTo>
                  <a:pt x="33" y="206"/>
                  <a:pt x="33" y="208"/>
                  <a:pt x="35" y="210"/>
                </a:cubicBezTo>
                <a:cubicBezTo>
                  <a:pt x="47" y="225"/>
                  <a:pt x="51" y="247"/>
                  <a:pt x="73" y="250"/>
                </a:cubicBezTo>
                <a:cubicBezTo>
                  <a:pt x="79" y="251"/>
                  <a:pt x="84" y="251"/>
                  <a:pt x="89" y="251"/>
                </a:cubicBezTo>
                <a:cubicBezTo>
                  <a:pt x="101" y="276"/>
                  <a:pt x="125" y="301"/>
                  <a:pt x="146" y="317"/>
                </a:cubicBezTo>
                <a:cubicBezTo>
                  <a:pt x="165" y="332"/>
                  <a:pt x="186" y="329"/>
                  <a:pt x="206" y="319"/>
                </a:cubicBezTo>
                <a:cubicBezTo>
                  <a:pt x="225" y="309"/>
                  <a:pt x="238" y="296"/>
                  <a:pt x="234" y="273"/>
                </a:cubicBezTo>
                <a:close/>
                <a:moveTo>
                  <a:pt x="40" y="149"/>
                </a:moveTo>
                <a:cubicBezTo>
                  <a:pt x="44" y="144"/>
                  <a:pt x="54" y="138"/>
                  <a:pt x="59" y="132"/>
                </a:cubicBezTo>
                <a:cubicBezTo>
                  <a:pt x="61" y="130"/>
                  <a:pt x="60" y="126"/>
                  <a:pt x="56" y="126"/>
                </a:cubicBezTo>
                <a:cubicBezTo>
                  <a:pt x="40" y="125"/>
                  <a:pt x="27" y="135"/>
                  <a:pt x="20" y="148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15" y="142"/>
                  <a:pt x="16" y="135"/>
                  <a:pt x="18" y="128"/>
                </a:cubicBezTo>
                <a:cubicBezTo>
                  <a:pt x="20" y="116"/>
                  <a:pt x="28" y="107"/>
                  <a:pt x="38" y="100"/>
                </a:cubicBezTo>
                <a:cubicBezTo>
                  <a:pt x="45" y="95"/>
                  <a:pt x="39" y="83"/>
                  <a:pt x="30" y="87"/>
                </a:cubicBezTo>
                <a:cubicBezTo>
                  <a:pt x="27" y="89"/>
                  <a:pt x="23" y="92"/>
                  <a:pt x="20" y="94"/>
                </a:cubicBezTo>
                <a:cubicBezTo>
                  <a:pt x="21" y="87"/>
                  <a:pt x="23" y="81"/>
                  <a:pt x="27" y="74"/>
                </a:cubicBezTo>
                <a:cubicBezTo>
                  <a:pt x="33" y="67"/>
                  <a:pt x="36" y="61"/>
                  <a:pt x="37" y="52"/>
                </a:cubicBezTo>
                <a:cubicBezTo>
                  <a:pt x="39" y="39"/>
                  <a:pt x="38" y="25"/>
                  <a:pt x="33" y="13"/>
                </a:cubicBezTo>
                <a:cubicBezTo>
                  <a:pt x="45" y="17"/>
                  <a:pt x="56" y="20"/>
                  <a:pt x="67" y="28"/>
                </a:cubicBezTo>
                <a:cubicBezTo>
                  <a:pt x="77" y="34"/>
                  <a:pt x="85" y="43"/>
                  <a:pt x="94" y="51"/>
                </a:cubicBezTo>
                <a:cubicBezTo>
                  <a:pt x="98" y="55"/>
                  <a:pt x="100" y="61"/>
                  <a:pt x="103" y="66"/>
                </a:cubicBezTo>
                <a:cubicBezTo>
                  <a:pt x="98" y="67"/>
                  <a:pt x="94" y="70"/>
                  <a:pt x="91" y="75"/>
                </a:cubicBezTo>
                <a:cubicBezTo>
                  <a:pt x="90" y="76"/>
                  <a:pt x="91" y="78"/>
                  <a:pt x="93" y="78"/>
                </a:cubicBezTo>
                <a:cubicBezTo>
                  <a:pt x="105" y="78"/>
                  <a:pt x="114" y="73"/>
                  <a:pt x="126" y="79"/>
                </a:cubicBezTo>
                <a:cubicBezTo>
                  <a:pt x="132" y="82"/>
                  <a:pt x="136" y="87"/>
                  <a:pt x="140" y="92"/>
                </a:cubicBezTo>
                <a:cubicBezTo>
                  <a:pt x="141" y="94"/>
                  <a:pt x="141" y="95"/>
                  <a:pt x="142" y="96"/>
                </a:cubicBezTo>
                <a:cubicBezTo>
                  <a:pt x="130" y="96"/>
                  <a:pt x="117" y="101"/>
                  <a:pt x="107" y="108"/>
                </a:cubicBezTo>
                <a:cubicBezTo>
                  <a:pt x="104" y="111"/>
                  <a:pt x="108" y="115"/>
                  <a:pt x="111" y="114"/>
                </a:cubicBezTo>
                <a:cubicBezTo>
                  <a:pt x="117" y="114"/>
                  <a:pt x="122" y="112"/>
                  <a:pt x="127" y="110"/>
                </a:cubicBezTo>
                <a:cubicBezTo>
                  <a:pt x="150" y="101"/>
                  <a:pt x="179" y="118"/>
                  <a:pt x="148" y="149"/>
                </a:cubicBezTo>
                <a:cubicBezTo>
                  <a:pt x="135" y="158"/>
                  <a:pt x="120" y="165"/>
                  <a:pt x="106" y="172"/>
                </a:cubicBezTo>
                <a:cubicBezTo>
                  <a:pt x="93" y="179"/>
                  <a:pt x="79" y="186"/>
                  <a:pt x="65" y="190"/>
                </a:cubicBezTo>
                <a:cubicBezTo>
                  <a:pt x="32" y="189"/>
                  <a:pt x="23" y="175"/>
                  <a:pt x="40" y="149"/>
                </a:cubicBezTo>
                <a:close/>
                <a:moveTo>
                  <a:pt x="75" y="235"/>
                </a:moveTo>
                <a:cubicBezTo>
                  <a:pt x="64" y="233"/>
                  <a:pt x="58" y="218"/>
                  <a:pt x="52" y="207"/>
                </a:cubicBezTo>
                <a:cubicBezTo>
                  <a:pt x="70" y="205"/>
                  <a:pt x="90" y="194"/>
                  <a:pt x="103" y="187"/>
                </a:cubicBezTo>
                <a:cubicBezTo>
                  <a:pt x="117" y="179"/>
                  <a:pt x="159" y="161"/>
                  <a:pt x="172" y="139"/>
                </a:cubicBezTo>
                <a:cubicBezTo>
                  <a:pt x="181" y="154"/>
                  <a:pt x="192" y="171"/>
                  <a:pt x="178" y="188"/>
                </a:cubicBezTo>
                <a:cubicBezTo>
                  <a:pt x="167" y="201"/>
                  <a:pt x="153" y="212"/>
                  <a:pt x="137" y="221"/>
                </a:cubicBezTo>
                <a:cubicBezTo>
                  <a:pt x="119" y="231"/>
                  <a:pt x="96" y="238"/>
                  <a:pt x="75" y="235"/>
                </a:cubicBezTo>
                <a:close/>
                <a:moveTo>
                  <a:pt x="198" y="305"/>
                </a:moveTo>
                <a:cubicBezTo>
                  <a:pt x="157" y="331"/>
                  <a:pt x="127" y="277"/>
                  <a:pt x="100" y="249"/>
                </a:cubicBezTo>
                <a:cubicBezTo>
                  <a:pt x="119" y="246"/>
                  <a:pt x="137" y="238"/>
                  <a:pt x="153" y="229"/>
                </a:cubicBezTo>
                <a:cubicBezTo>
                  <a:pt x="164" y="222"/>
                  <a:pt x="179" y="212"/>
                  <a:pt x="190" y="200"/>
                </a:cubicBezTo>
                <a:cubicBezTo>
                  <a:pt x="207" y="230"/>
                  <a:pt x="239" y="281"/>
                  <a:pt x="198" y="305"/>
                </a:cubicBezTo>
                <a:close/>
              </a:path>
            </a:pathLst>
          </a:cu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8173282" y="3878837"/>
            <a:ext cx="3054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zh-CN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Please add the title here</a:t>
            </a:r>
          </a:p>
        </p:txBody>
      </p:sp>
      <p:sp>
        <p:nvSpPr>
          <p:cNvPr id="129" name="TextBox 76"/>
          <p:cNvSpPr txBox="1"/>
          <p:nvPr/>
        </p:nvSpPr>
        <p:spPr>
          <a:xfrm>
            <a:off x="7232819" y="3382455"/>
            <a:ext cx="39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请在此添加标题</a:t>
            </a:r>
          </a:p>
        </p:txBody>
      </p:sp>
      <p:sp>
        <p:nvSpPr>
          <p:cNvPr id="130" name="TextBox 76"/>
          <p:cNvSpPr txBox="1"/>
          <p:nvPr/>
        </p:nvSpPr>
        <p:spPr>
          <a:xfrm>
            <a:off x="7232819" y="2120209"/>
            <a:ext cx="3994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第二节</a:t>
            </a:r>
            <a:endParaRPr lang="zh-CN" altLang="en-US" sz="60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31" name="Group 30"/>
          <p:cNvGrpSpPr>
            <a:grpSpLocks noChangeAspect="1"/>
          </p:cNvGrpSpPr>
          <p:nvPr/>
        </p:nvGrpSpPr>
        <p:grpSpPr bwMode="auto">
          <a:xfrm>
            <a:off x="3828508" y="1077029"/>
            <a:ext cx="3939217" cy="2482923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35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17" name="文本框 21"/>
          <p:cNvSpPr txBox="1"/>
          <p:nvPr/>
        </p:nvSpPr>
        <p:spPr>
          <a:xfrm>
            <a:off x="4679466" y="5767289"/>
            <a:ext cx="6547857" cy="551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Fresh business general template</a:t>
            </a:r>
          </a:p>
          <a:p>
            <a:pPr algn="r">
              <a:lnSpc>
                <a:spcPct val="130000"/>
              </a:lnSpc>
            </a:pPr>
            <a:r>
              <a:rPr lang="en-US" altLang="zh-CN" sz="1200" dirty="0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Applicable to enterprise introduction, summary report, sales marketing, chart </a:t>
            </a:r>
            <a:r>
              <a:rPr lang="en-US" altLang="zh-CN" sz="1200" dirty="0" err="1">
                <a:solidFill>
                  <a:prstClr val="white">
                    <a:lumMod val="95000"/>
                  </a:prstClr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dataa</a:t>
            </a:r>
            <a:endParaRPr lang="zh-CN" altLang="en-US" sz="1200" dirty="0">
              <a:solidFill>
                <a:prstClr val="white">
                  <a:lumMod val="95000"/>
                </a:prstClr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5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0"/>
            <a:ext cx="12205072" cy="457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714" y="5722027"/>
            <a:ext cx="1766090" cy="96308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" y="6301399"/>
            <a:ext cx="657364" cy="116674"/>
          </a:xfrm>
          <a:prstGeom prst="rect">
            <a:avLst/>
          </a:prstGeom>
          <a:effectLst/>
        </p:spPr>
      </p:pic>
      <p:sp>
        <p:nvSpPr>
          <p:cNvPr id="128" name="TextBox 76"/>
          <p:cNvSpPr txBox="1"/>
          <p:nvPr/>
        </p:nvSpPr>
        <p:spPr>
          <a:xfrm>
            <a:off x="759841" y="21829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此处添加标题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759841" y="534320"/>
            <a:ext cx="1859703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Add You Text Here</a:t>
            </a:r>
          </a:p>
        </p:txBody>
      </p:sp>
      <p:grpSp>
        <p:nvGrpSpPr>
          <p:cNvPr id="135" name="Group 16"/>
          <p:cNvGrpSpPr>
            <a:grpSpLocks noChangeAspect="1"/>
          </p:cNvGrpSpPr>
          <p:nvPr/>
        </p:nvGrpSpPr>
        <p:grpSpPr bwMode="auto">
          <a:xfrm rot="9476305">
            <a:off x="277983" y="376250"/>
            <a:ext cx="462977" cy="394742"/>
            <a:chOff x="990" y="640"/>
            <a:chExt cx="631" cy="538"/>
          </a:xfrm>
        </p:grpSpPr>
        <p:sp>
          <p:nvSpPr>
            <p:cNvPr id="137" name="Freeform 17"/>
            <p:cNvSpPr>
              <a:spLocks noEditPoints="1"/>
            </p:cNvSpPr>
            <p:nvPr/>
          </p:nvSpPr>
          <p:spPr bwMode="auto">
            <a:xfrm>
              <a:off x="990" y="640"/>
              <a:ext cx="631" cy="538"/>
            </a:xfrm>
            <a:custGeom>
              <a:avLst/>
              <a:gdLst>
                <a:gd name="T0" fmla="*/ 259 w 264"/>
                <a:gd name="T1" fmla="*/ 1 h 225"/>
                <a:gd name="T2" fmla="*/ 121 w 264"/>
                <a:gd name="T3" fmla="*/ 55 h 225"/>
                <a:gd name="T4" fmla="*/ 24 w 264"/>
                <a:gd name="T5" fmla="*/ 131 h 225"/>
                <a:gd name="T6" fmla="*/ 5 w 264"/>
                <a:gd name="T7" fmla="*/ 155 h 225"/>
                <a:gd name="T8" fmla="*/ 29 w 264"/>
                <a:gd name="T9" fmla="*/ 214 h 225"/>
                <a:gd name="T10" fmla="*/ 71 w 264"/>
                <a:gd name="T11" fmla="*/ 211 h 225"/>
                <a:gd name="T12" fmla="*/ 189 w 264"/>
                <a:gd name="T13" fmla="*/ 123 h 225"/>
                <a:gd name="T14" fmla="*/ 263 w 264"/>
                <a:gd name="T15" fmla="*/ 6 h 225"/>
                <a:gd name="T16" fmla="*/ 259 w 264"/>
                <a:gd name="T17" fmla="*/ 1 h 225"/>
                <a:gd name="T18" fmla="*/ 64 w 264"/>
                <a:gd name="T19" fmla="*/ 201 h 225"/>
                <a:gd name="T20" fmla="*/ 28 w 264"/>
                <a:gd name="T21" fmla="*/ 197 h 225"/>
                <a:gd name="T22" fmla="*/ 10 w 264"/>
                <a:gd name="T23" fmla="*/ 159 h 225"/>
                <a:gd name="T24" fmla="*/ 12 w 264"/>
                <a:gd name="T25" fmla="*/ 158 h 225"/>
                <a:gd name="T26" fmla="*/ 32 w 264"/>
                <a:gd name="T27" fmla="*/ 143 h 225"/>
                <a:gd name="T28" fmla="*/ 67 w 264"/>
                <a:gd name="T29" fmla="*/ 176 h 225"/>
                <a:gd name="T30" fmla="*/ 64 w 264"/>
                <a:gd name="T31" fmla="*/ 201 h 225"/>
                <a:gd name="T32" fmla="*/ 169 w 264"/>
                <a:gd name="T33" fmla="*/ 121 h 225"/>
                <a:gd name="T34" fmla="*/ 78 w 264"/>
                <a:gd name="T35" fmla="*/ 192 h 225"/>
                <a:gd name="T36" fmla="*/ 43 w 264"/>
                <a:gd name="T37" fmla="*/ 131 h 225"/>
                <a:gd name="T38" fmla="*/ 39 w 264"/>
                <a:gd name="T39" fmla="*/ 130 h 225"/>
                <a:gd name="T40" fmla="*/ 128 w 264"/>
                <a:gd name="T41" fmla="*/ 67 h 225"/>
                <a:gd name="T42" fmla="*/ 152 w 264"/>
                <a:gd name="T43" fmla="*/ 54 h 225"/>
                <a:gd name="T44" fmla="*/ 144 w 264"/>
                <a:gd name="T45" fmla="*/ 66 h 225"/>
                <a:gd name="T46" fmla="*/ 148 w 264"/>
                <a:gd name="T47" fmla="*/ 77 h 225"/>
                <a:gd name="T48" fmla="*/ 171 w 264"/>
                <a:gd name="T49" fmla="*/ 77 h 225"/>
                <a:gd name="T50" fmla="*/ 170 w 264"/>
                <a:gd name="T51" fmla="*/ 79 h 225"/>
                <a:gd name="T52" fmla="*/ 166 w 264"/>
                <a:gd name="T53" fmla="*/ 86 h 225"/>
                <a:gd name="T54" fmla="*/ 168 w 264"/>
                <a:gd name="T55" fmla="*/ 93 h 225"/>
                <a:gd name="T56" fmla="*/ 175 w 264"/>
                <a:gd name="T57" fmla="*/ 97 h 225"/>
                <a:gd name="T58" fmla="*/ 181 w 264"/>
                <a:gd name="T59" fmla="*/ 97 h 225"/>
                <a:gd name="T60" fmla="*/ 186 w 264"/>
                <a:gd name="T61" fmla="*/ 97 h 225"/>
                <a:gd name="T62" fmla="*/ 189 w 264"/>
                <a:gd name="T63" fmla="*/ 98 h 225"/>
                <a:gd name="T64" fmla="*/ 189 w 264"/>
                <a:gd name="T65" fmla="*/ 103 h 225"/>
                <a:gd name="T66" fmla="*/ 169 w 264"/>
                <a:gd name="T67" fmla="*/ 121 h 225"/>
                <a:gd name="T68" fmla="*/ 203 w 264"/>
                <a:gd name="T69" fmla="*/ 87 h 225"/>
                <a:gd name="T70" fmla="*/ 193 w 264"/>
                <a:gd name="T71" fmla="*/ 83 h 225"/>
                <a:gd name="T72" fmla="*/ 186 w 264"/>
                <a:gd name="T73" fmla="*/ 82 h 225"/>
                <a:gd name="T74" fmla="*/ 185 w 264"/>
                <a:gd name="T75" fmla="*/ 82 h 225"/>
                <a:gd name="T76" fmla="*/ 186 w 264"/>
                <a:gd name="T77" fmla="*/ 68 h 225"/>
                <a:gd name="T78" fmla="*/ 160 w 264"/>
                <a:gd name="T79" fmla="*/ 63 h 225"/>
                <a:gd name="T80" fmla="*/ 167 w 264"/>
                <a:gd name="T81" fmla="*/ 47 h 225"/>
                <a:gd name="T82" fmla="*/ 181 w 264"/>
                <a:gd name="T83" fmla="*/ 40 h 225"/>
                <a:gd name="T84" fmla="*/ 217 w 264"/>
                <a:gd name="T85" fmla="*/ 24 h 225"/>
                <a:gd name="T86" fmla="*/ 223 w 264"/>
                <a:gd name="T87" fmla="*/ 36 h 225"/>
                <a:gd name="T88" fmla="*/ 229 w 264"/>
                <a:gd name="T89" fmla="*/ 42 h 225"/>
                <a:gd name="T90" fmla="*/ 217 w 264"/>
                <a:gd name="T91" fmla="*/ 65 h 225"/>
                <a:gd name="T92" fmla="*/ 203 w 264"/>
                <a:gd name="T93" fmla="*/ 87 h 225"/>
                <a:gd name="T94" fmla="*/ 243 w 264"/>
                <a:gd name="T95" fmla="*/ 21 h 225"/>
                <a:gd name="T96" fmla="*/ 237 w 264"/>
                <a:gd name="T97" fmla="*/ 29 h 225"/>
                <a:gd name="T98" fmla="*/ 233 w 264"/>
                <a:gd name="T99" fmla="*/ 26 h 225"/>
                <a:gd name="T100" fmla="*/ 228 w 264"/>
                <a:gd name="T101" fmla="*/ 20 h 225"/>
                <a:gd name="T102" fmla="*/ 243 w 264"/>
                <a:gd name="T103" fmla="*/ 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25">
                  <a:moveTo>
                    <a:pt x="259" y="1"/>
                  </a:moveTo>
                  <a:cubicBezTo>
                    <a:pt x="212" y="16"/>
                    <a:pt x="162" y="25"/>
                    <a:pt x="121" y="55"/>
                  </a:cubicBezTo>
                  <a:cubicBezTo>
                    <a:pt x="87" y="79"/>
                    <a:pt x="52" y="100"/>
                    <a:pt x="24" y="131"/>
                  </a:cubicBezTo>
                  <a:cubicBezTo>
                    <a:pt x="12" y="134"/>
                    <a:pt x="1" y="143"/>
                    <a:pt x="5" y="155"/>
                  </a:cubicBezTo>
                  <a:cubicBezTo>
                    <a:pt x="0" y="178"/>
                    <a:pt x="9" y="200"/>
                    <a:pt x="29" y="214"/>
                  </a:cubicBezTo>
                  <a:cubicBezTo>
                    <a:pt x="44" y="225"/>
                    <a:pt x="62" y="224"/>
                    <a:pt x="71" y="211"/>
                  </a:cubicBezTo>
                  <a:cubicBezTo>
                    <a:pt x="113" y="189"/>
                    <a:pt x="152" y="152"/>
                    <a:pt x="189" y="123"/>
                  </a:cubicBezTo>
                  <a:cubicBezTo>
                    <a:pt x="225" y="94"/>
                    <a:pt x="243" y="46"/>
                    <a:pt x="263" y="6"/>
                  </a:cubicBezTo>
                  <a:cubicBezTo>
                    <a:pt x="264" y="3"/>
                    <a:pt x="262" y="0"/>
                    <a:pt x="259" y="1"/>
                  </a:cubicBezTo>
                  <a:close/>
                  <a:moveTo>
                    <a:pt x="64" y="201"/>
                  </a:moveTo>
                  <a:cubicBezTo>
                    <a:pt x="57" y="218"/>
                    <a:pt x="37" y="206"/>
                    <a:pt x="28" y="197"/>
                  </a:cubicBezTo>
                  <a:cubicBezTo>
                    <a:pt x="17" y="187"/>
                    <a:pt x="10" y="174"/>
                    <a:pt x="10" y="159"/>
                  </a:cubicBezTo>
                  <a:cubicBezTo>
                    <a:pt x="10" y="159"/>
                    <a:pt x="11" y="159"/>
                    <a:pt x="12" y="158"/>
                  </a:cubicBezTo>
                  <a:cubicBezTo>
                    <a:pt x="19" y="153"/>
                    <a:pt x="21" y="145"/>
                    <a:pt x="32" y="143"/>
                  </a:cubicBezTo>
                  <a:cubicBezTo>
                    <a:pt x="46" y="142"/>
                    <a:pt x="63" y="165"/>
                    <a:pt x="67" y="176"/>
                  </a:cubicBezTo>
                  <a:cubicBezTo>
                    <a:pt x="69" y="183"/>
                    <a:pt x="67" y="194"/>
                    <a:pt x="64" y="201"/>
                  </a:cubicBezTo>
                  <a:close/>
                  <a:moveTo>
                    <a:pt x="169" y="121"/>
                  </a:moveTo>
                  <a:cubicBezTo>
                    <a:pt x="140" y="144"/>
                    <a:pt x="106" y="166"/>
                    <a:pt x="78" y="192"/>
                  </a:cubicBezTo>
                  <a:cubicBezTo>
                    <a:pt x="80" y="168"/>
                    <a:pt x="68" y="139"/>
                    <a:pt x="43" y="131"/>
                  </a:cubicBezTo>
                  <a:cubicBezTo>
                    <a:pt x="41" y="130"/>
                    <a:pt x="40" y="130"/>
                    <a:pt x="39" y="130"/>
                  </a:cubicBezTo>
                  <a:cubicBezTo>
                    <a:pt x="67" y="107"/>
                    <a:pt x="98" y="87"/>
                    <a:pt x="128" y="67"/>
                  </a:cubicBezTo>
                  <a:cubicBezTo>
                    <a:pt x="136" y="62"/>
                    <a:pt x="144" y="57"/>
                    <a:pt x="152" y="54"/>
                  </a:cubicBezTo>
                  <a:cubicBezTo>
                    <a:pt x="150" y="58"/>
                    <a:pt x="147" y="62"/>
                    <a:pt x="144" y="66"/>
                  </a:cubicBezTo>
                  <a:cubicBezTo>
                    <a:pt x="141" y="70"/>
                    <a:pt x="143" y="76"/>
                    <a:pt x="148" y="77"/>
                  </a:cubicBezTo>
                  <a:cubicBezTo>
                    <a:pt x="156" y="77"/>
                    <a:pt x="163" y="77"/>
                    <a:pt x="171" y="77"/>
                  </a:cubicBezTo>
                  <a:cubicBezTo>
                    <a:pt x="170" y="78"/>
                    <a:pt x="170" y="78"/>
                    <a:pt x="170" y="79"/>
                  </a:cubicBezTo>
                  <a:cubicBezTo>
                    <a:pt x="168" y="82"/>
                    <a:pt x="167" y="83"/>
                    <a:pt x="166" y="86"/>
                  </a:cubicBezTo>
                  <a:cubicBezTo>
                    <a:pt x="166" y="89"/>
                    <a:pt x="166" y="92"/>
                    <a:pt x="168" y="93"/>
                  </a:cubicBezTo>
                  <a:cubicBezTo>
                    <a:pt x="170" y="95"/>
                    <a:pt x="172" y="96"/>
                    <a:pt x="175" y="97"/>
                  </a:cubicBezTo>
                  <a:cubicBezTo>
                    <a:pt x="177" y="97"/>
                    <a:pt x="179" y="97"/>
                    <a:pt x="181" y="97"/>
                  </a:cubicBezTo>
                  <a:cubicBezTo>
                    <a:pt x="183" y="97"/>
                    <a:pt x="184" y="97"/>
                    <a:pt x="186" y="97"/>
                  </a:cubicBezTo>
                  <a:cubicBezTo>
                    <a:pt x="187" y="97"/>
                    <a:pt x="188" y="98"/>
                    <a:pt x="189" y="98"/>
                  </a:cubicBezTo>
                  <a:cubicBezTo>
                    <a:pt x="188" y="100"/>
                    <a:pt x="188" y="101"/>
                    <a:pt x="189" y="103"/>
                  </a:cubicBezTo>
                  <a:cubicBezTo>
                    <a:pt x="184" y="109"/>
                    <a:pt x="177" y="115"/>
                    <a:pt x="169" y="121"/>
                  </a:cubicBezTo>
                  <a:close/>
                  <a:moveTo>
                    <a:pt x="203" y="87"/>
                  </a:moveTo>
                  <a:cubicBezTo>
                    <a:pt x="200" y="84"/>
                    <a:pt x="196" y="83"/>
                    <a:pt x="193" y="83"/>
                  </a:cubicBezTo>
                  <a:cubicBezTo>
                    <a:pt x="190" y="82"/>
                    <a:pt x="188" y="82"/>
                    <a:pt x="186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88" y="77"/>
                    <a:pt x="191" y="72"/>
                    <a:pt x="186" y="68"/>
                  </a:cubicBezTo>
                  <a:cubicBezTo>
                    <a:pt x="180" y="62"/>
                    <a:pt x="170" y="62"/>
                    <a:pt x="160" y="63"/>
                  </a:cubicBezTo>
                  <a:cubicBezTo>
                    <a:pt x="163" y="58"/>
                    <a:pt x="166" y="52"/>
                    <a:pt x="167" y="47"/>
                  </a:cubicBezTo>
                  <a:cubicBezTo>
                    <a:pt x="171" y="44"/>
                    <a:pt x="176" y="42"/>
                    <a:pt x="181" y="40"/>
                  </a:cubicBezTo>
                  <a:cubicBezTo>
                    <a:pt x="193" y="34"/>
                    <a:pt x="205" y="29"/>
                    <a:pt x="217" y="24"/>
                  </a:cubicBezTo>
                  <a:cubicBezTo>
                    <a:pt x="218" y="29"/>
                    <a:pt x="220" y="33"/>
                    <a:pt x="223" y="36"/>
                  </a:cubicBezTo>
                  <a:cubicBezTo>
                    <a:pt x="225" y="39"/>
                    <a:pt x="227" y="41"/>
                    <a:pt x="229" y="42"/>
                  </a:cubicBezTo>
                  <a:cubicBezTo>
                    <a:pt x="225" y="50"/>
                    <a:pt x="221" y="58"/>
                    <a:pt x="217" y="65"/>
                  </a:cubicBezTo>
                  <a:cubicBezTo>
                    <a:pt x="212" y="73"/>
                    <a:pt x="207" y="80"/>
                    <a:pt x="203" y="87"/>
                  </a:cubicBezTo>
                  <a:close/>
                  <a:moveTo>
                    <a:pt x="243" y="21"/>
                  </a:moveTo>
                  <a:cubicBezTo>
                    <a:pt x="241" y="24"/>
                    <a:pt x="239" y="26"/>
                    <a:pt x="237" y="29"/>
                  </a:cubicBezTo>
                  <a:cubicBezTo>
                    <a:pt x="236" y="28"/>
                    <a:pt x="235" y="27"/>
                    <a:pt x="233" y="26"/>
                  </a:cubicBezTo>
                  <a:cubicBezTo>
                    <a:pt x="231" y="24"/>
                    <a:pt x="229" y="22"/>
                    <a:pt x="228" y="20"/>
                  </a:cubicBezTo>
                  <a:cubicBezTo>
                    <a:pt x="236" y="16"/>
                    <a:pt x="260" y="2"/>
                    <a:pt x="24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1052" y="1030"/>
              <a:ext cx="55" cy="64"/>
            </a:xfrm>
            <a:custGeom>
              <a:avLst/>
              <a:gdLst>
                <a:gd name="T0" fmla="*/ 22 w 23"/>
                <a:gd name="T1" fmla="*/ 14 h 27"/>
                <a:gd name="T2" fmla="*/ 7 w 23"/>
                <a:gd name="T3" fmla="*/ 1 h 27"/>
                <a:gd name="T4" fmla="*/ 1 w 23"/>
                <a:gd name="T5" fmla="*/ 6 h 27"/>
                <a:gd name="T6" fmla="*/ 4 w 23"/>
                <a:gd name="T7" fmla="*/ 19 h 27"/>
                <a:gd name="T8" fmla="*/ 15 w 23"/>
                <a:gd name="T9" fmla="*/ 26 h 27"/>
                <a:gd name="T10" fmla="*/ 22 w 23"/>
                <a:gd name="T1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7">
                  <a:moveTo>
                    <a:pt x="22" y="14"/>
                  </a:moveTo>
                  <a:cubicBezTo>
                    <a:pt x="20" y="8"/>
                    <a:pt x="15" y="0"/>
                    <a:pt x="7" y="1"/>
                  </a:cubicBezTo>
                  <a:cubicBezTo>
                    <a:pt x="4" y="1"/>
                    <a:pt x="2" y="3"/>
                    <a:pt x="1" y="6"/>
                  </a:cubicBezTo>
                  <a:cubicBezTo>
                    <a:pt x="0" y="10"/>
                    <a:pt x="2" y="15"/>
                    <a:pt x="4" y="19"/>
                  </a:cubicBezTo>
                  <a:cubicBezTo>
                    <a:pt x="6" y="24"/>
                    <a:pt x="10" y="27"/>
                    <a:pt x="15" y="26"/>
                  </a:cubicBezTo>
                  <a:cubicBezTo>
                    <a:pt x="20" y="24"/>
                    <a:pt x="23" y="19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4" name="TextBox 76"/>
          <p:cNvSpPr txBox="1"/>
          <p:nvPr/>
        </p:nvSpPr>
        <p:spPr>
          <a:xfrm>
            <a:off x="1941265" y="1875043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1941264" y="2198997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46" name="TextBox 76"/>
          <p:cNvSpPr txBox="1"/>
          <p:nvPr/>
        </p:nvSpPr>
        <p:spPr>
          <a:xfrm>
            <a:off x="1941265" y="4016259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1941264" y="4340213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48" name="TextBox 76"/>
          <p:cNvSpPr txBox="1"/>
          <p:nvPr/>
        </p:nvSpPr>
        <p:spPr>
          <a:xfrm>
            <a:off x="7124282" y="1875043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7124281" y="2198997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0" name="TextBox 76"/>
          <p:cNvSpPr txBox="1"/>
          <p:nvPr/>
        </p:nvSpPr>
        <p:spPr>
          <a:xfrm>
            <a:off x="7124282" y="4016259"/>
            <a:ext cx="155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添加标题</a:t>
            </a:r>
            <a:endParaRPr lang="zh-CN" altLang="en-US" sz="2000" b="1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7124281" y="4340213"/>
            <a:ext cx="3042463" cy="90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5F4F4"/>
                </a:solidFill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请在此添加文字说明，稻壳儿春秋广告模板。请在此添加文字说明，稻壳儿春秋广告模板。</a:t>
            </a:r>
            <a:endParaRPr lang="en-US" altLang="zh-CN" sz="1400" dirty="0">
              <a:solidFill>
                <a:srgbClr val="F5F4F4"/>
              </a:solidFill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  <p:grpSp>
        <p:nvGrpSpPr>
          <p:cNvPr id="152" name="Group 30"/>
          <p:cNvGrpSpPr>
            <a:grpSpLocks noChangeAspect="1"/>
          </p:cNvGrpSpPr>
          <p:nvPr/>
        </p:nvGrpSpPr>
        <p:grpSpPr bwMode="auto">
          <a:xfrm>
            <a:off x="10166744" y="252312"/>
            <a:ext cx="1619689" cy="1020904"/>
            <a:chOff x="1688" y="801"/>
            <a:chExt cx="4309" cy="2716"/>
          </a:xfrm>
          <a:solidFill>
            <a:schemeClr val="bg1">
              <a:lumMod val="95000"/>
              <a:alpha val="60000"/>
            </a:schemeClr>
          </a:solidFill>
        </p:grpSpPr>
        <p:sp>
          <p:nvSpPr>
            <p:cNvPr id="153" name="Freeform 31"/>
            <p:cNvSpPr/>
            <p:nvPr/>
          </p:nvSpPr>
          <p:spPr bwMode="auto">
            <a:xfrm>
              <a:off x="2523" y="3280"/>
              <a:ext cx="187" cy="187"/>
            </a:xfrm>
            <a:custGeom>
              <a:avLst/>
              <a:gdLst>
                <a:gd name="T0" fmla="*/ 68 w 79"/>
                <a:gd name="T1" fmla="*/ 2 h 79"/>
                <a:gd name="T2" fmla="*/ 4 w 79"/>
                <a:gd name="T3" fmla="*/ 75 h 79"/>
                <a:gd name="T4" fmla="*/ 10 w 79"/>
                <a:gd name="T5" fmla="*/ 77 h 79"/>
                <a:gd name="T6" fmla="*/ 75 w 79"/>
                <a:gd name="T7" fmla="*/ 4 h 79"/>
                <a:gd name="T8" fmla="*/ 68 w 79"/>
                <a:gd name="T9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8" y="2"/>
                  </a:moveTo>
                  <a:cubicBezTo>
                    <a:pt x="44" y="23"/>
                    <a:pt x="28" y="53"/>
                    <a:pt x="4" y="75"/>
                  </a:cubicBezTo>
                  <a:cubicBezTo>
                    <a:pt x="0" y="78"/>
                    <a:pt x="8" y="79"/>
                    <a:pt x="10" y="77"/>
                  </a:cubicBezTo>
                  <a:cubicBezTo>
                    <a:pt x="35" y="55"/>
                    <a:pt x="50" y="25"/>
                    <a:pt x="75" y="4"/>
                  </a:cubicBezTo>
                  <a:cubicBezTo>
                    <a:pt x="79" y="0"/>
                    <a:pt x="71" y="0"/>
                    <a:pt x="6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32"/>
            <p:cNvSpPr/>
            <p:nvPr/>
          </p:nvSpPr>
          <p:spPr bwMode="auto">
            <a:xfrm>
              <a:off x="3515" y="3406"/>
              <a:ext cx="158" cy="19"/>
            </a:xfrm>
            <a:custGeom>
              <a:avLst/>
              <a:gdLst>
                <a:gd name="T0" fmla="*/ 6 w 67"/>
                <a:gd name="T1" fmla="*/ 7 h 8"/>
                <a:gd name="T2" fmla="*/ 57 w 67"/>
                <a:gd name="T3" fmla="*/ 7 h 8"/>
                <a:gd name="T4" fmla="*/ 62 w 67"/>
                <a:gd name="T5" fmla="*/ 4 h 8"/>
                <a:gd name="T6" fmla="*/ 8 w 67"/>
                <a:gd name="T7" fmla="*/ 4 h 8"/>
                <a:gd name="T8" fmla="*/ 6 w 6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">
                  <a:moveTo>
                    <a:pt x="6" y="7"/>
                  </a:moveTo>
                  <a:cubicBezTo>
                    <a:pt x="23" y="3"/>
                    <a:pt x="40" y="7"/>
                    <a:pt x="57" y="7"/>
                  </a:cubicBezTo>
                  <a:cubicBezTo>
                    <a:pt x="59" y="7"/>
                    <a:pt x="67" y="4"/>
                    <a:pt x="62" y="4"/>
                  </a:cubicBezTo>
                  <a:cubicBezTo>
                    <a:pt x="44" y="4"/>
                    <a:pt x="26" y="0"/>
                    <a:pt x="8" y="4"/>
                  </a:cubicBezTo>
                  <a:cubicBezTo>
                    <a:pt x="5" y="5"/>
                    <a:pt x="0" y="8"/>
                    <a:pt x="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33"/>
            <p:cNvSpPr/>
            <p:nvPr/>
          </p:nvSpPr>
          <p:spPr bwMode="auto">
            <a:xfrm>
              <a:off x="3269" y="3297"/>
              <a:ext cx="118" cy="125"/>
            </a:xfrm>
            <a:custGeom>
              <a:avLst/>
              <a:gdLst>
                <a:gd name="T0" fmla="*/ 39 w 50"/>
                <a:gd name="T1" fmla="*/ 3 h 53"/>
                <a:gd name="T2" fmla="*/ 4 w 50"/>
                <a:gd name="T3" fmla="*/ 46 h 53"/>
                <a:gd name="T4" fmla="*/ 10 w 50"/>
                <a:gd name="T5" fmla="*/ 51 h 53"/>
                <a:gd name="T6" fmla="*/ 48 w 50"/>
                <a:gd name="T7" fmla="*/ 5 h 53"/>
                <a:gd name="T8" fmla="*/ 39 w 50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3">
                  <a:moveTo>
                    <a:pt x="39" y="3"/>
                  </a:moveTo>
                  <a:cubicBezTo>
                    <a:pt x="31" y="20"/>
                    <a:pt x="19" y="35"/>
                    <a:pt x="4" y="46"/>
                  </a:cubicBezTo>
                  <a:cubicBezTo>
                    <a:pt x="0" y="50"/>
                    <a:pt x="6" y="53"/>
                    <a:pt x="10" y="51"/>
                  </a:cubicBezTo>
                  <a:cubicBezTo>
                    <a:pt x="26" y="38"/>
                    <a:pt x="38" y="22"/>
                    <a:pt x="48" y="5"/>
                  </a:cubicBezTo>
                  <a:cubicBezTo>
                    <a:pt x="50" y="0"/>
                    <a:pt x="41" y="0"/>
                    <a:pt x="3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34"/>
            <p:cNvSpPr/>
            <p:nvPr/>
          </p:nvSpPr>
          <p:spPr bwMode="auto">
            <a:xfrm>
              <a:off x="3243" y="3323"/>
              <a:ext cx="137" cy="118"/>
            </a:xfrm>
            <a:custGeom>
              <a:avLst/>
              <a:gdLst>
                <a:gd name="T0" fmla="*/ 2 w 58"/>
                <a:gd name="T1" fmla="*/ 7 h 50"/>
                <a:gd name="T2" fmla="*/ 47 w 58"/>
                <a:gd name="T3" fmla="*/ 48 h 50"/>
                <a:gd name="T4" fmla="*/ 54 w 58"/>
                <a:gd name="T5" fmla="*/ 43 h 50"/>
                <a:gd name="T6" fmla="*/ 10 w 58"/>
                <a:gd name="T7" fmla="*/ 3 h 50"/>
                <a:gd name="T8" fmla="*/ 2 w 58"/>
                <a:gd name="T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0">
                  <a:moveTo>
                    <a:pt x="2" y="7"/>
                  </a:moveTo>
                  <a:cubicBezTo>
                    <a:pt x="15" y="23"/>
                    <a:pt x="31" y="36"/>
                    <a:pt x="47" y="48"/>
                  </a:cubicBezTo>
                  <a:cubicBezTo>
                    <a:pt x="50" y="50"/>
                    <a:pt x="58" y="46"/>
                    <a:pt x="54" y="43"/>
                  </a:cubicBezTo>
                  <a:cubicBezTo>
                    <a:pt x="38" y="31"/>
                    <a:pt x="22" y="19"/>
                    <a:pt x="10" y="3"/>
                  </a:cubicBezTo>
                  <a:cubicBezTo>
                    <a:pt x="8" y="0"/>
                    <a:pt x="0" y="4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35"/>
            <p:cNvSpPr/>
            <p:nvPr/>
          </p:nvSpPr>
          <p:spPr bwMode="auto">
            <a:xfrm>
              <a:off x="3493" y="3275"/>
              <a:ext cx="52" cy="242"/>
            </a:xfrm>
            <a:custGeom>
              <a:avLst/>
              <a:gdLst>
                <a:gd name="T0" fmla="*/ 1 w 22"/>
                <a:gd name="T1" fmla="*/ 6 h 102"/>
                <a:gd name="T2" fmla="*/ 5 w 22"/>
                <a:gd name="T3" fmla="*/ 97 h 102"/>
                <a:gd name="T4" fmla="*/ 13 w 22"/>
                <a:gd name="T5" fmla="*/ 98 h 102"/>
                <a:gd name="T6" fmla="*/ 9 w 22"/>
                <a:gd name="T7" fmla="*/ 4 h 102"/>
                <a:gd name="T8" fmla="*/ 1 w 22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2">
                  <a:moveTo>
                    <a:pt x="1" y="6"/>
                  </a:moveTo>
                  <a:cubicBezTo>
                    <a:pt x="10" y="34"/>
                    <a:pt x="14" y="68"/>
                    <a:pt x="5" y="97"/>
                  </a:cubicBezTo>
                  <a:cubicBezTo>
                    <a:pt x="4" y="102"/>
                    <a:pt x="12" y="102"/>
                    <a:pt x="13" y="98"/>
                  </a:cubicBezTo>
                  <a:cubicBezTo>
                    <a:pt x="22" y="69"/>
                    <a:pt x="18" y="33"/>
                    <a:pt x="9" y="4"/>
                  </a:cubicBezTo>
                  <a:cubicBezTo>
                    <a:pt x="8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36"/>
            <p:cNvSpPr/>
            <p:nvPr/>
          </p:nvSpPr>
          <p:spPr bwMode="auto">
            <a:xfrm>
              <a:off x="4068" y="3328"/>
              <a:ext cx="90" cy="111"/>
            </a:xfrm>
            <a:custGeom>
              <a:avLst/>
              <a:gdLst>
                <a:gd name="T0" fmla="*/ 0 w 38"/>
                <a:gd name="T1" fmla="*/ 4 h 47"/>
                <a:gd name="T2" fmla="*/ 29 w 38"/>
                <a:gd name="T3" fmla="*/ 45 h 47"/>
                <a:gd name="T4" fmla="*/ 37 w 38"/>
                <a:gd name="T5" fmla="*/ 42 h 47"/>
                <a:gd name="T6" fmla="*/ 9 w 38"/>
                <a:gd name="T7" fmla="*/ 2 h 47"/>
                <a:gd name="T8" fmla="*/ 0 w 38"/>
                <a:gd name="T9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0" y="4"/>
                  </a:moveTo>
                  <a:cubicBezTo>
                    <a:pt x="8" y="19"/>
                    <a:pt x="19" y="31"/>
                    <a:pt x="29" y="45"/>
                  </a:cubicBezTo>
                  <a:cubicBezTo>
                    <a:pt x="30" y="47"/>
                    <a:pt x="38" y="43"/>
                    <a:pt x="37" y="42"/>
                  </a:cubicBezTo>
                  <a:cubicBezTo>
                    <a:pt x="28" y="29"/>
                    <a:pt x="16" y="17"/>
                    <a:pt x="9" y="2"/>
                  </a:cubicBezTo>
                  <a:cubicBezTo>
                    <a:pt x="8" y="0"/>
                    <a:pt x="0" y="3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37"/>
            <p:cNvSpPr/>
            <p:nvPr/>
          </p:nvSpPr>
          <p:spPr bwMode="auto">
            <a:xfrm>
              <a:off x="2566" y="2127"/>
              <a:ext cx="184" cy="298"/>
            </a:xfrm>
            <a:custGeom>
              <a:avLst/>
              <a:gdLst>
                <a:gd name="T0" fmla="*/ 69 w 78"/>
                <a:gd name="T1" fmla="*/ 3 h 126"/>
                <a:gd name="T2" fmla="*/ 40 w 78"/>
                <a:gd name="T3" fmla="*/ 69 h 126"/>
                <a:gd name="T4" fmla="*/ 5 w 78"/>
                <a:gd name="T5" fmla="*/ 124 h 126"/>
                <a:gd name="T6" fmla="*/ 13 w 78"/>
                <a:gd name="T7" fmla="*/ 123 h 126"/>
                <a:gd name="T8" fmla="*/ 9 w 78"/>
                <a:gd name="T9" fmla="*/ 115 h 126"/>
                <a:gd name="T10" fmla="*/ 0 w 78"/>
                <a:gd name="T11" fmla="*/ 117 h 126"/>
                <a:gd name="T12" fmla="*/ 4 w 78"/>
                <a:gd name="T13" fmla="*/ 125 h 126"/>
                <a:gd name="T14" fmla="*/ 12 w 78"/>
                <a:gd name="T15" fmla="*/ 123 h 126"/>
                <a:gd name="T16" fmla="*/ 46 w 78"/>
                <a:gd name="T17" fmla="*/ 72 h 126"/>
                <a:gd name="T18" fmla="*/ 77 w 78"/>
                <a:gd name="T19" fmla="*/ 1 h 126"/>
                <a:gd name="T20" fmla="*/ 69 w 78"/>
                <a:gd name="T21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6">
                  <a:moveTo>
                    <a:pt x="69" y="3"/>
                  </a:moveTo>
                  <a:cubicBezTo>
                    <a:pt x="58" y="24"/>
                    <a:pt x="50" y="47"/>
                    <a:pt x="40" y="69"/>
                  </a:cubicBezTo>
                  <a:cubicBezTo>
                    <a:pt x="31" y="88"/>
                    <a:pt x="24" y="111"/>
                    <a:pt x="5" y="124"/>
                  </a:cubicBezTo>
                  <a:cubicBezTo>
                    <a:pt x="7" y="124"/>
                    <a:pt x="10" y="123"/>
                    <a:pt x="13" y="123"/>
                  </a:cubicBezTo>
                  <a:cubicBezTo>
                    <a:pt x="10" y="121"/>
                    <a:pt x="8" y="118"/>
                    <a:pt x="9" y="115"/>
                  </a:cubicBezTo>
                  <a:cubicBezTo>
                    <a:pt x="8" y="114"/>
                    <a:pt x="0" y="115"/>
                    <a:pt x="0" y="117"/>
                  </a:cubicBezTo>
                  <a:cubicBezTo>
                    <a:pt x="0" y="120"/>
                    <a:pt x="1" y="123"/>
                    <a:pt x="4" y="125"/>
                  </a:cubicBezTo>
                  <a:cubicBezTo>
                    <a:pt x="6" y="126"/>
                    <a:pt x="11" y="124"/>
                    <a:pt x="12" y="123"/>
                  </a:cubicBezTo>
                  <a:cubicBezTo>
                    <a:pt x="30" y="111"/>
                    <a:pt x="38" y="90"/>
                    <a:pt x="46" y="72"/>
                  </a:cubicBezTo>
                  <a:cubicBezTo>
                    <a:pt x="57" y="48"/>
                    <a:pt x="65" y="24"/>
                    <a:pt x="77" y="1"/>
                  </a:cubicBezTo>
                  <a:cubicBezTo>
                    <a:pt x="78" y="0"/>
                    <a:pt x="70" y="1"/>
                    <a:pt x="6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38"/>
            <p:cNvSpPr/>
            <p:nvPr/>
          </p:nvSpPr>
          <p:spPr bwMode="auto">
            <a:xfrm>
              <a:off x="2530" y="2205"/>
              <a:ext cx="253" cy="199"/>
            </a:xfrm>
            <a:custGeom>
              <a:avLst/>
              <a:gdLst>
                <a:gd name="T0" fmla="*/ 9 w 107"/>
                <a:gd name="T1" fmla="*/ 13 h 84"/>
                <a:gd name="T2" fmla="*/ 60 w 107"/>
                <a:gd name="T3" fmla="*/ 48 h 84"/>
                <a:gd name="T4" fmla="*/ 97 w 107"/>
                <a:gd name="T5" fmla="*/ 81 h 84"/>
                <a:gd name="T6" fmla="*/ 103 w 107"/>
                <a:gd name="T7" fmla="*/ 77 h 84"/>
                <a:gd name="T8" fmla="*/ 50 w 107"/>
                <a:gd name="T9" fmla="*/ 28 h 84"/>
                <a:gd name="T10" fmla="*/ 5 w 107"/>
                <a:gd name="T11" fmla="*/ 8 h 84"/>
                <a:gd name="T12" fmla="*/ 9 w 107"/>
                <a:gd name="T13" fmla="*/ 1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4">
                  <a:moveTo>
                    <a:pt x="9" y="13"/>
                  </a:moveTo>
                  <a:cubicBezTo>
                    <a:pt x="21" y="6"/>
                    <a:pt x="54" y="41"/>
                    <a:pt x="60" y="48"/>
                  </a:cubicBezTo>
                  <a:cubicBezTo>
                    <a:pt x="72" y="59"/>
                    <a:pt x="84" y="72"/>
                    <a:pt x="97" y="81"/>
                  </a:cubicBezTo>
                  <a:cubicBezTo>
                    <a:pt x="100" y="84"/>
                    <a:pt x="107" y="80"/>
                    <a:pt x="103" y="77"/>
                  </a:cubicBezTo>
                  <a:cubicBezTo>
                    <a:pt x="84" y="63"/>
                    <a:pt x="68" y="44"/>
                    <a:pt x="50" y="28"/>
                  </a:cubicBezTo>
                  <a:cubicBezTo>
                    <a:pt x="40" y="20"/>
                    <a:pt x="20" y="0"/>
                    <a:pt x="5" y="8"/>
                  </a:cubicBezTo>
                  <a:cubicBezTo>
                    <a:pt x="0" y="11"/>
                    <a:pt x="5" y="15"/>
                    <a:pt x="9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39"/>
            <p:cNvSpPr/>
            <p:nvPr/>
          </p:nvSpPr>
          <p:spPr bwMode="auto">
            <a:xfrm>
              <a:off x="2765" y="2023"/>
              <a:ext cx="191" cy="168"/>
            </a:xfrm>
            <a:custGeom>
              <a:avLst/>
              <a:gdLst>
                <a:gd name="T0" fmla="*/ 9 w 81"/>
                <a:gd name="T1" fmla="*/ 15 h 71"/>
                <a:gd name="T2" fmla="*/ 25 w 81"/>
                <a:gd name="T3" fmla="*/ 15 h 71"/>
                <a:gd name="T4" fmla="*/ 22 w 81"/>
                <a:gd name="T5" fmla="*/ 30 h 71"/>
                <a:gd name="T6" fmla="*/ 22 w 81"/>
                <a:gd name="T7" fmla="*/ 55 h 71"/>
                <a:gd name="T8" fmla="*/ 71 w 81"/>
                <a:gd name="T9" fmla="*/ 71 h 71"/>
                <a:gd name="T10" fmla="*/ 77 w 81"/>
                <a:gd name="T11" fmla="*/ 67 h 71"/>
                <a:gd name="T12" fmla="*/ 35 w 81"/>
                <a:gd name="T13" fmla="*/ 58 h 71"/>
                <a:gd name="T14" fmla="*/ 31 w 81"/>
                <a:gd name="T15" fmla="*/ 23 h 71"/>
                <a:gd name="T16" fmla="*/ 25 w 81"/>
                <a:gd name="T17" fmla="*/ 1 h 71"/>
                <a:gd name="T18" fmla="*/ 1 w 81"/>
                <a:gd name="T19" fmla="*/ 15 h 71"/>
                <a:gd name="T20" fmla="*/ 9 w 81"/>
                <a:gd name="T21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1">
                  <a:moveTo>
                    <a:pt x="9" y="15"/>
                  </a:moveTo>
                  <a:cubicBezTo>
                    <a:pt x="14" y="8"/>
                    <a:pt x="25" y="3"/>
                    <a:pt x="25" y="15"/>
                  </a:cubicBezTo>
                  <a:cubicBezTo>
                    <a:pt x="24" y="20"/>
                    <a:pt x="23" y="25"/>
                    <a:pt x="22" y="30"/>
                  </a:cubicBezTo>
                  <a:cubicBezTo>
                    <a:pt x="20" y="38"/>
                    <a:pt x="18" y="47"/>
                    <a:pt x="22" y="55"/>
                  </a:cubicBezTo>
                  <a:cubicBezTo>
                    <a:pt x="28" y="70"/>
                    <a:pt x="58" y="69"/>
                    <a:pt x="71" y="71"/>
                  </a:cubicBezTo>
                  <a:cubicBezTo>
                    <a:pt x="74" y="71"/>
                    <a:pt x="81" y="67"/>
                    <a:pt x="77" y="67"/>
                  </a:cubicBezTo>
                  <a:cubicBezTo>
                    <a:pt x="63" y="65"/>
                    <a:pt x="47" y="65"/>
                    <a:pt x="35" y="58"/>
                  </a:cubicBezTo>
                  <a:cubicBezTo>
                    <a:pt x="23" y="51"/>
                    <a:pt x="29" y="34"/>
                    <a:pt x="31" y="23"/>
                  </a:cubicBezTo>
                  <a:cubicBezTo>
                    <a:pt x="33" y="16"/>
                    <a:pt x="37" y="3"/>
                    <a:pt x="25" y="1"/>
                  </a:cubicBezTo>
                  <a:cubicBezTo>
                    <a:pt x="14" y="0"/>
                    <a:pt x="6" y="8"/>
                    <a:pt x="1" y="15"/>
                  </a:cubicBezTo>
                  <a:cubicBezTo>
                    <a:pt x="0" y="18"/>
                    <a:pt x="8" y="17"/>
                    <a:pt x="9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40"/>
            <p:cNvSpPr/>
            <p:nvPr/>
          </p:nvSpPr>
          <p:spPr bwMode="auto">
            <a:xfrm>
              <a:off x="2980" y="2136"/>
              <a:ext cx="66" cy="244"/>
            </a:xfrm>
            <a:custGeom>
              <a:avLst/>
              <a:gdLst>
                <a:gd name="T0" fmla="*/ 11 w 28"/>
                <a:gd name="T1" fmla="*/ 2 h 103"/>
                <a:gd name="T2" fmla="*/ 19 w 28"/>
                <a:gd name="T3" fmla="*/ 102 h 103"/>
                <a:gd name="T4" fmla="*/ 28 w 28"/>
                <a:gd name="T5" fmla="*/ 100 h 103"/>
                <a:gd name="T6" fmla="*/ 19 w 28"/>
                <a:gd name="T7" fmla="*/ 1 h 103"/>
                <a:gd name="T8" fmla="*/ 11 w 28"/>
                <a:gd name="T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11" y="2"/>
                  </a:moveTo>
                  <a:cubicBezTo>
                    <a:pt x="0" y="36"/>
                    <a:pt x="14" y="69"/>
                    <a:pt x="19" y="102"/>
                  </a:cubicBezTo>
                  <a:cubicBezTo>
                    <a:pt x="19" y="103"/>
                    <a:pt x="28" y="101"/>
                    <a:pt x="28" y="100"/>
                  </a:cubicBezTo>
                  <a:cubicBezTo>
                    <a:pt x="23" y="67"/>
                    <a:pt x="8" y="34"/>
                    <a:pt x="19" y="1"/>
                  </a:cubicBezTo>
                  <a:cubicBezTo>
                    <a:pt x="20" y="0"/>
                    <a:pt x="12" y="1"/>
                    <a:pt x="1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41"/>
            <p:cNvSpPr/>
            <p:nvPr/>
          </p:nvSpPr>
          <p:spPr bwMode="auto">
            <a:xfrm>
              <a:off x="2949" y="2229"/>
              <a:ext cx="215" cy="85"/>
            </a:xfrm>
            <a:custGeom>
              <a:avLst/>
              <a:gdLst>
                <a:gd name="T0" fmla="*/ 12 w 91"/>
                <a:gd name="T1" fmla="*/ 29 h 36"/>
                <a:gd name="T2" fmla="*/ 17 w 91"/>
                <a:gd name="T3" fmla="*/ 23 h 36"/>
                <a:gd name="T4" fmla="*/ 41 w 91"/>
                <a:gd name="T5" fmla="*/ 18 h 36"/>
                <a:gd name="T6" fmla="*/ 86 w 91"/>
                <a:gd name="T7" fmla="*/ 7 h 36"/>
                <a:gd name="T8" fmla="*/ 84 w 91"/>
                <a:gd name="T9" fmla="*/ 2 h 36"/>
                <a:gd name="T10" fmla="*/ 3 w 91"/>
                <a:gd name="T11" fmla="*/ 21 h 36"/>
                <a:gd name="T12" fmla="*/ 0 w 91"/>
                <a:gd name="T13" fmla="*/ 24 h 36"/>
                <a:gd name="T14" fmla="*/ 4 w 91"/>
                <a:gd name="T15" fmla="*/ 33 h 36"/>
                <a:gd name="T16" fmla="*/ 12 w 91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6">
                  <a:moveTo>
                    <a:pt x="12" y="29"/>
                  </a:moveTo>
                  <a:cubicBezTo>
                    <a:pt x="7" y="25"/>
                    <a:pt x="11" y="25"/>
                    <a:pt x="17" y="23"/>
                  </a:cubicBezTo>
                  <a:cubicBezTo>
                    <a:pt x="25" y="21"/>
                    <a:pt x="33" y="20"/>
                    <a:pt x="41" y="18"/>
                  </a:cubicBezTo>
                  <a:cubicBezTo>
                    <a:pt x="56" y="15"/>
                    <a:pt x="71" y="12"/>
                    <a:pt x="86" y="7"/>
                  </a:cubicBezTo>
                  <a:cubicBezTo>
                    <a:pt x="91" y="6"/>
                    <a:pt x="89" y="0"/>
                    <a:pt x="84" y="2"/>
                  </a:cubicBezTo>
                  <a:cubicBezTo>
                    <a:pt x="58" y="10"/>
                    <a:pt x="30" y="14"/>
                    <a:pt x="3" y="21"/>
                  </a:cubicBezTo>
                  <a:cubicBezTo>
                    <a:pt x="2" y="21"/>
                    <a:pt x="0" y="22"/>
                    <a:pt x="0" y="24"/>
                  </a:cubicBezTo>
                  <a:cubicBezTo>
                    <a:pt x="0" y="28"/>
                    <a:pt x="1" y="30"/>
                    <a:pt x="4" y="33"/>
                  </a:cubicBezTo>
                  <a:cubicBezTo>
                    <a:pt x="7" y="36"/>
                    <a:pt x="15" y="32"/>
                    <a:pt x="12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42"/>
            <p:cNvSpPr/>
            <p:nvPr/>
          </p:nvSpPr>
          <p:spPr bwMode="auto">
            <a:xfrm>
              <a:off x="3143" y="2160"/>
              <a:ext cx="227" cy="483"/>
            </a:xfrm>
            <a:custGeom>
              <a:avLst/>
              <a:gdLst>
                <a:gd name="T0" fmla="*/ 11 w 96"/>
                <a:gd name="T1" fmla="*/ 4 h 204"/>
                <a:gd name="T2" fmla="*/ 43 w 96"/>
                <a:gd name="T3" fmla="*/ 28 h 204"/>
                <a:gd name="T4" fmla="*/ 80 w 96"/>
                <a:gd name="T5" fmla="*/ 28 h 204"/>
                <a:gd name="T6" fmla="*/ 82 w 96"/>
                <a:gd name="T7" fmla="*/ 78 h 204"/>
                <a:gd name="T8" fmla="*/ 65 w 96"/>
                <a:gd name="T9" fmla="*/ 164 h 204"/>
                <a:gd name="T10" fmla="*/ 24 w 96"/>
                <a:gd name="T11" fmla="*/ 185 h 204"/>
                <a:gd name="T12" fmla="*/ 13 w 96"/>
                <a:gd name="T13" fmla="*/ 144 h 204"/>
                <a:gd name="T14" fmla="*/ 59 w 96"/>
                <a:gd name="T15" fmla="*/ 83 h 204"/>
                <a:gd name="T16" fmla="*/ 51 w 96"/>
                <a:gd name="T17" fmla="*/ 83 h 204"/>
                <a:gd name="T18" fmla="*/ 5 w 96"/>
                <a:gd name="T19" fmla="*/ 145 h 204"/>
                <a:gd name="T20" fmla="*/ 30 w 96"/>
                <a:gd name="T21" fmla="*/ 196 h 204"/>
                <a:gd name="T22" fmla="*/ 81 w 96"/>
                <a:gd name="T23" fmla="*/ 132 h 204"/>
                <a:gd name="T24" fmla="*/ 91 w 96"/>
                <a:gd name="T25" fmla="*/ 69 h 204"/>
                <a:gd name="T26" fmla="*/ 86 w 96"/>
                <a:gd name="T27" fmla="*/ 22 h 204"/>
                <a:gd name="T28" fmla="*/ 19 w 96"/>
                <a:gd name="T29" fmla="*/ 3 h 204"/>
                <a:gd name="T30" fmla="*/ 11 w 96"/>
                <a:gd name="T31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4">
                  <a:moveTo>
                    <a:pt x="11" y="4"/>
                  </a:moveTo>
                  <a:cubicBezTo>
                    <a:pt x="3" y="30"/>
                    <a:pt x="20" y="34"/>
                    <a:pt x="43" y="28"/>
                  </a:cubicBezTo>
                  <a:cubicBezTo>
                    <a:pt x="55" y="25"/>
                    <a:pt x="73" y="14"/>
                    <a:pt x="80" y="28"/>
                  </a:cubicBezTo>
                  <a:cubicBezTo>
                    <a:pt x="87" y="43"/>
                    <a:pt x="84" y="63"/>
                    <a:pt x="82" y="78"/>
                  </a:cubicBezTo>
                  <a:cubicBezTo>
                    <a:pt x="79" y="106"/>
                    <a:pt x="76" y="138"/>
                    <a:pt x="65" y="164"/>
                  </a:cubicBezTo>
                  <a:cubicBezTo>
                    <a:pt x="60" y="178"/>
                    <a:pt x="41" y="202"/>
                    <a:pt x="24" y="185"/>
                  </a:cubicBezTo>
                  <a:cubicBezTo>
                    <a:pt x="14" y="175"/>
                    <a:pt x="12" y="157"/>
                    <a:pt x="13" y="144"/>
                  </a:cubicBezTo>
                  <a:cubicBezTo>
                    <a:pt x="17" y="120"/>
                    <a:pt x="43" y="101"/>
                    <a:pt x="59" y="83"/>
                  </a:cubicBezTo>
                  <a:cubicBezTo>
                    <a:pt x="62" y="80"/>
                    <a:pt x="53" y="81"/>
                    <a:pt x="51" y="83"/>
                  </a:cubicBezTo>
                  <a:cubicBezTo>
                    <a:pt x="34" y="102"/>
                    <a:pt x="12" y="120"/>
                    <a:pt x="5" y="145"/>
                  </a:cubicBezTo>
                  <a:cubicBezTo>
                    <a:pt x="0" y="163"/>
                    <a:pt x="10" y="191"/>
                    <a:pt x="30" y="196"/>
                  </a:cubicBezTo>
                  <a:cubicBezTo>
                    <a:pt x="65" y="204"/>
                    <a:pt x="77" y="154"/>
                    <a:pt x="81" y="132"/>
                  </a:cubicBezTo>
                  <a:cubicBezTo>
                    <a:pt x="86" y="111"/>
                    <a:pt x="90" y="90"/>
                    <a:pt x="91" y="69"/>
                  </a:cubicBezTo>
                  <a:cubicBezTo>
                    <a:pt x="93" y="55"/>
                    <a:pt x="96" y="33"/>
                    <a:pt x="86" y="22"/>
                  </a:cubicBezTo>
                  <a:cubicBezTo>
                    <a:pt x="68" y="0"/>
                    <a:pt x="4" y="54"/>
                    <a:pt x="19" y="3"/>
                  </a:cubicBezTo>
                  <a:cubicBezTo>
                    <a:pt x="20" y="0"/>
                    <a:pt x="11" y="1"/>
                    <a:pt x="1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43"/>
            <p:cNvSpPr/>
            <p:nvPr/>
          </p:nvSpPr>
          <p:spPr bwMode="auto">
            <a:xfrm>
              <a:off x="3411" y="2044"/>
              <a:ext cx="184" cy="168"/>
            </a:xfrm>
            <a:custGeom>
              <a:avLst/>
              <a:gdLst>
                <a:gd name="T0" fmla="*/ 5 w 78"/>
                <a:gd name="T1" fmla="*/ 5 h 71"/>
                <a:gd name="T2" fmla="*/ 17 w 78"/>
                <a:gd name="T3" fmla="*/ 29 h 71"/>
                <a:gd name="T4" fmla="*/ 23 w 78"/>
                <a:gd name="T5" fmla="*/ 54 h 71"/>
                <a:gd name="T6" fmla="*/ 71 w 78"/>
                <a:gd name="T7" fmla="*/ 66 h 71"/>
                <a:gd name="T8" fmla="*/ 72 w 78"/>
                <a:gd name="T9" fmla="*/ 61 h 71"/>
                <a:gd name="T10" fmla="*/ 37 w 78"/>
                <a:gd name="T11" fmla="*/ 58 h 71"/>
                <a:gd name="T12" fmla="*/ 26 w 78"/>
                <a:gd name="T13" fmla="*/ 31 h 71"/>
                <a:gd name="T14" fmla="*/ 9 w 78"/>
                <a:gd name="T15" fmla="*/ 0 h 71"/>
                <a:gd name="T16" fmla="*/ 5 w 78"/>
                <a:gd name="T17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1">
                  <a:moveTo>
                    <a:pt x="5" y="5"/>
                  </a:moveTo>
                  <a:cubicBezTo>
                    <a:pt x="17" y="6"/>
                    <a:pt x="17" y="21"/>
                    <a:pt x="17" y="29"/>
                  </a:cubicBezTo>
                  <a:cubicBezTo>
                    <a:pt x="18" y="38"/>
                    <a:pt x="18" y="46"/>
                    <a:pt x="23" y="54"/>
                  </a:cubicBezTo>
                  <a:cubicBezTo>
                    <a:pt x="33" y="71"/>
                    <a:pt x="55" y="68"/>
                    <a:pt x="71" y="66"/>
                  </a:cubicBezTo>
                  <a:cubicBezTo>
                    <a:pt x="75" y="65"/>
                    <a:pt x="78" y="61"/>
                    <a:pt x="72" y="61"/>
                  </a:cubicBezTo>
                  <a:cubicBezTo>
                    <a:pt x="60" y="63"/>
                    <a:pt x="47" y="66"/>
                    <a:pt x="37" y="58"/>
                  </a:cubicBezTo>
                  <a:cubicBezTo>
                    <a:pt x="28" y="52"/>
                    <a:pt x="26" y="41"/>
                    <a:pt x="26" y="31"/>
                  </a:cubicBezTo>
                  <a:cubicBezTo>
                    <a:pt x="26" y="18"/>
                    <a:pt x="26" y="2"/>
                    <a:pt x="9" y="0"/>
                  </a:cubicBezTo>
                  <a:cubicBezTo>
                    <a:pt x="6" y="0"/>
                    <a:pt x="0" y="4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44"/>
            <p:cNvSpPr/>
            <p:nvPr/>
          </p:nvSpPr>
          <p:spPr bwMode="auto">
            <a:xfrm>
              <a:off x="3626" y="2262"/>
              <a:ext cx="199" cy="16"/>
            </a:xfrm>
            <a:custGeom>
              <a:avLst/>
              <a:gdLst>
                <a:gd name="T0" fmla="*/ 9 w 84"/>
                <a:gd name="T1" fmla="*/ 5 h 7"/>
                <a:gd name="T2" fmla="*/ 45 w 84"/>
                <a:gd name="T3" fmla="*/ 5 h 7"/>
                <a:gd name="T4" fmla="*/ 75 w 84"/>
                <a:gd name="T5" fmla="*/ 7 h 7"/>
                <a:gd name="T6" fmla="*/ 80 w 84"/>
                <a:gd name="T7" fmla="*/ 4 h 7"/>
                <a:gd name="T8" fmla="*/ 28 w 84"/>
                <a:gd name="T9" fmla="*/ 1 h 7"/>
                <a:gd name="T10" fmla="*/ 1 w 84"/>
                <a:gd name="T11" fmla="*/ 6 h 7"/>
                <a:gd name="T12" fmla="*/ 9 w 84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">
                  <a:moveTo>
                    <a:pt x="9" y="5"/>
                  </a:moveTo>
                  <a:cubicBezTo>
                    <a:pt x="13" y="0"/>
                    <a:pt x="39" y="5"/>
                    <a:pt x="45" y="5"/>
                  </a:cubicBezTo>
                  <a:cubicBezTo>
                    <a:pt x="55" y="6"/>
                    <a:pt x="65" y="7"/>
                    <a:pt x="75" y="7"/>
                  </a:cubicBezTo>
                  <a:cubicBezTo>
                    <a:pt x="77" y="7"/>
                    <a:pt x="84" y="4"/>
                    <a:pt x="80" y="4"/>
                  </a:cubicBezTo>
                  <a:cubicBezTo>
                    <a:pt x="63" y="4"/>
                    <a:pt x="46" y="1"/>
                    <a:pt x="28" y="1"/>
                  </a:cubicBezTo>
                  <a:cubicBezTo>
                    <a:pt x="21" y="1"/>
                    <a:pt x="6" y="0"/>
                    <a:pt x="1" y="6"/>
                  </a:cubicBezTo>
                  <a:cubicBezTo>
                    <a:pt x="0" y="7"/>
                    <a:pt x="8" y="7"/>
                    <a:pt x="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45"/>
            <p:cNvSpPr/>
            <p:nvPr/>
          </p:nvSpPr>
          <p:spPr bwMode="auto">
            <a:xfrm>
              <a:off x="3960" y="2120"/>
              <a:ext cx="104" cy="310"/>
            </a:xfrm>
            <a:custGeom>
              <a:avLst/>
              <a:gdLst>
                <a:gd name="T0" fmla="*/ 9 w 44"/>
                <a:gd name="T1" fmla="*/ 66 h 131"/>
                <a:gd name="T2" fmla="*/ 18 w 44"/>
                <a:gd name="T3" fmla="*/ 5 h 131"/>
                <a:gd name="T4" fmla="*/ 9 w 44"/>
                <a:gd name="T5" fmla="*/ 6 h 131"/>
                <a:gd name="T6" fmla="*/ 22 w 44"/>
                <a:gd name="T7" fmla="*/ 76 h 131"/>
                <a:gd name="T8" fmla="*/ 34 w 44"/>
                <a:gd name="T9" fmla="*/ 128 h 131"/>
                <a:gd name="T10" fmla="*/ 41 w 44"/>
                <a:gd name="T11" fmla="*/ 125 h 131"/>
                <a:gd name="T12" fmla="*/ 30 w 44"/>
                <a:gd name="T13" fmla="*/ 69 h 131"/>
                <a:gd name="T14" fmla="*/ 18 w 44"/>
                <a:gd name="T15" fmla="*/ 4 h 131"/>
                <a:gd name="T16" fmla="*/ 9 w 44"/>
                <a:gd name="T17" fmla="*/ 5 h 131"/>
                <a:gd name="T18" fmla="*/ 1 w 44"/>
                <a:gd name="T19" fmla="*/ 65 h 131"/>
                <a:gd name="T20" fmla="*/ 9 w 44"/>
                <a:gd name="T2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31">
                  <a:moveTo>
                    <a:pt x="9" y="66"/>
                  </a:moveTo>
                  <a:cubicBezTo>
                    <a:pt x="17" y="46"/>
                    <a:pt x="18" y="26"/>
                    <a:pt x="18" y="5"/>
                  </a:cubicBezTo>
                  <a:cubicBezTo>
                    <a:pt x="15" y="5"/>
                    <a:pt x="12" y="6"/>
                    <a:pt x="9" y="6"/>
                  </a:cubicBezTo>
                  <a:cubicBezTo>
                    <a:pt x="16" y="29"/>
                    <a:pt x="18" y="53"/>
                    <a:pt x="22" y="76"/>
                  </a:cubicBezTo>
                  <a:cubicBezTo>
                    <a:pt x="25" y="95"/>
                    <a:pt x="23" y="112"/>
                    <a:pt x="34" y="128"/>
                  </a:cubicBezTo>
                  <a:cubicBezTo>
                    <a:pt x="36" y="131"/>
                    <a:pt x="44" y="128"/>
                    <a:pt x="41" y="125"/>
                  </a:cubicBezTo>
                  <a:cubicBezTo>
                    <a:pt x="30" y="108"/>
                    <a:pt x="33" y="88"/>
                    <a:pt x="30" y="69"/>
                  </a:cubicBezTo>
                  <a:cubicBezTo>
                    <a:pt x="26" y="47"/>
                    <a:pt x="24" y="25"/>
                    <a:pt x="18" y="4"/>
                  </a:cubicBezTo>
                  <a:cubicBezTo>
                    <a:pt x="16" y="0"/>
                    <a:pt x="9" y="2"/>
                    <a:pt x="9" y="5"/>
                  </a:cubicBezTo>
                  <a:cubicBezTo>
                    <a:pt x="9" y="26"/>
                    <a:pt x="9" y="46"/>
                    <a:pt x="1" y="65"/>
                  </a:cubicBezTo>
                  <a:cubicBezTo>
                    <a:pt x="0" y="70"/>
                    <a:pt x="8" y="70"/>
                    <a:pt x="9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46"/>
            <p:cNvSpPr/>
            <p:nvPr/>
          </p:nvSpPr>
          <p:spPr bwMode="auto">
            <a:xfrm>
              <a:off x="4177" y="2174"/>
              <a:ext cx="239" cy="64"/>
            </a:xfrm>
            <a:custGeom>
              <a:avLst/>
              <a:gdLst>
                <a:gd name="T0" fmla="*/ 11 w 101"/>
                <a:gd name="T1" fmla="*/ 8 h 27"/>
                <a:gd name="T2" fmla="*/ 8 w 101"/>
                <a:gd name="T3" fmla="*/ 10 h 27"/>
                <a:gd name="T4" fmla="*/ 7 w 101"/>
                <a:gd name="T5" fmla="*/ 14 h 27"/>
                <a:gd name="T6" fmla="*/ 91 w 101"/>
                <a:gd name="T7" fmla="*/ 25 h 27"/>
                <a:gd name="T8" fmla="*/ 99 w 101"/>
                <a:gd name="T9" fmla="*/ 22 h 27"/>
                <a:gd name="T10" fmla="*/ 6 w 101"/>
                <a:gd name="T11" fmla="*/ 10 h 27"/>
                <a:gd name="T12" fmla="*/ 5 w 101"/>
                <a:gd name="T13" fmla="*/ 15 h 27"/>
                <a:gd name="T14" fmla="*/ 18 w 101"/>
                <a:gd name="T15" fmla="*/ 9 h 27"/>
                <a:gd name="T16" fmla="*/ 11 w 101"/>
                <a:gd name="T1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11" y="8"/>
                  </a:moveTo>
                  <a:cubicBezTo>
                    <a:pt x="10" y="9"/>
                    <a:pt x="9" y="9"/>
                    <a:pt x="8" y="10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32" y="7"/>
                    <a:pt x="72" y="5"/>
                    <a:pt x="91" y="25"/>
                  </a:cubicBezTo>
                  <a:cubicBezTo>
                    <a:pt x="93" y="27"/>
                    <a:pt x="101" y="24"/>
                    <a:pt x="99" y="22"/>
                  </a:cubicBezTo>
                  <a:cubicBezTo>
                    <a:pt x="78" y="0"/>
                    <a:pt x="33" y="2"/>
                    <a:pt x="6" y="10"/>
                  </a:cubicBezTo>
                  <a:cubicBezTo>
                    <a:pt x="3" y="11"/>
                    <a:pt x="0" y="15"/>
                    <a:pt x="5" y="15"/>
                  </a:cubicBezTo>
                  <a:cubicBezTo>
                    <a:pt x="10" y="14"/>
                    <a:pt x="13" y="13"/>
                    <a:pt x="18" y="9"/>
                  </a:cubicBezTo>
                  <a:cubicBezTo>
                    <a:pt x="21" y="6"/>
                    <a:pt x="13" y="6"/>
                    <a:pt x="11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47"/>
            <p:cNvSpPr/>
            <p:nvPr/>
          </p:nvSpPr>
          <p:spPr bwMode="auto">
            <a:xfrm>
              <a:off x="4222" y="2286"/>
              <a:ext cx="223" cy="45"/>
            </a:xfrm>
            <a:custGeom>
              <a:avLst/>
              <a:gdLst>
                <a:gd name="T0" fmla="*/ 5 w 94"/>
                <a:gd name="T1" fmla="*/ 10 h 19"/>
                <a:gd name="T2" fmla="*/ 89 w 94"/>
                <a:gd name="T3" fmla="*/ 6 h 19"/>
                <a:gd name="T4" fmla="*/ 87 w 94"/>
                <a:gd name="T5" fmla="*/ 0 h 19"/>
                <a:gd name="T6" fmla="*/ 10 w 94"/>
                <a:gd name="T7" fmla="*/ 4 h 19"/>
                <a:gd name="T8" fmla="*/ 5 w 94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">
                  <a:moveTo>
                    <a:pt x="5" y="10"/>
                  </a:moveTo>
                  <a:cubicBezTo>
                    <a:pt x="32" y="19"/>
                    <a:pt x="62" y="11"/>
                    <a:pt x="89" y="6"/>
                  </a:cubicBezTo>
                  <a:cubicBezTo>
                    <a:pt x="94" y="5"/>
                    <a:pt x="93" y="0"/>
                    <a:pt x="87" y="0"/>
                  </a:cubicBezTo>
                  <a:cubicBezTo>
                    <a:pt x="63" y="4"/>
                    <a:pt x="34" y="12"/>
                    <a:pt x="10" y="4"/>
                  </a:cubicBezTo>
                  <a:cubicBezTo>
                    <a:pt x="6" y="3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48"/>
            <p:cNvSpPr/>
            <p:nvPr/>
          </p:nvSpPr>
          <p:spPr bwMode="auto">
            <a:xfrm>
              <a:off x="4561" y="2108"/>
              <a:ext cx="229" cy="317"/>
            </a:xfrm>
            <a:custGeom>
              <a:avLst/>
              <a:gdLst>
                <a:gd name="T0" fmla="*/ 11 w 97"/>
                <a:gd name="T1" fmla="*/ 0 h 134"/>
                <a:gd name="T2" fmla="*/ 7 w 97"/>
                <a:gd name="T3" fmla="*/ 0 h 134"/>
                <a:gd name="T4" fmla="*/ 5 w 97"/>
                <a:gd name="T5" fmla="*/ 5 h 134"/>
                <a:gd name="T6" fmla="*/ 24 w 97"/>
                <a:gd name="T7" fmla="*/ 102 h 134"/>
                <a:gd name="T8" fmla="*/ 94 w 97"/>
                <a:gd name="T9" fmla="*/ 110 h 134"/>
                <a:gd name="T10" fmla="*/ 87 w 97"/>
                <a:gd name="T11" fmla="*/ 108 h 134"/>
                <a:gd name="T12" fmla="*/ 37 w 97"/>
                <a:gd name="T13" fmla="*/ 110 h 134"/>
                <a:gd name="T14" fmla="*/ 35 w 97"/>
                <a:gd name="T15" fmla="*/ 84 h 134"/>
                <a:gd name="T16" fmla="*/ 48 w 97"/>
                <a:gd name="T17" fmla="*/ 37 h 134"/>
                <a:gd name="T18" fmla="*/ 8 w 97"/>
                <a:gd name="T19" fmla="*/ 0 h 134"/>
                <a:gd name="T20" fmla="*/ 6 w 97"/>
                <a:gd name="T21" fmla="*/ 5 h 134"/>
                <a:gd name="T22" fmla="*/ 8 w 97"/>
                <a:gd name="T23" fmla="*/ 5 h 134"/>
                <a:gd name="T24" fmla="*/ 11 w 97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4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4" y="0"/>
                    <a:pt x="0" y="4"/>
                    <a:pt x="5" y="5"/>
                  </a:cubicBezTo>
                  <a:cubicBezTo>
                    <a:pt x="68" y="10"/>
                    <a:pt x="23" y="68"/>
                    <a:pt x="24" y="102"/>
                  </a:cubicBezTo>
                  <a:cubicBezTo>
                    <a:pt x="26" y="134"/>
                    <a:pt x="79" y="126"/>
                    <a:pt x="94" y="110"/>
                  </a:cubicBezTo>
                  <a:cubicBezTo>
                    <a:pt x="97" y="106"/>
                    <a:pt x="89" y="105"/>
                    <a:pt x="87" y="108"/>
                  </a:cubicBezTo>
                  <a:cubicBezTo>
                    <a:pt x="75" y="122"/>
                    <a:pt x="51" y="123"/>
                    <a:pt x="37" y="110"/>
                  </a:cubicBezTo>
                  <a:cubicBezTo>
                    <a:pt x="30" y="104"/>
                    <a:pt x="33" y="92"/>
                    <a:pt x="35" y="84"/>
                  </a:cubicBezTo>
                  <a:cubicBezTo>
                    <a:pt x="39" y="68"/>
                    <a:pt x="45" y="53"/>
                    <a:pt x="48" y="37"/>
                  </a:cubicBezTo>
                  <a:cubicBezTo>
                    <a:pt x="52" y="11"/>
                    <a:pt x="31" y="2"/>
                    <a:pt x="8" y="0"/>
                  </a:cubicBezTo>
                  <a:cubicBezTo>
                    <a:pt x="7" y="1"/>
                    <a:pt x="7" y="3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2" y="5"/>
                    <a:pt x="17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49"/>
            <p:cNvSpPr/>
            <p:nvPr/>
          </p:nvSpPr>
          <p:spPr bwMode="auto">
            <a:xfrm>
              <a:off x="4584" y="2236"/>
              <a:ext cx="152" cy="38"/>
            </a:xfrm>
            <a:custGeom>
              <a:avLst/>
              <a:gdLst>
                <a:gd name="T0" fmla="*/ 8 w 64"/>
                <a:gd name="T1" fmla="*/ 12 h 16"/>
                <a:gd name="T2" fmla="*/ 8 w 64"/>
                <a:gd name="T3" fmla="*/ 8 h 16"/>
                <a:gd name="T4" fmla="*/ 5 w 64"/>
                <a:gd name="T5" fmla="*/ 10 h 16"/>
                <a:gd name="T6" fmla="*/ 55 w 64"/>
                <a:gd name="T7" fmla="*/ 7 h 16"/>
                <a:gd name="T8" fmla="*/ 58 w 64"/>
                <a:gd name="T9" fmla="*/ 3 h 16"/>
                <a:gd name="T10" fmla="*/ 2 w 64"/>
                <a:gd name="T11" fmla="*/ 8 h 16"/>
                <a:gd name="T12" fmla="*/ 0 w 64"/>
                <a:gd name="T13" fmla="*/ 10 h 16"/>
                <a:gd name="T14" fmla="*/ 0 w 64"/>
                <a:gd name="T15" fmla="*/ 14 h 16"/>
                <a:gd name="T16" fmla="*/ 8 w 64"/>
                <a:gd name="T1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6">
                  <a:moveTo>
                    <a:pt x="8" y="12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21" y="4"/>
                    <a:pt x="38" y="7"/>
                    <a:pt x="55" y="7"/>
                  </a:cubicBezTo>
                  <a:cubicBezTo>
                    <a:pt x="57" y="7"/>
                    <a:pt x="64" y="3"/>
                    <a:pt x="58" y="3"/>
                  </a:cubicBezTo>
                  <a:cubicBezTo>
                    <a:pt x="39" y="3"/>
                    <a:pt x="20" y="0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8" y="15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50"/>
            <p:cNvSpPr/>
            <p:nvPr/>
          </p:nvSpPr>
          <p:spPr bwMode="auto">
            <a:xfrm>
              <a:off x="2599" y="2783"/>
              <a:ext cx="182" cy="282"/>
            </a:xfrm>
            <a:custGeom>
              <a:avLst/>
              <a:gdLst>
                <a:gd name="T0" fmla="*/ 67 w 77"/>
                <a:gd name="T1" fmla="*/ 3 h 119"/>
                <a:gd name="T2" fmla="*/ 34 w 77"/>
                <a:gd name="T3" fmla="*/ 66 h 119"/>
                <a:gd name="T4" fmla="*/ 7 w 77"/>
                <a:gd name="T5" fmla="*/ 115 h 119"/>
                <a:gd name="T6" fmla="*/ 6 w 77"/>
                <a:gd name="T7" fmla="*/ 118 h 119"/>
                <a:gd name="T8" fmla="*/ 35 w 77"/>
                <a:gd name="T9" fmla="*/ 87 h 119"/>
                <a:gd name="T10" fmla="*/ 75 w 77"/>
                <a:gd name="T11" fmla="*/ 2 h 119"/>
                <a:gd name="T12" fmla="*/ 67 w 77"/>
                <a:gd name="T13" fmla="*/ 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19">
                  <a:moveTo>
                    <a:pt x="67" y="3"/>
                  </a:moveTo>
                  <a:cubicBezTo>
                    <a:pt x="52" y="22"/>
                    <a:pt x="41" y="43"/>
                    <a:pt x="34" y="66"/>
                  </a:cubicBezTo>
                  <a:cubicBezTo>
                    <a:pt x="30" y="79"/>
                    <a:pt x="25" y="113"/>
                    <a:pt x="7" y="115"/>
                  </a:cubicBezTo>
                  <a:cubicBezTo>
                    <a:pt x="4" y="116"/>
                    <a:pt x="0" y="119"/>
                    <a:pt x="6" y="118"/>
                  </a:cubicBezTo>
                  <a:cubicBezTo>
                    <a:pt x="23" y="116"/>
                    <a:pt x="30" y="102"/>
                    <a:pt x="35" y="87"/>
                  </a:cubicBezTo>
                  <a:cubicBezTo>
                    <a:pt x="47" y="57"/>
                    <a:pt x="54" y="29"/>
                    <a:pt x="75" y="2"/>
                  </a:cubicBezTo>
                  <a:cubicBezTo>
                    <a:pt x="77" y="0"/>
                    <a:pt x="69" y="1"/>
                    <a:pt x="6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51"/>
            <p:cNvSpPr/>
            <p:nvPr/>
          </p:nvSpPr>
          <p:spPr bwMode="auto">
            <a:xfrm>
              <a:off x="2568" y="2871"/>
              <a:ext cx="253" cy="120"/>
            </a:xfrm>
            <a:custGeom>
              <a:avLst/>
              <a:gdLst>
                <a:gd name="T0" fmla="*/ 10 w 107"/>
                <a:gd name="T1" fmla="*/ 8 h 51"/>
                <a:gd name="T2" fmla="*/ 58 w 107"/>
                <a:gd name="T3" fmla="*/ 31 h 51"/>
                <a:gd name="T4" fmla="*/ 97 w 107"/>
                <a:gd name="T5" fmla="*/ 51 h 51"/>
                <a:gd name="T6" fmla="*/ 104 w 107"/>
                <a:gd name="T7" fmla="*/ 48 h 51"/>
                <a:gd name="T8" fmla="*/ 41 w 107"/>
                <a:gd name="T9" fmla="*/ 13 h 51"/>
                <a:gd name="T10" fmla="*/ 5 w 107"/>
                <a:gd name="T11" fmla="*/ 7 h 51"/>
                <a:gd name="T12" fmla="*/ 10 w 107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1">
                  <a:moveTo>
                    <a:pt x="10" y="8"/>
                  </a:moveTo>
                  <a:cubicBezTo>
                    <a:pt x="21" y="2"/>
                    <a:pt x="49" y="26"/>
                    <a:pt x="58" y="31"/>
                  </a:cubicBezTo>
                  <a:cubicBezTo>
                    <a:pt x="70" y="39"/>
                    <a:pt x="83" y="48"/>
                    <a:pt x="97" y="51"/>
                  </a:cubicBezTo>
                  <a:cubicBezTo>
                    <a:pt x="99" y="51"/>
                    <a:pt x="107" y="48"/>
                    <a:pt x="104" y="48"/>
                  </a:cubicBezTo>
                  <a:cubicBezTo>
                    <a:pt x="81" y="43"/>
                    <a:pt x="61" y="24"/>
                    <a:pt x="41" y="13"/>
                  </a:cubicBezTo>
                  <a:cubicBezTo>
                    <a:pt x="30" y="7"/>
                    <a:pt x="17" y="0"/>
                    <a:pt x="5" y="7"/>
                  </a:cubicBezTo>
                  <a:cubicBezTo>
                    <a:pt x="0" y="9"/>
                    <a:pt x="8" y="9"/>
                    <a:pt x="10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52"/>
            <p:cNvSpPr/>
            <p:nvPr/>
          </p:nvSpPr>
          <p:spPr bwMode="auto">
            <a:xfrm>
              <a:off x="2838" y="2653"/>
              <a:ext cx="156" cy="201"/>
            </a:xfrm>
            <a:custGeom>
              <a:avLst/>
              <a:gdLst>
                <a:gd name="T0" fmla="*/ 11 w 66"/>
                <a:gd name="T1" fmla="*/ 16 h 85"/>
                <a:gd name="T2" fmla="*/ 27 w 66"/>
                <a:gd name="T3" fmla="*/ 14 h 85"/>
                <a:gd name="T4" fmla="*/ 27 w 66"/>
                <a:gd name="T5" fmla="*/ 31 h 85"/>
                <a:gd name="T6" fmla="*/ 26 w 66"/>
                <a:gd name="T7" fmla="*/ 55 h 85"/>
                <a:gd name="T8" fmla="*/ 56 w 66"/>
                <a:gd name="T9" fmla="*/ 83 h 85"/>
                <a:gd name="T10" fmla="*/ 62 w 66"/>
                <a:gd name="T11" fmla="*/ 78 h 85"/>
                <a:gd name="T12" fmla="*/ 35 w 66"/>
                <a:gd name="T13" fmla="*/ 55 h 85"/>
                <a:gd name="T14" fmla="*/ 36 w 66"/>
                <a:gd name="T15" fmla="*/ 19 h 85"/>
                <a:gd name="T16" fmla="*/ 24 w 66"/>
                <a:gd name="T17" fmla="*/ 1 h 85"/>
                <a:gd name="T18" fmla="*/ 3 w 66"/>
                <a:gd name="T19" fmla="*/ 15 h 85"/>
                <a:gd name="T20" fmla="*/ 11 w 66"/>
                <a:gd name="T21" fmla="*/ 1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5">
                  <a:moveTo>
                    <a:pt x="11" y="16"/>
                  </a:moveTo>
                  <a:cubicBezTo>
                    <a:pt x="14" y="11"/>
                    <a:pt x="24" y="3"/>
                    <a:pt x="27" y="14"/>
                  </a:cubicBezTo>
                  <a:cubicBezTo>
                    <a:pt x="28" y="19"/>
                    <a:pt x="28" y="25"/>
                    <a:pt x="27" y="31"/>
                  </a:cubicBezTo>
                  <a:cubicBezTo>
                    <a:pt x="27" y="39"/>
                    <a:pt x="25" y="47"/>
                    <a:pt x="26" y="55"/>
                  </a:cubicBezTo>
                  <a:cubicBezTo>
                    <a:pt x="28" y="68"/>
                    <a:pt x="46" y="75"/>
                    <a:pt x="56" y="83"/>
                  </a:cubicBezTo>
                  <a:cubicBezTo>
                    <a:pt x="59" y="85"/>
                    <a:pt x="66" y="81"/>
                    <a:pt x="62" y="78"/>
                  </a:cubicBezTo>
                  <a:cubicBezTo>
                    <a:pt x="53" y="72"/>
                    <a:pt x="40" y="66"/>
                    <a:pt x="35" y="55"/>
                  </a:cubicBezTo>
                  <a:cubicBezTo>
                    <a:pt x="31" y="44"/>
                    <a:pt x="37" y="30"/>
                    <a:pt x="36" y="19"/>
                  </a:cubicBezTo>
                  <a:cubicBezTo>
                    <a:pt x="35" y="11"/>
                    <a:pt x="34" y="2"/>
                    <a:pt x="24" y="1"/>
                  </a:cubicBezTo>
                  <a:cubicBezTo>
                    <a:pt x="14" y="0"/>
                    <a:pt x="7" y="8"/>
                    <a:pt x="3" y="15"/>
                  </a:cubicBezTo>
                  <a:cubicBezTo>
                    <a:pt x="0" y="19"/>
                    <a:pt x="9" y="19"/>
                    <a:pt x="11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53"/>
            <p:cNvSpPr/>
            <p:nvPr/>
          </p:nvSpPr>
          <p:spPr bwMode="auto">
            <a:xfrm>
              <a:off x="3013" y="2823"/>
              <a:ext cx="69" cy="246"/>
            </a:xfrm>
            <a:custGeom>
              <a:avLst/>
              <a:gdLst>
                <a:gd name="T0" fmla="*/ 1 w 29"/>
                <a:gd name="T1" fmla="*/ 6 h 104"/>
                <a:gd name="T2" fmla="*/ 17 w 29"/>
                <a:gd name="T3" fmla="*/ 100 h 104"/>
                <a:gd name="T4" fmla="*/ 26 w 29"/>
                <a:gd name="T5" fmla="*/ 99 h 104"/>
                <a:gd name="T6" fmla="*/ 10 w 29"/>
                <a:gd name="T7" fmla="*/ 4 h 104"/>
                <a:gd name="T8" fmla="*/ 1 w 29"/>
                <a:gd name="T9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1" y="6"/>
                  </a:moveTo>
                  <a:cubicBezTo>
                    <a:pt x="11" y="35"/>
                    <a:pt x="21" y="69"/>
                    <a:pt x="17" y="100"/>
                  </a:cubicBezTo>
                  <a:cubicBezTo>
                    <a:pt x="17" y="104"/>
                    <a:pt x="25" y="102"/>
                    <a:pt x="26" y="99"/>
                  </a:cubicBezTo>
                  <a:cubicBezTo>
                    <a:pt x="29" y="67"/>
                    <a:pt x="20" y="34"/>
                    <a:pt x="10" y="4"/>
                  </a:cubicBezTo>
                  <a:cubicBezTo>
                    <a:pt x="8" y="0"/>
                    <a:pt x="0" y="3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54"/>
            <p:cNvSpPr/>
            <p:nvPr/>
          </p:nvSpPr>
          <p:spPr bwMode="auto">
            <a:xfrm>
              <a:off x="2942" y="2918"/>
              <a:ext cx="187" cy="66"/>
            </a:xfrm>
            <a:custGeom>
              <a:avLst/>
              <a:gdLst>
                <a:gd name="T0" fmla="*/ 10 w 79"/>
                <a:gd name="T1" fmla="*/ 26 h 28"/>
                <a:gd name="T2" fmla="*/ 70 w 79"/>
                <a:gd name="T3" fmla="*/ 5 h 28"/>
                <a:gd name="T4" fmla="*/ 73 w 79"/>
                <a:gd name="T5" fmla="*/ 0 h 28"/>
                <a:gd name="T6" fmla="*/ 4 w 79"/>
                <a:gd name="T7" fmla="*/ 25 h 28"/>
                <a:gd name="T8" fmla="*/ 10 w 79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10" y="26"/>
                  </a:moveTo>
                  <a:cubicBezTo>
                    <a:pt x="26" y="12"/>
                    <a:pt x="49" y="6"/>
                    <a:pt x="70" y="5"/>
                  </a:cubicBezTo>
                  <a:cubicBezTo>
                    <a:pt x="74" y="5"/>
                    <a:pt x="79" y="0"/>
                    <a:pt x="73" y="0"/>
                  </a:cubicBezTo>
                  <a:cubicBezTo>
                    <a:pt x="48" y="1"/>
                    <a:pt x="22" y="8"/>
                    <a:pt x="4" y="25"/>
                  </a:cubicBezTo>
                  <a:cubicBezTo>
                    <a:pt x="0" y="28"/>
                    <a:pt x="8" y="28"/>
                    <a:pt x="10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55"/>
            <p:cNvSpPr/>
            <p:nvPr/>
          </p:nvSpPr>
          <p:spPr bwMode="auto">
            <a:xfrm>
              <a:off x="3155" y="2790"/>
              <a:ext cx="144" cy="234"/>
            </a:xfrm>
            <a:custGeom>
              <a:avLst/>
              <a:gdLst>
                <a:gd name="T0" fmla="*/ 10 w 61"/>
                <a:gd name="T1" fmla="*/ 23 h 99"/>
                <a:gd name="T2" fmla="*/ 16 w 61"/>
                <a:gd name="T3" fmla="*/ 13 h 99"/>
                <a:gd name="T4" fmla="*/ 34 w 61"/>
                <a:gd name="T5" fmla="*/ 22 h 99"/>
                <a:gd name="T6" fmla="*/ 29 w 61"/>
                <a:gd name="T7" fmla="*/ 40 h 99"/>
                <a:gd name="T8" fmla="*/ 13 w 61"/>
                <a:gd name="T9" fmla="*/ 74 h 99"/>
                <a:gd name="T10" fmla="*/ 54 w 61"/>
                <a:gd name="T11" fmla="*/ 94 h 99"/>
                <a:gd name="T12" fmla="*/ 55 w 61"/>
                <a:gd name="T13" fmla="*/ 88 h 99"/>
                <a:gd name="T14" fmla="*/ 30 w 61"/>
                <a:gd name="T15" fmla="*/ 89 h 99"/>
                <a:gd name="T16" fmla="*/ 26 w 61"/>
                <a:gd name="T17" fmla="*/ 63 h 99"/>
                <a:gd name="T18" fmla="*/ 42 w 61"/>
                <a:gd name="T19" fmla="*/ 25 h 99"/>
                <a:gd name="T20" fmla="*/ 27 w 61"/>
                <a:gd name="T21" fmla="*/ 4 h 99"/>
                <a:gd name="T22" fmla="*/ 2 w 61"/>
                <a:gd name="T23" fmla="*/ 22 h 99"/>
                <a:gd name="T24" fmla="*/ 10 w 61"/>
                <a:gd name="T25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99">
                  <a:moveTo>
                    <a:pt x="10" y="23"/>
                  </a:moveTo>
                  <a:cubicBezTo>
                    <a:pt x="11" y="19"/>
                    <a:pt x="13" y="16"/>
                    <a:pt x="16" y="13"/>
                  </a:cubicBezTo>
                  <a:cubicBezTo>
                    <a:pt x="25" y="0"/>
                    <a:pt x="34" y="15"/>
                    <a:pt x="34" y="22"/>
                  </a:cubicBezTo>
                  <a:cubicBezTo>
                    <a:pt x="34" y="28"/>
                    <a:pt x="31" y="35"/>
                    <a:pt x="29" y="40"/>
                  </a:cubicBezTo>
                  <a:cubicBezTo>
                    <a:pt x="25" y="52"/>
                    <a:pt x="17" y="62"/>
                    <a:pt x="13" y="74"/>
                  </a:cubicBezTo>
                  <a:cubicBezTo>
                    <a:pt x="5" y="99"/>
                    <a:pt x="37" y="94"/>
                    <a:pt x="54" y="94"/>
                  </a:cubicBezTo>
                  <a:cubicBezTo>
                    <a:pt x="59" y="93"/>
                    <a:pt x="61" y="88"/>
                    <a:pt x="55" y="88"/>
                  </a:cubicBezTo>
                  <a:cubicBezTo>
                    <a:pt x="47" y="89"/>
                    <a:pt x="38" y="89"/>
                    <a:pt x="30" y="89"/>
                  </a:cubicBezTo>
                  <a:cubicBezTo>
                    <a:pt x="13" y="88"/>
                    <a:pt x="22" y="71"/>
                    <a:pt x="26" y="63"/>
                  </a:cubicBezTo>
                  <a:cubicBezTo>
                    <a:pt x="33" y="50"/>
                    <a:pt x="39" y="39"/>
                    <a:pt x="42" y="25"/>
                  </a:cubicBezTo>
                  <a:cubicBezTo>
                    <a:pt x="44" y="14"/>
                    <a:pt x="40" y="5"/>
                    <a:pt x="27" y="4"/>
                  </a:cubicBezTo>
                  <a:cubicBezTo>
                    <a:pt x="14" y="3"/>
                    <a:pt x="6" y="12"/>
                    <a:pt x="2" y="22"/>
                  </a:cubicBezTo>
                  <a:cubicBezTo>
                    <a:pt x="0" y="26"/>
                    <a:pt x="9" y="26"/>
                    <a:pt x="1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56"/>
            <p:cNvSpPr/>
            <p:nvPr/>
          </p:nvSpPr>
          <p:spPr bwMode="auto">
            <a:xfrm>
              <a:off x="3380" y="2766"/>
              <a:ext cx="165" cy="434"/>
            </a:xfrm>
            <a:custGeom>
              <a:avLst/>
              <a:gdLst>
                <a:gd name="T0" fmla="*/ 20 w 70"/>
                <a:gd name="T1" fmla="*/ 2 h 183"/>
                <a:gd name="T2" fmla="*/ 16 w 70"/>
                <a:gd name="T3" fmla="*/ 36 h 183"/>
                <a:gd name="T4" fmla="*/ 47 w 70"/>
                <a:gd name="T5" fmla="*/ 29 h 183"/>
                <a:gd name="T6" fmla="*/ 40 w 70"/>
                <a:gd name="T7" fmla="*/ 30 h 183"/>
                <a:gd name="T8" fmla="*/ 51 w 70"/>
                <a:gd name="T9" fmla="*/ 59 h 183"/>
                <a:gd name="T10" fmla="*/ 58 w 70"/>
                <a:gd name="T11" fmla="*/ 109 h 183"/>
                <a:gd name="T12" fmla="*/ 56 w 70"/>
                <a:gd name="T13" fmla="*/ 153 h 183"/>
                <a:gd name="T14" fmla="*/ 29 w 70"/>
                <a:gd name="T15" fmla="*/ 147 h 183"/>
                <a:gd name="T16" fmla="*/ 20 w 70"/>
                <a:gd name="T17" fmla="*/ 116 h 183"/>
                <a:gd name="T18" fmla="*/ 12 w 70"/>
                <a:gd name="T19" fmla="*/ 117 h 183"/>
                <a:gd name="T20" fmla="*/ 66 w 70"/>
                <a:gd name="T21" fmla="*/ 144 h 183"/>
                <a:gd name="T22" fmla="*/ 63 w 70"/>
                <a:gd name="T23" fmla="*/ 77 h 183"/>
                <a:gd name="T24" fmla="*/ 48 w 70"/>
                <a:gd name="T25" fmla="*/ 27 h 183"/>
                <a:gd name="T26" fmla="*/ 41 w 70"/>
                <a:gd name="T27" fmla="*/ 28 h 183"/>
                <a:gd name="T28" fmla="*/ 28 w 70"/>
                <a:gd name="T29" fmla="*/ 2 h 183"/>
                <a:gd name="T30" fmla="*/ 20 w 70"/>
                <a:gd name="T3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83">
                  <a:moveTo>
                    <a:pt x="20" y="2"/>
                  </a:moveTo>
                  <a:cubicBezTo>
                    <a:pt x="10" y="11"/>
                    <a:pt x="5" y="26"/>
                    <a:pt x="16" y="36"/>
                  </a:cubicBezTo>
                  <a:cubicBezTo>
                    <a:pt x="25" y="43"/>
                    <a:pt x="41" y="34"/>
                    <a:pt x="47" y="29"/>
                  </a:cubicBezTo>
                  <a:cubicBezTo>
                    <a:pt x="45" y="29"/>
                    <a:pt x="43" y="30"/>
                    <a:pt x="40" y="30"/>
                  </a:cubicBezTo>
                  <a:cubicBezTo>
                    <a:pt x="48" y="34"/>
                    <a:pt x="50" y="52"/>
                    <a:pt x="51" y="59"/>
                  </a:cubicBezTo>
                  <a:cubicBezTo>
                    <a:pt x="55" y="75"/>
                    <a:pt x="57" y="92"/>
                    <a:pt x="58" y="109"/>
                  </a:cubicBezTo>
                  <a:cubicBezTo>
                    <a:pt x="59" y="123"/>
                    <a:pt x="60" y="139"/>
                    <a:pt x="56" y="153"/>
                  </a:cubicBezTo>
                  <a:cubicBezTo>
                    <a:pt x="52" y="166"/>
                    <a:pt x="35" y="153"/>
                    <a:pt x="29" y="147"/>
                  </a:cubicBezTo>
                  <a:cubicBezTo>
                    <a:pt x="22" y="139"/>
                    <a:pt x="16" y="126"/>
                    <a:pt x="20" y="116"/>
                  </a:cubicBezTo>
                  <a:cubicBezTo>
                    <a:pt x="21" y="114"/>
                    <a:pt x="13" y="115"/>
                    <a:pt x="12" y="117"/>
                  </a:cubicBezTo>
                  <a:cubicBezTo>
                    <a:pt x="0" y="149"/>
                    <a:pt x="59" y="183"/>
                    <a:pt x="66" y="144"/>
                  </a:cubicBezTo>
                  <a:cubicBezTo>
                    <a:pt x="70" y="122"/>
                    <a:pt x="67" y="98"/>
                    <a:pt x="63" y="77"/>
                  </a:cubicBezTo>
                  <a:cubicBezTo>
                    <a:pt x="62" y="66"/>
                    <a:pt x="60" y="34"/>
                    <a:pt x="48" y="27"/>
                  </a:cubicBezTo>
                  <a:cubicBezTo>
                    <a:pt x="46" y="26"/>
                    <a:pt x="43" y="27"/>
                    <a:pt x="41" y="28"/>
                  </a:cubicBezTo>
                  <a:cubicBezTo>
                    <a:pt x="14" y="47"/>
                    <a:pt x="16" y="13"/>
                    <a:pt x="28" y="2"/>
                  </a:cubicBezTo>
                  <a:cubicBezTo>
                    <a:pt x="30" y="0"/>
                    <a:pt x="22" y="1"/>
                    <a:pt x="2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57"/>
            <p:cNvSpPr/>
            <p:nvPr/>
          </p:nvSpPr>
          <p:spPr bwMode="auto">
            <a:xfrm>
              <a:off x="3486" y="2707"/>
              <a:ext cx="185" cy="190"/>
            </a:xfrm>
            <a:custGeom>
              <a:avLst/>
              <a:gdLst>
                <a:gd name="T0" fmla="*/ 9 w 78"/>
                <a:gd name="T1" fmla="*/ 26 h 80"/>
                <a:gd name="T2" fmla="*/ 39 w 78"/>
                <a:gd name="T3" fmla="*/ 57 h 80"/>
                <a:gd name="T4" fmla="*/ 73 w 78"/>
                <a:gd name="T5" fmla="*/ 76 h 80"/>
                <a:gd name="T6" fmla="*/ 71 w 78"/>
                <a:gd name="T7" fmla="*/ 70 h 80"/>
                <a:gd name="T8" fmla="*/ 5 w 78"/>
                <a:gd name="T9" fmla="*/ 21 h 80"/>
                <a:gd name="T10" fmla="*/ 9 w 78"/>
                <a:gd name="T11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0">
                  <a:moveTo>
                    <a:pt x="9" y="26"/>
                  </a:moveTo>
                  <a:cubicBezTo>
                    <a:pt x="28" y="17"/>
                    <a:pt x="33" y="46"/>
                    <a:pt x="39" y="57"/>
                  </a:cubicBezTo>
                  <a:cubicBezTo>
                    <a:pt x="45" y="71"/>
                    <a:pt x="56" y="80"/>
                    <a:pt x="73" y="76"/>
                  </a:cubicBezTo>
                  <a:cubicBezTo>
                    <a:pt x="78" y="74"/>
                    <a:pt x="76" y="69"/>
                    <a:pt x="71" y="70"/>
                  </a:cubicBezTo>
                  <a:cubicBezTo>
                    <a:pt x="35" y="79"/>
                    <a:pt x="48" y="0"/>
                    <a:pt x="5" y="21"/>
                  </a:cubicBezTo>
                  <a:cubicBezTo>
                    <a:pt x="0" y="23"/>
                    <a:pt x="5" y="28"/>
                    <a:pt x="9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58"/>
            <p:cNvSpPr/>
            <p:nvPr/>
          </p:nvSpPr>
          <p:spPr bwMode="auto">
            <a:xfrm>
              <a:off x="3721" y="2871"/>
              <a:ext cx="172" cy="52"/>
            </a:xfrm>
            <a:custGeom>
              <a:avLst/>
              <a:gdLst>
                <a:gd name="T0" fmla="*/ 9 w 73"/>
                <a:gd name="T1" fmla="*/ 18 h 22"/>
                <a:gd name="T2" fmla="*/ 64 w 73"/>
                <a:gd name="T3" fmla="*/ 9 h 22"/>
                <a:gd name="T4" fmla="*/ 68 w 73"/>
                <a:gd name="T5" fmla="*/ 6 h 22"/>
                <a:gd name="T6" fmla="*/ 1 w 73"/>
                <a:gd name="T7" fmla="*/ 20 h 22"/>
                <a:gd name="T8" fmla="*/ 9 w 7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">
                  <a:moveTo>
                    <a:pt x="9" y="18"/>
                  </a:moveTo>
                  <a:cubicBezTo>
                    <a:pt x="15" y="4"/>
                    <a:pt x="51" y="9"/>
                    <a:pt x="64" y="9"/>
                  </a:cubicBezTo>
                  <a:cubicBezTo>
                    <a:pt x="67" y="9"/>
                    <a:pt x="73" y="6"/>
                    <a:pt x="68" y="6"/>
                  </a:cubicBezTo>
                  <a:cubicBezTo>
                    <a:pt x="51" y="5"/>
                    <a:pt x="8" y="0"/>
                    <a:pt x="1" y="20"/>
                  </a:cubicBezTo>
                  <a:cubicBezTo>
                    <a:pt x="0" y="22"/>
                    <a:pt x="9" y="21"/>
                    <a:pt x="9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59"/>
            <p:cNvSpPr/>
            <p:nvPr/>
          </p:nvSpPr>
          <p:spPr bwMode="auto">
            <a:xfrm>
              <a:off x="3945" y="2728"/>
              <a:ext cx="197" cy="287"/>
            </a:xfrm>
            <a:custGeom>
              <a:avLst/>
              <a:gdLst>
                <a:gd name="T0" fmla="*/ 11 w 83"/>
                <a:gd name="T1" fmla="*/ 19 h 121"/>
                <a:gd name="T2" fmla="*/ 27 w 83"/>
                <a:gd name="T3" fmla="*/ 45 h 121"/>
                <a:gd name="T4" fmla="*/ 38 w 83"/>
                <a:gd name="T5" fmla="*/ 64 h 121"/>
                <a:gd name="T6" fmla="*/ 56 w 83"/>
                <a:gd name="T7" fmla="*/ 80 h 121"/>
                <a:gd name="T8" fmla="*/ 63 w 83"/>
                <a:gd name="T9" fmla="*/ 87 h 121"/>
                <a:gd name="T10" fmla="*/ 54 w 83"/>
                <a:gd name="T11" fmla="*/ 112 h 121"/>
                <a:gd name="T12" fmla="*/ 39 w 83"/>
                <a:gd name="T13" fmla="*/ 114 h 121"/>
                <a:gd name="T14" fmla="*/ 40 w 83"/>
                <a:gd name="T15" fmla="*/ 120 h 121"/>
                <a:gd name="T16" fmla="*/ 78 w 83"/>
                <a:gd name="T17" fmla="*/ 101 h 121"/>
                <a:gd name="T18" fmla="*/ 51 w 83"/>
                <a:gd name="T19" fmla="*/ 66 h 121"/>
                <a:gd name="T20" fmla="*/ 37 w 83"/>
                <a:gd name="T21" fmla="*/ 32 h 121"/>
                <a:gd name="T22" fmla="*/ 29 w 83"/>
                <a:gd name="T23" fmla="*/ 10 h 121"/>
                <a:gd name="T24" fmla="*/ 4 w 83"/>
                <a:gd name="T25" fmla="*/ 17 h 121"/>
                <a:gd name="T26" fmla="*/ 11 w 83"/>
                <a:gd name="T27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1">
                  <a:moveTo>
                    <a:pt x="11" y="19"/>
                  </a:moveTo>
                  <a:cubicBezTo>
                    <a:pt x="29" y="0"/>
                    <a:pt x="28" y="38"/>
                    <a:pt x="27" y="45"/>
                  </a:cubicBezTo>
                  <a:cubicBezTo>
                    <a:pt x="26" y="51"/>
                    <a:pt x="34" y="60"/>
                    <a:pt x="38" y="64"/>
                  </a:cubicBezTo>
                  <a:cubicBezTo>
                    <a:pt x="43" y="70"/>
                    <a:pt x="50" y="75"/>
                    <a:pt x="56" y="80"/>
                  </a:cubicBezTo>
                  <a:cubicBezTo>
                    <a:pt x="59" y="83"/>
                    <a:pt x="61" y="85"/>
                    <a:pt x="63" y="87"/>
                  </a:cubicBezTo>
                  <a:cubicBezTo>
                    <a:pt x="72" y="94"/>
                    <a:pt x="68" y="103"/>
                    <a:pt x="54" y="112"/>
                  </a:cubicBezTo>
                  <a:cubicBezTo>
                    <a:pt x="49" y="112"/>
                    <a:pt x="44" y="113"/>
                    <a:pt x="39" y="114"/>
                  </a:cubicBezTo>
                  <a:cubicBezTo>
                    <a:pt x="34" y="116"/>
                    <a:pt x="35" y="121"/>
                    <a:pt x="40" y="120"/>
                  </a:cubicBezTo>
                  <a:cubicBezTo>
                    <a:pt x="56" y="115"/>
                    <a:pt x="70" y="118"/>
                    <a:pt x="78" y="101"/>
                  </a:cubicBezTo>
                  <a:cubicBezTo>
                    <a:pt x="83" y="88"/>
                    <a:pt x="59" y="73"/>
                    <a:pt x="51" y="66"/>
                  </a:cubicBezTo>
                  <a:cubicBezTo>
                    <a:pt x="39" y="55"/>
                    <a:pt x="36" y="47"/>
                    <a:pt x="37" y="32"/>
                  </a:cubicBezTo>
                  <a:cubicBezTo>
                    <a:pt x="38" y="24"/>
                    <a:pt x="34" y="16"/>
                    <a:pt x="29" y="10"/>
                  </a:cubicBezTo>
                  <a:cubicBezTo>
                    <a:pt x="21" y="1"/>
                    <a:pt x="9" y="11"/>
                    <a:pt x="4" y="17"/>
                  </a:cubicBezTo>
                  <a:cubicBezTo>
                    <a:pt x="0" y="21"/>
                    <a:pt x="8" y="22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60"/>
            <p:cNvSpPr/>
            <p:nvPr/>
          </p:nvSpPr>
          <p:spPr bwMode="auto">
            <a:xfrm>
              <a:off x="4165" y="2790"/>
              <a:ext cx="213" cy="62"/>
            </a:xfrm>
            <a:custGeom>
              <a:avLst/>
              <a:gdLst>
                <a:gd name="T0" fmla="*/ 9 w 90"/>
                <a:gd name="T1" fmla="*/ 24 h 26"/>
                <a:gd name="T2" fmla="*/ 80 w 90"/>
                <a:gd name="T3" fmla="*/ 20 h 26"/>
                <a:gd name="T4" fmla="*/ 88 w 90"/>
                <a:gd name="T5" fmla="*/ 17 h 26"/>
                <a:gd name="T6" fmla="*/ 5 w 90"/>
                <a:gd name="T7" fmla="*/ 21 h 26"/>
                <a:gd name="T8" fmla="*/ 9 w 90"/>
                <a:gd name="T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9" y="24"/>
                  </a:moveTo>
                  <a:cubicBezTo>
                    <a:pt x="28" y="16"/>
                    <a:pt x="62" y="6"/>
                    <a:pt x="80" y="20"/>
                  </a:cubicBezTo>
                  <a:cubicBezTo>
                    <a:pt x="82" y="22"/>
                    <a:pt x="90" y="19"/>
                    <a:pt x="88" y="17"/>
                  </a:cubicBezTo>
                  <a:cubicBezTo>
                    <a:pt x="67" y="0"/>
                    <a:pt x="28" y="11"/>
                    <a:pt x="5" y="21"/>
                  </a:cubicBezTo>
                  <a:cubicBezTo>
                    <a:pt x="0" y="23"/>
                    <a:pt x="5" y="26"/>
                    <a:pt x="9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61"/>
            <p:cNvSpPr/>
            <p:nvPr/>
          </p:nvSpPr>
          <p:spPr bwMode="auto">
            <a:xfrm>
              <a:off x="4217" y="2899"/>
              <a:ext cx="173" cy="33"/>
            </a:xfrm>
            <a:custGeom>
              <a:avLst/>
              <a:gdLst>
                <a:gd name="T0" fmla="*/ 1 w 73"/>
                <a:gd name="T1" fmla="*/ 5 h 14"/>
                <a:gd name="T2" fmla="*/ 64 w 73"/>
                <a:gd name="T3" fmla="*/ 5 h 14"/>
                <a:gd name="T4" fmla="*/ 68 w 73"/>
                <a:gd name="T5" fmla="*/ 1 h 14"/>
                <a:gd name="T6" fmla="*/ 9 w 73"/>
                <a:gd name="T7" fmla="*/ 2 h 14"/>
                <a:gd name="T8" fmla="*/ 1 w 73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">
                  <a:moveTo>
                    <a:pt x="1" y="5"/>
                  </a:moveTo>
                  <a:cubicBezTo>
                    <a:pt x="19" y="14"/>
                    <a:pt x="45" y="5"/>
                    <a:pt x="64" y="5"/>
                  </a:cubicBezTo>
                  <a:cubicBezTo>
                    <a:pt x="67" y="5"/>
                    <a:pt x="73" y="1"/>
                    <a:pt x="68" y="1"/>
                  </a:cubicBezTo>
                  <a:cubicBezTo>
                    <a:pt x="50" y="2"/>
                    <a:pt x="26" y="10"/>
                    <a:pt x="9" y="2"/>
                  </a:cubicBezTo>
                  <a:cubicBezTo>
                    <a:pt x="7" y="0"/>
                    <a:pt x="0" y="4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62"/>
            <p:cNvSpPr/>
            <p:nvPr/>
          </p:nvSpPr>
          <p:spPr bwMode="auto">
            <a:xfrm>
              <a:off x="4459" y="2740"/>
              <a:ext cx="234" cy="292"/>
            </a:xfrm>
            <a:custGeom>
              <a:avLst/>
              <a:gdLst>
                <a:gd name="T0" fmla="*/ 13 w 99"/>
                <a:gd name="T1" fmla="*/ 31 h 123"/>
                <a:gd name="T2" fmla="*/ 36 w 99"/>
                <a:gd name="T3" fmla="*/ 25 h 123"/>
                <a:gd name="T4" fmla="*/ 37 w 99"/>
                <a:gd name="T5" fmla="*/ 39 h 123"/>
                <a:gd name="T6" fmla="*/ 33 w 99"/>
                <a:gd name="T7" fmla="*/ 56 h 123"/>
                <a:gd name="T8" fmla="*/ 29 w 99"/>
                <a:gd name="T9" fmla="*/ 95 h 123"/>
                <a:gd name="T10" fmla="*/ 94 w 99"/>
                <a:gd name="T11" fmla="*/ 103 h 123"/>
                <a:gd name="T12" fmla="*/ 92 w 99"/>
                <a:gd name="T13" fmla="*/ 98 h 123"/>
                <a:gd name="T14" fmla="*/ 51 w 99"/>
                <a:gd name="T15" fmla="*/ 106 h 123"/>
                <a:gd name="T16" fmla="*/ 38 w 99"/>
                <a:gd name="T17" fmla="*/ 72 h 123"/>
                <a:gd name="T18" fmla="*/ 46 w 99"/>
                <a:gd name="T19" fmla="*/ 26 h 123"/>
                <a:gd name="T20" fmla="*/ 4 w 99"/>
                <a:gd name="T21" fmla="*/ 33 h 123"/>
                <a:gd name="T22" fmla="*/ 13 w 99"/>
                <a:gd name="T23" fmla="*/ 3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23">
                  <a:moveTo>
                    <a:pt x="13" y="31"/>
                  </a:moveTo>
                  <a:cubicBezTo>
                    <a:pt x="25" y="16"/>
                    <a:pt x="33" y="14"/>
                    <a:pt x="36" y="25"/>
                  </a:cubicBezTo>
                  <a:cubicBezTo>
                    <a:pt x="38" y="29"/>
                    <a:pt x="37" y="35"/>
                    <a:pt x="37" y="39"/>
                  </a:cubicBezTo>
                  <a:cubicBezTo>
                    <a:pt x="37" y="45"/>
                    <a:pt x="35" y="51"/>
                    <a:pt x="33" y="56"/>
                  </a:cubicBezTo>
                  <a:cubicBezTo>
                    <a:pt x="29" y="69"/>
                    <a:pt x="26" y="82"/>
                    <a:pt x="29" y="95"/>
                  </a:cubicBezTo>
                  <a:cubicBezTo>
                    <a:pt x="35" y="123"/>
                    <a:pt x="77" y="109"/>
                    <a:pt x="94" y="103"/>
                  </a:cubicBezTo>
                  <a:cubicBezTo>
                    <a:pt x="99" y="102"/>
                    <a:pt x="98" y="96"/>
                    <a:pt x="92" y="98"/>
                  </a:cubicBezTo>
                  <a:cubicBezTo>
                    <a:pt x="80" y="102"/>
                    <a:pt x="65" y="108"/>
                    <a:pt x="51" y="106"/>
                  </a:cubicBezTo>
                  <a:cubicBezTo>
                    <a:pt x="34" y="102"/>
                    <a:pt x="36" y="84"/>
                    <a:pt x="38" y="72"/>
                  </a:cubicBezTo>
                  <a:cubicBezTo>
                    <a:pt x="41" y="56"/>
                    <a:pt x="47" y="42"/>
                    <a:pt x="46" y="26"/>
                  </a:cubicBezTo>
                  <a:cubicBezTo>
                    <a:pt x="43" y="0"/>
                    <a:pt x="0" y="7"/>
                    <a:pt x="4" y="33"/>
                  </a:cubicBezTo>
                  <a:cubicBezTo>
                    <a:pt x="5" y="37"/>
                    <a:pt x="13" y="35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63"/>
            <p:cNvSpPr/>
            <p:nvPr/>
          </p:nvSpPr>
          <p:spPr bwMode="auto">
            <a:xfrm>
              <a:off x="4646" y="2747"/>
              <a:ext cx="236" cy="247"/>
            </a:xfrm>
            <a:custGeom>
              <a:avLst/>
              <a:gdLst>
                <a:gd name="T0" fmla="*/ 10 w 100"/>
                <a:gd name="T1" fmla="*/ 17 h 104"/>
                <a:gd name="T2" fmla="*/ 38 w 100"/>
                <a:gd name="T3" fmla="*/ 34 h 104"/>
                <a:gd name="T4" fmla="*/ 47 w 100"/>
                <a:gd name="T5" fmla="*/ 70 h 104"/>
                <a:gd name="T6" fmla="*/ 99 w 100"/>
                <a:gd name="T7" fmla="*/ 82 h 104"/>
                <a:gd name="T8" fmla="*/ 91 w 100"/>
                <a:gd name="T9" fmla="*/ 83 h 104"/>
                <a:gd name="T10" fmla="*/ 54 w 100"/>
                <a:gd name="T11" fmla="*/ 63 h 104"/>
                <a:gd name="T12" fmla="*/ 44 w 100"/>
                <a:gd name="T13" fmla="*/ 24 h 104"/>
                <a:gd name="T14" fmla="*/ 2 w 100"/>
                <a:gd name="T15" fmla="*/ 18 h 104"/>
                <a:gd name="T16" fmla="*/ 10 w 100"/>
                <a:gd name="T17" fmla="*/ 1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4">
                  <a:moveTo>
                    <a:pt x="10" y="17"/>
                  </a:moveTo>
                  <a:cubicBezTo>
                    <a:pt x="28" y="0"/>
                    <a:pt x="34" y="19"/>
                    <a:pt x="38" y="34"/>
                  </a:cubicBezTo>
                  <a:cubicBezTo>
                    <a:pt x="41" y="46"/>
                    <a:pt x="42" y="59"/>
                    <a:pt x="47" y="70"/>
                  </a:cubicBezTo>
                  <a:cubicBezTo>
                    <a:pt x="54" y="83"/>
                    <a:pt x="92" y="104"/>
                    <a:pt x="99" y="82"/>
                  </a:cubicBezTo>
                  <a:cubicBezTo>
                    <a:pt x="100" y="80"/>
                    <a:pt x="92" y="81"/>
                    <a:pt x="91" y="83"/>
                  </a:cubicBezTo>
                  <a:cubicBezTo>
                    <a:pt x="86" y="98"/>
                    <a:pt x="56" y="71"/>
                    <a:pt x="54" y="63"/>
                  </a:cubicBezTo>
                  <a:cubicBezTo>
                    <a:pt x="49" y="51"/>
                    <a:pt x="48" y="37"/>
                    <a:pt x="44" y="24"/>
                  </a:cubicBezTo>
                  <a:cubicBezTo>
                    <a:pt x="37" y="0"/>
                    <a:pt x="18" y="2"/>
                    <a:pt x="2" y="18"/>
                  </a:cubicBezTo>
                  <a:cubicBezTo>
                    <a:pt x="0" y="20"/>
                    <a:pt x="9" y="19"/>
                    <a:pt x="1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64"/>
            <p:cNvSpPr/>
            <p:nvPr/>
          </p:nvSpPr>
          <p:spPr bwMode="auto">
            <a:xfrm>
              <a:off x="4674" y="2816"/>
              <a:ext cx="211" cy="55"/>
            </a:xfrm>
            <a:custGeom>
              <a:avLst/>
              <a:gdLst>
                <a:gd name="T0" fmla="*/ 6 w 89"/>
                <a:gd name="T1" fmla="*/ 22 h 23"/>
                <a:gd name="T2" fmla="*/ 83 w 89"/>
                <a:gd name="T3" fmla="*/ 6 h 23"/>
                <a:gd name="T4" fmla="*/ 83 w 89"/>
                <a:gd name="T5" fmla="*/ 1 h 23"/>
                <a:gd name="T6" fmla="*/ 7 w 89"/>
                <a:gd name="T7" fmla="*/ 16 h 23"/>
                <a:gd name="T8" fmla="*/ 6 w 89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3">
                  <a:moveTo>
                    <a:pt x="6" y="22"/>
                  </a:moveTo>
                  <a:cubicBezTo>
                    <a:pt x="32" y="17"/>
                    <a:pt x="57" y="10"/>
                    <a:pt x="83" y="6"/>
                  </a:cubicBezTo>
                  <a:cubicBezTo>
                    <a:pt x="87" y="6"/>
                    <a:pt x="89" y="0"/>
                    <a:pt x="83" y="1"/>
                  </a:cubicBezTo>
                  <a:cubicBezTo>
                    <a:pt x="58" y="5"/>
                    <a:pt x="32" y="12"/>
                    <a:pt x="7" y="16"/>
                  </a:cubicBezTo>
                  <a:cubicBezTo>
                    <a:pt x="2" y="17"/>
                    <a:pt x="0" y="23"/>
                    <a:pt x="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65"/>
            <p:cNvSpPr/>
            <p:nvPr/>
          </p:nvSpPr>
          <p:spPr bwMode="auto">
            <a:xfrm>
              <a:off x="2365" y="2792"/>
              <a:ext cx="196" cy="320"/>
            </a:xfrm>
            <a:custGeom>
              <a:avLst/>
              <a:gdLst>
                <a:gd name="T0" fmla="*/ 9 w 83"/>
                <a:gd name="T1" fmla="*/ 25 h 135"/>
                <a:gd name="T2" fmla="*/ 39 w 83"/>
                <a:gd name="T3" fmla="*/ 19 h 135"/>
                <a:gd name="T4" fmla="*/ 32 w 83"/>
                <a:gd name="T5" fmla="*/ 41 h 135"/>
                <a:gd name="T6" fmla="*/ 40 w 83"/>
                <a:gd name="T7" fmla="*/ 72 h 135"/>
                <a:gd name="T8" fmla="*/ 72 w 83"/>
                <a:gd name="T9" fmla="*/ 102 h 135"/>
                <a:gd name="T10" fmla="*/ 19 w 83"/>
                <a:gd name="T11" fmla="*/ 131 h 135"/>
                <a:gd name="T12" fmla="*/ 22 w 83"/>
                <a:gd name="T13" fmla="*/ 133 h 135"/>
                <a:gd name="T14" fmla="*/ 62 w 83"/>
                <a:gd name="T15" fmla="*/ 129 h 135"/>
                <a:gd name="T16" fmla="*/ 80 w 83"/>
                <a:gd name="T17" fmla="*/ 103 h 135"/>
                <a:gd name="T18" fmla="*/ 39 w 83"/>
                <a:gd name="T19" fmla="*/ 59 h 135"/>
                <a:gd name="T20" fmla="*/ 40 w 83"/>
                <a:gd name="T21" fmla="*/ 3 h 135"/>
                <a:gd name="T22" fmla="*/ 0 w 83"/>
                <a:gd name="T23" fmla="*/ 26 h 135"/>
                <a:gd name="T24" fmla="*/ 9 w 83"/>
                <a:gd name="T2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35">
                  <a:moveTo>
                    <a:pt x="9" y="25"/>
                  </a:moveTo>
                  <a:cubicBezTo>
                    <a:pt x="12" y="12"/>
                    <a:pt x="42" y="0"/>
                    <a:pt x="39" y="19"/>
                  </a:cubicBezTo>
                  <a:cubicBezTo>
                    <a:pt x="38" y="27"/>
                    <a:pt x="35" y="34"/>
                    <a:pt x="32" y="41"/>
                  </a:cubicBezTo>
                  <a:cubicBezTo>
                    <a:pt x="28" y="53"/>
                    <a:pt x="29" y="63"/>
                    <a:pt x="40" y="72"/>
                  </a:cubicBezTo>
                  <a:cubicBezTo>
                    <a:pt x="51" y="82"/>
                    <a:pt x="67" y="87"/>
                    <a:pt x="72" y="102"/>
                  </a:cubicBezTo>
                  <a:cubicBezTo>
                    <a:pt x="79" y="127"/>
                    <a:pt x="36" y="125"/>
                    <a:pt x="19" y="131"/>
                  </a:cubicBezTo>
                  <a:cubicBezTo>
                    <a:pt x="14" y="133"/>
                    <a:pt x="19" y="134"/>
                    <a:pt x="22" y="133"/>
                  </a:cubicBezTo>
                  <a:cubicBezTo>
                    <a:pt x="35" y="129"/>
                    <a:pt x="50" y="135"/>
                    <a:pt x="62" y="129"/>
                  </a:cubicBezTo>
                  <a:cubicBezTo>
                    <a:pt x="72" y="124"/>
                    <a:pt x="79" y="113"/>
                    <a:pt x="80" y="103"/>
                  </a:cubicBezTo>
                  <a:cubicBezTo>
                    <a:pt x="83" y="84"/>
                    <a:pt x="48" y="73"/>
                    <a:pt x="39" y="59"/>
                  </a:cubicBezTo>
                  <a:cubicBezTo>
                    <a:pt x="33" y="49"/>
                    <a:pt x="61" y="5"/>
                    <a:pt x="40" y="3"/>
                  </a:cubicBezTo>
                  <a:cubicBezTo>
                    <a:pt x="25" y="2"/>
                    <a:pt x="4" y="11"/>
                    <a:pt x="0" y="26"/>
                  </a:cubicBezTo>
                  <a:cubicBezTo>
                    <a:pt x="0" y="28"/>
                    <a:pt x="8" y="27"/>
                    <a:pt x="9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66"/>
            <p:cNvSpPr/>
            <p:nvPr/>
          </p:nvSpPr>
          <p:spPr bwMode="auto">
            <a:xfrm>
              <a:off x="1882" y="2608"/>
              <a:ext cx="135" cy="132"/>
            </a:xfrm>
            <a:custGeom>
              <a:avLst/>
              <a:gdLst>
                <a:gd name="T0" fmla="*/ 48 w 57"/>
                <a:gd name="T1" fmla="*/ 2 h 56"/>
                <a:gd name="T2" fmla="*/ 5 w 57"/>
                <a:gd name="T3" fmla="*/ 54 h 56"/>
                <a:gd name="T4" fmla="*/ 10 w 57"/>
                <a:gd name="T5" fmla="*/ 55 h 56"/>
                <a:gd name="T6" fmla="*/ 56 w 57"/>
                <a:gd name="T7" fmla="*/ 1 h 56"/>
                <a:gd name="T8" fmla="*/ 48 w 57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48" y="2"/>
                  </a:moveTo>
                  <a:cubicBezTo>
                    <a:pt x="40" y="22"/>
                    <a:pt x="27" y="45"/>
                    <a:pt x="5" y="54"/>
                  </a:cubicBezTo>
                  <a:cubicBezTo>
                    <a:pt x="0" y="56"/>
                    <a:pt x="8" y="56"/>
                    <a:pt x="10" y="55"/>
                  </a:cubicBezTo>
                  <a:cubicBezTo>
                    <a:pt x="33" y="45"/>
                    <a:pt x="47" y="22"/>
                    <a:pt x="56" y="1"/>
                  </a:cubicBezTo>
                  <a:cubicBezTo>
                    <a:pt x="57" y="0"/>
                    <a:pt x="49" y="0"/>
                    <a:pt x="4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67"/>
            <p:cNvSpPr/>
            <p:nvPr/>
          </p:nvSpPr>
          <p:spPr bwMode="auto">
            <a:xfrm>
              <a:off x="1898" y="2622"/>
              <a:ext cx="138" cy="95"/>
            </a:xfrm>
            <a:custGeom>
              <a:avLst/>
              <a:gdLst>
                <a:gd name="T0" fmla="*/ 1 w 58"/>
                <a:gd name="T1" fmla="*/ 4 h 40"/>
                <a:gd name="T2" fmla="*/ 49 w 58"/>
                <a:gd name="T3" fmla="*/ 39 h 40"/>
                <a:gd name="T4" fmla="*/ 57 w 58"/>
                <a:gd name="T5" fmla="*/ 36 h 40"/>
                <a:gd name="T6" fmla="*/ 9 w 58"/>
                <a:gd name="T7" fmla="*/ 2 h 40"/>
                <a:gd name="T8" fmla="*/ 1 w 58"/>
                <a:gd name="T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0">
                  <a:moveTo>
                    <a:pt x="1" y="4"/>
                  </a:moveTo>
                  <a:cubicBezTo>
                    <a:pt x="17" y="16"/>
                    <a:pt x="35" y="25"/>
                    <a:pt x="49" y="39"/>
                  </a:cubicBezTo>
                  <a:cubicBezTo>
                    <a:pt x="51" y="40"/>
                    <a:pt x="58" y="37"/>
                    <a:pt x="57" y="36"/>
                  </a:cubicBezTo>
                  <a:cubicBezTo>
                    <a:pt x="43" y="23"/>
                    <a:pt x="25" y="13"/>
                    <a:pt x="9" y="2"/>
                  </a:cubicBezTo>
                  <a:cubicBezTo>
                    <a:pt x="7" y="0"/>
                    <a:pt x="0" y="4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68"/>
            <p:cNvSpPr/>
            <p:nvPr/>
          </p:nvSpPr>
          <p:spPr bwMode="auto">
            <a:xfrm>
              <a:off x="2017" y="2638"/>
              <a:ext cx="120" cy="31"/>
            </a:xfrm>
            <a:custGeom>
              <a:avLst/>
              <a:gdLst>
                <a:gd name="T0" fmla="*/ 5 w 51"/>
                <a:gd name="T1" fmla="*/ 10 h 13"/>
                <a:gd name="T2" fmla="*/ 45 w 51"/>
                <a:gd name="T3" fmla="*/ 6 h 13"/>
                <a:gd name="T4" fmla="*/ 42 w 51"/>
                <a:gd name="T5" fmla="*/ 2 h 13"/>
                <a:gd name="T6" fmla="*/ 10 w 51"/>
                <a:gd name="T7" fmla="*/ 5 h 13"/>
                <a:gd name="T8" fmla="*/ 5 w 51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">
                  <a:moveTo>
                    <a:pt x="5" y="10"/>
                  </a:moveTo>
                  <a:cubicBezTo>
                    <a:pt x="18" y="13"/>
                    <a:pt x="33" y="11"/>
                    <a:pt x="45" y="6"/>
                  </a:cubicBezTo>
                  <a:cubicBezTo>
                    <a:pt x="51" y="3"/>
                    <a:pt x="46" y="0"/>
                    <a:pt x="42" y="2"/>
                  </a:cubicBezTo>
                  <a:cubicBezTo>
                    <a:pt x="32" y="6"/>
                    <a:pt x="20" y="8"/>
                    <a:pt x="10" y="5"/>
                  </a:cubicBezTo>
                  <a:cubicBezTo>
                    <a:pt x="7" y="4"/>
                    <a:pt x="0" y="8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9"/>
            <p:cNvSpPr/>
            <p:nvPr/>
          </p:nvSpPr>
          <p:spPr bwMode="auto">
            <a:xfrm>
              <a:off x="2064" y="2601"/>
              <a:ext cx="111" cy="125"/>
            </a:xfrm>
            <a:custGeom>
              <a:avLst/>
              <a:gdLst>
                <a:gd name="T0" fmla="*/ 24 w 47"/>
                <a:gd name="T1" fmla="*/ 6 h 53"/>
                <a:gd name="T2" fmla="*/ 30 w 47"/>
                <a:gd name="T3" fmla="*/ 33 h 53"/>
                <a:gd name="T4" fmla="*/ 4 w 47"/>
                <a:gd name="T5" fmla="*/ 49 h 53"/>
                <a:gd name="T6" fmla="*/ 11 w 47"/>
                <a:gd name="T7" fmla="*/ 51 h 53"/>
                <a:gd name="T8" fmla="*/ 41 w 47"/>
                <a:gd name="T9" fmla="*/ 28 h 53"/>
                <a:gd name="T10" fmla="*/ 32 w 47"/>
                <a:gd name="T11" fmla="*/ 3 h 53"/>
                <a:gd name="T12" fmla="*/ 24 w 47"/>
                <a:gd name="T1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3">
                  <a:moveTo>
                    <a:pt x="24" y="6"/>
                  </a:moveTo>
                  <a:cubicBezTo>
                    <a:pt x="31" y="15"/>
                    <a:pt x="41" y="22"/>
                    <a:pt x="30" y="33"/>
                  </a:cubicBezTo>
                  <a:cubicBezTo>
                    <a:pt x="23" y="40"/>
                    <a:pt x="12" y="43"/>
                    <a:pt x="4" y="49"/>
                  </a:cubicBezTo>
                  <a:cubicBezTo>
                    <a:pt x="0" y="52"/>
                    <a:pt x="9" y="53"/>
                    <a:pt x="11" y="51"/>
                  </a:cubicBezTo>
                  <a:cubicBezTo>
                    <a:pt x="21" y="43"/>
                    <a:pt x="35" y="41"/>
                    <a:pt x="41" y="28"/>
                  </a:cubicBezTo>
                  <a:cubicBezTo>
                    <a:pt x="47" y="17"/>
                    <a:pt x="38" y="12"/>
                    <a:pt x="32" y="3"/>
                  </a:cubicBezTo>
                  <a:cubicBezTo>
                    <a:pt x="30" y="0"/>
                    <a:pt x="22" y="3"/>
                    <a:pt x="2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70"/>
            <p:cNvSpPr/>
            <p:nvPr/>
          </p:nvSpPr>
          <p:spPr bwMode="auto">
            <a:xfrm>
              <a:off x="2180" y="2582"/>
              <a:ext cx="118" cy="132"/>
            </a:xfrm>
            <a:custGeom>
              <a:avLst/>
              <a:gdLst>
                <a:gd name="T0" fmla="*/ 12 w 50"/>
                <a:gd name="T1" fmla="*/ 11 h 56"/>
                <a:gd name="T2" fmla="*/ 8 w 50"/>
                <a:gd name="T3" fmla="*/ 44 h 56"/>
                <a:gd name="T4" fmla="*/ 43 w 50"/>
                <a:gd name="T5" fmla="*/ 39 h 56"/>
                <a:gd name="T6" fmla="*/ 38 w 50"/>
                <a:gd name="T7" fmla="*/ 4 h 56"/>
                <a:gd name="T8" fmla="*/ 23 w 50"/>
                <a:gd name="T9" fmla="*/ 2 h 56"/>
                <a:gd name="T10" fmla="*/ 11 w 50"/>
                <a:gd name="T11" fmla="*/ 17 h 56"/>
                <a:gd name="T12" fmla="*/ 19 w 50"/>
                <a:gd name="T13" fmla="*/ 16 h 56"/>
                <a:gd name="T14" fmla="*/ 27 w 50"/>
                <a:gd name="T15" fmla="*/ 6 h 56"/>
                <a:gd name="T16" fmla="*/ 34 w 50"/>
                <a:gd name="T17" fmla="*/ 12 h 56"/>
                <a:gd name="T18" fmla="*/ 35 w 50"/>
                <a:gd name="T19" fmla="*/ 38 h 56"/>
                <a:gd name="T20" fmla="*/ 23 w 50"/>
                <a:gd name="T21" fmla="*/ 45 h 56"/>
                <a:gd name="T22" fmla="*/ 14 w 50"/>
                <a:gd name="T23" fmla="*/ 38 h 56"/>
                <a:gd name="T24" fmla="*/ 18 w 50"/>
                <a:gd name="T25" fmla="*/ 14 h 56"/>
                <a:gd name="T26" fmla="*/ 12 w 50"/>
                <a:gd name="T2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12" y="11"/>
                  </a:moveTo>
                  <a:cubicBezTo>
                    <a:pt x="0" y="18"/>
                    <a:pt x="0" y="34"/>
                    <a:pt x="8" y="44"/>
                  </a:cubicBezTo>
                  <a:cubicBezTo>
                    <a:pt x="18" y="56"/>
                    <a:pt x="35" y="50"/>
                    <a:pt x="43" y="39"/>
                  </a:cubicBezTo>
                  <a:cubicBezTo>
                    <a:pt x="50" y="29"/>
                    <a:pt x="47" y="13"/>
                    <a:pt x="38" y="4"/>
                  </a:cubicBezTo>
                  <a:cubicBezTo>
                    <a:pt x="34" y="1"/>
                    <a:pt x="28" y="0"/>
                    <a:pt x="23" y="2"/>
                  </a:cubicBezTo>
                  <a:cubicBezTo>
                    <a:pt x="16" y="4"/>
                    <a:pt x="13" y="11"/>
                    <a:pt x="11" y="17"/>
                  </a:cubicBezTo>
                  <a:cubicBezTo>
                    <a:pt x="10" y="20"/>
                    <a:pt x="18" y="19"/>
                    <a:pt x="19" y="16"/>
                  </a:cubicBezTo>
                  <a:cubicBezTo>
                    <a:pt x="20" y="14"/>
                    <a:pt x="23" y="6"/>
                    <a:pt x="27" y="6"/>
                  </a:cubicBezTo>
                  <a:cubicBezTo>
                    <a:pt x="30" y="6"/>
                    <a:pt x="32" y="10"/>
                    <a:pt x="34" y="12"/>
                  </a:cubicBezTo>
                  <a:cubicBezTo>
                    <a:pt x="39" y="20"/>
                    <a:pt x="39" y="30"/>
                    <a:pt x="35" y="38"/>
                  </a:cubicBezTo>
                  <a:cubicBezTo>
                    <a:pt x="33" y="41"/>
                    <a:pt x="29" y="46"/>
                    <a:pt x="23" y="45"/>
                  </a:cubicBezTo>
                  <a:cubicBezTo>
                    <a:pt x="19" y="45"/>
                    <a:pt x="16" y="41"/>
                    <a:pt x="14" y="38"/>
                  </a:cubicBezTo>
                  <a:cubicBezTo>
                    <a:pt x="9" y="31"/>
                    <a:pt x="9" y="19"/>
                    <a:pt x="18" y="14"/>
                  </a:cubicBezTo>
                  <a:cubicBezTo>
                    <a:pt x="23" y="11"/>
                    <a:pt x="15" y="9"/>
                    <a:pt x="12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71"/>
            <p:cNvSpPr/>
            <p:nvPr/>
          </p:nvSpPr>
          <p:spPr bwMode="auto">
            <a:xfrm>
              <a:off x="2502" y="3257"/>
              <a:ext cx="170" cy="163"/>
            </a:xfrm>
            <a:custGeom>
              <a:avLst/>
              <a:gdLst>
                <a:gd name="T0" fmla="*/ 6 w 72"/>
                <a:gd name="T1" fmla="*/ 6 h 69"/>
                <a:gd name="T2" fmla="*/ 61 w 72"/>
                <a:gd name="T3" fmla="*/ 67 h 69"/>
                <a:gd name="T4" fmla="*/ 68 w 72"/>
                <a:gd name="T5" fmla="*/ 62 h 69"/>
                <a:gd name="T6" fmla="*/ 10 w 72"/>
                <a:gd name="T7" fmla="*/ 1 h 69"/>
                <a:gd name="T8" fmla="*/ 6 w 72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9">
                  <a:moveTo>
                    <a:pt x="6" y="6"/>
                  </a:moveTo>
                  <a:cubicBezTo>
                    <a:pt x="32" y="16"/>
                    <a:pt x="40" y="50"/>
                    <a:pt x="61" y="67"/>
                  </a:cubicBezTo>
                  <a:cubicBezTo>
                    <a:pt x="64" y="69"/>
                    <a:pt x="72" y="65"/>
                    <a:pt x="68" y="62"/>
                  </a:cubicBezTo>
                  <a:cubicBezTo>
                    <a:pt x="46" y="45"/>
                    <a:pt x="39" y="11"/>
                    <a:pt x="10" y="1"/>
                  </a:cubicBezTo>
                  <a:cubicBezTo>
                    <a:pt x="7" y="0"/>
                    <a:pt x="0" y="5"/>
                    <a:pt x="6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72"/>
            <p:cNvSpPr/>
            <p:nvPr/>
          </p:nvSpPr>
          <p:spPr bwMode="auto">
            <a:xfrm>
              <a:off x="3091" y="3271"/>
              <a:ext cx="147" cy="225"/>
            </a:xfrm>
            <a:custGeom>
              <a:avLst/>
              <a:gdLst>
                <a:gd name="T0" fmla="*/ 14 w 62"/>
                <a:gd name="T1" fmla="*/ 16 h 95"/>
                <a:gd name="T2" fmla="*/ 10 w 62"/>
                <a:gd name="T3" fmla="*/ 11 h 95"/>
                <a:gd name="T4" fmla="*/ 14 w 62"/>
                <a:gd name="T5" fmla="*/ 8 h 95"/>
                <a:gd name="T6" fmla="*/ 31 w 62"/>
                <a:gd name="T7" fmla="*/ 11 h 95"/>
                <a:gd name="T8" fmla="*/ 30 w 62"/>
                <a:gd name="T9" fmla="*/ 35 h 95"/>
                <a:gd name="T10" fmla="*/ 35 w 62"/>
                <a:gd name="T11" fmla="*/ 56 h 95"/>
                <a:gd name="T12" fmla="*/ 42 w 62"/>
                <a:gd name="T13" fmla="*/ 66 h 95"/>
                <a:gd name="T14" fmla="*/ 16 w 62"/>
                <a:gd name="T15" fmla="*/ 87 h 95"/>
                <a:gd name="T16" fmla="*/ 11 w 62"/>
                <a:gd name="T17" fmla="*/ 91 h 95"/>
                <a:gd name="T18" fmla="*/ 45 w 62"/>
                <a:gd name="T19" fmla="*/ 78 h 95"/>
                <a:gd name="T20" fmla="*/ 37 w 62"/>
                <a:gd name="T21" fmla="*/ 38 h 95"/>
                <a:gd name="T22" fmla="*/ 29 w 62"/>
                <a:gd name="T23" fmla="*/ 1 h 95"/>
                <a:gd name="T24" fmla="*/ 1 w 62"/>
                <a:gd name="T25" fmla="*/ 13 h 95"/>
                <a:gd name="T26" fmla="*/ 4 w 62"/>
                <a:gd name="T27" fmla="*/ 15 h 95"/>
                <a:gd name="T28" fmla="*/ 5 w 62"/>
                <a:gd name="T29" fmla="*/ 18 h 95"/>
                <a:gd name="T30" fmla="*/ 14 w 62"/>
                <a:gd name="T31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95">
                  <a:moveTo>
                    <a:pt x="14" y="16"/>
                  </a:moveTo>
                  <a:cubicBezTo>
                    <a:pt x="14" y="13"/>
                    <a:pt x="13" y="11"/>
                    <a:pt x="10" y="11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22" y="5"/>
                    <a:pt x="28" y="6"/>
                    <a:pt x="31" y="11"/>
                  </a:cubicBezTo>
                  <a:cubicBezTo>
                    <a:pt x="38" y="17"/>
                    <a:pt x="32" y="28"/>
                    <a:pt x="30" y="35"/>
                  </a:cubicBezTo>
                  <a:cubicBezTo>
                    <a:pt x="27" y="43"/>
                    <a:pt x="30" y="49"/>
                    <a:pt x="35" y="56"/>
                  </a:cubicBezTo>
                  <a:cubicBezTo>
                    <a:pt x="37" y="60"/>
                    <a:pt x="40" y="62"/>
                    <a:pt x="42" y="66"/>
                  </a:cubicBezTo>
                  <a:cubicBezTo>
                    <a:pt x="47" y="76"/>
                    <a:pt x="25" y="89"/>
                    <a:pt x="16" y="87"/>
                  </a:cubicBezTo>
                  <a:cubicBezTo>
                    <a:pt x="14" y="86"/>
                    <a:pt x="6" y="90"/>
                    <a:pt x="11" y="91"/>
                  </a:cubicBezTo>
                  <a:cubicBezTo>
                    <a:pt x="24" y="95"/>
                    <a:pt x="36" y="86"/>
                    <a:pt x="45" y="78"/>
                  </a:cubicBezTo>
                  <a:cubicBezTo>
                    <a:pt x="62" y="64"/>
                    <a:pt x="36" y="53"/>
                    <a:pt x="37" y="38"/>
                  </a:cubicBezTo>
                  <a:cubicBezTo>
                    <a:pt x="38" y="27"/>
                    <a:pt x="51" y="4"/>
                    <a:pt x="29" y="1"/>
                  </a:cubicBezTo>
                  <a:cubicBezTo>
                    <a:pt x="18" y="0"/>
                    <a:pt x="8" y="4"/>
                    <a:pt x="1" y="13"/>
                  </a:cubicBezTo>
                  <a:cubicBezTo>
                    <a:pt x="0" y="14"/>
                    <a:pt x="3" y="15"/>
                    <a:pt x="4" y="15"/>
                  </a:cubicBezTo>
                  <a:cubicBezTo>
                    <a:pt x="4" y="16"/>
                    <a:pt x="5" y="17"/>
                    <a:pt x="5" y="18"/>
                  </a:cubicBezTo>
                  <a:cubicBezTo>
                    <a:pt x="5" y="20"/>
                    <a:pt x="14" y="19"/>
                    <a:pt x="1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73"/>
            <p:cNvSpPr/>
            <p:nvPr/>
          </p:nvSpPr>
          <p:spPr bwMode="auto">
            <a:xfrm>
              <a:off x="3652" y="3193"/>
              <a:ext cx="393" cy="319"/>
            </a:xfrm>
            <a:custGeom>
              <a:avLst/>
              <a:gdLst>
                <a:gd name="T0" fmla="*/ 11 w 166"/>
                <a:gd name="T1" fmla="*/ 96 h 135"/>
                <a:gd name="T2" fmla="*/ 47 w 166"/>
                <a:gd name="T3" fmla="*/ 4 h 135"/>
                <a:gd name="T4" fmla="*/ 39 w 166"/>
                <a:gd name="T5" fmla="*/ 4 h 135"/>
                <a:gd name="T6" fmla="*/ 39 w 166"/>
                <a:gd name="T7" fmla="*/ 113 h 135"/>
                <a:gd name="T8" fmla="*/ 104 w 166"/>
                <a:gd name="T9" fmla="*/ 80 h 135"/>
                <a:gd name="T10" fmla="*/ 95 w 166"/>
                <a:gd name="T11" fmla="*/ 81 h 135"/>
                <a:gd name="T12" fmla="*/ 116 w 166"/>
                <a:gd name="T13" fmla="*/ 93 h 135"/>
                <a:gd name="T14" fmla="*/ 136 w 166"/>
                <a:gd name="T15" fmla="*/ 78 h 135"/>
                <a:gd name="T16" fmla="*/ 156 w 166"/>
                <a:gd name="T17" fmla="*/ 100 h 135"/>
                <a:gd name="T18" fmla="*/ 165 w 166"/>
                <a:gd name="T19" fmla="*/ 98 h 135"/>
                <a:gd name="T20" fmla="*/ 145 w 166"/>
                <a:gd name="T21" fmla="*/ 66 h 135"/>
                <a:gd name="T22" fmla="*/ 104 w 166"/>
                <a:gd name="T23" fmla="*/ 80 h 135"/>
                <a:gd name="T24" fmla="*/ 96 w 166"/>
                <a:gd name="T25" fmla="*/ 80 h 135"/>
                <a:gd name="T26" fmla="*/ 76 w 166"/>
                <a:gd name="T27" fmla="*/ 104 h 135"/>
                <a:gd name="T28" fmla="*/ 34 w 166"/>
                <a:gd name="T29" fmla="*/ 85 h 135"/>
                <a:gd name="T30" fmla="*/ 47 w 166"/>
                <a:gd name="T31" fmla="*/ 4 h 135"/>
                <a:gd name="T32" fmla="*/ 39 w 166"/>
                <a:gd name="T33" fmla="*/ 5 h 135"/>
                <a:gd name="T34" fmla="*/ 3 w 166"/>
                <a:gd name="T35" fmla="*/ 95 h 135"/>
                <a:gd name="T36" fmla="*/ 11 w 166"/>
                <a:gd name="T37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35">
                  <a:moveTo>
                    <a:pt x="11" y="96"/>
                  </a:moveTo>
                  <a:cubicBezTo>
                    <a:pt x="31" y="68"/>
                    <a:pt x="43" y="37"/>
                    <a:pt x="47" y="4"/>
                  </a:cubicBezTo>
                  <a:cubicBezTo>
                    <a:pt x="48" y="0"/>
                    <a:pt x="40" y="2"/>
                    <a:pt x="39" y="4"/>
                  </a:cubicBezTo>
                  <a:cubicBezTo>
                    <a:pt x="26" y="35"/>
                    <a:pt x="11" y="85"/>
                    <a:pt x="39" y="113"/>
                  </a:cubicBezTo>
                  <a:cubicBezTo>
                    <a:pt x="63" y="135"/>
                    <a:pt x="92" y="96"/>
                    <a:pt x="104" y="80"/>
                  </a:cubicBezTo>
                  <a:cubicBezTo>
                    <a:pt x="101" y="81"/>
                    <a:pt x="98" y="81"/>
                    <a:pt x="95" y="81"/>
                  </a:cubicBezTo>
                  <a:cubicBezTo>
                    <a:pt x="94" y="96"/>
                    <a:pt x="102" y="100"/>
                    <a:pt x="116" y="93"/>
                  </a:cubicBezTo>
                  <a:cubicBezTo>
                    <a:pt x="123" y="89"/>
                    <a:pt x="131" y="83"/>
                    <a:pt x="136" y="78"/>
                  </a:cubicBezTo>
                  <a:cubicBezTo>
                    <a:pt x="152" y="63"/>
                    <a:pt x="153" y="92"/>
                    <a:pt x="156" y="100"/>
                  </a:cubicBezTo>
                  <a:cubicBezTo>
                    <a:pt x="157" y="104"/>
                    <a:pt x="166" y="101"/>
                    <a:pt x="165" y="98"/>
                  </a:cubicBezTo>
                  <a:cubicBezTo>
                    <a:pt x="159" y="85"/>
                    <a:pt x="163" y="68"/>
                    <a:pt x="145" y="66"/>
                  </a:cubicBezTo>
                  <a:cubicBezTo>
                    <a:pt x="135" y="64"/>
                    <a:pt x="102" y="108"/>
                    <a:pt x="104" y="80"/>
                  </a:cubicBezTo>
                  <a:cubicBezTo>
                    <a:pt x="104" y="76"/>
                    <a:pt x="97" y="78"/>
                    <a:pt x="96" y="80"/>
                  </a:cubicBezTo>
                  <a:cubicBezTo>
                    <a:pt x="89" y="88"/>
                    <a:pt x="83" y="96"/>
                    <a:pt x="76" y="104"/>
                  </a:cubicBezTo>
                  <a:cubicBezTo>
                    <a:pt x="55" y="125"/>
                    <a:pt x="38" y="104"/>
                    <a:pt x="34" y="85"/>
                  </a:cubicBezTo>
                  <a:cubicBezTo>
                    <a:pt x="28" y="59"/>
                    <a:pt x="37" y="28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4" y="38"/>
                    <a:pt x="23" y="68"/>
                    <a:pt x="3" y="95"/>
                  </a:cubicBezTo>
                  <a:cubicBezTo>
                    <a:pt x="0" y="99"/>
                    <a:pt x="9" y="98"/>
                    <a:pt x="11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74"/>
            <p:cNvSpPr/>
            <p:nvPr/>
          </p:nvSpPr>
          <p:spPr bwMode="auto">
            <a:xfrm>
              <a:off x="4042" y="3285"/>
              <a:ext cx="131" cy="133"/>
            </a:xfrm>
            <a:custGeom>
              <a:avLst/>
              <a:gdLst>
                <a:gd name="T0" fmla="*/ 44 w 55"/>
                <a:gd name="T1" fmla="*/ 2 h 56"/>
                <a:gd name="T2" fmla="*/ 4 w 55"/>
                <a:gd name="T3" fmla="*/ 52 h 56"/>
                <a:gd name="T4" fmla="*/ 11 w 55"/>
                <a:gd name="T5" fmla="*/ 53 h 56"/>
                <a:gd name="T6" fmla="*/ 51 w 55"/>
                <a:gd name="T7" fmla="*/ 4 h 56"/>
                <a:gd name="T8" fmla="*/ 44 w 55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4" y="2"/>
                  </a:moveTo>
                  <a:cubicBezTo>
                    <a:pt x="27" y="16"/>
                    <a:pt x="19" y="37"/>
                    <a:pt x="4" y="52"/>
                  </a:cubicBezTo>
                  <a:cubicBezTo>
                    <a:pt x="0" y="55"/>
                    <a:pt x="9" y="56"/>
                    <a:pt x="11" y="53"/>
                  </a:cubicBezTo>
                  <a:cubicBezTo>
                    <a:pt x="26" y="38"/>
                    <a:pt x="34" y="18"/>
                    <a:pt x="51" y="4"/>
                  </a:cubicBezTo>
                  <a:cubicBezTo>
                    <a:pt x="55" y="1"/>
                    <a:pt x="47" y="0"/>
                    <a:pt x="4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75"/>
            <p:cNvSpPr/>
            <p:nvPr/>
          </p:nvSpPr>
          <p:spPr bwMode="auto">
            <a:xfrm>
              <a:off x="4920" y="2020"/>
              <a:ext cx="346" cy="929"/>
            </a:xfrm>
            <a:custGeom>
              <a:avLst/>
              <a:gdLst>
                <a:gd name="T0" fmla="*/ 11 w 146"/>
                <a:gd name="T1" fmla="*/ 29 h 392"/>
                <a:gd name="T2" fmla="*/ 62 w 146"/>
                <a:gd name="T3" fmla="*/ 50 h 392"/>
                <a:gd name="T4" fmla="*/ 66 w 146"/>
                <a:gd name="T5" fmla="*/ 88 h 392"/>
                <a:gd name="T6" fmla="*/ 82 w 146"/>
                <a:gd name="T7" fmla="*/ 158 h 392"/>
                <a:gd name="T8" fmla="*/ 137 w 146"/>
                <a:gd name="T9" fmla="*/ 180 h 392"/>
                <a:gd name="T10" fmla="*/ 128 w 146"/>
                <a:gd name="T11" fmla="*/ 181 h 392"/>
                <a:gd name="T12" fmla="*/ 133 w 146"/>
                <a:gd name="T13" fmla="*/ 299 h 392"/>
                <a:gd name="T14" fmla="*/ 131 w 146"/>
                <a:gd name="T15" fmla="*/ 362 h 392"/>
                <a:gd name="T16" fmla="*/ 94 w 146"/>
                <a:gd name="T17" fmla="*/ 388 h 392"/>
                <a:gd name="T18" fmla="*/ 99 w 146"/>
                <a:gd name="T19" fmla="*/ 391 h 392"/>
                <a:gd name="T20" fmla="*/ 145 w 146"/>
                <a:gd name="T21" fmla="*/ 331 h 392"/>
                <a:gd name="T22" fmla="*/ 137 w 146"/>
                <a:gd name="T23" fmla="*/ 180 h 392"/>
                <a:gd name="T24" fmla="*/ 128 w 146"/>
                <a:gd name="T25" fmla="*/ 181 h 392"/>
                <a:gd name="T26" fmla="*/ 104 w 146"/>
                <a:gd name="T27" fmla="*/ 174 h 392"/>
                <a:gd name="T28" fmla="*/ 82 w 146"/>
                <a:gd name="T29" fmla="*/ 133 h 392"/>
                <a:gd name="T30" fmla="*/ 73 w 146"/>
                <a:gd name="T31" fmla="*/ 64 h 392"/>
                <a:gd name="T32" fmla="*/ 48 w 146"/>
                <a:gd name="T33" fmla="*/ 16 h 392"/>
                <a:gd name="T34" fmla="*/ 4 w 146"/>
                <a:gd name="T35" fmla="*/ 27 h 392"/>
                <a:gd name="T36" fmla="*/ 11 w 146"/>
                <a:gd name="T37" fmla="*/ 2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392">
                  <a:moveTo>
                    <a:pt x="11" y="29"/>
                  </a:moveTo>
                  <a:cubicBezTo>
                    <a:pt x="45" y="0"/>
                    <a:pt x="58" y="30"/>
                    <a:pt x="62" y="50"/>
                  </a:cubicBezTo>
                  <a:cubicBezTo>
                    <a:pt x="65" y="63"/>
                    <a:pt x="65" y="75"/>
                    <a:pt x="66" y="88"/>
                  </a:cubicBezTo>
                  <a:cubicBezTo>
                    <a:pt x="68" y="111"/>
                    <a:pt x="72" y="136"/>
                    <a:pt x="82" y="158"/>
                  </a:cubicBezTo>
                  <a:cubicBezTo>
                    <a:pt x="88" y="171"/>
                    <a:pt x="133" y="218"/>
                    <a:pt x="137" y="180"/>
                  </a:cubicBezTo>
                  <a:cubicBezTo>
                    <a:pt x="137" y="176"/>
                    <a:pt x="129" y="178"/>
                    <a:pt x="128" y="181"/>
                  </a:cubicBezTo>
                  <a:cubicBezTo>
                    <a:pt x="117" y="220"/>
                    <a:pt x="127" y="260"/>
                    <a:pt x="133" y="299"/>
                  </a:cubicBezTo>
                  <a:cubicBezTo>
                    <a:pt x="137" y="319"/>
                    <a:pt x="140" y="342"/>
                    <a:pt x="131" y="362"/>
                  </a:cubicBezTo>
                  <a:cubicBezTo>
                    <a:pt x="124" y="375"/>
                    <a:pt x="106" y="381"/>
                    <a:pt x="94" y="388"/>
                  </a:cubicBezTo>
                  <a:cubicBezTo>
                    <a:pt x="89" y="391"/>
                    <a:pt x="96" y="392"/>
                    <a:pt x="99" y="391"/>
                  </a:cubicBezTo>
                  <a:cubicBezTo>
                    <a:pt x="127" y="376"/>
                    <a:pt x="146" y="365"/>
                    <a:pt x="145" y="331"/>
                  </a:cubicBezTo>
                  <a:cubicBezTo>
                    <a:pt x="144" y="280"/>
                    <a:pt x="122" y="230"/>
                    <a:pt x="137" y="180"/>
                  </a:cubicBezTo>
                  <a:cubicBezTo>
                    <a:pt x="134" y="180"/>
                    <a:pt x="131" y="180"/>
                    <a:pt x="128" y="181"/>
                  </a:cubicBezTo>
                  <a:cubicBezTo>
                    <a:pt x="127" y="197"/>
                    <a:pt x="109" y="180"/>
                    <a:pt x="104" y="174"/>
                  </a:cubicBezTo>
                  <a:cubicBezTo>
                    <a:pt x="92" y="164"/>
                    <a:pt x="86" y="148"/>
                    <a:pt x="82" y="133"/>
                  </a:cubicBezTo>
                  <a:cubicBezTo>
                    <a:pt x="76" y="111"/>
                    <a:pt x="75" y="87"/>
                    <a:pt x="73" y="64"/>
                  </a:cubicBezTo>
                  <a:cubicBezTo>
                    <a:pt x="71" y="46"/>
                    <a:pt x="68" y="23"/>
                    <a:pt x="48" y="16"/>
                  </a:cubicBezTo>
                  <a:cubicBezTo>
                    <a:pt x="32" y="10"/>
                    <a:pt x="16" y="18"/>
                    <a:pt x="4" y="27"/>
                  </a:cubicBezTo>
                  <a:cubicBezTo>
                    <a:pt x="0" y="30"/>
                    <a:pt x="8" y="30"/>
                    <a:pt x="11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76"/>
            <p:cNvSpPr/>
            <p:nvPr/>
          </p:nvSpPr>
          <p:spPr bwMode="auto">
            <a:xfrm>
              <a:off x="2384" y="1386"/>
              <a:ext cx="1112" cy="504"/>
            </a:xfrm>
            <a:custGeom>
              <a:avLst/>
              <a:gdLst>
                <a:gd name="T0" fmla="*/ 175 w 470"/>
                <a:gd name="T1" fmla="*/ 75 h 213"/>
                <a:gd name="T2" fmla="*/ 70 w 470"/>
                <a:gd name="T3" fmla="*/ 184 h 213"/>
                <a:gd name="T4" fmla="*/ 203 w 470"/>
                <a:gd name="T5" fmla="*/ 210 h 213"/>
                <a:gd name="T6" fmla="*/ 349 w 470"/>
                <a:gd name="T7" fmla="*/ 175 h 213"/>
                <a:gd name="T8" fmla="*/ 448 w 470"/>
                <a:gd name="T9" fmla="*/ 109 h 213"/>
                <a:gd name="T10" fmla="*/ 428 w 470"/>
                <a:gd name="T11" fmla="*/ 17 h 213"/>
                <a:gd name="T12" fmla="*/ 306 w 470"/>
                <a:gd name="T13" fmla="*/ 11 h 213"/>
                <a:gd name="T14" fmla="*/ 161 w 470"/>
                <a:gd name="T15" fmla="*/ 46 h 213"/>
                <a:gd name="T16" fmla="*/ 166 w 470"/>
                <a:gd name="T17" fmla="*/ 47 h 213"/>
                <a:gd name="T18" fmla="*/ 294 w 470"/>
                <a:gd name="T19" fmla="*/ 16 h 213"/>
                <a:gd name="T20" fmla="*/ 401 w 470"/>
                <a:gd name="T21" fmla="*/ 13 h 213"/>
                <a:gd name="T22" fmla="*/ 453 w 470"/>
                <a:gd name="T23" fmla="*/ 82 h 213"/>
                <a:gd name="T24" fmla="*/ 376 w 470"/>
                <a:gd name="T25" fmla="*/ 160 h 213"/>
                <a:gd name="T26" fmla="*/ 266 w 470"/>
                <a:gd name="T27" fmla="*/ 196 h 213"/>
                <a:gd name="T28" fmla="*/ 137 w 470"/>
                <a:gd name="T29" fmla="*/ 204 h 213"/>
                <a:gd name="T30" fmla="*/ 56 w 470"/>
                <a:gd name="T31" fmla="*/ 135 h 213"/>
                <a:gd name="T32" fmla="*/ 168 w 470"/>
                <a:gd name="T33" fmla="*/ 79 h 213"/>
                <a:gd name="T34" fmla="*/ 175 w 470"/>
                <a:gd name="T35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213">
                  <a:moveTo>
                    <a:pt x="175" y="75"/>
                  </a:moveTo>
                  <a:cubicBezTo>
                    <a:pt x="112" y="53"/>
                    <a:pt x="0" y="127"/>
                    <a:pt x="70" y="184"/>
                  </a:cubicBezTo>
                  <a:cubicBezTo>
                    <a:pt x="105" y="213"/>
                    <a:pt x="160" y="213"/>
                    <a:pt x="203" y="210"/>
                  </a:cubicBezTo>
                  <a:cubicBezTo>
                    <a:pt x="253" y="205"/>
                    <a:pt x="303" y="192"/>
                    <a:pt x="349" y="175"/>
                  </a:cubicBezTo>
                  <a:cubicBezTo>
                    <a:pt x="385" y="162"/>
                    <a:pt x="427" y="142"/>
                    <a:pt x="448" y="109"/>
                  </a:cubicBezTo>
                  <a:cubicBezTo>
                    <a:pt x="469" y="76"/>
                    <a:pt x="470" y="37"/>
                    <a:pt x="428" y="17"/>
                  </a:cubicBezTo>
                  <a:cubicBezTo>
                    <a:pt x="391" y="0"/>
                    <a:pt x="346" y="5"/>
                    <a:pt x="306" y="11"/>
                  </a:cubicBezTo>
                  <a:cubicBezTo>
                    <a:pt x="256" y="18"/>
                    <a:pt x="206" y="23"/>
                    <a:pt x="161" y="46"/>
                  </a:cubicBezTo>
                  <a:cubicBezTo>
                    <a:pt x="156" y="48"/>
                    <a:pt x="163" y="48"/>
                    <a:pt x="166" y="47"/>
                  </a:cubicBezTo>
                  <a:cubicBezTo>
                    <a:pt x="206" y="27"/>
                    <a:pt x="249" y="24"/>
                    <a:pt x="294" y="16"/>
                  </a:cubicBezTo>
                  <a:cubicBezTo>
                    <a:pt x="329" y="10"/>
                    <a:pt x="366" y="6"/>
                    <a:pt x="401" y="13"/>
                  </a:cubicBezTo>
                  <a:cubicBezTo>
                    <a:pt x="437" y="21"/>
                    <a:pt x="460" y="47"/>
                    <a:pt x="453" y="82"/>
                  </a:cubicBezTo>
                  <a:cubicBezTo>
                    <a:pt x="445" y="119"/>
                    <a:pt x="409" y="143"/>
                    <a:pt x="376" y="160"/>
                  </a:cubicBezTo>
                  <a:cubicBezTo>
                    <a:pt x="341" y="177"/>
                    <a:pt x="304" y="187"/>
                    <a:pt x="266" y="196"/>
                  </a:cubicBezTo>
                  <a:cubicBezTo>
                    <a:pt x="224" y="205"/>
                    <a:pt x="180" y="211"/>
                    <a:pt x="137" y="204"/>
                  </a:cubicBezTo>
                  <a:cubicBezTo>
                    <a:pt x="100" y="199"/>
                    <a:pt x="51" y="177"/>
                    <a:pt x="56" y="135"/>
                  </a:cubicBezTo>
                  <a:cubicBezTo>
                    <a:pt x="60" y="93"/>
                    <a:pt x="130" y="65"/>
                    <a:pt x="168" y="79"/>
                  </a:cubicBezTo>
                  <a:cubicBezTo>
                    <a:pt x="170" y="79"/>
                    <a:pt x="178" y="76"/>
                    <a:pt x="175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77"/>
            <p:cNvSpPr/>
            <p:nvPr/>
          </p:nvSpPr>
          <p:spPr bwMode="auto">
            <a:xfrm>
              <a:off x="2911" y="846"/>
              <a:ext cx="100" cy="679"/>
            </a:xfrm>
            <a:custGeom>
              <a:avLst/>
              <a:gdLst>
                <a:gd name="T0" fmla="*/ 1 w 42"/>
                <a:gd name="T1" fmla="*/ 5 h 287"/>
                <a:gd name="T2" fmla="*/ 17 w 42"/>
                <a:gd name="T3" fmla="*/ 136 h 287"/>
                <a:gd name="T4" fmla="*/ 33 w 42"/>
                <a:gd name="T5" fmla="*/ 283 h 287"/>
                <a:gd name="T6" fmla="*/ 41 w 42"/>
                <a:gd name="T7" fmla="*/ 281 h 287"/>
                <a:gd name="T8" fmla="*/ 27 w 42"/>
                <a:gd name="T9" fmla="*/ 149 h 287"/>
                <a:gd name="T10" fmla="*/ 9 w 42"/>
                <a:gd name="T11" fmla="*/ 4 h 287"/>
                <a:gd name="T12" fmla="*/ 1 w 42"/>
                <a:gd name="T13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7">
                  <a:moveTo>
                    <a:pt x="1" y="5"/>
                  </a:moveTo>
                  <a:cubicBezTo>
                    <a:pt x="1" y="49"/>
                    <a:pt x="11" y="92"/>
                    <a:pt x="17" y="136"/>
                  </a:cubicBezTo>
                  <a:cubicBezTo>
                    <a:pt x="22" y="185"/>
                    <a:pt x="26" y="234"/>
                    <a:pt x="33" y="283"/>
                  </a:cubicBezTo>
                  <a:cubicBezTo>
                    <a:pt x="33" y="287"/>
                    <a:pt x="42" y="285"/>
                    <a:pt x="41" y="281"/>
                  </a:cubicBezTo>
                  <a:cubicBezTo>
                    <a:pt x="36" y="237"/>
                    <a:pt x="32" y="193"/>
                    <a:pt x="27" y="149"/>
                  </a:cubicBezTo>
                  <a:cubicBezTo>
                    <a:pt x="22" y="101"/>
                    <a:pt x="10" y="53"/>
                    <a:pt x="9" y="4"/>
                  </a:cubicBezTo>
                  <a:cubicBezTo>
                    <a:pt x="9" y="0"/>
                    <a:pt x="0" y="1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78"/>
            <p:cNvSpPr/>
            <p:nvPr/>
          </p:nvSpPr>
          <p:spPr bwMode="auto">
            <a:xfrm>
              <a:off x="2556" y="834"/>
              <a:ext cx="360" cy="739"/>
            </a:xfrm>
            <a:custGeom>
              <a:avLst/>
              <a:gdLst>
                <a:gd name="T0" fmla="*/ 143 w 152"/>
                <a:gd name="T1" fmla="*/ 2 h 312"/>
                <a:gd name="T2" fmla="*/ 1 w 152"/>
                <a:gd name="T3" fmla="*/ 311 h 312"/>
                <a:gd name="T4" fmla="*/ 9 w 152"/>
                <a:gd name="T5" fmla="*/ 309 h 312"/>
                <a:gd name="T6" fmla="*/ 151 w 152"/>
                <a:gd name="T7" fmla="*/ 1 h 312"/>
                <a:gd name="T8" fmla="*/ 143 w 152"/>
                <a:gd name="T9" fmla="*/ 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12">
                  <a:moveTo>
                    <a:pt x="143" y="2"/>
                  </a:moveTo>
                  <a:cubicBezTo>
                    <a:pt x="87" y="101"/>
                    <a:pt x="54" y="210"/>
                    <a:pt x="1" y="311"/>
                  </a:cubicBezTo>
                  <a:cubicBezTo>
                    <a:pt x="0" y="312"/>
                    <a:pt x="8" y="311"/>
                    <a:pt x="9" y="309"/>
                  </a:cubicBezTo>
                  <a:cubicBezTo>
                    <a:pt x="62" y="209"/>
                    <a:pt x="95" y="100"/>
                    <a:pt x="151" y="1"/>
                  </a:cubicBezTo>
                  <a:cubicBezTo>
                    <a:pt x="152" y="0"/>
                    <a:pt x="144" y="0"/>
                    <a:pt x="14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79"/>
            <p:cNvSpPr/>
            <p:nvPr/>
          </p:nvSpPr>
          <p:spPr bwMode="auto">
            <a:xfrm>
              <a:off x="2899" y="801"/>
              <a:ext cx="554" cy="776"/>
            </a:xfrm>
            <a:custGeom>
              <a:avLst/>
              <a:gdLst>
                <a:gd name="T0" fmla="*/ 2 w 234"/>
                <a:gd name="T1" fmla="*/ 6 h 328"/>
                <a:gd name="T2" fmla="*/ 224 w 234"/>
                <a:gd name="T3" fmla="*/ 326 h 328"/>
                <a:gd name="T4" fmla="*/ 232 w 234"/>
                <a:gd name="T5" fmla="*/ 322 h 328"/>
                <a:gd name="T6" fmla="*/ 10 w 234"/>
                <a:gd name="T7" fmla="*/ 3 h 328"/>
                <a:gd name="T8" fmla="*/ 2 w 234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328">
                  <a:moveTo>
                    <a:pt x="2" y="6"/>
                  </a:moveTo>
                  <a:cubicBezTo>
                    <a:pt x="70" y="116"/>
                    <a:pt x="144" y="223"/>
                    <a:pt x="224" y="326"/>
                  </a:cubicBezTo>
                  <a:cubicBezTo>
                    <a:pt x="226" y="328"/>
                    <a:pt x="234" y="325"/>
                    <a:pt x="232" y="322"/>
                  </a:cubicBezTo>
                  <a:cubicBezTo>
                    <a:pt x="151" y="220"/>
                    <a:pt x="78" y="112"/>
                    <a:pt x="10" y="3"/>
                  </a:cubicBezTo>
                  <a:cubicBezTo>
                    <a:pt x="8" y="0"/>
                    <a:pt x="0" y="3"/>
                    <a:pt x="2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80"/>
            <p:cNvSpPr/>
            <p:nvPr/>
          </p:nvSpPr>
          <p:spPr bwMode="auto">
            <a:xfrm>
              <a:off x="2880" y="874"/>
              <a:ext cx="43" cy="123"/>
            </a:xfrm>
            <a:custGeom>
              <a:avLst/>
              <a:gdLst>
                <a:gd name="T0" fmla="*/ 1 w 18"/>
                <a:gd name="T1" fmla="*/ 5 h 52"/>
                <a:gd name="T2" fmla="*/ 1 w 18"/>
                <a:gd name="T3" fmla="*/ 50 h 52"/>
                <a:gd name="T4" fmla="*/ 10 w 18"/>
                <a:gd name="T5" fmla="*/ 49 h 52"/>
                <a:gd name="T6" fmla="*/ 10 w 18"/>
                <a:gd name="T7" fmla="*/ 3 h 52"/>
                <a:gd name="T8" fmla="*/ 1 w 18"/>
                <a:gd name="T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2">
                  <a:moveTo>
                    <a:pt x="1" y="5"/>
                  </a:moveTo>
                  <a:cubicBezTo>
                    <a:pt x="10" y="18"/>
                    <a:pt x="6" y="36"/>
                    <a:pt x="1" y="50"/>
                  </a:cubicBezTo>
                  <a:cubicBezTo>
                    <a:pt x="1" y="52"/>
                    <a:pt x="9" y="51"/>
                    <a:pt x="10" y="49"/>
                  </a:cubicBezTo>
                  <a:cubicBezTo>
                    <a:pt x="15" y="35"/>
                    <a:pt x="18" y="16"/>
                    <a:pt x="10" y="3"/>
                  </a:cubicBezTo>
                  <a:cubicBezTo>
                    <a:pt x="8" y="0"/>
                    <a:pt x="0" y="3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81"/>
            <p:cNvSpPr/>
            <p:nvPr/>
          </p:nvSpPr>
          <p:spPr bwMode="auto">
            <a:xfrm>
              <a:off x="2864" y="1236"/>
              <a:ext cx="21" cy="60"/>
            </a:xfrm>
            <a:custGeom>
              <a:avLst/>
              <a:gdLst>
                <a:gd name="T0" fmla="*/ 0 w 9"/>
                <a:gd name="T1" fmla="*/ 4 h 25"/>
                <a:gd name="T2" fmla="*/ 0 w 9"/>
                <a:gd name="T3" fmla="*/ 23 h 25"/>
                <a:gd name="T4" fmla="*/ 9 w 9"/>
                <a:gd name="T5" fmla="*/ 21 h 25"/>
                <a:gd name="T6" fmla="*/ 9 w 9"/>
                <a:gd name="T7" fmla="*/ 2 h 25"/>
                <a:gd name="T8" fmla="*/ 0 w 9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5">
                  <a:moveTo>
                    <a:pt x="0" y="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9" y="23"/>
                    <a:pt x="9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0"/>
                    <a:pt x="0" y="1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82"/>
            <p:cNvSpPr/>
            <p:nvPr/>
          </p:nvSpPr>
          <p:spPr bwMode="auto">
            <a:xfrm>
              <a:off x="2836" y="1454"/>
              <a:ext cx="30" cy="64"/>
            </a:xfrm>
            <a:custGeom>
              <a:avLst/>
              <a:gdLst>
                <a:gd name="T0" fmla="*/ 4 w 13"/>
                <a:gd name="T1" fmla="*/ 3 h 27"/>
                <a:gd name="T2" fmla="*/ 0 w 13"/>
                <a:gd name="T3" fmla="*/ 26 h 27"/>
                <a:gd name="T4" fmla="*/ 9 w 13"/>
                <a:gd name="T5" fmla="*/ 24 h 27"/>
                <a:gd name="T6" fmla="*/ 13 w 13"/>
                <a:gd name="T7" fmla="*/ 1 h 27"/>
                <a:gd name="T8" fmla="*/ 4 w 1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3"/>
                  </a:moveTo>
                  <a:cubicBezTo>
                    <a:pt x="4" y="11"/>
                    <a:pt x="1" y="18"/>
                    <a:pt x="0" y="26"/>
                  </a:cubicBezTo>
                  <a:cubicBezTo>
                    <a:pt x="0" y="27"/>
                    <a:pt x="9" y="26"/>
                    <a:pt x="9" y="24"/>
                  </a:cubicBezTo>
                  <a:cubicBezTo>
                    <a:pt x="9" y="16"/>
                    <a:pt x="12" y="9"/>
                    <a:pt x="13" y="1"/>
                  </a:cubicBezTo>
                  <a:cubicBezTo>
                    <a:pt x="13" y="0"/>
                    <a:pt x="4" y="1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83"/>
            <p:cNvSpPr/>
            <p:nvPr/>
          </p:nvSpPr>
          <p:spPr bwMode="auto">
            <a:xfrm>
              <a:off x="2826" y="1632"/>
              <a:ext cx="31" cy="78"/>
            </a:xfrm>
            <a:custGeom>
              <a:avLst/>
              <a:gdLst>
                <a:gd name="T0" fmla="*/ 4 w 13"/>
                <a:gd name="T1" fmla="*/ 4 h 33"/>
                <a:gd name="T2" fmla="*/ 0 w 13"/>
                <a:gd name="T3" fmla="*/ 31 h 33"/>
                <a:gd name="T4" fmla="*/ 9 w 13"/>
                <a:gd name="T5" fmla="*/ 29 h 33"/>
                <a:gd name="T6" fmla="*/ 13 w 13"/>
                <a:gd name="T7" fmla="*/ 2 h 33"/>
                <a:gd name="T8" fmla="*/ 4 w 13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4" y="4"/>
                  </a:moveTo>
                  <a:cubicBezTo>
                    <a:pt x="4" y="13"/>
                    <a:pt x="0" y="22"/>
                    <a:pt x="0" y="31"/>
                  </a:cubicBezTo>
                  <a:cubicBezTo>
                    <a:pt x="0" y="33"/>
                    <a:pt x="9" y="32"/>
                    <a:pt x="9" y="29"/>
                  </a:cubicBezTo>
                  <a:cubicBezTo>
                    <a:pt x="9" y="20"/>
                    <a:pt x="12" y="11"/>
                    <a:pt x="13" y="2"/>
                  </a:cubicBezTo>
                  <a:cubicBezTo>
                    <a:pt x="13" y="0"/>
                    <a:pt x="4" y="2"/>
                    <a:pt x="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84"/>
            <p:cNvSpPr/>
            <p:nvPr/>
          </p:nvSpPr>
          <p:spPr bwMode="auto">
            <a:xfrm>
              <a:off x="2779" y="1847"/>
              <a:ext cx="19" cy="52"/>
            </a:xfrm>
            <a:custGeom>
              <a:avLst/>
              <a:gdLst>
                <a:gd name="T0" fmla="*/ 0 w 8"/>
                <a:gd name="T1" fmla="*/ 5 h 22"/>
                <a:gd name="T2" fmla="*/ 0 w 8"/>
                <a:gd name="T3" fmla="*/ 20 h 22"/>
                <a:gd name="T4" fmla="*/ 8 w 8"/>
                <a:gd name="T5" fmla="*/ 18 h 22"/>
                <a:gd name="T6" fmla="*/ 8 w 8"/>
                <a:gd name="T7" fmla="*/ 3 h 22"/>
                <a:gd name="T8" fmla="*/ 0 w 8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2">
                  <a:moveTo>
                    <a:pt x="0" y="5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8" y="21"/>
                    <a:pt x="8" y="1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85"/>
            <p:cNvSpPr/>
            <p:nvPr/>
          </p:nvSpPr>
          <p:spPr bwMode="auto">
            <a:xfrm>
              <a:off x="3820" y="1165"/>
              <a:ext cx="227" cy="320"/>
            </a:xfrm>
            <a:custGeom>
              <a:avLst/>
              <a:gdLst>
                <a:gd name="T0" fmla="*/ 9 w 96"/>
                <a:gd name="T1" fmla="*/ 29 h 135"/>
                <a:gd name="T2" fmla="*/ 13 w 96"/>
                <a:gd name="T3" fmla="*/ 7 h 135"/>
                <a:gd name="T4" fmla="*/ 4 w 96"/>
                <a:gd name="T5" fmla="*/ 7 h 135"/>
                <a:gd name="T6" fmla="*/ 23 w 96"/>
                <a:gd name="T7" fmla="*/ 77 h 135"/>
                <a:gd name="T8" fmla="*/ 41 w 96"/>
                <a:gd name="T9" fmla="*/ 133 h 135"/>
                <a:gd name="T10" fmla="*/ 48 w 96"/>
                <a:gd name="T11" fmla="*/ 133 h 135"/>
                <a:gd name="T12" fmla="*/ 68 w 96"/>
                <a:gd name="T13" fmla="*/ 67 h 135"/>
                <a:gd name="T14" fmla="*/ 72 w 96"/>
                <a:gd name="T15" fmla="*/ 37 h 135"/>
                <a:gd name="T16" fmla="*/ 77 w 96"/>
                <a:gd name="T17" fmla="*/ 16 h 135"/>
                <a:gd name="T18" fmla="*/ 86 w 96"/>
                <a:gd name="T19" fmla="*/ 19 h 135"/>
                <a:gd name="T20" fmla="*/ 93 w 96"/>
                <a:gd name="T21" fmla="*/ 16 h 135"/>
                <a:gd name="T22" fmla="*/ 77 w 96"/>
                <a:gd name="T23" fmla="*/ 5 h 135"/>
                <a:gd name="T24" fmla="*/ 64 w 96"/>
                <a:gd name="T25" fmla="*/ 33 h 135"/>
                <a:gd name="T26" fmla="*/ 58 w 96"/>
                <a:gd name="T27" fmla="*/ 76 h 135"/>
                <a:gd name="T28" fmla="*/ 42 w 96"/>
                <a:gd name="T29" fmla="*/ 131 h 135"/>
                <a:gd name="T30" fmla="*/ 49 w 96"/>
                <a:gd name="T31" fmla="*/ 130 h 135"/>
                <a:gd name="T32" fmla="*/ 31 w 96"/>
                <a:gd name="T33" fmla="*/ 75 h 135"/>
                <a:gd name="T34" fmla="*/ 13 w 96"/>
                <a:gd name="T35" fmla="*/ 5 h 135"/>
                <a:gd name="T36" fmla="*/ 5 w 96"/>
                <a:gd name="T37" fmla="*/ 6 h 135"/>
                <a:gd name="T38" fmla="*/ 0 w 96"/>
                <a:gd name="T39" fmla="*/ 29 h 135"/>
                <a:gd name="T40" fmla="*/ 9 w 96"/>
                <a:gd name="T41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35">
                  <a:moveTo>
                    <a:pt x="9" y="29"/>
                  </a:moveTo>
                  <a:cubicBezTo>
                    <a:pt x="9" y="21"/>
                    <a:pt x="9" y="14"/>
                    <a:pt x="13" y="7"/>
                  </a:cubicBezTo>
                  <a:cubicBezTo>
                    <a:pt x="10" y="7"/>
                    <a:pt x="7" y="7"/>
                    <a:pt x="4" y="7"/>
                  </a:cubicBezTo>
                  <a:cubicBezTo>
                    <a:pt x="15" y="29"/>
                    <a:pt x="20" y="54"/>
                    <a:pt x="23" y="77"/>
                  </a:cubicBezTo>
                  <a:cubicBezTo>
                    <a:pt x="25" y="95"/>
                    <a:pt x="26" y="120"/>
                    <a:pt x="41" y="133"/>
                  </a:cubicBezTo>
                  <a:cubicBezTo>
                    <a:pt x="43" y="135"/>
                    <a:pt x="47" y="134"/>
                    <a:pt x="48" y="133"/>
                  </a:cubicBezTo>
                  <a:cubicBezTo>
                    <a:pt x="66" y="117"/>
                    <a:pt x="65" y="88"/>
                    <a:pt x="68" y="67"/>
                  </a:cubicBezTo>
                  <a:cubicBezTo>
                    <a:pt x="69" y="57"/>
                    <a:pt x="70" y="47"/>
                    <a:pt x="72" y="37"/>
                  </a:cubicBezTo>
                  <a:cubicBezTo>
                    <a:pt x="73" y="29"/>
                    <a:pt x="75" y="22"/>
                    <a:pt x="77" y="16"/>
                  </a:cubicBezTo>
                  <a:cubicBezTo>
                    <a:pt x="81" y="7"/>
                    <a:pt x="83" y="16"/>
                    <a:pt x="86" y="19"/>
                  </a:cubicBezTo>
                  <a:cubicBezTo>
                    <a:pt x="87" y="22"/>
                    <a:pt x="96" y="19"/>
                    <a:pt x="93" y="16"/>
                  </a:cubicBezTo>
                  <a:cubicBezTo>
                    <a:pt x="89" y="9"/>
                    <a:pt x="87" y="0"/>
                    <a:pt x="77" y="5"/>
                  </a:cubicBezTo>
                  <a:cubicBezTo>
                    <a:pt x="68" y="10"/>
                    <a:pt x="66" y="24"/>
                    <a:pt x="64" y="33"/>
                  </a:cubicBezTo>
                  <a:cubicBezTo>
                    <a:pt x="61" y="47"/>
                    <a:pt x="60" y="62"/>
                    <a:pt x="58" y="76"/>
                  </a:cubicBezTo>
                  <a:cubicBezTo>
                    <a:pt x="56" y="94"/>
                    <a:pt x="56" y="118"/>
                    <a:pt x="42" y="131"/>
                  </a:cubicBezTo>
                  <a:cubicBezTo>
                    <a:pt x="44" y="131"/>
                    <a:pt x="46" y="130"/>
                    <a:pt x="49" y="130"/>
                  </a:cubicBezTo>
                  <a:cubicBezTo>
                    <a:pt x="34" y="117"/>
                    <a:pt x="34" y="93"/>
                    <a:pt x="31" y="75"/>
                  </a:cubicBezTo>
                  <a:cubicBezTo>
                    <a:pt x="29" y="52"/>
                    <a:pt x="23" y="27"/>
                    <a:pt x="13" y="5"/>
                  </a:cubicBezTo>
                  <a:cubicBezTo>
                    <a:pt x="12" y="3"/>
                    <a:pt x="6" y="3"/>
                    <a:pt x="5" y="6"/>
                  </a:cubicBezTo>
                  <a:cubicBezTo>
                    <a:pt x="1" y="14"/>
                    <a:pt x="0" y="21"/>
                    <a:pt x="0" y="29"/>
                  </a:cubicBezTo>
                  <a:cubicBezTo>
                    <a:pt x="0" y="33"/>
                    <a:pt x="9" y="32"/>
                    <a:pt x="9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86"/>
            <p:cNvSpPr/>
            <p:nvPr/>
          </p:nvSpPr>
          <p:spPr bwMode="auto">
            <a:xfrm>
              <a:off x="4099" y="1203"/>
              <a:ext cx="180" cy="26"/>
            </a:xfrm>
            <a:custGeom>
              <a:avLst/>
              <a:gdLst>
                <a:gd name="T0" fmla="*/ 6 w 76"/>
                <a:gd name="T1" fmla="*/ 11 h 11"/>
                <a:gd name="T2" fmla="*/ 66 w 76"/>
                <a:gd name="T3" fmla="*/ 7 h 11"/>
                <a:gd name="T4" fmla="*/ 71 w 76"/>
                <a:gd name="T5" fmla="*/ 4 h 11"/>
                <a:gd name="T6" fmla="*/ 10 w 76"/>
                <a:gd name="T7" fmla="*/ 7 h 11"/>
                <a:gd name="T8" fmla="*/ 6 w 7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" y="11"/>
                  </a:moveTo>
                  <a:cubicBezTo>
                    <a:pt x="26" y="11"/>
                    <a:pt x="46" y="4"/>
                    <a:pt x="66" y="7"/>
                  </a:cubicBezTo>
                  <a:cubicBezTo>
                    <a:pt x="68" y="8"/>
                    <a:pt x="76" y="4"/>
                    <a:pt x="71" y="4"/>
                  </a:cubicBezTo>
                  <a:cubicBezTo>
                    <a:pt x="50" y="0"/>
                    <a:pt x="30" y="7"/>
                    <a:pt x="10" y="7"/>
                  </a:cubicBezTo>
                  <a:cubicBezTo>
                    <a:pt x="7" y="7"/>
                    <a:pt x="0" y="11"/>
                    <a:pt x="6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87"/>
            <p:cNvSpPr/>
            <p:nvPr/>
          </p:nvSpPr>
          <p:spPr bwMode="auto">
            <a:xfrm>
              <a:off x="4156" y="1265"/>
              <a:ext cx="130" cy="50"/>
            </a:xfrm>
            <a:custGeom>
              <a:avLst/>
              <a:gdLst>
                <a:gd name="T0" fmla="*/ 0 w 55"/>
                <a:gd name="T1" fmla="*/ 3 h 21"/>
                <a:gd name="T2" fmla="*/ 46 w 55"/>
                <a:gd name="T3" fmla="*/ 19 h 21"/>
                <a:gd name="T4" fmla="*/ 51 w 55"/>
                <a:gd name="T5" fmla="*/ 16 h 21"/>
                <a:gd name="T6" fmla="*/ 8 w 55"/>
                <a:gd name="T7" fmla="*/ 1 h 21"/>
                <a:gd name="T8" fmla="*/ 0 w 55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0" y="3"/>
                  </a:moveTo>
                  <a:cubicBezTo>
                    <a:pt x="1" y="21"/>
                    <a:pt x="33" y="19"/>
                    <a:pt x="46" y="19"/>
                  </a:cubicBezTo>
                  <a:cubicBezTo>
                    <a:pt x="47" y="19"/>
                    <a:pt x="55" y="16"/>
                    <a:pt x="51" y="16"/>
                  </a:cubicBezTo>
                  <a:cubicBezTo>
                    <a:pt x="39" y="16"/>
                    <a:pt x="9" y="17"/>
                    <a:pt x="8" y="1"/>
                  </a:cubicBezTo>
                  <a:cubicBezTo>
                    <a:pt x="8" y="0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88"/>
            <p:cNvSpPr/>
            <p:nvPr/>
          </p:nvSpPr>
          <p:spPr bwMode="auto">
            <a:xfrm>
              <a:off x="4442" y="1113"/>
              <a:ext cx="59" cy="206"/>
            </a:xfrm>
            <a:custGeom>
              <a:avLst/>
              <a:gdLst>
                <a:gd name="T0" fmla="*/ 8 w 25"/>
                <a:gd name="T1" fmla="*/ 85 h 87"/>
                <a:gd name="T2" fmla="*/ 25 w 25"/>
                <a:gd name="T3" fmla="*/ 1 h 87"/>
                <a:gd name="T4" fmla="*/ 16 w 25"/>
                <a:gd name="T5" fmla="*/ 3 h 87"/>
                <a:gd name="T6" fmla="*/ 8 w 25"/>
                <a:gd name="T7" fmla="*/ 86 h 87"/>
                <a:gd name="T8" fmla="*/ 17 w 25"/>
                <a:gd name="T9" fmla="*/ 84 h 87"/>
                <a:gd name="T10" fmla="*/ 25 w 25"/>
                <a:gd name="T11" fmla="*/ 1 h 87"/>
                <a:gd name="T12" fmla="*/ 16 w 25"/>
                <a:gd name="T13" fmla="*/ 2 h 87"/>
                <a:gd name="T14" fmla="*/ 0 w 25"/>
                <a:gd name="T15" fmla="*/ 86 h 87"/>
                <a:gd name="T16" fmla="*/ 8 w 25"/>
                <a:gd name="T17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7">
                  <a:moveTo>
                    <a:pt x="8" y="85"/>
                  </a:moveTo>
                  <a:cubicBezTo>
                    <a:pt x="16" y="57"/>
                    <a:pt x="17" y="28"/>
                    <a:pt x="25" y="1"/>
                  </a:cubicBezTo>
                  <a:cubicBezTo>
                    <a:pt x="22" y="1"/>
                    <a:pt x="19" y="2"/>
                    <a:pt x="16" y="3"/>
                  </a:cubicBezTo>
                  <a:cubicBezTo>
                    <a:pt x="12" y="31"/>
                    <a:pt x="8" y="58"/>
                    <a:pt x="8" y="86"/>
                  </a:cubicBezTo>
                  <a:cubicBezTo>
                    <a:pt x="8" y="87"/>
                    <a:pt x="16" y="86"/>
                    <a:pt x="17" y="84"/>
                  </a:cubicBezTo>
                  <a:cubicBezTo>
                    <a:pt x="17" y="56"/>
                    <a:pt x="20" y="28"/>
                    <a:pt x="25" y="1"/>
                  </a:cubicBezTo>
                  <a:cubicBezTo>
                    <a:pt x="25" y="0"/>
                    <a:pt x="17" y="1"/>
                    <a:pt x="16" y="2"/>
                  </a:cubicBezTo>
                  <a:cubicBezTo>
                    <a:pt x="8" y="30"/>
                    <a:pt x="8" y="59"/>
                    <a:pt x="0" y="86"/>
                  </a:cubicBezTo>
                  <a:cubicBezTo>
                    <a:pt x="0" y="87"/>
                    <a:pt x="8" y="86"/>
                    <a:pt x="8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89"/>
            <p:cNvSpPr/>
            <p:nvPr/>
          </p:nvSpPr>
          <p:spPr bwMode="auto">
            <a:xfrm>
              <a:off x="4516" y="1191"/>
              <a:ext cx="123" cy="313"/>
            </a:xfrm>
            <a:custGeom>
              <a:avLst/>
              <a:gdLst>
                <a:gd name="T0" fmla="*/ 42 w 52"/>
                <a:gd name="T1" fmla="*/ 3 h 132"/>
                <a:gd name="T2" fmla="*/ 21 w 52"/>
                <a:gd name="T3" fmla="*/ 53 h 132"/>
                <a:gd name="T4" fmla="*/ 1 w 52"/>
                <a:gd name="T5" fmla="*/ 129 h 132"/>
                <a:gd name="T6" fmla="*/ 10 w 52"/>
                <a:gd name="T7" fmla="*/ 128 h 132"/>
                <a:gd name="T8" fmla="*/ 28 w 52"/>
                <a:gd name="T9" fmla="*/ 59 h 132"/>
                <a:gd name="T10" fmla="*/ 50 w 52"/>
                <a:gd name="T11" fmla="*/ 3 h 132"/>
                <a:gd name="T12" fmla="*/ 42 w 52"/>
                <a:gd name="T13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2">
                  <a:moveTo>
                    <a:pt x="42" y="3"/>
                  </a:moveTo>
                  <a:cubicBezTo>
                    <a:pt x="29" y="17"/>
                    <a:pt x="26" y="35"/>
                    <a:pt x="21" y="53"/>
                  </a:cubicBezTo>
                  <a:cubicBezTo>
                    <a:pt x="15" y="78"/>
                    <a:pt x="10" y="104"/>
                    <a:pt x="1" y="129"/>
                  </a:cubicBezTo>
                  <a:cubicBezTo>
                    <a:pt x="0" y="132"/>
                    <a:pt x="9" y="131"/>
                    <a:pt x="10" y="128"/>
                  </a:cubicBezTo>
                  <a:cubicBezTo>
                    <a:pt x="17" y="105"/>
                    <a:pt x="22" y="82"/>
                    <a:pt x="28" y="59"/>
                  </a:cubicBezTo>
                  <a:cubicBezTo>
                    <a:pt x="33" y="40"/>
                    <a:pt x="36" y="18"/>
                    <a:pt x="50" y="3"/>
                  </a:cubicBezTo>
                  <a:cubicBezTo>
                    <a:pt x="52" y="0"/>
                    <a:pt x="44" y="1"/>
                    <a:pt x="4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90"/>
            <p:cNvSpPr/>
            <p:nvPr/>
          </p:nvSpPr>
          <p:spPr bwMode="auto">
            <a:xfrm>
              <a:off x="4613" y="1267"/>
              <a:ext cx="144" cy="303"/>
            </a:xfrm>
            <a:custGeom>
              <a:avLst/>
              <a:gdLst>
                <a:gd name="T0" fmla="*/ 16 w 61"/>
                <a:gd name="T1" fmla="*/ 18 h 128"/>
                <a:gd name="T2" fmla="*/ 27 w 61"/>
                <a:gd name="T3" fmla="*/ 39 h 128"/>
                <a:gd name="T4" fmla="*/ 22 w 61"/>
                <a:gd name="T5" fmla="*/ 55 h 128"/>
                <a:gd name="T6" fmla="*/ 31 w 61"/>
                <a:gd name="T7" fmla="*/ 81 h 128"/>
                <a:gd name="T8" fmla="*/ 38 w 61"/>
                <a:gd name="T9" fmla="*/ 87 h 128"/>
                <a:gd name="T10" fmla="*/ 23 w 61"/>
                <a:gd name="T11" fmla="*/ 110 h 128"/>
                <a:gd name="T12" fmla="*/ 21 w 61"/>
                <a:gd name="T13" fmla="*/ 124 h 128"/>
                <a:gd name="T14" fmla="*/ 29 w 61"/>
                <a:gd name="T15" fmla="*/ 122 h 128"/>
                <a:gd name="T16" fmla="*/ 50 w 61"/>
                <a:gd name="T17" fmla="*/ 87 h 128"/>
                <a:gd name="T18" fmla="*/ 31 w 61"/>
                <a:gd name="T19" fmla="*/ 64 h 128"/>
                <a:gd name="T20" fmla="*/ 41 w 61"/>
                <a:gd name="T21" fmla="*/ 27 h 128"/>
                <a:gd name="T22" fmla="*/ 10 w 61"/>
                <a:gd name="T23" fmla="*/ 23 h 128"/>
                <a:gd name="T24" fmla="*/ 16 w 61"/>
                <a:gd name="T25" fmla="*/ 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28">
                  <a:moveTo>
                    <a:pt x="16" y="18"/>
                  </a:moveTo>
                  <a:cubicBezTo>
                    <a:pt x="33" y="32"/>
                    <a:pt x="34" y="27"/>
                    <a:pt x="27" y="39"/>
                  </a:cubicBezTo>
                  <a:cubicBezTo>
                    <a:pt x="25" y="44"/>
                    <a:pt x="23" y="49"/>
                    <a:pt x="22" y="55"/>
                  </a:cubicBezTo>
                  <a:cubicBezTo>
                    <a:pt x="20" y="64"/>
                    <a:pt x="26" y="74"/>
                    <a:pt x="31" y="81"/>
                  </a:cubicBezTo>
                  <a:cubicBezTo>
                    <a:pt x="33" y="82"/>
                    <a:pt x="36" y="85"/>
                    <a:pt x="38" y="87"/>
                  </a:cubicBezTo>
                  <a:cubicBezTo>
                    <a:pt x="49" y="95"/>
                    <a:pt x="27" y="106"/>
                    <a:pt x="23" y="110"/>
                  </a:cubicBezTo>
                  <a:cubicBezTo>
                    <a:pt x="18" y="114"/>
                    <a:pt x="18" y="119"/>
                    <a:pt x="21" y="124"/>
                  </a:cubicBezTo>
                  <a:cubicBezTo>
                    <a:pt x="23" y="128"/>
                    <a:pt x="31" y="125"/>
                    <a:pt x="29" y="122"/>
                  </a:cubicBezTo>
                  <a:cubicBezTo>
                    <a:pt x="24" y="110"/>
                    <a:pt x="61" y="98"/>
                    <a:pt x="50" y="87"/>
                  </a:cubicBezTo>
                  <a:cubicBezTo>
                    <a:pt x="42" y="79"/>
                    <a:pt x="36" y="74"/>
                    <a:pt x="31" y="64"/>
                  </a:cubicBezTo>
                  <a:cubicBezTo>
                    <a:pt x="25" y="51"/>
                    <a:pt x="39" y="39"/>
                    <a:pt x="41" y="27"/>
                  </a:cubicBezTo>
                  <a:cubicBezTo>
                    <a:pt x="46" y="0"/>
                    <a:pt x="0" y="15"/>
                    <a:pt x="10" y="23"/>
                  </a:cubicBezTo>
                  <a:cubicBezTo>
                    <a:pt x="13" y="25"/>
                    <a:pt x="20" y="21"/>
                    <a:pt x="16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91"/>
            <p:cNvSpPr/>
            <p:nvPr/>
          </p:nvSpPr>
          <p:spPr bwMode="auto">
            <a:xfrm>
              <a:off x="4849" y="1189"/>
              <a:ext cx="88" cy="234"/>
            </a:xfrm>
            <a:custGeom>
              <a:avLst/>
              <a:gdLst>
                <a:gd name="T0" fmla="*/ 2 w 37"/>
                <a:gd name="T1" fmla="*/ 5 h 99"/>
                <a:gd name="T2" fmla="*/ 14 w 37"/>
                <a:gd name="T3" fmla="*/ 96 h 99"/>
                <a:gd name="T4" fmla="*/ 22 w 37"/>
                <a:gd name="T5" fmla="*/ 94 h 99"/>
                <a:gd name="T6" fmla="*/ 10 w 37"/>
                <a:gd name="T7" fmla="*/ 2 h 99"/>
                <a:gd name="T8" fmla="*/ 2 w 37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9">
                  <a:moveTo>
                    <a:pt x="2" y="5"/>
                  </a:moveTo>
                  <a:cubicBezTo>
                    <a:pt x="29" y="25"/>
                    <a:pt x="6" y="69"/>
                    <a:pt x="14" y="96"/>
                  </a:cubicBezTo>
                  <a:cubicBezTo>
                    <a:pt x="15" y="99"/>
                    <a:pt x="23" y="97"/>
                    <a:pt x="22" y="94"/>
                  </a:cubicBezTo>
                  <a:cubicBezTo>
                    <a:pt x="15" y="67"/>
                    <a:pt x="37" y="22"/>
                    <a:pt x="10" y="2"/>
                  </a:cubicBezTo>
                  <a:cubicBezTo>
                    <a:pt x="7" y="0"/>
                    <a:pt x="0" y="4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92"/>
            <p:cNvSpPr/>
            <p:nvPr/>
          </p:nvSpPr>
          <p:spPr bwMode="auto">
            <a:xfrm>
              <a:off x="4840" y="1146"/>
              <a:ext cx="158" cy="263"/>
            </a:xfrm>
            <a:custGeom>
              <a:avLst/>
              <a:gdLst>
                <a:gd name="T0" fmla="*/ 10 w 67"/>
                <a:gd name="T1" fmla="*/ 18 h 111"/>
                <a:gd name="T2" fmla="*/ 35 w 67"/>
                <a:gd name="T3" fmla="*/ 27 h 111"/>
                <a:gd name="T4" fmla="*/ 31 w 67"/>
                <a:gd name="T5" fmla="*/ 46 h 111"/>
                <a:gd name="T6" fmla="*/ 32 w 67"/>
                <a:gd name="T7" fmla="*/ 68 h 111"/>
                <a:gd name="T8" fmla="*/ 50 w 67"/>
                <a:gd name="T9" fmla="*/ 88 h 111"/>
                <a:gd name="T10" fmla="*/ 16 w 67"/>
                <a:gd name="T11" fmla="*/ 107 h 111"/>
                <a:gd name="T12" fmla="*/ 12 w 67"/>
                <a:gd name="T13" fmla="*/ 111 h 111"/>
                <a:gd name="T14" fmla="*/ 51 w 67"/>
                <a:gd name="T15" fmla="*/ 102 h 111"/>
                <a:gd name="T16" fmla="*/ 43 w 67"/>
                <a:gd name="T17" fmla="*/ 69 h 111"/>
                <a:gd name="T18" fmla="*/ 43 w 67"/>
                <a:gd name="T19" fmla="*/ 30 h 111"/>
                <a:gd name="T20" fmla="*/ 34 w 67"/>
                <a:gd name="T21" fmla="*/ 9 h 111"/>
                <a:gd name="T22" fmla="*/ 2 w 67"/>
                <a:gd name="T23" fmla="*/ 18 h 111"/>
                <a:gd name="T24" fmla="*/ 10 w 67"/>
                <a:gd name="T25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11">
                  <a:moveTo>
                    <a:pt x="10" y="18"/>
                  </a:moveTo>
                  <a:cubicBezTo>
                    <a:pt x="26" y="4"/>
                    <a:pt x="33" y="17"/>
                    <a:pt x="35" y="27"/>
                  </a:cubicBezTo>
                  <a:cubicBezTo>
                    <a:pt x="35" y="33"/>
                    <a:pt x="33" y="40"/>
                    <a:pt x="31" y="46"/>
                  </a:cubicBezTo>
                  <a:cubicBezTo>
                    <a:pt x="29" y="53"/>
                    <a:pt x="28" y="61"/>
                    <a:pt x="32" y="68"/>
                  </a:cubicBezTo>
                  <a:cubicBezTo>
                    <a:pt x="36" y="76"/>
                    <a:pt x="45" y="81"/>
                    <a:pt x="50" y="88"/>
                  </a:cubicBezTo>
                  <a:cubicBezTo>
                    <a:pt x="59" y="103"/>
                    <a:pt x="24" y="107"/>
                    <a:pt x="16" y="107"/>
                  </a:cubicBezTo>
                  <a:cubicBezTo>
                    <a:pt x="13" y="108"/>
                    <a:pt x="7" y="111"/>
                    <a:pt x="12" y="111"/>
                  </a:cubicBezTo>
                  <a:cubicBezTo>
                    <a:pt x="25" y="111"/>
                    <a:pt x="41" y="109"/>
                    <a:pt x="51" y="102"/>
                  </a:cubicBezTo>
                  <a:cubicBezTo>
                    <a:pt x="67" y="90"/>
                    <a:pt x="53" y="80"/>
                    <a:pt x="43" y="69"/>
                  </a:cubicBezTo>
                  <a:cubicBezTo>
                    <a:pt x="32" y="59"/>
                    <a:pt x="41" y="42"/>
                    <a:pt x="43" y="30"/>
                  </a:cubicBezTo>
                  <a:cubicBezTo>
                    <a:pt x="44" y="21"/>
                    <a:pt x="41" y="15"/>
                    <a:pt x="34" y="9"/>
                  </a:cubicBezTo>
                  <a:cubicBezTo>
                    <a:pt x="26" y="0"/>
                    <a:pt x="8" y="13"/>
                    <a:pt x="2" y="18"/>
                  </a:cubicBezTo>
                  <a:cubicBezTo>
                    <a:pt x="0" y="20"/>
                    <a:pt x="8" y="19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93"/>
            <p:cNvSpPr/>
            <p:nvPr/>
          </p:nvSpPr>
          <p:spPr bwMode="auto">
            <a:xfrm>
              <a:off x="5055" y="1234"/>
              <a:ext cx="40" cy="45"/>
            </a:xfrm>
            <a:custGeom>
              <a:avLst/>
              <a:gdLst>
                <a:gd name="T0" fmla="*/ 10 w 17"/>
                <a:gd name="T1" fmla="*/ 1 h 19"/>
                <a:gd name="T2" fmla="*/ 1 w 17"/>
                <a:gd name="T3" fmla="*/ 9 h 19"/>
                <a:gd name="T4" fmla="*/ 4 w 17"/>
                <a:gd name="T5" fmla="*/ 17 h 19"/>
                <a:gd name="T6" fmla="*/ 10 w 17"/>
                <a:gd name="T7" fmla="*/ 18 h 19"/>
                <a:gd name="T8" fmla="*/ 12 w 17"/>
                <a:gd name="T9" fmla="*/ 13 h 19"/>
                <a:gd name="T10" fmla="*/ 9 w 17"/>
                <a:gd name="T11" fmla="*/ 10 h 19"/>
                <a:gd name="T12" fmla="*/ 14 w 17"/>
                <a:gd name="T13" fmla="*/ 6 h 19"/>
                <a:gd name="T14" fmla="*/ 16 w 17"/>
                <a:gd name="T15" fmla="*/ 2 h 19"/>
                <a:gd name="T16" fmla="*/ 10 w 17"/>
                <a:gd name="T1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"/>
                  </a:moveTo>
                  <a:cubicBezTo>
                    <a:pt x="7" y="3"/>
                    <a:pt x="2" y="5"/>
                    <a:pt x="1" y="9"/>
                  </a:cubicBezTo>
                  <a:cubicBezTo>
                    <a:pt x="0" y="12"/>
                    <a:pt x="2" y="15"/>
                    <a:pt x="4" y="17"/>
                  </a:cubicBezTo>
                  <a:cubicBezTo>
                    <a:pt x="5" y="19"/>
                    <a:pt x="8" y="19"/>
                    <a:pt x="10" y="18"/>
                  </a:cubicBezTo>
                  <a:cubicBezTo>
                    <a:pt x="11" y="17"/>
                    <a:pt x="13" y="15"/>
                    <a:pt x="12" y="13"/>
                  </a:cubicBezTo>
                  <a:cubicBezTo>
                    <a:pt x="11" y="12"/>
                    <a:pt x="9" y="11"/>
                    <a:pt x="9" y="10"/>
                  </a:cubicBezTo>
                  <a:cubicBezTo>
                    <a:pt x="10" y="8"/>
                    <a:pt x="12" y="7"/>
                    <a:pt x="14" y="6"/>
                  </a:cubicBezTo>
                  <a:cubicBezTo>
                    <a:pt x="15" y="6"/>
                    <a:pt x="17" y="4"/>
                    <a:pt x="16" y="2"/>
                  </a:cubicBezTo>
                  <a:cubicBezTo>
                    <a:pt x="14" y="0"/>
                    <a:pt x="12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94"/>
            <p:cNvSpPr/>
            <p:nvPr/>
          </p:nvSpPr>
          <p:spPr bwMode="auto">
            <a:xfrm>
              <a:off x="5140" y="1125"/>
              <a:ext cx="55" cy="235"/>
            </a:xfrm>
            <a:custGeom>
              <a:avLst/>
              <a:gdLst>
                <a:gd name="T0" fmla="*/ 0 w 23"/>
                <a:gd name="T1" fmla="*/ 5 h 99"/>
                <a:gd name="T2" fmla="*/ 8 w 23"/>
                <a:gd name="T3" fmla="*/ 96 h 99"/>
                <a:gd name="T4" fmla="*/ 16 w 23"/>
                <a:gd name="T5" fmla="*/ 95 h 99"/>
                <a:gd name="T6" fmla="*/ 8 w 23"/>
                <a:gd name="T7" fmla="*/ 4 h 99"/>
                <a:gd name="T8" fmla="*/ 0 w 23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9">
                  <a:moveTo>
                    <a:pt x="0" y="5"/>
                  </a:moveTo>
                  <a:cubicBezTo>
                    <a:pt x="1" y="35"/>
                    <a:pt x="14" y="65"/>
                    <a:pt x="8" y="96"/>
                  </a:cubicBezTo>
                  <a:cubicBezTo>
                    <a:pt x="7" y="99"/>
                    <a:pt x="16" y="98"/>
                    <a:pt x="16" y="95"/>
                  </a:cubicBezTo>
                  <a:cubicBezTo>
                    <a:pt x="23" y="64"/>
                    <a:pt x="9" y="35"/>
                    <a:pt x="8" y="4"/>
                  </a:cubicBezTo>
                  <a:cubicBezTo>
                    <a:pt x="8" y="0"/>
                    <a:pt x="0" y="2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95"/>
            <p:cNvSpPr/>
            <p:nvPr/>
          </p:nvSpPr>
          <p:spPr bwMode="auto">
            <a:xfrm>
              <a:off x="5124" y="1116"/>
              <a:ext cx="170" cy="265"/>
            </a:xfrm>
            <a:custGeom>
              <a:avLst/>
              <a:gdLst>
                <a:gd name="T0" fmla="*/ 10 w 72"/>
                <a:gd name="T1" fmla="*/ 78 h 112"/>
                <a:gd name="T2" fmla="*/ 68 w 72"/>
                <a:gd name="T3" fmla="*/ 4 h 112"/>
                <a:gd name="T4" fmla="*/ 59 w 72"/>
                <a:gd name="T5" fmla="*/ 5 h 112"/>
                <a:gd name="T6" fmla="*/ 63 w 72"/>
                <a:gd name="T7" fmla="*/ 107 h 112"/>
                <a:gd name="T8" fmla="*/ 72 w 72"/>
                <a:gd name="T9" fmla="*/ 107 h 112"/>
                <a:gd name="T10" fmla="*/ 68 w 72"/>
                <a:gd name="T11" fmla="*/ 4 h 112"/>
                <a:gd name="T12" fmla="*/ 59 w 72"/>
                <a:gd name="T13" fmla="*/ 5 h 112"/>
                <a:gd name="T14" fmla="*/ 4 w 72"/>
                <a:gd name="T15" fmla="*/ 75 h 112"/>
                <a:gd name="T16" fmla="*/ 10 w 72"/>
                <a:gd name="T17" fmla="*/ 7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12">
                  <a:moveTo>
                    <a:pt x="10" y="78"/>
                  </a:moveTo>
                  <a:cubicBezTo>
                    <a:pt x="36" y="57"/>
                    <a:pt x="59" y="37"/>
                    <a:pt x="68" y="4"/>
                  </a:cubicBezTo>
                  <a:cubicBezTo>
                    <a:pt x="65" y="4"/>
                    <a:pt x="62" y="5"/>
                    <a:pt x="59" y="5"/>
                  </a:cubicBezTo>
                  <a:cubicBezTo>
                    <a:pt x="56" y="39"/>
                    <a:pt x="63" y="73"/>
                    <a:pt x="63" y="107"/>
                  </a:cubicBezTo>
                  <a:cubicBezTo>
                    <a:pt x="63" y="112"/>
                    <a:pt x="72" y="110"/>
                    <a:pt x="72" y="107"/>
                  </a:cubicBezTo>
                  <a:cubicBezTo>
                    <a:pt x="71" y="72"/>
                    <a:pt x="65" y="38"/>
                    <a:pt x="68" y="4"/>
                  </a:cubicBezTo>
                  <a:cubicBezTo>
                    <a:pt x="68" y="0"/>
                    <a:pt x="60" y="2"/>
                    <a:pt x="59" y="5"/>
                  </a:cubicBezTo>
                  <a:cubicBezTo>
                    <a:pt x="51" y="36"/>
                    <a:pt x="29" y="55"/>
                    <a:pt x="4" y="75"/>
                  </a:cubicBezTo>
                  <a:cubicBezTo>
                    <a:pt x="0" y="78"/>
                    <a:pt x="7" y="81"/>
                    <a:pt x="10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96"/>
            <p:cNvSpPr/>
            <p:nvPr/>
          </p:nvSpPr>
          <p:spPr bwMode="auto">
            <a:xfrm>
              <a:off x="2973" y="917"/>
              <a:ext cx="1999" cy="241"/>
            </a:xfrm>
            <a:custGeom>
              <a:avLst/>
              <a:gdLst>
                <a:gd name="T0" fmla="*/ 10 w 845"/>
                <a:gd name="T1" fmla="*/ 100 h 102"/>
                <a:gd name="T2" fmla="*/ 62 w 845"/>
                <a:gd name="T3" fmla="*/ 84 h 102"/>
                <a:gd name="T4" fmla="*/ 117 w 845"/>
                <a:gd name="T5" fmla="*/ 70 h 102"/>
                <a:gd name="T6" fmla="*/ 220 w 845"/>
                <a:gd name="T7" fmla="*/ 47 h 102"/>
                <a:gd name="T8" fmla="*/ 446 w 845"/>
                <a:gd name="T9" fmla="*/ 12 h 102"/>
                <a:gd name="T10" fmla="*/ 661 w 845"/>
                <a:gd name="T11" fmla="*/ 12 h 102"/>
                <a:gd name="T12" fmla="*/ 762 w 845"/>
                <a:gd name="T13" fmla="*/ 36 h 102"/>
                <a:gd name="T14" fmla="*/ 840 w 845"/>
                <a:gd name="T15" fmla="*/ 48 h 102"/>
                <a:gd name="T16" fmla="*/ 839 w 845"/>
                <a:gd name="T17" fmla="*/ 45 h 102"/>
                <a:gd name="T18" fmla="*/ 726 w 845"/>
                <a:gd name="T19" fmla="*/ 19 h 102"/>
                <a:gd name="T20" fmla="*/ 627 w 845"/>
                <a:gd name="T21" fmla="*/ 5 h 102"/>
                <a:gd name="T22" fmla="*/ 415 w 845"/>
                <a:gd name="T23" fmla="*/ 11 h 102"/>
                <a:gd name="T24" fmla="*/ 195 w 845"/>
                <a:gd name="T25" fmla="*/ 48 h 102"/>
                <a:gd name="T26" fmla="*/ 84 w 845"/>
                <a:gd name="T27" fmla="*/ 74 h 102"/>
                <a:gd name="T28" fmla="*/ 32 w 845"/>
                <a:gd name="T29" fmla="*/ 88 h 102"/>
                <a:gd name="T30" fmla="*/ 4 w 845"/>
                <a:gd name="T31" fmla="*/ 99 h 102"/>
                <a:gd name="T32" fmla="*/ 10 w 845"/>
                <a:gd name="T3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5" h="102">
                  <a:moveTo>
                    <a:pt x="10" y="100"/>
                  </a:moveTo>
                  <a:cubicBezTo>
                    <a:pt x="23" y="91"/>
                    <a:pt x="47" y="88"/>
                    <a:pt x="62" y="84"/>
                  </a:cubicBezTo>
                  <a:cubicBezTo>
                    <a:pt x="80" y="79"/>
                    <a:pt x="99" y="75"/>
                    <a:pt x="117" y="70"/>
                  </a:cubicBezTo>
                  <a:cubicBezTo>
                    <a:pt x="151" y="62"/>
                    <a:pt x="185" y="54"/>
                    <a:pt x="220" y="47"/>
                  </a:cubicBezTo>
                  <a:cubicBezTo>
                    <a:pt x="295" y="33"/>
                    <a:pt x="370" y="19"/>
                    <a:pt x="446" y="12"/>
                  </a:cubicBezTo>
                  <a:cubicBezTo>
                    <a:pt x="517" y="4"/>
                    <a:pt x="590" y="5"/>
                    <a:pt x="661" y="12"/>
                  </a:cubicBezTo>
                  <a:cubicBezTo>
                    <a:pt x="695" y="16"/>
                    <a:pt x="731" y="22"/>
                    <a:pt x="762" y="36"/>
                  </a:cubicBezTo>
                  <a:cubicBezTo>
                    <a:pt x="787" y="48"/>
                    <a:pt x="812" y="54"/>
                    <a:pt x="840" y="48"/>
                  </a:cubicBezTo>
                  <a:cubicBezTo>
                    <a:pt x="845" y="47"/>
                    <a:pt x="844" y="44"/>
                    <a:pt x="839" y="45"/>
                  </a:cubicBezTo>
                  <a:cubicBezTo>
                    <a:pt x="799" y="53"/>
                    <a:pt x="763" y="28"/>
                    <a:pt x="726" y="19"/>
                  </a:cubicBezTo>
                  <a:cubicBezTo>
                    <a:pt x="694" y="10"/>
                    <a:pt x="660" y="7"/>
                    <a:pt x="627" y="5"/>
                  </a:cubicBezTo>
                  <a:cubicBezTo>
                    <a:pt x="556" y="0"/>
                    <a:pt x="485" y="3"/>
                    <a:pt x="415" y="11"/>
                  </a:cubicBezTo>
                  <a:cubicBezTo>
                    <a:pt x="341" y="20"/>
                    <a:pt x="268" y="34"/>
                    <a:pt x="195" y="48"/>
                  </a:cubicBezTo>
                  <a:cubicBezTo>
                    <a:pt x="158" y="56"/>
                    <a:pt x="121" y="65"/>
                    <a:pt x="84" y="74"/>
                  </a:cubicBezTo>
                  <a:cubicBezTo>
                    <a:pt x="66" y="79"/>
                    <a:pt x="49" y="84"/>
                    <a:pt x="32" y="88"/>
                  </a:cubicBezTo>
                  <a:cubicBezTo>
                    <a:pt x="21" y="91"/>
                    <a:pt x="13" y="93"/>
                    <a:pt x="4" y="99"/>
                  </a:cubicBezTo>
                  <a:cubicBezTo>
                    <a:pt x="0" y="102"/>
                    <a:pt x="8" y="102"/>
                    <a:pt x="1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97"/>
            <p:cNvSpPr/>
            <p:nvPr/>
          </p:nvSpPr>
          <p:spPr bwMode="auto">
            <a:xfrm>
              <a:off x="4863" y="969"/>
              <a:ext cx="124" cy="116"/>
            </a:xfrm>
            <a:custGeom>
              <a:avLst/>
              <a:gdLst>
                <a:gd name="T0" fmla="*/ 13 w 52"/>
                <a:gd name="T1" fmla="*/ 4 h 49"/>
                <a:gd name="T2" fmla="*/ 40 w 52"/>
                <a:gd name="T3" fmla="*/ 28 h 49"/>
                <a:gd name="T4" fmla="*/ 5 w 52"/>
                <a:gd name="T5" fmla="*/ 47 h 49"/>
                <a:gd name="T6" fmla="*/ 11 w 52"/>
                <a:gd name="T7" fmla="*/ 48 h 49"/>
                <a:gd name="T8" fmla="*/ 48 w 52"/>
                <a:gd name="T9" fmla="*/ 25 h 49"/>
                <a:gd name="T10" fmla="*/ 19 w 52"/>
                <a:gd name="T11" fmla="*/ 0 h 49"/>
                <a:gd name="T12" fmla="*/ 13 w 52"/>
                <a:gd name="T1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9">
                  <a:moveTo>
                    <a:pt x="13" y="4"/>
                  </a:moveTo>
                  <a:cubicBezTo>
                    <a:pt x="22" y="4"/>
                    <a:pt x="43" y="18"/>
                    <a:pt x="40" y="28"/>
                  </a:cubicBezTo>
                  <a:cubicBezTo>
                    <a:pt x="36" y="38"/>
                    <a:pt x="15" y="42"/>
                    <a:pt x="5" y="47"/>
                  </a:cubicBezTo>
                  <a:cubicBezTo>
                    <a:pt x="0" y="49"/>
                    <a:pt x="8" y="49"/>
                    <a:pt x="11" y="48"/>
                  </a:cubicBezTo>
                  <a:cubicBezTo>
                    <a:pt x="22" y="43"/>
                    <a:pt x="44" y="39"/>
                    <a:pt x="48" y="25"/>
                  </a:cubicBezTo>
                  <a:cubicBezTo>
                    <a:pt x="52" y="15"/>
                    <a:pt x="28" y="1"/>
                    <a:pt x="19" y="0"/>
                  </a:cubicBezTo>
                  <a:cubicBezTo>
                    <a:pt x="17" y="0"/>
                    <a:pt x="9" y="3"/>
                    <a:pt x="1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98"/>
            <p:cNvSpPr/>
            <p:nvPr/>
          </p:nvSpPr>
          <p:spPr bwMode="auto">
            <a:xfrm>
              <a:off x="3555" y="1478"/>
              <a:ext cx="1339" cy="443"/>
            </a:xfrm>
            <a:custGeom>
              <a:avLst/>
              <a:gdLst>
                <a:gd name="T0" fmla="*/ 557 w 566"/>
                <a:gd name="T1" fmla="*/ 4 h 187"/>
                <a:gd name="T2" fmla="*/ 497 w 566"/>
                <a:gd name="T3" fmla="*/ 129 h 187"/>
                <a:gd name="T4" fmla="*/ 358 w 566"/>
                <a:gd name="T5" fmla="*/ 173 h 187"/>
                <a:gd name="T6" fmla="*/ 10 w 566"/>
                <a:gd name="T7" fmla="*/ 127 h 187"/>
                <a:gd name="T8" fmla="*/ 4 w 566"/>
                <a:gd name="T9" fmla="*/ 131 h 187"/>
                <a:gd name="T10" fmla="*/ 5 w 566"/>
                <a:gd name="T11" fmla="*/ 131 h 187"/>
                <a:gd name="T12" fmla="*/ 10 w 566"/>
                <a:gd name="T13" fmla="*/ 134 h 187"/>
                <a:gd name="T14" fmla="*/ 13 w 566"/>
                <a:gd name="T15" fmla="*/ 133 h 187"/>
                <a:gd name="T16" fmla="*/ 14 w 566"/>
                <a:gd name="T17" fmla="*/ 129 h 187"/>
                <a:gd name="T18" fmla="*/ 11 w 566"/>
                <a:gd name="T19" fmla="*/ 127 h 187"/>
                <a:gd name="T20" fmla="*/ 5 w 566"/>
                <a:gd name="T21" fmla="*/ 132 h 187"/>
                <a:gd name="T22" fmla="*/ 381 w 566"/>
                <a:gd name="T23" fmla="*/ 176 h 187"/>
                <a:gd name="T24" fmla="*/ 500 w 566"/>
                <a:gd name="T25" fmla="*/ 135 h 187"/>
                <a:gd name="T26" fmla="*/ 565 w 566"/>
                <a:gd name="T27" fmla="*/ 3 h 187"/>
                <a:gd name="T28" fmla="*/ 557 w 566"/>
                <a:gd name="T29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6" h="187">
                  <a:moveTo>
                    <a:pt x="557" y="4"/>
                  </a:moveTo>
                  <a:cubicBezTo>
                    <a:pt x="547" y="50"/>
                    <a:pt x="533" y="95"/>
                    <a:pt x="497" y="129"/>
                  </a:cubicBezTo>
                  <a:cubicBezTo>
                    <a:pt x="461" y="163"/>
                    <a:pt x="406" y="171"/>
                    <a:pt x="358" y="173"/>
                  </a:cubicBezTo>
                  <a:cubicBezTo>
                    <a:pt x="242" y="178"/>
                    <a:pt x="121" y="157"/>
                    <a:pt x="10" y="127"/>
                  </a:cubicBezTo>
                  <a:cubicBezTo>
                    <a:pt x="8" y="126"/>
                    <a:pt x="0" y="129"/>
                    <a:pt x="4" y="131"/>
                  </a:cubicBezTo>
                  <a:cubicBezTo>
                    <a:pt x="4" y="131"/>
                    <a:pt x="5" y="131"/>
                    <a:pt x="5" y="131"/>
                  </a:cubicBezTo>
                  <a:cubicBezTo>
                    <a:pt x="0" y="135"/>
                    <a:pt x="7" y="136"/>
                    <a:pt x="10" y="134"/>
                  </a:cubicBezTo>
                  <a:cubicBezTo>
                    <a:pt x="11" y="134"/>
                    <a:pt x="12" y="133"/>
                    <a:pt x="13" y="133"/>
                  </a:cubicBezTo>
                  <a:cubicBezTo>
                    <a:pt x="15" y="132"/>
                    <a:pt x="16" y="130"/>
                    <a:pt x="14" y="129"/>
                  </a:cubicBezTo>
                  <a:cubicBezTo>
                    <a:pt x="13" y="128"/>
                    <a:pt x="12" y="128"/>
                    <a:pt x="11" y="127"/>
                  </a:cubicBezTo>
                  <a:cubicBezTo>
                    <a:pt x="9" y="129"/>
                    <a:pt x="7" y="130"/>
                    <a:pt x="5" y="132"/>
                  </a:cubicBezTo>
                  <a:cubicBezTo>
                    <a:pt x="124" y="164"/>
                    <a:pt x="256" y="187"/>
                    <a:pt x="381" y="176"/>
                  </a:cubicBezTo>
                  <a:cubicBezTo>
                    <a:pt x="424" y="173"/>
                    <a:pt x="466" y="161"/>
                    <a:pt x="500" y="135"/>
                  </a:cubicBezTo>
                  <a:cubicBezTo>
                    <a:pt x="541" y="102"/>
                    <a:pt x="555" y="50"/>
                    <a:pt x="565" y="3"/>
                  </a:cubicBezTo>
                  <a:cubicBezTo>
                    <a:pt x="566" y="0"/>
                    <a:pt x="557" y="1"/>
                    <a:pt x="557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99"/>
            <p:cNvSpPr/>
            <p:nvPr/>
          </p:nvSpPr>
          <p:spPr bwMode="auto">
            <a:xfrm>
              <a:off x="3496" y="1679"/>
              <a:ext cx="142" cy="185"/>
            </a:xfrm>
            <a:custGeom>
              <a:avLst/>
              <a:gdLst>
                <a:gd name="T0" fmla="*/ 0 w 60"/>
                <a:gd name="T1" fmla="*/ 30 h 78"/>
                <a:gd name="T2" fmla="*/ 20 w 60"/>
                <a:gd name="T3" fmla="*/ 76 h 78"/>
                <a:gd name="T4" fmla="*/ 29 w 60"/>
                <a:gd name="T5" fmla="*/ 74 h 78"/>
                <a:gd name="T6" fmla="*/ 54 w 60"/>
                <a:gd name="T7" fmla="*/ 3 h 78"/>
                <a:gd name="T8" fmla="*/ 51 w 60"/>
                <a:gd name="T9" fmla="*/ 1 h 78"/>
                <a:gd name="T10" fmla="*/ 16 w 60"/>
                <a:gd name="T11" fmla="*/ 25 h 78"/>
                <a:gd name="T12" fmla="*/ 20 w 60"/>
                <a:gd name="T13" fmla="*/ 76 h 78"/>
                <a:gd name="T14" fmla="*/ 29 w 60"/>
                <a:gd name="T15" fmla="*/ 74 h 78"/>
                <a:gd name="T16" fmla="*/ 8 w 60"/>
                <a:gd name="T17" fmla="*/ 28 h 78"/>
                <a:gd name="T18" fmla="*/ 0 w 60"/>
                <a:gd name="T19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78">
                  <a:moveTo>
                    <a:pt x="0" y="30"/>
                  </a:moveTo>
                  <a:cubicBezTo>
                    <a:pt x="5" y="46"/>
                    <a:pt x="12" y="61"/>
                    <a:pt x="20" y="76"/>
                  </a:cubicBezTo>
                  <a:cubicBezTo>
                    <a:pt x="23" y="75"/>
                    <a:pt x="26" y="74"/>
                    <a:pt x="29" y="74"/>
                  </a:cubicBezTo>
                  <a:cubicBezTo>
                    <a:pt x="12" y="44"/>
                    <a:pt x="18" y="15"/>
                    <a:pt x="54" y="3"/>
                  </a:cubicBezTo>
                  <a:cubicBezTo>
                    <a:pt x="60" y="1"/>
                    <a:pt x="54" y="0"/>
                    <a:pt x="51" y="1"/>
                  </a:cubicBezTo>
                  <a:cubicBezTo>
                    <a:pt x="37" y="6"/>
                    <a:pt x="24" y="13"/>
                    <a:pt x="16" y="25"/>
                  </a:cubicBezTo>
                  <a:cubicBezTo>
                    <a:pt x="5" y="41"/>
                    <a:pt x="12" y="61"/>
                    <a:pt x="20" y="76"/>
                  </a:cubicBezTo>
                  <a:cubicBezTo>
                    <a:pt x="21" y="78"/>
                    <a:pt x="29" y="75"/>
                    <a:pt x="29" y="74"/>
                  </a:cubicBezTo>
                  <a:cubicBezTo>
                    <a:pt x="21" y="59"/>
                    <a:pt x="13" y="44"/>
                    <a:pt x="8" y="28"/>
                  </a:cubicBezTo>
                  <a:cubicBezTo>
                    <a:pt x="8" y="26"/>
                    <a:pt x="0" y="28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00"/>
            <p:cNvSpPr/>
            <p:nvPr/>
          </p:nvSpPr>
          <p:spPr bwMode="auto">
            <a:xfrm>
              <a:off x="5313" y="1899"/>
              <a:ext cx="55" cy="74"/>
            </a:xfrm>
            <a:custGeom>
              <a:avLst/>
              <a:gdLst>
                <a:gd name="T0" fmla="*/ 2 w 23"/>
                <a:gd name="T1" fmla="*/ 7 h 31"/>
                <a:gd name="T2" fmla="*/ 13 w 23"/>
                <a:gd name="T3" fmla="*/ 28 h 31"/>
                <a:gd name="T4" fmla="*/ 21 w 23"/>
                <a:gd name="T5" fmla="*/ 24 h 31"/>
                <a:gd name="T6" fmla="*/ 9 w 23"/>
                <a:gd name="T7" fmla="*/ 3 h 31"/>
                <a:gd name="T8" fmla="*/ 2 w 23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" y="7"/>
                  </a:moveTo>
                  <a:cubicBezTo>
                    <a:pt x="5" y="14"/>
                    <a:pt x="9" y="21"/>
                    <a:pt x="13" y="28"/>
                  </a:cubicBezTo>
                  <a:cubicBezTo>
                    <a:pt x="15" y="31"/>
                    <a:pt x="23" y="28"/>
                    <a:pt x="21" y="24"/>
                  </a:cubicBezTo>
                  <a:cubicBezTo>
                    <a:pt x="17" y="17"/>
                    <a:pt x="13" y="10"/>
                    <a:pt x="9" y="3"/>
                  </a:cubicBezTo>
                  <a:cubicBezTo>
                    <a:pt x="8" y="0"/>
                    <a:pt x="0" y="3"/>
                    <a:pt x="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01"/>
            <p:cNvSpPr/>
            <p:nvPr/>
          </p:nvSpPr>
          <p:spPr bwMode="auto">
            <a:xfrm>
              <a:off x="5183" y="1573"/>
              <a:ext cx="213" cy="125"/>
            </a:xfrm>
            <a:custGeom>
              <a:avLst/>
              <a:gdLst>
                <a:gd name="T0" fmla="*/ 9 w 90"/>
                <a:gd name="T1" fmla="*/ 49 h 53"/>
                <a:gd name="T2" fmla="*/ 57 w 90"/>
                <a:gd name="T3" fmla="*/ 6 h 53"/>
                <a:gd name="T4" fmla="*/ 74 w 90"/>
                <a:gd name="T5" fmla="*/ 25 h 53"/>
                <a:gd name="T6" fmla="*/ 51 w 90"/>
                <a:gd name="T7" fmla="*/ 45 h 53"/>
                <a:gd name="T8" fmla="*/ 56 w 90"/>
                <a:gd name="T9" fmla="*/ 47 h 53"/>
                <a:gd name="T10" fmla="*/ 84 w 90"/>
                <a:gd name="T11" fmla="*/ 20 h 53"/>
                <a:gd name="T12" fmla="*/ 69 w 90"/>
                <a:gd name="T13" fmla="*/ 1 h 53"/>
                <a:gd name="T14" fmla="*/ 1 w 90"/>
                <a:gd name="T15" fmla="*/ 50 h 53"/>
                <a:gd name="T16" fmla="*/ 9 w 90"/>
                <a:gd name="T1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53">
                  <a:moveTo>
                    <a:pt x="9" y="49"/>
                  </a:moveTo>
                  <a:cubicBezTo>
                    <a:pt x="14" y="29"/>
                    <a:pt x="37" y="11"/>
                    <a:pt x="57" y="6"/>
                  </a:cubicBezTo>
                  <a:cubicBezTo>
                    <a:pt x="73" y="2"/>
                    <a:pt x="82" y="13"/>
                    <a:pt x="74" y="25"/>
                  </a:cubicBezTo>
                  <a:cubicBezTo>
                    <a:pt x="69" y="33"/>
                    <a:pt x="60" y="40"/>
                    <a:pt x="51" y="45"/>
                  </a:cubicBezTo>
                  <a:cubicBezTo>
                    <a:pt x="46" y="47"/>
                    <a:pt x="53" y="48"/>
                    <a:pt x="56" y="47"/>
                  </a:cubicBezTo>
                  <a:cubicBezTo>
                    <a:pt x="68" y="41"/>
                    <a:pt x="78" y="31"/>
                    <a:pt x="84" y="20"/>
                  </a:cubicBezTo>
                  <a:cubicBezTo>
                    <a:pt x="90" y="9"/>
                    <a:pt x="80" y="1"/>
                    <a:pt x="69" y="1"/>
                  </a:cubicBezTo>
                  <a:cubicBezTo>
                    <a:pt x="42" y="0"/>
                    <a:pt x="7" y="25"/>
                    <a:pt x="1" y="50"/>
                  </a:cubicBezTo>
                  <a:cubicBezTo>
                    <a:pt x="0" y="53"/>
                    <a:pt x="9" y="51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102"/>
            <p:cNvSpPr/>
            <p:nvPr/>
          </p:nvSpPr>
          <p:spPr bwMode="auto">
            <a:xfrm>
              <a:off x="5218" y="1708"/>
              <a:ext cx="138" cy="267"/>
            </a:xfrm>
            <a:custGeom>
              <a:avLst/>
              <a:gdLst>
                <a:gd name="T0" fmla="*/ 1 w 58"/>
                <a:gd name="T1" fmla="*/ 4 h 113"/>
                <a:gd name="T2" fmla="*/ 49 w 58"/>
                <a:gd name="T3" fmla="*/ 112 h 113"/>
                <a:gd name="T4" fmla="*/ 57 w 58"/>
                <a:gd name="T5" fmla="*/ 109 h 113"/>
                <a:gd name="T6" fmla="*/ 9 w 58"/>
                <a:gd name="T7" fmla="*/ 2 h 113"/>
                <a:gd name="T8" fmla="*/ 1 w 58"/>
                <a:gd name="T9" fmla="*/ 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3">
                  <a:moveTo>
                    <a:pt x="1" y="4"/>
                  </a:moveTo>
                  <a:cubicBezTo>
                    <a:pt x="20" y="38"/>
                    <a:pt x="31" y="76"/>
                    <a:pt x="49" y="112"/>
                  </a:cubicBezTo>
                  <a:cubicBezTo>
                    <a:pt x="50" y="113"/>
                    <a:pt x="58" y="111"/>
                    <a:pt x="57" y="109"/>
                  </a:cubicBezTo>
                  <a:cubicBezTo>
                    <a:pt x="39" y="74"/>
                    <a:pt x="29" y="36"/>
                    <a:pt x="9" y="2"/>
                  </a:cubicBezTo>
                  <a:cubicBezTo>
                    <a:pt x="8" y="0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03"/>
            <p:cNvSpPr/>
            <p:nvPr/>
          </p:nvSpPr>
          <p:spPr bwMode="auto">
            <a:xfrm>
              <a:off x="5465" y="1608"/>
              <a:ext cx="156" cy="126"/>
            </a:xfrm>
            <a:custGeom>
              <a:avLst/>
              <a:gdLst>
                <a:gd name="T0" fmla="*/ 9 w 66"/>
                <a:gd name="T1" fmla="*/ 48 h 53"/>
                <a:gd name="T2" fmla="*/ 31 w 66"/>
                <a:gd name="T3" fmla="*/ 22 h 53"/>
                <a:gd name="T4" fmla="*/ 59 w 66"/>
                <a:gd name="T5" fmla="*/ 6 h 53"/>
                <a:gd name="T6" fmla="*/ 60 w 66"/>
                <a:gd name="T7" fmla="*/ 0 h 53"/>
                <a:gd name="T8" fmla="*/ 25 w 66"/>
                <a:gd name="T9" fmla="*/ 18 h 53"/>
                <a:gd name="T10" fmla="*/ 0 w 66"/>
                <a:gd name="T11" fmla="*/ 48 h 53"/>
                <a:gd name="T12" fmla="*/ 9 w 66"/>
                <a:gd name="T1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3">
                  <a:moveTo>
                    <a:pt x="9" y="48"/>
                  </a:moveTo>
                  <a:cubicBezTo>
                    <a:pt x="10" y="38"/>
                    <a:pt x="23" y="28"/>
                    <a:pt x="31" y="22"/>
                  </a:cubicBezTo>
                  <a:cubicBezTo>
                    <a:pt x="38" y="16"/>
                    <a:pt x="50" y="6"/>
                    <a:pt x="59" y="6"/>
                  </a:cubicBezTo>
                  <a:cubicBezTo>
                    <a:pt x="64" y="5"/>
                    <a:pt x="66" y="0"/>
                    <a:pt x="60" y="0"/>
                  </a:cubicBezTo>
                  <a:cubicBezTo>
                    <a:pt x="47" y="1"/>
                    <a:pt x="35" y="11"/>
                    <a:pt x="25" y="18"/>
                  </a:cubicBezTo>
                  <a:cubicBezTo>
                    <a:pt x="16" y="25"/>
                    <a:pt x="1" y="36"/>
                    <a:pt x="0" y="48"/>
                  </a:cubicBezTo>
                  <a:cubicBezTo>
                    <a:pt x="0" y="53"/>
                    <a:pt x="8" y="51"/>
                    <a:pt x="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04"/>
            <p:cNvSpPr/>
            <p:nvPr/>
          </p:nvSpPr>
          <p:spPr bwMode="auto">
            <a:xfrm>
              <a:off x="5467" y="1599"/>
              <a:ext cx="270" cy="189"/>
            </a:xfrm>
            <a:custGeom>
              <a:avLst/>
              <a:gdLst>
                <a:gd name="T0" fmla="*/ 11 w 114"/>
                <a:gd name="T1" fmla="*/ 77 h 80"/>
                <a:gd name="T2" fmla="*/ 110 w 114"/>
                <a:gd name="T3" fmla="*/ 5 h 80"/>
                <a:gd name="T4" fmla="*/ 104 w 114"/>
                <a:gd name="T5" fmla="*/ 2 h 80"/>
                <a:gd name="T6" fmla="*/ 4 w 114"/>
                <a:gd name="T7" fmla="*/ 75 h 80"/>
                <a:gd name="T8" fmla="*/ 11 w 114"/>
                <a:gd name="T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0">
                  <a:moveTo>
                    <a:pt x="11" y="77"/>
                  </a:moveTo>
                  <a:cubicBezTo>
                    <a:pt x="41" y="50"/>
                    <a:pt x="75" y="27"/>
                    <a:pt x="110" y="5"/>
                  </a:cubicBezTo>
                  <a:cubicBezTo>
                    <a:pt x="114" y="2"/>
                    <a:pt x="107" y="0"/>
                    <a:pt x="104" y="2"/>
                  </a:cubicBezTo>
                  <a:cubicBezTo>
                    <a:pt x="69" y="24"/>
                    <a:pt x="34" y="47"/>
                    <a:pt x="4" y="75"/>
                  </a:cubicBezTo>
                  <a:cubicBezTo>
                    <a:pt x="0" y="79"/>
                    <a:pt x="8" y="80"/>
                    <a:pt x="11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05"/>
            <p:cNvSpPr/>
            <p:nvPr/>
          </p:nvSpPr>
          <p:spPr bwMode="auto">
            <a:xfrm>
              <a:off x="5751" y="1374"/>
              <a:ext cx="113" cy="227"/>
            </a:xfrm>
            <a:custGeom>
              <a:avLst/>
              <a:gdLst>
                <a:gd name="T0" fmla="*/ 1 w 48"/>
                <a:gd name="T1" fmla="*/ 6 h 96"/>
                <a:gd name="T2" fmla="*/ 38 w 48"/>
                <a:gd name="T3" fmla="*/ 93 h 96"/>
                <a:gd name="T4" fmla="*/ 46 w 48"/>
                <a:gd name="T5" fmla="*/ 90 h 96"/>
                <a:gd name="T6" fmla="*/ 10 w 48"/>
                <a:gd name="T7" fmla="*/ 3 h 96"/>
                <a:gd name="T8" fmla="*/ 1 w 48"/>
                <a:gd name="T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96">
                  <a:moveTo>
                    <a:pt x="1" y="6"/>
                  </a:moveTo>
                  <a:cubicBezTo>
                    <a:pt x="9" y="36"/>
                    <a:pt x="26" y="63"/>
                    <a:pt x="38" y="93"/>
                  </a:cubicBezTo>
                  <a:cubicBezTo>
                    <a:pt x="39" y="96"/>
                    <a:pt x="48" y="93"/>
                    <a:pt x="46" y="90"/>
                  </a:cubicBezTo>
                  <a:cubicBezTo>
                    <a:pt x="34" y="61"/>
                    <a:pt x="17" y="34"/>
                    <a:pt x="10" y="3"/>
                  </a:cubicBezTo>
                  <a:cubicBezTo>
                    <a:pt x="9" y="0"/>
                    <a:pt x="0" y="2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06"/>
            <p:cNvSpPr/>
            <p:nvPr/>
          </p:nvSpPr>
          <p:spPr bwMode="auto">
            <a:xfrm>
              <a:off x="5737" y="1260"/>
              <a:ext cx="260" cy="346"/>
            </a:xfrm>
            <a:custGeom>
              <a:avLst/>
              <a:gdLst>
                <a:gd name="T0" fmla="*/ 12 w 110"/>
                <a:gd name="T1" fmla="*/ 44 h 146"/>
                <a:gd name="T2" fmla="*/ 16 w 110"/>
                <a:gd name="T3" fmla="*/ 19 h 146"/>
                <a:gd name="T4" fmla="*/ 39 w 110"/>
                <a:gd name="T5" fmla="*/ 14 h 146"/>
                <a:gd name="T6" fmla="*/ 39 w 110"/>
                <a:gd name="T7" fmla="*/ 31 h 146"/>
                <a:gd name="T8" fmla="*/ 38 w 110"/>
                <a:gd name="T9" fmla="*/ 81 h 146"/>
                <a:gd name="T10" fmla="*/ 77 w 110"/>
                <a:gd name="T11" fmla="*/ 104 h 146"/>
                <a:gd name="T12" fmla="*/ 51 w 110"/>
                <a:gd name="T13" fmla="*/ 143 h 146"/>
                <a:gd name="T14" fmla="*/ 60 w 110"/>
                <a:gd name="T15" fmla="*/ 142 h 146"/>
                <a:gd name="T16" fmla="*/ 82 w 110"/>
                <a:gd name="T17" fmla="*/ 100 h 146"/>
                <a:gd name="T18" fmla="*/ 51 w 110"/>
                <a:gd name="T19" fmla="*/ 83 h 146"/>
                <a:gd name="T20" fmla="*/ 45 w 110"/>
                <a:gd name="T21" fmla="*/ 43 h 146"/>
                <a:gd name="T22" fmla="*/ 30 w 110"/>
                <a:gd name="T23" fmla="*/ 3 h 146"/>
                <a:gd name="T24" fmla="*/ 3 w 110"/>
                <a:gd name="T25" fmla="*/ 47 h 146"/>
                <a:gd name="T26" fmla="*/ 12 w 110"/>
                <a:gd name="T27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46">
                  <a:moveTo>
                    <a:pt x="12" y="44"/>
                  </a:moveTo>
                  <a:cubicBezTo>
                    <a:pt x="10" y="35"/>
                    <a:pt x="12" y="27"/>
                    <a:pt x="16" y="19"/>
                  </a:cubicBezTo>
                  <a:cubicBezTo>
                    <a:pt x="20" y="10"/>
                    <a:pt x="33" y="3"/>
                    <a:pt x="39" y="14"/>
                  </a:cubicBezTo>
                  <a:cubicBezTo>
                    <a:pt x="41" y="19"/>
                    <a:pt x="40" y="26"/>
                    <a:pt x="39" y="31"/>
                  </a:cubicBezTo>
                  <a:cubicBezTo>
                    <a:pt x="37" y="48"/>
                    <a:pt x="29" y="65"/>
                    <a:pt x="38" y="81"/>
                  </a:cubicBezTo>
                  <a:cubicBezTo>
                    <a:pt x="45" y="93"/>
                    <a:pt x="66" y="97"/>
                    <a:pt x="77" y="104"/>
                  </a:cubicBezTo>
                  <a:cubicBezTo>
                    <a:pt x="97" y="118"/>
                    <a:pt x="54" y="129"/>
                    <a:pt x="51" y="143"/>
                  </a:cubicBezTo>
                  <a:cubicBezTo>
                    <a:pt x="51" y="146"/>
                    <a:pt x="59" y="145"/>
                    <a:pt x="60" y="142"/>
                  </a:cubicBezTo>
                  <a:cubicBezTo>
                    <a:pt x="62" y="127"/>
                    <a:pt x="110" y="120"/>
                    <a:pt x="82" y="100"/>
                  </a:cubicBezTo>
                  <a:cubicBezTo>
                    <a:pt x="73" y="93"/>
                    <a:pt x="61" y="89"/>
                    <a:pt x="51" y="83"/>
                  </a:cubicBezTo>
                  <a:cubicBezTo>
                    <a:pt x="38" y="73"/>
                    <a:pt x="43" y="56"/>
                    <a:pt x="45" y="43"/>
                  </a:cubicBezTo>
                  <a:cubicBezTo>
                    <a:pt x="48" y="31"/>
                    <a:pt x="55" y="0"/>
                    <a:pt x="30" y="3"/>
                  </a:cubicBezTo>
                  <a:cubicBezTo>
                    <a:pt x="9" y="6"/>
                    <a:pt x="0" y="29"/>
                    <a:pt x="3" y="47"/>
                  </a:cubicBezTo>
                  <a:cubicBezTo>
                    <a:pt x="4" y="49"/>
                    <a:pt x="12" y="47"/>
                    <a:pt x="1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07"/>
            <p:cNvSpPr/>
            <p:nvPr/>
          </p:nvSpPr>
          <p:spPr bwMode="auto">
            <a:xfrm>
              <a:off x="1688" y="2056"/>
              <a:ext cx="331" cy="158"/>
            </a:xfrm>
            <a:custGeom>
              <a:avLst/>
              <a:gdLst>
                <a:gd name="T0" fmla="*/ 45 w 140"/>
                <a:gd name="T1" fmla="*/ 2 h 67"/>
                <a:gd name="T2" fmla="*/ 30 w 140"/>
                <a:gd name="T3" fmla="*/ 52 h 67"/>
                <a:gd name="T4" fmla="*/ 103 w 140"/>
                <a:gd name="T5" fmla="*/ 34 h 67"/>
                <a:gd name="T6" fmla="*/ 96 w 140"/>
                <a:gd name="T7" fmla="*/ 35 h 67"/>
                <a:gd name="T8" fmla="*/ 137 w 140"/>
                <a:gd name="T9" fmla="*/ 29 h 67"/>
                <a:gd name="T10" fmla="*/ 99 w 140"/>
                <a:gd name="T11" fmla="*/ 34 h 67"/>
                <a:gd name="T12" fmla="*/ 108 w 140"/>
                <a:gd name="T13" fmla="*/ 33 h 67"/>
                <a:gd name="T14" fmla="*/ 129 w 140"/>
                <a:gd name="T15" fmla="*/ 27 h 67"/>
                <a:gd name="T16" fmla="*/ 104 w 140"/>
                <a:gd name="T17" fmla="*/ 32 h 67"/>
                <a:gd name="T18" fmla="*/ 97 w 140"/>
                <a:gd name="T19" fmla="*/ 33 h 67"/>
                <a:gd name="T20" fmla="*/ 27 w 140"/>
                <a:gd name="T21" fmla="*/ 37 h 67"/>
                <a:gd name="T22" fmla="*/ 51 w 140"/>
                <a:gd name="T23" fmla="*/ 2 h 67"/>
                <a:gd name="T24" fmla="*/ 45 w 140"/>
                <a:gd name="T2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67">
                  <a:moveTo>
                    <a:pt x="45" y="2"/>
                  </a:moveTo>
                  <a:cubicBezTo>
                    <a:pt x="30" y="11"/>
                    <a:pt x="0" y="39"/>
                    <a:pt x="30" y="52"/>
                  </a:cubicBezTo>
                  <a:cubicBezTo>
                    <a:pt x="58" y="65"/>
                    <a:pt x="81" y="50"/>
                    <a:pt x="103" y="34"/>
                  </a:cubicBezTo>
                  <a:cubicBezTo>
                    <a:pt x="101" y="34"/>
                    <a:pt x="98" y="34"/>
                    <a:pt x="96" y="35"/>
                  </a:cubicBezTo>
                  <a:cubicBezTo>
                    <a:pt x="107" y="47"/>
                    <a:pt x="136" y="51"/>
                    <a:pt x="137" y="29"/>
                  </a:cubicBezTo>
                  <a:cubicBezTo>
                    <a:pt x="140" y="3"/>
                    <a:pt x="106" y="24"/>
                    <a:pt x="99" y="34"/>
                  </a:cubicBezTo>
                  <a:cubicBezTo>
                    <a:pt x="99" y="35"/>
                    <a:pt x="106" y="35"/>
                    <a:pt x="108" y="33"/>
                  </a:cubicBezTo>
                  <a:cubicBezTo>
                    <a:pt x="111" y="28"/>
                    <a:pt x="127" y="13"/>
                    <a:pt x="129" y="27"/>
                  </a:cubicBezTo>
                  <a:cubicBezTo>
                    <a:pt x="132" y="43"/>
                    <a:pt x="111" y="41"/>
                    <a:pt x="104" y="32"/>
                  </a:cubicBezTo>
                  <a:cubicBezTo>
                    <a:pt x="103" y="31"/>
                    <a:pt x="98" y="32"/>
                    <a:pt x="97" y="33"/>
                  </a:cubicBezTo>
                  <a:cubicBezTo>
                    <a:pt x="77" y="48"/>
                    <a:pt x="42" y="67"/>
                    <a:pt x="27" y="37"/>
                  </a:cubicBezTo>
                  <a:cubicBezTo>
                    <a:pt x="19" y="23"/>
                    <a:pt x="41" y="9"/>
                    <a:pt x="51" y="2"/>
                  </a:cubicBezTo>
                  <a:cubicBezTo>
                    <a:pt x="55" y="0"/>
                    <a:pt x="47" y="1"/>
                    <a:pt x="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08"/>
            <p:cNvSpPr/>
            <p:nvPr/>
          </p:nvSpPr>
          <p:spPr bwMode="auto">
            <a:xfrm>
              <a:off x="2005" y="2058"/>
              <a:ext cx="142" cy="90"/>
            </a:xfrm>
            <a:custGeom>
              <a:avLst/>
              <a:gdLst>
                <a:gd name="T0" fmla="*/ 17 w 60"/>
                <a:gd name="T1" fmla="*/ 2 h 38"/>
                <a:gd name="T2" fmla="*/ 19 w 60"/>
                <a:gd name="T3" fmla="*/ 27 h 38"/>
                <a:gd name="T4" fmla="*/ 38 w 60"/>
                <a:gd name="T5" fmla="*/ 23 h 38"/>
                <a:gd name="T6" fmla="*/ 45 w 60"/>
                <a:gd name="T7" fmla="*/ 31 h 38"/>
                <a:gd name="T8" fmla="*/ 51 w 60"/>
                <a:gd name="T9" fmla="*/ 37 h 38"/>
                <a:gd name="T10" fmla="*/ 58 w 60"/>
                <a:gd name="T11" fmla="*/ 34 h 38"/>
                <a:gd name="T12" fmla="*/ 51 w 60"/>
                <a:gd name="T13" fmla="*/ 21 h 38"/>
                <a:gd name="T14" fmla="*/ 51 w 60"/>
                <a:gd name="T15" fmla="*/ 21 h 38"/>
                <a:gd name="T16" fmla="*/ 26 w 60"/>
                <a:gd name="T17" fmla="*/ 24 h 38"/>
                <a:gd name="T18" fmla="*/ 26 w 60"/>
                <a:gd name="T19" fmla="*/ 0 h 38"/>
                <a:gd name="T20" fmla="*/ 17 w 60"/>
                <a:gd name="T21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8">
                  <a:moveTo>
                    <a:pt x="17" y="2"/>
                  </a:moveTo>
                  <a:cubicBezTo>
                    <a:pt x="11" y="9"/>
                    <a:pt x="0" y="29"/>
                    <a:pt x="19" y="27"/>
                  </a:cubicBezTo>
                  <a:cubicBezTo>
                    <a:pt x="26" y="27"/>
                    <a:pt x="32" y="26"/>
                    <a:pt x="38" y="23"/>
                  </a:cubicBezTo>
                  <a:cubicBezTo>
                    <a:pt x="44" y="20"/>
                    <a:pt x="44" y="28"/>
                    <a:pt x="45" y="31"/>
                  </a:cubicBezTo>
                  <a:cubicBezTo>
                    <a:pt x="46" y="34"/>
                    <a:pt x="48" y="37"/>
                    <a:pt x="51" y="37"/>
                  </a:cubicBezTo>
                  <a:cubicBezTo>
                    <a:pt x="53" y="38"/>
                    <a:pt x="60" y="35"/>
                    <a:pt x="58" y="34"/>
                  </a:cubicBezTo>
                  <a:cubicBezTo>
                    <a:pt x="54" y="33"/>
                    <a:pt x="52" y="25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1" y="18"/>
                    <a:pt x="35" y="23"/>
                    <a:pt x="26" y="24"/>
                  </a:cubicBezTo>
                  <a:cubicBezTo>
                    <a:pt x="8" y="27"/>
                    <a:pt x="21" y="6"/>
                    <a:pt x="26" y="0"/>
                  </a:cubicBezTo>
                  <a:cubicBezTo>
                    <a:pt x="26" y="0"/>
                    <a:pt x="19" y="0"/>
                    <a:pt x="1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09"/>
            <p:cNvSpPr/>
            <p:nvPr/>
          </p:nvSpPr>
          <p:spPr bwMode="auto">
            <a:xfrm>
              <a:off x="2152" y="2056"/>
              <a:ext cx="144" cy="125"/>
            </a:xfrm>
            <a:custGeom>
              <a:avLst/>
              <a:gdLst>
                <a:gd name="T0" fmla="*/ 55 w 61"/>
                <a:gd name="T1" fmla="*/ 1 h 53"/>
                <a:gd name="T2" fmla="*/ 29 w 61"/>
                <a:gd name="T3" fmla="*/ 24 h 53"/>
                <a:gd name="T4" fmla="*/ 31 w 61"/>
                <a:gd name="T5" fmla="*/ 37 h 53"/>
                <a:gd name="T6" fmla="*/ 9 w 61"/>
                <a:gd name="T7" fmla="*/ 49 h 53"/>
                <a:gd name="T8" fmla="*/ 6 w 61"/>
                <a:gd name="T9" fmla="*/ 52 h 53"/>
                <a:gd name="T10" fmla="*/ 38 w 61"/>
                <a:gd name="T11" fmla="*/ 39 h 53"/>
                <a:gd name="T12" fmla="*/ 38 w 61"/>
                <a:gd name="T13" fmla="*/ 29 h 53"/>
                <a:gd name="T14" fmla="*/ 56 w 61"/>
                <a:gd name="T15" fmla="*/ 3 h 53"/>
                <a:gd name="T16" fmla="*/ 55 w 61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53">
                  <a:moveTo>
                    <a:pt x="55" y="1"/>
                  </a:moveTo>
                  <a:cubicBezTo>
                    <a:pt x="41" y="5"/>
                    <a:pt x="34" y="11"/>
                    <a:pt x="29" y="24"/>
                  </a:cubicBezTo>
                  <a:cubicBezTo>
                    <a:pt x="28" y="28"/>
                    <a:pt x="31" y="33"/>
                    <a:pt x="31" y="37"/>
                  </a:cubicBezTo>
                  <a:cubicBezTo>
                    <a:pt x="32" y="45"/>
                    <a:pt x="15" y="49"/>
                    <a:pt x="9" y="49"/>
                  </a:cubicBezTo>
                  <a:cubicBezTo>
                    <a:pt x="7" y="49"/>
                    <a:pt x="0" y="53"/>
                    <a:pt x="6" y="52"/>
                  </a:cubicBezTo>
                  <a:cubicBezTo>
                    <a:pt x="18" y="52"/>
                    <a:pt x="31" y="48"/>
                    <a:pt x="38" y="39"/>
                  </a:cubicBezTo>
                  <a:cubicBezTo>
                    <a:pt x="41" y="35"/>
                    <a:pt x="39" y="32"/>
                    <a:pt x="38" y="29"/>
                  </a:cubicBezTo>
                  <a:cubicBezTo>
                    <a:pt x="35" y="17"/>
                    <a:pt x="45" y="6"/>
                    <a:pt x="56" y="3"/>
                  </a:cubicBezTo>
                  <a:cubicBezTo>
                    <a:pt x="61" y="2"/>
                    <a:pt x="60" y="0"/>
                    <a:pt x="5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10"/>
            <p:cNvSpPr/>
            <p:nvPr/>
          </p:nvSpPr>
          <p:spPr bwMode="auto">
            <a:xfrm>
              <a:off x="2348" y="1954"/>
              <a:ext cx="135" cy="225"/>
            </a:xfrm>
            <a:custGeom>
              <a:avLst/>
              <a:gdLst>
                <a:gd name="T0" fmla="*/ 9 w 57"/>
                <a:gd name="T1" fmla="*/ 3 h 95"/>
                <a:gd name="T2" fmla="*/ 0 w 57"/>
                <a:gd name="T3" fmla="*/ 45 h 95"/>
                <a:gd name="T4" fmla="*/ 10 w 57"/>
                <a:gd name="T5" fmla="*/ 83 h 95"/>
                <a:gd name="T6" fmla="*/ 51 w 57"/>
                <a:gd name="T7" fmla="*/ 65 h 95"/>
                <a:gd name="T8" fmla="*/ 42 w 57"/>
                <a:gd name="T9" fmla="*/ 67 h 95"/>
                <a:gd name="T10" fmla="*/ 15 w 57"/>
                <a:gd name="T11" fmla="*/ 77 h 95"/>
                <a:gd name="T12" fmla="*/ 9 w 57"/>
                <a:gd name="T13" fmla="*/ 54 h 95"/>
                <a:gd name="T14" fmla="*/ 17 w 57"/>
                <a:gd name="T15" fmla="*/ 4 h 95"/>
                <a:gd name="T16" fmla="*/ 9 w 57"/>
                <a:gd name="T17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5">
                  <a:moveTo>
                    <a:pt x="9" y="3"/>
                  </a:moveTo>
                  <a:cubicBezTo>
                    <a:pt x="1" y="15"/>
                    <a:pt x="0" y="31"/>
                    <a:pt x="0" y="45"/>
                  </a:cubicBezTo>
                  <a:cubicBezTo>
                    <a:pt x="0" y="57"/>
                    <a:pt x="0" y="74"/>
                    <a:pt x="10" y="83"/>
                  </a:cubicBezTo>
                  <a:cubicBezTo>
                    <a:pt x="23" y="95"/>
                    <a:pt x="57" y="85"/>
                    <a:pt x="51" y="65"/>
                  </a:cubicBezTo>
                  <a:cubicBezTo>
                    <a:pt x="49" y="61"/>
                    <a:pt x="41" y="64"/>
                    <a:pt x="42" y="67"/>
                  </a:cubicBezTo>
                  <a:cubicBezTo>
                    <a:pt x="47" y="83"/>
                    <a:pt x="25" y="86"/>
                    <a:pt x="15" y="77"/>
                  </a:cubicBezTo>
                  <a:cubicBezTo>
                    <a:pt x="10" y="72"/>
                    <a:pt x="10" y="61"/>
                    <a:pt x="9" y="54"/>
                  </a:cubicBezTo>
                  <a:cubicBezTo>
                    <a:pt x="7" y="38"/>
                    <a:pt x="7" y="17"/>
                    <a:pt x="17" y="4"/>
                  </a:cubicBezTo>
                  <a:cubicBezTo>
                    <a:pt x="20" y="0"/>
                    <a:pt x="11" y="0"/>
                    <a:pt x="9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11"/>
            <p:cNvSpPr/>
            <p:nvPr/>
          </p:nvSpPr>
          <p:spPr bwMode="auto">
            <a:xfrm>
              <a:off x="2282" y="2023"/>
              <a:ext cx="154" cy="33"/>
            </a:xfrm>
            <a:custGeom>
              <a:avLst/>
              <a:gdLst>
                <a:gd name="T0" fmla="*/ 10 w 65"/>
                <a:gd name="T1" fmla="*/ 13 h 14"/>
                <a:gd name="T2" fmla="*/ 60 w 65"/>
                <a:gd name="T3" fmla="*/ 4 h 14"/>
                <a:gd name="T4" fmla="*/ 59 w 65"/>
                <a:gd name="T5" fmla="*/ 1 h 14"/>
                <a:gd name="T6" fmla="*/ 5 w 65"/>
                <a:gd name="T7" fmla="*/ 12 h 14"/>
                <a:gd name="T8" fmla="*/ 10 w 6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4">
                  <a:moveTo>
                    <a:pt x="10" y="13"/>
                  </a:moveTo>
                  <a:cubicBezTo>
                    <a:pt x="26" y="7"/>
                    <a:pt x="44" y="7"/>
                    <a:pt x="60" y="4"/>
                  </a:cubicBezTo>
                  <a:cubicBezTo>
                    <a:pt x="65" y="3"/>
                    <a:pt x="64" y="0"/>
                    <a:pt x="59" y="1"/>
                  </a:cubicBezTo>
                  <a:cubicBezTo>
                    <a:pt x="41" y="5"/>
                    <a:pt x="22" y="5"/>
                    <a:pt x="5" y="12"/>
                  </a:cubicBezTo>
                  <a:cubicBezTo>
                    <a:pt x="0" y="14"/>
                    <a:pt x="8" y="14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12"/>
            <p:cNvSpPr/>
            <p:nvPr/>
          </p:nvSpPr>
          <p:spPr bwMode="auto">
            <a:xfrm>
              <a:off x="2481" y="2151"/>
              <a:ext cx="30" cy="30"/>
            </a:xfrm>
            <a:custGeom>
              <a:avLst/>
              <a:gdLst>
                <a:gd name="T0" fmla="*/ 8 w 13"/>
                <a:gd name="T1" fmla="*/ 12 h 13"/>
                <a:gd name="T2" fmla="*/ 12 w 13"/>
                <a:gd name="T3" fmla="*/ 7 h 13"/>
                <a:gd name="T4" fmla="*/ 13 w 13"/>
                <a:gd name="T5" fmla="*/ 3 h 13"/>
                <a:gd name="T6" fmla="*/ 5 w 13"/>
                <a:gd name="T7" fmla="*/ 4 h 13"/>
                <a:gd name="T8" fmla="*/ 4 w 13"/>
                <a:gd name="T9" fmla="*/ 7 h 13"/>
                <a:gd name="T10" fmla="*/ 2 w 13"/>
                <a:gd name="T11" fmla="*/ 10 h 13"/>
                <a:gd name="T12" fmla="*/ 2 w 13"/>
                <a:gd name="T13" fmla="*/ 13 h 13"/>
                <a:gd name="T14" fmla="*/ 8 w 1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10" y="10"/>
                    <a:pt x="11" y="9"/>
                    <a:pt x="12" y="7"/>
                  </a:cubicBezTo>
                  <a:cubicBezTo>
                    <a:pt x="13" y="6"/>
                    <a:pt x="13" y="5"/>
                    <a:pt x="13" y="3"/>
                  </a:cubicBezTo>
                  <a:cubicBezTo>
                    <a:pt x="13" y="0"/>
                    <a:pt x="5" y="2"/>
                    <a:pt x="5" y="4"/>
                  </a:cubicBezTo>
                  <a:cubicBezTo>
                    <a:pt x="5" y="5"/>
                    <a:pt x="5" y="7"/>
                    <a:pt x="4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4" y="13"/>
                    <a:pt x="7" y="13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1658</Words>
  <Application>Microsoft Office PowerPoint</Application>
  <PresentationFormat>宽屏</PresentationFormat>
  <Paragraphs>221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方正北魏楷书简体</vt:lpstr>
      <vt:lpstr>宋体</vt:lpstr>
      <vt:lpstr>Arial</vt:lpstr>
      <vt:lpstr>Calibri</vt:lpstr>
      <vt:lpstr>Calibri Light</vt:lpstr>
      <vt:lpstr>Wingdings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LiuYuXin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春秋广告</dc:creator>
  <cp:lastModifiedBy>Administrator</cp:lastModifiedBy>
  <cp:revision>44</cp:revision>
  <dcterms:created xsi:type="dcterms:W3CDTF">2016-10-10T02:55:00Z</dcterms:created>
  <dcterms:modified xsi:type="dcterms:W3CDTF">2019-09-28T07:34:34Z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2052-10.1.0.6660</vt:lpwstr>
  </property>
</Properties>
</file>