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3" r:id="rId3"/>
    <p:sldId id="264" r:id="rId4"/>
    <p:sldId id="258" r:id="rId5"/>
    <p:sldId id="265" r:id="rId6"/>
    <p:sldId id="266" r:id="rId7"/>
    <p:sldId id="267" r:id="rId8"/>
    <p:sldId id="269" r:id="rId9"/>
    <p:sldId id="288" r:id="rId10"/>
    <p:sldId id="259" r:id="rId11"/>
    <p:sldId id="270" r:id="rId12"/>
    <p:sldId id="271" r:id="rId13"/>
    <p:sldId id="272" r:id="rId14"/>
    <p:sldId id="274" r:id="rId15"/>
    <p:sldId id="260" r:id="rId16"/>
    <p:sldId id="273" r:id="rId17"/>
    <p:sldId id="290" r:id="rId18"/>
    <p:sldId id="291" r:id="rId19"/>
    <p:sldId id="292" r:id="rId20"/>
    <p:sldId id="261" r:id="rId21"/>
    <p:sldId id="293" r:id="rId22"/>
    <p:sldId id="294" r:id="rId23"/>
    <p:sldId id="295" r:id="rId24"/>
    <p:sldId id="296" r:id="rId25"/>
    <p:sldId id="262" r:id="rId26"/>
    <p:sldId id="297" r:id="rId27"/>
    <p:sldId id="298" r:id="rId28"/>
    <p:sldId id="299" r:id="rId29"/>
    <p:sldId id="300" r:id="rId30"/>
    <p:sldId id="301" r:id="rId31"/>
    <p:sldId id="280" r:id="rId32"/>
  </p:sldIdLst>
  <p:sldSz cx="12192000" cy="6858000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Calibri Light" panose="020F0302020204030204" pitchFamily="34" charset="0"/>
      <p:regular r:id="rId37"/>
      <p:italic r:id="rId38"/>
    </p:embeddedFont>
    <p:embeddedFont>
      <p:font typeface="张海山锐谐体" panose="02000000000000000000" charset="-122"/>
      <p:regular r:id="rId39"/>
    </p:embeddedFont>
    <p:embeddedFont>
      <p:font typeface="微软雅黑" panose="020B0503020204020204" pitchFamily="34" charset="-122"/>
      <p:regular r:id="rId40"/>
      <p:bold r:id="rId41"/>
    </p:embeddedFont>
    <p:embeddedFont>
      <p:font typeface="方正少儿简体" panose="02010600030101010101" charset="-122"/>
      <p:regular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970" userDrawn="1">
          <p15:clr>
            <a:srgbClr val="A4A3A4"/>
          </p15:clr>
        </p15:guide>
        <p15:guide id="4" pos="801" userDrawn="1">
          <p15:clr>
            <a:srgbClr val="A4A3A4"/>
          </p15:clr>
        </p15:guide>
        <p15:guide id="5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A1FF"/>
    <a:srgbClr val="60FF3F"/>
    <a:srgbClr val="FFF83F"/>
    <a:srgbClr val="FFBD3F"/>
    <a:srgbClr val="FF3F3F"/>
    <a:srgbClr val="29F600"/>
    <a:srgbClr val="1188FF"/>
    <a:srgbClr val="0073E6"/>
    <a:srgbClr val="006BD6"/>
    <a:srgbClr val="52A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132" y="180"/>
      </p:cViewPr>
      <p:guideLst>
        <p:guide orient="horz" pos="2160"/>
        <p:guide pos="3840"/>
        <p:guide pos="6970"/>
        <p:guide pos="801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1" d="100"/>
        <a:sy n="81" d="100"/>
      </p:scale>
      <p:origin x="0" y="-86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2083860477217934E-2"/>
          <c:y val="0"/>
          <c:w val="0.93540268243020008"/>
          <c:h val="0.852925824048795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3F3F"/>
            </a:solidFill>
            <a:ln w="25400">
              <a:solidFill>
                <a:schemeClr val="bg1">
                  <a:lumMod val="50000"/>
                </a:schemeClr>
              </a:solidFill>
              <a:prstDash val="sysDash"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3F3F">
                  <a:alpha val="85000"/>
                </a:srgbClr>
              </a:solidFill>
              <a:ln w="25400">
                <a:solidFill>
                  <a:schemeClr val="bg1">
                    <a:lumMod val="50000"/>
                  </a:schemeClr>
                </a:solidFill>
                <a:prstDash val="sys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01-4998-436F-88AC-DF0EE31E4E70}"/>
              </c:ext>
            </c:extLst>
          </c:dPt>
          <c:dPt>
            <c:idx val="1"/>
            <c:invertIfNegative val="0"/>
            <c:bubble3D val="0"/>
            <c:spPr>
              <a:solidFill>
                <a:srgbClr val="FFBD3F">
                  <a:alpha val="85000"/>
                </a:srgbClr>
              </a:solidFill>
              <a:ln w="25400">
                <a:solidFill>
                  <a:schemeClr val="bg1">
                    <a:lumMod val="50000"/>
                  </a:schemeClr>
                </a:solidFill>
                <a:prstDash val="sys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03-4998-436F-88AC-DF0EE31E4E70}"/>
              </c:ext>
            </c:extLst>
          </c:dPt>
          <c:dPt>
            <c:idx val="2"/>
            <c:invertIfNegative val="0"/>
            <c:bubble3D val="0"/>
            <c:spPr>
              <a:solidFill>
                <a:srgbClr val="FFF83F">
                  <a:alpha val="85000"/>
                </a:srgbClr>
              </a:solidFill>
              <a:ln w="25400">
                <a:solidFill>
                  <a:schemeClr val="bg1">
                    <a:lumMod val="50000"/>
                  </a:schemeClr>
                </a:solidFill>
                <a:prstDash val="sys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05-4998-436F-88AC-DF0EE31E4E70}"/>
              </c:ext>
            </c:extLst>
          </c:dPt>
          <c:dPt>
            <c:idx val="3"/>
            <c:invertIfNegative val="0"/>
            <c:bubble3D val="0"/>
            <c:spPr>
              <a:solidFill>
                <a:srgbClr val="60FF3F">
                  <a:alpha val="85000"/>
                </a:srgbClr>
              </a:solidFill>
              <a:ln w="25400">
                <a:solidFill>
                  <a:schemeClr val="bg1">
                    <a:lumMod val="50000"/>
                  </a:schemeClr>
                </a:solidFill>
                <a:prstDash val="sys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07-4998-436F-88AC-DF0EE31E4E70}"/>
              </c:ext>
            </c:extLst>
          </c:dPt>
          <c:dPt>
            <c:idx val="4"/>
            <c:invertIfNegative val="0"/>
            <c:bubble3D val="0"/>
            <c:spPr>
              <a:solidFill>
                <a:srgbClr val="3FA1FF">
                  <a:alpha val="85000"/>
                </a:srgbClr>
              </a:solidFill>
              <a:ln w="25400">
                <a:solidFill>
                  <a:schemeClr val="bg1">
                    <a:lumMod val="50000"/>
                  </a:schemeClr>
                </a:solidFill>
                <a:prstDash val="sys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09-4998-436F-88AC-DF0EE31E4E7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一</c:v>
                </c:pt>
                <c:pt idx="1">
                  <c:v>二</c:v>
                </c:pt>
                <c:pt idx="2">
                  <c:v>三</c:v>
                </c:pt>
                <c:pt idx="3">
                  <c:v>四</c:v>
                </c:pt>
                <c:pt idx="4">
                  <c:v>五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</c:v>
                </c:pt>
                <c:pt idx="1">
                  <c:v>6</c:v>
                </c:pt>
                <c:pt idx="2">
                  <c:v>9</c:v>
                </c:pt>
                <c:pt idx="3">
                  <c:v>7</c:v>
                </c:pt>
                <c:pt idx="4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998-436F-88AC-DF0EE31E4E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9"/>
        <c:overlap val="-27"/>
        <c:axId val="731878576"/>
        <c:axId val="731878184"/>
      </c:barChart>
      <c:catAx>
        <c:axId val="731878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731878184"/>
        <c:crosses val="autoZero"/>
        <c:auto val="1"/>
        <c:lblAlgn val="ctr"/>
        <c:lblOffset val="100"/>
        <c:noMultiLvlLbl val="0"/>
      </c:catAx>
      <c:valAx>
        <c:axId val="7318781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31878576"/>
        <c:crosses val="autoZero"/>
        <c:crossBetween val="between"/>
        <c:majorUnit val="2"/>
      </c:valAx>
      <c:spPr>
        <a:pattFill prst="wdUpDiag">
          <a:fgClr>
            <a:schemeClr val="bg1">
              <a:lumMod val="85000"/>
            </a:schemeClr>
          </a:fgClr>
          <a:bgClr>
            <a:schemeClr val="bg1"/>
          </a:bgClr>
        </a:pattFill>
        <a:ln w="25400">
          <a:solidFill>
            <a:schemeClr val="bg1">
              <a:lumMod val="50000"/>
            </a:schemeClr>
          </a:solidFill>
          <a:prstDash val="sysDash"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chemeClr val="bg1">
                  <a:lumMod val="50000"/>
                </a:schemeClr>
              </a:solidFill>
              <a:prstDash val="sysDash"/>
              <a:round/>
            </a:ln>
            <a:effectLst/>
          </c:spPr>
          <c:marker>
            <c:symbol val="square"/>
            <c:size val="15"/>
            <c:spPr>
              <a:solidFill>
                <a:schemeClr val="bg1"/>
              </a:solidFill>
              <a:ln w="25400">
                <a:solidFill>
                  <a:schemeClr val="bg1">
                    <a:lumMod val="50000"/>
                  </a:schemeClr>
                </a:solidFill>
                <a:prstDash val="solid"/>
              </a:ln>
              <a:effectLst/>
            </c:spPr>
          </c:marker>
          <c:dPt>
            <c:idx val="0"/>
            <c:marker>
              <c:symbol val="square"/>
              <c:size val="15"/>
              <c:spPr>
                <a:solidFill>
                  <a:srgbClr val="FF7878"/>
                </a:solidFill>
                <a:ln w="2540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effectLst/>
              </c:spPr>
            </c:marker>
            <c:bubble3D val="0"/>
            <c:spPr>
              <a:ln w="38100" cap="rnd">
                <a:noFill/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DC7A-4EB9-ABF5-EC0D46834468}"/>
              </c:ext>
            </c:extLst>
          </c:dPt>
          <c:dPt>
            <c:idx val="1"/>
            <c:marker>
              <c:symbol val="square"/>
              <c:size val="15"/>
              <c:spPr>
                <a:solidFill>
                  <a:srgbClr val="FE73ED"/>
                </a:solidFill>
                <a:ln w="2540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DC7A-4EB9-ABF5-EC0D46834468}"/>
              </c:ext>
            </c:extLst>
          </c:dPt>
          <c:dPt>
            <c:idx val="2"/>
            <c:marker>
              <c:symbol val="square"/>
              <c:size val="15"/>
              <c:spPr>
                <a:solidFill>
                  <a:srgbClr val="FFD178"/>
                </a:solidFill>
                <a:ln w="2540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DC7A-4EB9-ABF5-EC0D46834468}"/>
              </c:ext>
            </c:extLst>
          </c:dPt>
          <c:dPt>
            <c:idx val="3"/>
            <c:marker>
              <c:symbol val="square"/>
              <c:size val="15"/>
              <c:spPr>
                <a:solidFill>
                  <a:srgbClr val="FFFA78"/>
                </a:solidFill>
                <a:ln w="2540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DC7A-4EB9-ABF5-EC0D46834468}"/>
              </c:ext>
            </c:extLst>
          </c:dPt>
          <c:dPt>
            <c:idx val="4"/>
            <c:marker>
              <c:symbol val="square"/>
              <c:size val="15"/>
              <c:spPr>
                <a:solidFill>
                  <a:srgbClr val="8FFF78"/>
                </a:solidFill>
                <a:ln w="2540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5-DC7A-4EB9-ABF5-EC0D46834468}"/>
              </c:ext>
            </c:extLst>
          </c:dPt>
          <c:dPt>
            <c:idx val="5"/>
            <c:marker>
              <c:symbol val="square"/>
              <c:size val="15"/>
              <c:spPr>
                <a:solidFill>
                  <a:srgbClr val="96FFF5"/>
                </a:solidFill>
                <a:ln w="2540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6-DC7A-4EB9-ABF5-EC0D46834468}"/>
              </c:ext>
            </c:extLst>
          </c:dPt>
          <c:dPt>
            <c:idx val="6"/>
            <c:marker>
              <c:symbol val="square"/>
              <c:size val="15"/>
              <c:spPr>
                <a:solidFill>
                  <a:srgbClr val="78BDFF"/>
                </a:solidFill>
                <a:ln w="2540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7-DC7A-4EB9-ABF5-EC0D46834468}"/>
              </c:ext>
            </c:extLst>
          </c:dPt>
          <c:cat>
            <c:strRef>
              <c:f>Sheet1!$A$2:$A$8</c:f>
              <c:strCache>
                <c:ptCount val="7"/>
                <c:pt idx="0">
                  <c:v>一</c:v>
                </c:pt>
                <c:pt idx="1">
                  <c:v>二</c:v>
                </c:pt>
                <c:pt idx="2">
                  <c:v>三</c:v>
                </c:pt>
                <c:pt idx="3">
                  <c:v>四</c:v>
                </c:pt>
                <c:pt idx="4">
                  <c:v>五</c:v>
                </c:pt>
                <c:pt idx="5">
                  <c:v>六</c:v>
                </c:pt>
                <c:pt idx="6">
                  <c:v>七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</c:v>
                </c:pt>
                <c:pt idx="1">
                  <c:v>2</c:v>
                </c:pt>
                <c:pt idx="2">
                  <c:v>5</c:v>
                </c:pt>
                <c:pt idx="3">
                  <c:v>8</c:v>
                </c:pt>
                <c:pt idx="4">
                  <c:v>6</c:v>
                </c:pt>
                <c:pt idx="5">
                  <c:v>7</c:v>
                </c:pt>
                <c:pt idx="6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DC7A-4EB9-ABF5-EC0D468344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41521200"/>
        <c:axId val="741521592"/>
      </c:lineChart>
      <c:catAx>
        <c:axId val="741521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741521592"/>
        <c:crosses val="autoZero"/>
        <c:auto val="1"/>
        <c:lblAlgn val="ctr"/>
        <c:lblOffset val="100"/>
        <c:noMultiLvlLbl val="0"/>
      </c:catAx>
      <c:valAx>
        <c:axId val="741521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741521200"/>
        <c:crosses val="autoZero"/>
        <c:crossBetween val="between"/>
        <c:majorUnit val="2"/>
      </c:valAx>
      <c:spPr>
        <a:pattFill prst="wdUpDiag">
          <a:fgClr>
            <a:schemeClr val="bg1">
              <a:lumMod val="85000"/>
            </a:schemeClr>
          </a:fgClr>
          <a:bgClr>
            <a:schemeClr val="bg1"/>
          </a:bgClr>
        </a:pattFill>
        <a:ln w="25400">
          <a:solidFill>
            <a:schemeClr val="bg1">
              <a:lumMod val="50000"/>
            </a:schemeClr>
          </a:solidFill>
          <a:prstDash val="sysDash"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alpha val="85000"/>
              </a:scheme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c:spPr>
          <c:dPt>
            <c:idx val="0"/>
            <c:bubble3D val="0"/>
            <c:spPr>
              <a:solidFill>
                <a:srgbClr val="FF3F3F"/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01-317C-44F0-82F1-1C71BC2FFEDC}"/>
              </c:ext>
            </c:extLst>
          </c:dPt>
          <c:dPt>
            <c:idx val="1"/>
            <c:bubble3D val="0"/>
            <c:spPr>
              <a:solidFill>
                <a:srgbClr val="FFBD3F"/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03-317C-44F0-82F1-1C71BC2FFEDC}"/>
              </c:ext>
            </c:extLst>
          </c:dPt>
          <c:dPt>
            <c:idx val="2"/>
            <c:bubble3D val="0"/>
            <c:spPr>
              <a:solidFill>
                <a:srgbClr val="FFF83F"/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05-317C-44F0-82F1-1C71BC2FFEDC}"/>
              </c:ext>
            </c:extLst>
          </c:dPt>
          <c:dPt>
            <c:idx val="3"/>
            <c:bubble3D val="0"/>
            <c:spPr>
              <a:solidFill>
                <a:srgbClr val="60FF3F"/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07-317C-44F0-82F1-1C71BC2FFEDC}"/>
              </c:ext>
            </c:extLst>
          </c:dPt>
          <c:dPt>
            <c:idx val="4"/>
            <c:bubble3D val="0"/>
            <c:spPr>
              <a:solidFill>
                <a:srgbClr val="3FA1FF"/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09-317C-44F0-82F1-1C71BC2FFE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ln>
                      <a:noFill/>
                    </a:ln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Sheet1!$A$2:$A$6</c:f>
              <c:strCache>
                <c:ptCount val="5"/>
                <c:pt idx="0">
                  <c:v>一</c:v>
                </c:pt>
                <c:pt idx="1">
                  <c:v>二</c:v>
                </c:pt>
                <c:pt idx="2">
                  <c:v>三</c:v>
                </c:pt>
                <c:pt idx="3">
                  <c:v>四</c:v>
                </c:pt>
                <c:pt idx="4">
                  <c:v>五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4</c:v>
                </c:pt>
                <c:pt idx="2">
                  <c:v>5</c:v>
                </c:pt>
                <c:pt idx="3">
                  <c:v>3</c:v>
                </c:pt>
                <c:pt idx="4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317C-44F0-82F1-1C71BC2FFE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l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一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FA1FF">
                  <a:alpha val="9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B18-440E-8D3D-F54D0AE774C3}"/>
              </c:ext>
            </c:extLst>
          </c:dPt>
          <c:dPt>
            <c:idx val="1"/>
            <c:bubble3D val="0"/>
            <c:spPr>
              <a:noFill/>
              <a:ln w="25400">
                <a:solidFill>
                  <a:srgbClr val="52AAFF"/>
                </a:solidFill>
                <a:prstDash val="sys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03-FB18-440E-8D3D-F54D0AE774C3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B18-440E-8D3D-F54D0AE774C3}"/>
              </c:ext>
            </c:extLst>
          </c:dPt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0.25</c:v>
                </c:pt>
                <c:pt idx="1">
                  <c:v>0.75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B18-440E-8D3D-F54D0AE774C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二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60FF3F">
                  <a:alpha val="9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FB18-440E-8D3D-F54D0AE774C3}"/>
              </c:ext>
            </c:extLst>
          </c:dPt>
          <c:dPt>
            <c:idx val="1"/>
            <c:bubble3D val="0"/>
            <c:spPr>
              <a:noFill/>
              <a:ln w="25400">
                <a:solidFill>
                  <a:srgbClr val="70FF52"/>
                </a:solidFill>
                <a:prstDash val="sys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0A-FB18-440E-8D3D-F54D0AE774C3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FB18-440E-8D3D-F54D0AE774C3}"/>
              </c:ext>
            </c:extLst>
          </c:dPt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0.4</c:v>
                </c:pt>
                <c:pt idx="1">
                  <c:v>0.6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FB18-440E-8D3D-F54D0AE774C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三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F83F">
                  <a:alpha val="9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FB18-440E-8D3D-F54D0AE774C3}"/>
              </c:ext>
            </c:extLst>
          </c:dPt>
          <c:dPt>
            <c:idx val="1"/>
            <c:bubble3D val="0"/>
            <c:spPr>
              <a:noFill/>
              <a:ln w="25400">
                <a:solidFill>
                  <a:srgbClr val="FEF851"/>
                </a:solidFill>
                <a:prstDash val="sys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11-FB18-440E-8D3D-F54D0AE774C3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FB18-440E-8D3D-F54D0AE774C3}"/>
              </c:ext>
            </c:extLst>
          </c:dPt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0.5</c:v>
                </c:pt>
                <c:pt idx="1">
                  <c:v>0.5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FB18-440E-8D3D-F54D0AE774C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四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BD3F">
                  <a:alpha val="9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6-FB18-440E-8D3D-F54D0AE774C3}"/>
              </c:ext>
            </c:extLst>
          </c:dPt>
          <c:dPt>
            <c:idx val="1"/>
            <c:bubble3D val="0"/>
            <c:spPr>
              <a:noFill/>
              <a:ln w="25400">
                <a:solidFill>
                  <a:srgbClr val="FFBD3F"/>
                </a:solidFill>
                <a:prstDash val="sys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18-FB18-440E-8D3D-F54D0AE774C3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A-FB18-440E-8D3D-F54D0AE774C3}"/>
              </c:ext>
            </c:extLst>
          </c:dPt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0.7</c:v>
                </c:pt>
                <c:pt idx="1">
                  <c:v>0.3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B-FB18-440E-8D3D-F54D0AE774C3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3F3F">
                  <a:alpha val="9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FB18-440E-8D3D-F54D0AE774C3}"/>
              </c:ext>
            </c:extLst>
          </c:dPt>
          <c:dPt>
            <c:idx val="1"/>
            <c:bubble3D val="0"/>
            <c:spPr>
              <a:noFill/>
              <a:ln w="22225">
                <a:solidFill>
                  <a:srgbClr val="FF3F3F"/>
                </a:solidFill>
                <a:prstDash val="sys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1F-FB18-440E-8D3D-F54D0AE774C3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1-FB18-440E-8D3D-F54D0AE774C3}"/>
              </c:ext>
            </c:extLst>
          </c:dPt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0.8</c:v>
                </c:pt>
                <c:pt idx="1">
                  <c:v>0.2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2-FB18-440E-8D3D-F54D0AE774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  <c:holeSize val="2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25400">
      <a:noFill/>
      <a:prstDash val="sysDash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0A07-047A-4B18-8799-1D7FD5D06D64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2097-D1DB-4477-9507-79DAD1EF3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1791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" name="直接连接符 73"/>
          <p:cNvCxnSpPr/>
          <p:nvPr userDrawn="1"/>
        </p:nvCxnSpPr>
        <p:spPr>
          <a:xfrm>
            <a:off x="2857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 userDrawn="1"/>
        </p:nvCxnSpPr>
        <p:spPr>
          <a:xfrm>
            <a:off x="82867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 userDrawn="1"/>
        </p:nvCxnSpPr>
        <p:spPr>
          <a:xfrm>
            <a:off x="13716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 userDrawn="1"/>
        </p:nvCxnSpPr>
        <p:spPr>
          <a:xfrm>
            <a:off x="19145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 userDrawn="1"/>
        </p:nvCxnSpPr>
        <p:spPr>
          <a:xfrm>
            <a:off x="24574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 userDrawn="1"/>
        </p:nvCxnSpPr>
        <p:spPr>
          <a:xfrm>
            <a:off x="30003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 userDrawn="1"/>
        </p:nvCxnSpPr>
        <p:spPr>
          <a:xfrm>
            <a:off x="3543300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 userDrawn="1"/>
        </p:nvCxnSpPr>
        <p:spPr>
          <a:xfrm>
            <a:off x="40862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 userDrawn="1"/>
        </p:nvCxnSpPr>
        <p:spPr>
          <a:xfrm>
            <a:off x="46291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 userDrawn="1"/>
        </p:nvCxnSpPr>
        <p:spPr>
          <a:xfrm>
            <a:off x="51720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 userDrawn="1"/>
        </p:nvCxnSpPr>
        <p:spPr>
          <a:xfrm>
            <a:off x="57150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 userDrawn="1"/>
        </p:nvCxnSpPr>
        <p:spPr>
          <a:xfrm>
            <a:off x="625792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 userDrawn="1"/>
        </p:nvCxnSpPr>
        <p:spPr>
          <a:xfrm>
            <a:off x="68008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 userDrawn="1"/>
        </p:nvCxnSpPr>
        <p:spPr>
          <a:xfrm>
            <a:off x="73437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 userDrawn="1"/>
        </p:nvCxnSpPr>
        <p:spPr>
          <a:xfrm>
            <a:off x="78867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 userDrawn="1"/>
        </p:nvCxnSpPr>
        <p:spPr>
          <a:xfrm>
            <a:off x="84296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 userDrawn="1"/>
        </p:nvCxnSpPr>
        <p:spPr>
          <a:xfrm>
            <a:off x="8972550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 userDrawn="1"/>
        </p:nvCxnSpPr>
        <p:spPr>
          <a:xfrm>
            <a:off x="95154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 userDrawn="1"/>
        </p:nvCxnSpPr>
        <p:spPr>
          <a:xfrm>
            <a:off x="100584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 userDrawn="1"/>
        </p:nvCxnSpPr>
        <p:spPr>
          <a:xfrm>
            <a:off x="106013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>
          <a:xfrm>
            <a:off x="111442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>
          <a:xfrm>
            <a:off x="1168717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 userDrawn="1"/>
        </p:nvCxnSpPr>
        <p:spPr>
          <a:xfrm>
            <a:off x="122301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 userDrawn="1"/>
        </p:nvCxnSpPr>
        <p:spPr>
          <a:xfrm rot="5400000">
            <a:off x="6205523" y="-6181727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 userDrawn="1"/>
        </p:nvCxnSpPr>
        <p:spPr>
          <a:xfrm rot="5400000">
            <a:off x="6205528" y="-5638799"/>
            <a:ext cx="0" cy="12582513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 userDrawn="1"/>
        </p:nvCxnSpPr>
        <p:spPr>
          <a:xfrm rot="5400000">
            <a:off x="6205528" y="-5095874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 userDrawn="1"/>
        </p:nvCxnSpPr>
        <p:spPr>
          <a:xfrm rot="5400000">
            <a:off x="6205534" y="-4552946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 userDrawn="1"/>
        </p:nvCxnSpPr>
        <p:spPr>
          <a:xfrm rot="5400000">
            <a:off x="6205534" y="-4010021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 userDrawn="1"/>
        </p:nvCxnSpPr>
        <p:spPr>
          <a:xfrm rot="5400000">
            <a:off x="6205534" y="-3467096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 userDrawn="1"/>
        </p:nvCxnSpPr>
        <p:spPr>
          <a:xfrm rot="5400000">
            <a:off x="6205536" y="-2924170"/>
            <a:ext cx="0" cy="12582513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 userDrawn="1"/>
        </p:nvCxnSpPr>
        <p:spPr>
          <a:xfrm rot="5400000">
            <a:off x="6205534" y="-2381244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 userDrawn="1"/>
        </p:nvCxnSpPr>
        <p:spPr>
          <a:xfrm rot="5400000">
            <a:off x="6205538" y="-1838318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 userDrawn="1"/>
        </p:nvCxnSpPr>
        <p:spPr>
          <a:xfrm rot="5400000">
            <a:off x="6205538" y="-1295393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 userDrawn="1"/>
        </p:nvCxnSpPr>
        <p:spPr>
          <a:xfrm rot="5400000">
            <a:off x="6205538" y="-752467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 userDrawn="1"/>
        </p:nvCxnSpPr>
        <p:spPr>
          <a:xfrm flipH="1">
            <a:off x="-85718" y="6081716"/>
            <a:ext cx="12277718" cy="0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 userDrawn="1"/>
        </p:nvCxnSpPr>
        <p:spPr>
          <a:xfrm rot="5400000">
            <a:off x="6205543" y="333384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 userDrawn="1"/>
        </p:nvGrpSpPr>
        <p:grpSpPr>
          <a:xfrm>
            <a:off x="9084470" y="535492"/>
            <a:ext cx="1691438" cy="2267210"/>
            <a:chOff x="8374063" y="195263"/>
            <a:chExt cx="2994024" cy="4013201"/>
          </a:xfrm>
        </p:grpSpPr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9409113" y="3362326"/>
              <a:ext cx="896937" cy="846138"/>
            </a:xfrm>
            <a:custGeom>
              <a:avLst/>
              <a:gdLst>
                <a:gd name="T0" fmla="*/ 238 w 238"/>
                <a:gd name="T1" fmla="*/ 5 h 225"/>
                <a:gd name="T2" fmla="*/ 234 w 238"/>
                <a:gd name="T3" fmla="*/ 3 h 225"/>
                <a:gd name="T4" fmla="*/ 173 w 238"/>
                <a:gd name="T5" fmla="*/ 143 h 225"/>
                <a:gd name="T6" fmla="*/ 148 w 238"/>
                <a:gd name="T7" fmla="*/ 143 h 225"/>
                <a:gd name="T8" fmla="*/ 187 w 238"/>
                <a:gd name="T9" fmla="*/ 4 h 225"/>
                <a:gd name="T10" fmla="*/ 182 w 238"/>
                <a:gd name="T11" fmla="*/ 3 h 225"/>
                <a:gd name="T12" fmla="*/ 143 w 238"/>
                <a:gd name="T13" fmla="*/ 143 h 225"/>
                <a:gd name="T14" fmla="*/ 118 w 238"/>
                <a:gd name="T15" fmla="*/ 143 h 225"/>
                <a:gd name="T16" fmla="*/ 118 w 238"/>
                <a:gd name="T17" fmla="*/ 0 h 225"/>
                <a:gd name="T18" fmla="*/ 113 w 238"/>
                <a:gd name="T19" fmla="*/ 0 h 225"/>
                <a:gd name="T20" fmla="*/ 113 w 238"/>
                <a:gd name="T21" fmla="*/ 143 h 225"/>
                <a:gd name="T22" fmla="*/ 91 w 238"/>
                <a:gd name="T23" fmla="*/ 143 h 225"/>
                <a:gd name="T24" fmla="*/ 57 w 238"/>
                <a:gd name="T25" fmla="*/ 6 h 225"/>
                <a:gd name="T26" fmla="*/ 52 w 238"/>
                <a:gd name="T27" fmla="*/ 7 h 225"/>
                <a:gd name="T28" fmla="*/ 86 w 238"/>
                <a:gd name="T29" fmla="*/ 143 h 225"/>
                <a:gd name="T30" fmla="*/ 58 w 238"/>
                <a:gd name="T31" fmla="*/ 143 h 225"/>
                <a:gd name="T32" fmla="*/ 5 w 238"/>
                <a:gd name="T33" fmla="*/ 6 h 225"/>
                <a:gd name="T34" fmla="*/ 0 w 238"/>
                <a:gd name="T35" fmla="*/ 7 h 225"/>
                <a:gd name="T36" fmla="*/ 53 w 238"/>
                <a:gd name="T37" fmla="*/ 145 h 225"/>
                <a:gd name="T38" fmla="*/ 53 w 238"/>
                <a:gd name="T39" fmla="*/ 147 h 225"/>
                <a:gd name="T40" fmla="*/ 53 w 238"/>
                <a:gd name="T41" fmla="*/ 184 h 225"/>
                <a:gd name="T42" fmla="*/ 80 w 238"/>
                <a:gd name="T43" fmla="*/ 225 h 225"/>
                <a:gd name="T44" fmla="*/ 151 w 238"/>
                <a:gd name="T45" fmla="*/ 225 h 225"/>
                <a:gd name="T46" fmla="*/ 178 w 238"/>
                <a:gd name="T47" fmla="*/ 184 h 225"/>
                <a:gd name="T48" fmla="*/ 178 w 238"/>
                <a:gd name="T49" fmla="*/ 147 h 225"/>
                <a:gd name="T50" fmla="*/ 178 w 238"/>
                <a:gd name="T51" fmla="*/ 145 h 225"/>
                <a:gd name="T52" fmla="*/ 238 w 238"/>
                <a:gd name="T53" fmla="*/ 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8" h="225">
                  <a:moveTo>
                    <a:pt x="238" y="5"/>
                  </a:moveTo>
                  <a:cubicBezTo>
                    <a:pt x="234" y="3"/>
                    <a:pt x="234" y="3"/>
                    <a:pt x="234" y="3"/>
                  </a:cubicBezTo>
                  <a:cubicBezTo>
                    <a:pt x="173" y="143"/>
                    <a:pt x="173" y="143"/>
                    <a:pt x="173" y="143"/>
                  </a:cubicBezTo>
                  <a:cubicBezTo>
                    <a:pt x="148" y="143"/>
                    <a:pt x="148" y="143"/>
                    <a:pt x="148" y="143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58" y="143"/>
                    <a:pt x="58" y="143"/>
                    <a:pt x="58" y="14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3" y="145"/>
                    <a:pt x="53" y="145"/>
                    <a:pt x="53" y="145"/>
                  </a:cubicBezTo>
                  <a:cubicBezTo>
                    <a:pt x="53" y="146"/>
                    <a:pt x="53" y="146"/>
                    <a:pt x="53" y="147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207"/>
                    <a:pt x="65" y="225"/>
                    <a:pt x="80" y="225"/>
                  </a:cubicBezTo>
                  <a:cubicBezTo>
                    <a:pt x="151" y="225"/>
                    <a:pt x="151" y="225"/>
                    <a:pt x="151" y="225"/>
                  </a:cubicBezTo>
                  <a:cubicBezTo>
                    <a:pt x="166" y="225"/>
                    <a:pt x="178" y="207"/>
                    <a:pt x="178" y="184"/>
                  </a:cubicBezTo>
                  <a:cubicBezTo>
                    <a:pt x="178" y="147"/>
                    <a:pt x="178" y="147"/>
                    <a:pt x="178" y="147"/>
                  </a:cubicBezTo>
                  <a:cubicBezTo>
                    <a:pt x="178" y="146"/>
                    <a:pt x="178" y="146"/>
                    <a:pt x="178" y="145"/>
                  </a:cubicBezTo>
                  <a:lnTo>
                    <a:pt x="238" y="5"/>
                  </a:lnTo>
                  <a:close/>
                </a:path>
              </a:pathLst>
            </a:custGeom>
            <a:solidFill>
              <a:srgbClr val="4D6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8374063" y="195263"/>
              <a:ext cx="2994024" cy="3408363"/>
            </a:xfrm>
            <a:custGeom>
              <a:avLst/>
              <a:gdLst>
                <a:gd name="T0" fmla="*/ 395 w 795"/>
                <a:gd name="T1" fmla="*/ 0 h 906"/>
                <a:gd name="T2" fmla="*/ 24 w 795"/>
                <a:gd name="T3" fmla="*/ 421 h 906"/>
                <a:gd name="T4" fmla="*/ 274 w 795"/>
                <a:gd name="T5" fmla="*/ 848 h 906"/>
                <a:gd name="T6" fmla="*/ 274 w 795"/>
                <a:gd name="T7" fmla="*/ 848 h 906"/>
                <a:gd name="T8" fmla="*/ 297 w 795"/>
                <a:gd name="T9" fmla="*/ 906 h 906"/>
                <a:gd name="T10" fmla="*/ 488 w 795"/>
                <a:gd name="T11" fmla="*/ 906 h 906"/>
                <a:gd name="T12" fmla="*/ 512 w 795"/>
                <a:gd name="T13" fmla="*/ 849 h 906"/>
                <a:gd name="T14" fmla="*/ 769 w 795"/>
                <a:gd name="T15" fmla="*/ 421 h 906"/>
                <a:gd name="T16" fmla="*/ 395 w 795"/>
                <a:gd name="T17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5" h="906">
                  <a:moveTo>
                    <a:pt x="395" y="0"/>
                  </a:moveTo>
                  <a:cubicBezTo>
                    <a:pt x="166" y="0"/>
                    <a:pt x="0" y="182"/>
                    <a:pt x="24" y="421"/>
                  </a:cubicBezTo>
                  <a:cubicBezTo>
                    <a:pt x="39" y="569"/>
                    <a:pt x="224" y="773"/>
                    <a:pt x="274" y="848"/>
                  </a:cubicBezTo>
                  <a:cubicBezTo>
                    <a:pt x="274" y="848"/>
                    <a:pt x="274" y="848"/>
                    <a:pt x="274" y="848"/>
                  </a:cubicBezTo>
                  <a:cubicBezTo>
                    <a:pt x="297" y="906"/>
                    <a:pt x="297" y="906"/>
                    <a:pt x="297" y="906"/>
                  </a:cubicBezTo>
                  <a:cubicBezTo>
                    <a:pt x="488" y="906"/>
                    <a:pt x="488" y="906"/>
                    <a:pt x="488" y="906"/>
                  </a:cubicBezTo>
                  <a:cubicBezTo>
                    <a:pt x="512" y="849"/>
                    <a:pt x="512" y="849"/>
                    <a:pt x="512" y="849"/>
                  </a:cubicBezTo>
                  <a:cubicBezTo>
                    <a:pt x="551" y="787"/>
                    <a:pt x="753" y="569"/>
                    <a:pt x="769" y="421"/>
                  </a:cubicBezTo>
                  <a:cubicBezTo>
                    <a:pt x="795" y="182"/>
                    <a:pt x="623" y="0"/>
                    <a:pt x="395" y="0"/>
                  </a:cubicBezTo>
                  <a:close/>
                </a:path>
              </a:pathLst>
            </a:custGeom>
            <a:solidFill>
              <a:srgbClr val="FF3F3F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"/>
            <p:cNvSpPr>
              <a:spLocks/>
            </p:cNvSpPr>
            <p:nvPr/>
          </p:nvSpPr>
          <p:spPr bwMode="auto">
            <a:xfrm>
              <a:off x="8712200" y="195263"/>
              <a:ext cx="2301875" cy="3200400"/>
            </a:xfrm>
            <a:custGeom>
              <a:avLst/>
              <a:gdLst>
                <a:gd name="T0" fmla="*/ 214 w 611"/>
                <a:gd name="T1" fmla="*/ 851 h 851"/>
                <a:gd name="T2" fmla="*/ 394 w 611"/>
                <a:gd name="T3" fmla="*/ 851 h 851"/>
                <a:gd name="T4" fmla="*/ 592 w 611"/>
                <a:gd name="T5" fmla="*/ 421 h 851"/>
                <a:gd name="T6" fmla="*/ 305 w 611"/>
                <a:gd name="T7" fmla="*/ 0 h 851"/>
                <a:gd name="T8" fmla="*/ 22 w 611"/>
                <a:gd name="T9" fmla="*/ 421 h 851"/>
                <a:gd name="T10" fmla="*/ 214 w 611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1" h="851">
                  <a:moveTo>
                    <a:pt x="214" y="851"/>
                  </a:moveTo>
                  <a:cubicBezTo>
                    <a:pt x="394" y="851"/>
                    <a:pt x="394" y="851"/>
                    <a:pt x="394" y="851"/>
                  </a:cubicBezTo>
                  <a:cubicBezTo>
                    <a:pt x="421" y="785"/>
                    <a:pt x="580" y="573"/>
                    <a:pt x="592" y="421"/>
                  </a:cubicBezTo>
                  <a:cubicBezTo>
                    <a:pt x="611" y="182"/>
                    <a:pt x="480" y="0"/>
                    <a:pt x="305" y="0"/>
                  </a:cubicBezTo>
                  <a:cubicBezTo>
                    <a:pt x="130" y="0"/>
                    <a:pt x="0" y="182"/>
                    <a:pt x="22" y="421"/>
                  </a:cubicBezTo>
                  <a:cubicBezTo>
                    <a:pt x="36" y="576"/>
                    <a:pt x="175" y="770"/>
                    <a:pt x="214" y="851"/>
                  </a:cubicBezTo>
                  <a:close/>
                </a:path>
              </a:pathLst>
            </a:custGeom>
            <a:solidFill>
              <a:srgbClr val="F7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"/>
            <p:cNvSpPr>
              <a:spLocks/>
            </p:cNvSpPr>
            <p:nvPr/>
          </p:nvSpPr>
          <p:spPr bwMode="auto">
            <a:xfrm>
              <a:off x="9175750" y="195263"/>
              <a:ext cx="1382712" cy="3200400"/>
            </a:xfrm>
            <a:custGeom>
              <a:avLst/>
              <a:gdLst>
                <a:gd name="T0" fmla="*/ 136 w 367"/>
                <a:gd name="T1" fmla="*/ 851 h 851"/>
                <a:gd name="T2" fmla="*/ 227 w 367"/>
                <a:gd name="T3" fmla="*/ 851 h 851"/>
                <a:gd name="T4" fmla="*/ 343 w 367"/>
                <a:gd name="T5" fmla="*/ 412 h 851"/>
                <a:gd name="T6" fmla="*/ 182 w 367"/>
                <a:gd name="T7" fmla="*/ 0 h 851"/>
                <a:gd name="T8" fmla="*/ 25 w 367"/>
                <a:gd name="T9" fmla="*/ 412 h 851"/>
                <a:gd name="T10" fmla="*/ 136 w 367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851">
                  <a:moveTo>
                    <a:pt x="136" y="851"/>
                  </a:moveTo>
                  <a:cubicBezTo>
                    <a:pt x="227" y="851"/>
                    <a:pt x="227" y="851"/>
                    <a:pt x="227" y="851"/>
                  </a:cubicBezTo>
                  <a:cubicBezTo>
                    <a:pt x="237" y="778"/>
                    <a:pt x="328" y="559"/>
                    <a:pt x="343" y="412"/>
                  </a:cubicBezTo>
                  <a:cubicBezTo>
                    <a:pt x="367" y="176"/>
                    <a:pt x="279" y="0"/>
                    <a:pt x="182" y="0"/>
                  </a:cubicBezTo>
                  <a:cubicBezTo>
                    <a:pt x="84" y="0"/>
                    <a:pt x="0" y="177"/>
                    <a:pt x="25" y="412"/>
                  </a:cubicBezTo>
                  <a:cubicBezTo>
                    <a:pt x="41" y="573"/>
                    <a:pt x="123" y="771"/>
                    <a:pt x="136" y="851"/>
                  </a:cubicBezTo>
                  <a:close/>
                </a:path>
              </a:pathLst>
            </a:custGeom>
            <a:solidFill>
              <a:srgbClr val="FF3F3F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"/>
            <p:cNvSpPr>
              <a:spLocks/>
            </p:cNvSpPr>
            <p:nvPr/>
          </p:nvSpPr>
          <p:spPr bwMode="auto">
            <a:xfrm>
              <a:off x="9658350" y="195263"/>
              <a:ext cx="417512" cy="3200400"/>
            </a:xfrm>
            <a:custGeom>
              <a:avLst/>
              <a:gdLst>
                <a:gd name="T0" fmla="*/ 42 w 111"/>
                <a:gd name="T1" fmla="*/ 851 h 851"/>
                <a:gd name="T2" fmla="*/ 65 w 111"/>
                <a:gd name="T3" fmla="*/ 851 h 851"/>
                <a:gd name="T4" fmla="*/ 104 w 111"/>
                <a:gd name="T5" fmla="*/ 412 h 851"/>
                <a:gd name="T6" fmla="*/ 54 w 111"/>
                <a:gd name="T7" fmla="*/ 0 h 851"/>
                <a:gd name="T8" fmla="*/ 8 w 111"/>
                <a:gd name="T9" fmla="*/ 412 h 851"/>
                <a:gd name="T10" fmla="*/ 42 w 111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851">
                  <a:moveTo>
                    <a:pt x="42" y="851"/>
                  </a:moveTo>
                  <a:cubicBezTo>
                    <a:pt x="65" y="851"/>
                    <a:pt x="65" y="851"/>
                    <a:pt x="65" y="851"/>
                  </a:cubicBezTo>
                  <a:cubicBezTo>
                    <a:pt x="68" y="778"/>
                    <a:pt x="99" y="590"/>
                    <a:pt x="104" y="412"/>
                  </a:cubicBezTo>
                  <a:cubicBezTo>
                    <a:pt x="111" y="127"/>
                    <a:pt x="78" y="0"/>
                    <a:pt x="54" y="0"/>
                  </a:cubicBezTo>
                  <a:cubicBezTo>
                    <a:pt x="29" y="0"/>
                    <a:pt x="0" y="127"/>
                    <a:pt x="8" y="412"/>
                  </a:cubicBezTo>
                  <a:cubicBezTo>
                    <a:pt x="13" y="606"/>
                    <a:pt x="39" y="771"/>
                    <a:pt x="42" y="851"/>
                  </a:cubicBezTo>
                  <a:close/>
                </a:path>
              </a:pathLst>
            </a:custGeom>
            <a:solidFill>
              <a:srgbClr val="F7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5"/>
          <p:cNvSpPr>
            <a:spLocks/>
          </p:cNvSpPr>
          <p:nvPr userDrawn="1"/>
        </p:nvSpPr>
        <p:spPr bwMode="auto">
          <a:xfrm>
            <a:off x="7391437" y="1637864"/>
            <a:ext cx="1916622" cy="584336"/>
          </a:xfrm>
          <a:custGeom>
            <a:avLst/>
            <a:gdLst>
              <a:gd name="T0" fmla="*/ 186 w 207"/>
              <a:gd name="T1" fmla="*/ 44 h 62"/>
              <a:gd name="T2" fmla="*/ 172 w 207"/>
              <a:gd name="T3" fmla="*/ 49 h 62"/>
              <a:gd name="T4" fmla="*/ 139 w 207"/>
              <a:gd name="T5" fmla="*/ 24 h 62"/>
              <a:gd name="T6" fmla="*/ 128 w 207"/>
              <a:gd name="T7" fmla="*/ 28 h 62"/>
              <a:gd name="T8" fmla="*/ 86 w 207"/>
              <a:gd name="T9" fmla="*/ 0 h 62"/>
              <a:gd name="T10" fmla="*/ 42 w 207"/>
              <a:gd name="T11" fmla="*/ 36 h 62"/>
              <a:gd name="T12" fmla="*/ 27 w 207"/>
              <a:gd name="T13" fmla="*/ 31 h 62"/>
              <a:gd name="T14" fmla="*/ 0 w 207"/>
              <a:gd name="T15" fmla="*/ 59 h 62"/>
              <a:gd name="T16" fmla="*/ 0 w 207"/>
              <a:gd name="T17" fmla="*/ 62 h 62"/>
              <a:gd name="T18" fmla="*/ 207 w 207"/>
              <a:gd name="T19" fmla="*/ 62 h 62"/>
              <a:gd name="T20" fmla="*/ 186 w 207"/>
              <a:gd name="T21" fmla="*/ 4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7" h="62">
                <a:moveTo>
                  <a:pt x="186" y="44"/>
                </a:moveTo>
                <a:cubicBezTo>
                  <a:pt x="181" y="44"/>
                  <a:pt x="176" y="46"/>
                  <a:pt x="172" y="49"/>
                </a:cubicBezTo>
                <a:cubicBezTo>
                  <a:pt x="170" y="33"/>
                  <a:pt x="155" y="22"/>
                  <a:pt x="139" y="24"/>
                </a:cubicBezTo>
                <a:cubicBezTo>
                  <a:pt x="135" y="25"/>
                  <a:pt x="131" y="26"/>
                  <a:pt x="128" y="28"/>
                </a:cubicBezTo>
                <a:cubicBezTo>
                  <a:pt x="121" y="11"/>
                  <a:pt x="105" y="0"/>
                  <a:pt x="86" y="0"/>
                </a:cubicBezTo>
                <a:cubicBezTo>
                  <a:pt x="64" y="0"/>
                  <a:pt x="46" y="15"/>
                  <a:pt x="42" y="36"/>
                </a:cubicBezTo>
                <a:cubicBezTo>
                  <a:pt x="37" y="33"/>
                  <a:pt x="33" y="31"/>
                  <a:pt x="27" y="31"/>
                </a:cubicBezTo>
                <a:cubicBezTo>
                  <a:pt x="12" y="31"/>
                  <a:pt x="0" y="44"/>
                  <a:pt x="0" y="59"/>
                </a:cubicBezTo>
                <a:cubicBezTo>
                  <a:pt x="0" y="60"/>
                  <a:pt x="0" y="61"/>
                  <a:pt x="0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5" y="52"/>
                  <a:pt x="196" y="44"/>
                  <a:pt x="186" y="44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5" name="Freeform 7"/>
          <p:cNvSpPr>
            <a:spLocks/>
          </p:cNvSpPr>
          <p:nvPr userDrawn="1"/>
        </p:nvSpPr>
        <p:spPr bwMode="auto">
          <a:xfrm>
            <a:off x="4305849" y="2640203"/>
            <a:ext cx="888190" cy="292169"/>
          </a:xfrm>
          <a:custGeom>
            <a:avLst/>
            <a:gdLst>
              <a:gd name="T0" fmla="*/ 83 w 96"/>
              <a:gd name="T1" fmla="*/ 17 h 31"/>
              <a:gd name="T2" fmla="*/ 77 w 96"/>
              <a:gd name="T3" fmla="*/ 19 h 31"/>
              <a:gd name="T4" fmla="*/ 53 w 96"/>
              <a:gd name="T5" fmla="*/ 0 h 31"/>
              <a:gd name="T6" fmla="*/ 30 w 96"/>
              <a:gd name="T7" fmla="*/ 14 h 31"/>
              <a:gd name="T8" fmla="*/ 20 w 96"/>
              <a:gd name="T9" fmla="*/ 11 h 31"/>
              <a:gd name="T10" fmla="*/ 0 w 96"/>
              <a:gd name="T11" fmla="*/ 31 h 31"/>
              <a:gd name="T12" fmla="*/ 96 w 96"/>
              <a:gd name="T13" fmla="*/ 31 h 31"/>
              <a:gd name="T14" fmla="*/ 83 w 96"/>
              <a:gd name="T15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6" h="31">
                <a:moveTo>
                  <a:pt x="83" y="17"/>
                </a:moveTo>
                <a:cubicBezTo>
                  <a:pt x="81" y="17"/>
                  <a:pt x="79" y="18"/>
                  <a:pt x="77" y="19"/>
                </a:cubicBezTo>
                <a:cubicBezTo>
                  <a:pt x="74" y="8"/>
                  <a:pt x="64" y="0"/>
                  <a:pt x="53" y="0"/>
                </a:cubicBezTo>
                <a:cubicBezTo>
                  <a:pt x="43" y="0"/>
                  <a:pt x="35" y="6"/>
                  <a:pt x="30" y="14"/>
                </a:cubicBezTo>
                <a:cubicBezTo>
                  <a:pt x="27" y="12"/>
                  <a:pt x="24" y="11"/>
                  <a:pt x="20" y="11"/>
                </a:cubicBezTo>
                <a:cubicBezTo>
                  <a:pt x="9" y="11"/>
                  <a:pt x="0" y="20"/>
                  <a:pt x="0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23"/>
                  <a:pt x="90" y="17"/>
                  <a:pt x="83" y="17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6" name="Freeform 6"/>
          <p:cNvSpPr>
            <a:spLocks/>
          </p:cNvSpPr>
          <p:nvPr userDrawn="1"/>
        </p:nvSpPr>
        <p:spPr bwMode="auto">
          <a:xfrm>
            <a:off x="10098697" y="2461006"/>
            <a:ext cx="1480319" cy="471366"/>
          </a:xfrm>
          <a:custGeom>
            <a:avLst/>
            <a:gdLst>
              <a:gd name="T0" fmla="*/ 22 w 160"/>
              <a:gd name="T1" fmla="*/ 28 h 50"/>
              <a:gd name="T2" fmla="*/ 32 w 160"/>
              <a:gd name="T3" fmla="*/ 30 h 50"/>
              <a:gd name="T4" fmla="*/ 72 w 160"/>
              <a:gd name="T5" fmla="*/ 0 h 50"/>
              <a:gd name="T6" fmla="*/ 109 w 160"/>
              <a:gd name="T7" fmla="*/ 23 h 50"/>
              <a:gd name="T8" fmla="*/ 127 w 160"/>
              <a:gd name="T9" fmla="*/ 18 h 50"/>
              <a:gd name="T10" fmla="*/ 160 w 160"/>
              <a:gd name="T11" fmla="*/ 50 h 50"/>
              <a:gd name="T12" fmla="*/ 0 w 160"/>
              <a:gd name="T13" fmla="*/ 50 h 50"/>
              <a:gd name="T14" fmla="*/ 22 w 160"/>
              <a:gd name="T15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" h="50">
                <a:moveTo>
                  <a:pt x="22" y="28"/>
                </a:moveTo>
                <a:cubicBezTo>
                  <a:pt x="26" y="28"/>
                  <a:pt x="29" y="29"/>
                  <a:pt x="32" y="30"/>
                </a:cubicBezTo>
                <a:cubicBezTo>
                  <a:pt x="37" y="13"/>
                  <a:pt x="53" y="0"/>
                  <a:pt x="72" y="0"/>
                </a:cubicBezTo>
                <a:cubicBezTo>
                  <a:pt x="89" y="0"/>
                  <a:pt x="103" y="9"/>
                  <a:pt x="109" y="23"/>
                </a:cubicBezTo>
                <a:cubicBezTo>
                  <a:pt x="115" y="19"/>
                  <a:pt x="121" y="18"/>
                  <a:pt x="127" y="18"/>
                </a:cubicBezTo>
                <a:cubicBezTo>
                  <a:pt x="145" y="18"/>
                  <a:pt x="160" y="32"/>
                  <a:pt x="16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38"/>
                  <a:pt x="10" y="28"/>
                  <a:pt x="22" y="28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8" name="矩形 47"/>
          <p:cNvSpPr/>
          <p:nvPr userDrawn="1"/>
        </p:nvSpPr>
        <p:spPr>
          <a:xfrm>
            <a:off x="0" y="5682814"/>
            <a:ext cx="12192000" cy="1175186"/>
          </a:xfrm>
          <a:prstGeom prst="rect">
            <a:avLst/>
          </a:prstGeom>
          <a:solidFill>
            <a:srgbClr val="4D6782">
              <a:alpha val="8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矩形 48"/>
          <p:cNvSpPr/>
          <p:nvPr userDrawn="1"/>
        </p:nvSpPr>
        <p:spPr>
          <a:xfrm>
            <a:off x="0" y="5682810"/>
            <a:ext cx="12192000" cy="156869"/>
          </a:xfrm>
          <a:prstGeom prst="rect">
            <a:avLst/>
          </a:prstGeom>
          <a:solidFill>
            <a:srgbClr val="4D6782">
              <a:alpha val="8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4" name="组合 53"/>
          <p:cNvGrpSpPr/>
          <p:nvPr userDrawn="1"/>
        </p:nvGrpSpPr>
        <p:grpSpPr>
          <a:xfrm>
            <a:off x="10852335" y="4926070"/>
            <a:ext cx="503238" cy="765175"/>
            <a:chOff x="7004050" y="5314157"/>
            <a:chExt cx="503238" cy="765175"/>
          </a:xfrm>
        </p:grpSpPr>
        <p:sp>
          <p:nvSpPr>
            <p:cNvPr id="55" name="Freeform 11"/>
            <p:cNvSpPr>
              <a:spLocks/>
            </p:cNvSpPr>
            <p:nvPr userDrawn="1"/>
          </p:nvSpPr>
          <p:spPr bwMode="auto">
            <a:xfrm>
              <a:off x="7004050" y="5314157"/>
              <a:ext cx="252413" cy="503238"/>
            </a:xfrm>
            <a:custGeom>
              <a:avLst/>
              <a:gdLst>
                <a:gd name="T0" fmla="*/ 0 w 40"/>
                <a:gd name="T1" fmla="*/ 40 h 79"/>
                <a:gd name="T2" fmla="*/ 40 w 40"/>
                <a:gd name="T3" fmla="*/ 79 h 79"/>
                <a:gd name="T4" fmla="*/ 40 w 40"/>
                <a:gd name="T5" fmla="*/ 0 h 79"/>
                <a:gd name="T6" fmla="*/ 0 w 40"/>
                <a:gd name="T7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40"/>
                  </a:moveTo>
                  <a:cubicBezTo>
                    <a:pt x="0" y="62"/>
                    <a:pt x="18" y="79"/>
                    <a:pt x="40" y="7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7"/>
                    <a:pt x="0" y="40"/>
                  </a:cubicBezTo>
                  <a:close/>
                </a:path>
              </a:pathLst>
            </a:custGeom>
            <a:solidFill>
              <a:srgbClr val="9DFF89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"/>
            <p:cNvSpPr>
              <a:spLocks/>
            </p:cNvSpPr>
            <p:nvPr userDrawn="1"/>
          </p:nvSpPr>
          <p:spPr bwMode="auto">
            <a:xfrm>
              <a:off x="7256463" y="5314157"/>
              <a:ext cx="250825" cy="503238"/>
            </a:xfrm>
            <a:custGeom>
              <a:avLst/>
              <a:gdLst>
                <a:gd name="T0" fmla="*/ 0 w 40"/>
                <a:gd name="T1" fmla="*/ 0 h 79"/>
                <a:gd name="T2" fmla="*/ 0 w 40"/>
                <a:gd name="T3" fmla="*/ 79 h 79"/>
                <a:gd name="T4" fmla="*/ 40 w 40"/>
                <a:gd name="T5" fmla="*/ 40 h 79"/>
                <a:gd name="T6" fmla="*/ 0 w 40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2" y="79"/>
                    <a:pt x="40" y="62"/>
                    <a:pt x="40" y="40"/>
                  </a:cubicBezTo>
                  <a:cubicBezTo>
                    <a:pt x="40" y="17"/>
                    <a:pt x="22" y="0"/>
                    <a:pt x="0" y="0"/>
                  </a:cubicBezTo>
                  <a:close/>
                </a:path>
              </a:pathLst>
            </a:custGeom>
            <a:solidFill>
              <a:srgbClr val="60FF3F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3"/>
            <p:cNvSpPr>
              <a:spLocks/>
            </p:cNvSpPr>
            <p:nvPr userDrawn="1"/>
          </p:nvSpPr>
          <p:spPr bwMode="auto">
            <a:xfrm>
              <a:off x="7154863" y="5468144"/>
              <a:ext cx="220663" cy="611188"/>
            </a:xfrm>
            <a:custGeom>
              <a:avLst/>
              <a:gdLst>
                <a:gd name="T0" fmla="*/ 139 w 139"/>
                <a:gd name="T1" fmla="*/ 96 h 385"/>
                <a:gd name="T2" fmla="*/ 135 w 139"/>
                <a:gd name="T3" fmla="*/ 88 h 385"/>
                <a:gd name="T4" fmla="*/ 72 w 139"/>
                <a:gd name="T5" fmla="*/ 132 h 385"/>
                <a:gd name="T6" fmla="*/ 72 w 139"/>
                <a:gd name="T7" fmla="*/ 72 h 385"/>
                <a:gd name="T8" fmla="*/ 127 w 139"/>
                <a:gd name="T9" fmla="*/ 28 h 385"/>
                <a:gd name="T10" fmla="*/ 123 w 139"/>
                <a:gd name="T11" fmla="*/ 20 h 385"/>
                <a:gd name="T12" fmla="*/ 72 w 139"/>
                <a:gd name="T13" fmla="*/ 60 h 385"/>
                <a:gd name="T14" fmla="*/ 72 w 139"/>
                <a:gd name="T15" fmla="*/ 0 h 385"/>
                <a:gd name="T16" fmla="*/ 64 w 139"/>
                <a:gd name="T17" fmla="*/ 0 h 385"/>
                <a:gd name="T18" fmla="*/ 56 w 139"/>
                <a:gd name="T19" fmla="*/ 0 h 385"/>
                <a:gd name="T20" fmla="*/ 56 w 139"/>
                <a:gd name="T21" fmla="*/ 96 h 385"/>
                <a:gd name="T22" fmla="*/ 4 w 139"/>
                <a:gd name="T23" fmla="*/ 40 h 385"/>
                <a:gd name="T24" fmla="*/ 0 w 139"/>
                <a:gd name="T25" fmla="*/ 44 h 385"/>
                <a:gd name="T26" fmla="*/ 56 w 139"/>
                <a:gd name="T27" fmla="*/ 108 h 385"/>
                <a:gd name="T28" fmla="*/ 56 w 139"/>
                <a:gd name="T29" fmla="*/ 385 h 385"/>
                <a:gd name="T30" fmla="*/ 64 w 139"/>
                <a:gd name="T31" fmla="*/ 385 h 385"/>
                <a:gd name="T32" fmla="*/ 72 w 139"/>
                <a:gd name="T33" fmla="*/ 385 h 385"/>
                <a:gd name="T34" fmla="*/ 72 w 139"/>
                <a:gd name="T35" fmla="*/ 144 h 385"/>
                <a:gd name="T36" fmla="*/ 139 w 139"/>
                <a:gd name="T37" fmla="*/ 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9" h="385">
                  <a:moveTo>
                    <a:pt x="139" y="96"/>
                  </a:moveTo>
                  <a:lnTo>
                    <a:pt x="135" y="88"/>
                  </a:lnTo>
                  <a:lnTo>
                    <a:pt x="72" y="132"/>
                  </a:lnTo>
                  <a:lnTo>
                    <a:pt x="72" y="72"/>
                  </a:lnTo>
                  <a:lnTo>
                    <a:pt x="127" y="28"/>
                  </a:lnTo>
                  <a:lnTo>
                    <a:pt x="123" y="20"/>
                  </a:lnTo>
                  <a:lnTo>
                    <a:pt x="72" y="60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96"/>
                  </a:lnTo>
                  <a:lnTo>
                    <a:pt x="4" y="40"/>
                  </a:lnTo>
                  <a:lnTo>
                    <a:pt x="0" y="44"/>
                  </a:lnTo>
                  <a:lnTo>
                    <a:pt x="56" y="108"/>
                  </a:lnTo>
                  <a:lnTo>
                    <a:pt x="56" y="385"/>
                  </a:lnTo>
                  <a:lnTo>
                    <a:pt x="64" y="385"/>
                  </a:lnTo>
                  <a:lnTo>
                    <a:pt x="72" y="385"/>
                  </a:lnTo>
                  <a:lnTo>
                    <a:pt x="72" y="144"/>
                  </a:lnTo>
                  <a:lnTo>
                    <a:pt x="139" y="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 userDrawn="1"/>
        </p:nvGrpSpPr>
        <p:grpSpPr>
          <a:xfrm>
            <a:off x="11047597" y="4395844"/>
            <a:ext cx="901700" cy="1274763"/>
            <a:chOff x="7256463" y="4804569"/>
            <a:chExt cx="901700" cy="1274763"/>
          </a:xfrm>
        </p:grpSpPr>
        <p:sp>
          <p:nvSpPr>
            <p:cNvPr id="59" name="Freeform 5"/>
            <p:cNvSpPr>
              <a:spLocks/>
            </p:cNvSpPr>
            <p:nvPr userDrawn="1"/>
          </p:nvSpPr>
          <p:spPr bwMode="auto">
            <a:xfrm>
              <a:off x="7704138" y="4804569"/>
              <a:ext cx="454025" cy="892175"/>
            </a:xfrm>
            <a:custGeom>
              <a:avLst/>
              <a:gdLst>
                <a:gd name="T0" fmla="*/ 40 w 72"/>
                <a:gd name="T1" fmla="*/ 56 h 140"/>
                <a:gd name="T2" fmla="*/ 42 w 72"/>
                <a:gd name="T3" fmla="*/ 42 h 140"/>
                <a:gd name="T4" fmla="*/ 0 w 72"/>
                <a:gd name="T5" fmla="*/ 0 h 140"/>
                <a:gd name="T6" fmla="*/ 1 w 72"/>
                <a:gd name="T7" fmla="*/ 128 h 140"/>
                <a:gd name="T8" fmla="*/ 1 w 72"/>
                <a:gd name="T9" fmla="*/ 128 h 140"/>
                <a:gd name="T10" fmla="*/ 30 w 72"/>
                <a:gd name="T11" fmla="*/ 140 h 140"/>
                <a:gd name="T12" fmla="*/ 72 w 72"/>
                <a:gd name="T13" fmla="*/ 98 h 140"/>
                <a:gd name="T14" fmla="*/ 40 w 72"/>
                <a:gd name="T1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40">
                  <a:moveTo>
                    <a:pt x="40" y="56"/>
                  </a:moveTo>
                  <a:cubicBezTo>
                    <a:pt x="41" y="52"/>
                    <a:pt x="42" y="47"/>
                    <a:pt x="42" y="42"/>
                  </a:cubicBezTo>
                  <a:cubicBezTo>
                    <a:pt x="42" y="20"/>
                    <a:pt x="22" y="2"/>
                    <a:pt x="0" y="0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8" y="135"/>
                    <a:pt x="19" y="140"/>
                    <a:pt x="30" y="140"/>
                  </a:cubicBezTo>
                  <a:cubicBezTo>
                    <a:pt x="54" y="140"/>
                    <a:pt x="72" y="121"/>
                    <a:pt x="72" y="98"/>
                  </a:cubicBezTo>
                  <a:cubicBezTo>
                    <a:pt x="72" y="77"/>
                    <a:pt x="60" y="59"/>
                    <a:pt x="40" y="56"/>
                  </a:cubicBezTo>
                  <a:close/>
                </a:path>
              </a:pathLst>
            </a:custGeom>
            <a:solidFill>
              <a:srgbClr val="60FF3F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"/>
            <p:cNvSpPr>
              <a:spLocks/>
            </p:cNvSpPr>
            <p:nvPr userDrawn="1"/>
          </p:nvSpPr>
          <p:spPr bwMode="auto">
            <a:xfrm>
              <a:off x="7256463" y="4804569"/>
              <a:ext cx="454025" cy="892175"/>
            </a:xfrm>
            <a:custGeom>
              <a:avLst/>
              <a:gdLst>
                <a:gd name="T0" fmla="*/ 71 w 72"/>
                <a:gd name="T1" fmla="*/ 0 h 140"/>
                <a:gd name="T2" fmla="*/ 29 w 72"/>
                <a:gd name="T3" fmla="*/ 42 h 140"/>
                <a:gd name="T4" fmla="*/ 32 w 72"/>
                <a:gd name="T5" fmla="*/ 58 h 140"/>
                <a:gd name="T6" fmla="*/ 0 w 72"/>
                <a:gd name="T7" fmla="*/ 98 h 140"/>
                <a:gd name="T8" fmla="*/ 42 w 72"/>
                <a:gd name="T9" fmla="*/ 140 h 140"/>
                <a:gd name="T10" fmla="*/ 72 w 72"/>
                <a:gd name="T11" fmla="*/ 128 h 140"/>
                <a:gd name="T12" fmla="*/ 71 w 72"/>
                <a:gd name="T13" fmla="*/ 0 h 140"/>
                <a:gd name="T14" fmla="*/ 71 w 7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40">
                  <a:moveTo>
                    <a:pt x="71" y="0"/>
                  </a:moveTo>
                  <a:cubicBezTo>
                    <a:pt x="48" y="0"/>
                    <a:pt x="29" y="19"/>
                    <a:pt x="29" y="42"/>
                  </a:cubicBezTo>
                  <a:cubicBezTo>
                    <a:pt x="29" y="48"/>
                    <a:pt x="30" y="53"/>
                    <a:pt x="32" y="58"/>
                  </a:cubicBezTo>
                  <a:cubicBezTo>
                    <a:pt x="16" y="64"/>
                    <a:pt x="0" y="79"/>
                    <a:pt x="0" y="98"/>
                  </a:cubicBezTo>
                  <a:cubicBezTo>
                    <a:pt x="0" y="121"/>
                    <a:pt x="19" y="140"/>
                    <a:pt x="42" y="140"/>
                  </a:cubicBezTo>
                  <a:cubicBezTo>
                    <a:pt x="54" y="140"/>
                    <a:pt x="64" y="135"/>
                    <a:pt x="72" y="12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0" y="0"/>
                    <a:pt x="72" y="0"/>
                    <a:pt x="71" y="0"/>
                  </a:cubicBezTo>
                  <a:close/>
                </a:path>
              </a:pathLst>
            </a:custGeom>
            <a:solidFill>
              <a:srgbClr val="9DFF89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"/>
            <p:cNvSpPr>
              <a:spLocks/>
            </p:cNvSpPr>
            <p:nvPr userDrawn="1"/>
          </p:nvSpPr>
          <p:spPr bwMode="auto">
            <a:xfrm>
              <a:off x="7577138" y="5218907"/>
              <a:ext cx="284163" cy="860425"/>
            </a:xfrm>
            <a:custGeom>
              <a:avLst/>
              <a:gdLst>
                <a:gd name="T0" fmla="*/ 179 w 179"/>
                <a:gd name="T1" fmla="*/ 141 h 542"/>
                <a:gd name="T2" fmla="*/ 171 w 179"/>
                <a:gd name="T3" fmla="*/ 129 h 542"/>
                <a:gd name="T4" fmla="*/ 92 w 179"/>
                <a:gd name="T5" fmla="*/ 197 h 542"/>
                <a:gd name="T6" fmla="*/ 92 w 179"/>
                <a:gd name="T7" fmla="*/ 100 h 542"/>
                <a:gd name="T8" fmla="*/ 163 w 179"/>
                <a:gd name="T9" fmla="*/ 40 h 542"/>
                <a:gd name="T10" fmla="*/ 155 w 179"/>
                <a:gd name="T11" fmla="*/ 28 h 542"/>
                <a:gd name="T12" fmla="*/ 92 w 179"/>
                <a:gd name="T13" fmla="*/ 88 h 542"/>
                <a:gd name="T14" fmla="*/ 92 w 179"/>
                <a:gd name="T15" fmla="*/ 0 h 542"/>
                <a:gd name="T16" fmla="*/ 84 w 179"/>
                <a:gd name="T17" fmla="*/ 0 h 542"/>
                <a:gd name="T18" fmla="*/ 72 w 179"/>
                <a:gd name="T19" fmla="*/ 0 h 542"/>
                <a:gd name="T20" fmla="*/ 72 w 179"/>
                <a:gd name="T21" fmla="*/ 137 h 542"/>
                <a:gd name="T22" fmla="*/ 4 w 179"/>
                <a:gd name="T23" fmla="*/ 56 h 542"/>
                <a:gd name="T24" fmla="*/ 0 w 179"/>
                <a:gd name="T25" fmla="*/ 64 h 542"/>
                <a:gd name="T26" fmla="*/ 72 w 179"/>
                <a:gd name="T27" fmla="*/ 157 h 542"/>
                <a:gd name="T28" fmla="*/ 72 w 179"/>
                <a:gd name="T29" fmla="*/ 542 h 542"/>
                <a:gd name="T30" fmla="*/ 84 w 179"/>
                <a:gd name="T31" fmla="*/ 542 h 542"/>
                <a:gd name="T32" fmla="*/ 92 w 179"/>
                <a:gd name="T33" fmla="*/ 542 h 542"/>
                <a:gd name="T34" fmla="*/ 92 w 179"/>
                <a:gd name="T35" fmla="*/ 209 h 542"/>
                <a:gd name="T36" fmla="*/ 179 w 179"/>
                <a:gd name="T37" fmla="*/ 14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9" h="542">
                  <a:moveTo>
                    <a:pt x="179" y="141"/>
                  </a:moveTo>
                  <a:lnTo>
                    <a:pt x="171" y="129"/>
                  </a:lnTo>
                  <a:lnTo>
                    <a:pt x="92" y="197"/>
                  </a:lnTo>
                  <a:lnTo>
                    <a:pt x="92" y="100"/>
                  </a:lnTo>
                  <a:lnTo>
                    <a:pt x="163" y="40"/>
                  </a:lnTo>
                  <a:lnTo>
                    <a:pt x="155" y="28"/>
                  </a:lnTo>
                  <a:lnTo>
                    <a:pt x="92" y="88"/>
                  </a:lnTo>
                  <a:lnTo>
                    <a:pt x="92" y="0"/>
                  </a:lnTo>
                  <a:lnTo>
                    <a:pt x="84" y="0"/>
                  </a:lnTo>
                  <a:lnTo>
                    <a:pt x="72" y="0"/>
                  </a:lnTo>
                  <a:lnTo>
                    <a:pt x="72" y="137"/>
                  </a:lnTo>
                  <a:lnTo>
                    <a:pt x="4" y="56"/>
                  </a:lnTo>
                  <a:lnTo>
                    <a:pt x="0" y="64"/>
                  </a:lnTo>
                  <a:lnTo>
                    <a:pt x="72" y="157"/>
                  </a:lnTo>
                  <a:lnTo>
                    <a:pt x="72" y="542"/>
                  </a:lnTo>
                  <a:lnTo>
                    <a:pt x="84" y="542"/>
                  </a:lnTo>
                  <a:lnTo>
                    <a:pt x="92" y="542"/>
                  </a:lnTo>
                  <a:lnTo>
                    <a:pt x="92" y="209"/>
                  </a:lnTo>
                  <a:lnTo>
                    <a:pt x="179" y="14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53576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12" decel="5714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0A07-047A-4B18-8799-1D7FD5D06D64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2097-D1DB-4477-9507-79DAD1EF3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2158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0A07-047A-4B18-8799-1D7FD5D06D64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2097-D1DB-4477-9507-79DAD1EF3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152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0A07-047A-4B18-8799-1D7FD5D06D64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2097-D1DB-4477-9507-79DAD1EF3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243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0A07-047A-4B18-8799-1D7FD5D06D64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2097-D1DB-4477-9507-79DAD1EF3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2383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0A07-047A-4B18-8799-1D7FD5D06D64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2097-D1DB-4477-9507-79DAD1EF3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2814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0A07-047A-4B18-8799-1D7FD5D06D64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2097-D1DB-4477-9507-79DAD1EF3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0823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0A07-047A-4B18-8799-1D7FD5D06D64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2097-D1DB-4477-9507-79DAD1EF3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234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0A07-047A-4B18-8799-1D7FD5D06D64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2097-D1DB-4477-9507-79DAD1EF3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5971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0A07-047A-4B18-8799-1D7FD5D06D64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2097-D1DB-4477-9507-79DAD1EF3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139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" name="直接连接符 73"/>
          <p:cNvCxnSpPr/>
          <p:nvPr userDrawn="1"/>
        </p:nvCxnSpPr>
        <p:spPr>
          <a:xfrm>
            <a:off x="2857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 userDrawn="1"/>
        </p:nvCxnSpPr>
        <p:spPr>
          <a:xfrm>
            <a:off x="82867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 userDrawn="1"/>
        </p:nvCxnSpPr>
        <p:spPr>
          <a:xfrm>
            <a:off x="13716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 userDrawn="1"/>
        </p:nvCxnSpPr>
        <p:spPr>
          <a:xfrm>
            <a:off x="19145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 userDrawn="1"/>
        </p:nvCxnSpPr>
        <p:spPr>
          <a:xfrm>
            <a:off x="24574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 userDrawn="1"/>
        </p:nvCxnSpPr>
        <p:spPr>
          <a:xfrm>
            <a:off x="30003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 userDrawn="1"/>
        </p:nvCxnSpPr>
        <p:spPr>
          <a:xfrm>
            <a:off x="3543300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 userDrawn="1"/>
        </p:nvCxnSpPr>
        <p:spPr>
          <a:xfrm>
            <a:off x="40862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 userDrawn="1"/>
        </p:nvCxnSpPr>
        <p:spPr>
          <a:xfrm>
            <a:off x="46291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 userDrawn="1"/>
        </p:nvCxnSpPr>
        <p:spPr>
          <a:xfrm>
            <a:off x="51720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 userDrawn="1"/>
        </p:nvCxnSpPr>
        <p:spPr>
          <a:xfrm>
            <a:off x="57150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 userDrawn="1"/>
        </p:nvCxnSpPr>
        <p:spPr>
          <a:xfrm>
            <a:off x="625792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 userDrawn="1"/>
        </p:nvCxnSpPr>
        <p:spPr>
          <a:xfrm>
            <a:off x="68008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 userDrawn="1"/>
        </p:nvCxnSpPr>
        <p:spPr>
          <a:xfrm>
            <a:off x="73437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 userDrawn="1"/>
        </p:nvCxnSpPr>
        <p:spPr>
          <a:xfrm>
            <a:off x="78867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 userDrawn="1"/>
        </p:nvCxnSpPr>
        <p:spPr>
          <a:xfrm>
            <a:off x="84296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 userDrawn="1"/>
        </p:nvCxnSpPr>
        <p:spPr>
          <a:xfrm>
            <a:off x="8972550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 userDrawn="1"/>
        </p:nvCxnSpPr>
        <p:spPr>
          <a:xfrm>
            <a:off x="95154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 userDrawn="1"/>
        </p:nvCxnSpPr>
        <p:spPr>
          <a:xfrm>
            <a:off x="100584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 userDrawn="1"/>
        </p:nvCxnSpPr>
        <p:spPr>
          <a:xfrm>
            <a:off x="106013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>
          <a:xfrm>
            <a:off x="111442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>
          <a:xfrm>
            <a:off x="1168717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 userDrawn="1"/>
        </p:nvCxnSpPr>
        <p:spPr>
          <a:xfrm>
            <a:off x="122301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 userDrawn="1"/>
        </p:nvCxnSpPr>
        <p:spPr>
          <a:xfrm rot="5400000">
            <a:off x="6205523" y="-6181727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 userDrawn="1"/>
        </p:nvCxnSpPr>
        <p:spPr>
          <a:xfrm rot="5400000">
            <a:off x="6205528" y="-5638799"/>
            <a:ext cx="0" cy="12582513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 userDrawn="1"/>
        </p:nvCxnSpPr>
        <p:spPr>
          <a:xfrm rot="5400000">
            <a:off x="6205528" y="-5095874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 userDrawn="1"/>
        </p:nvCxnSpPr>
        <p:spPr>
          <a:xfrm rot="5400000">
            <a:off x="6205534" y="-4552946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 userDrawn="1"/>
        </p:nvCxnSpPr>
        <p:spPr>
          <a:xfrm rot="5400000">
            <a:off x="6205534" y="-4010021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 userDrawn="1"/>
        </p:nvCxnSpPr>
        <p:spPr>
          <a:xfrm rot="5400000">
            <a:off x="6205534" y="-3467096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 userDrawn="1"/>
        </p:nvCxnSpPr>
        <p:spPr>
          <a:xfrm rot="5400000">
            <a:off x="6205536" y="-2924170"/>
            <a:ext cx="0" cy="12582513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 userDrawn="1"/>
        </p:nvCxnSpPr>
        <p:spPr>
          <a:xfrm rot="5400000">
            <a:off x="6205534" y="-2381244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 userDrawn="1"/>
        </p:nvCxnSpPr>
        <p:spPr>
          <a:xfrm rot="5400000">
            <a:off x="6205538" y="-1838318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 userDrawn="1"/>
        </p:nvCxnSpPr>
        <p:spPr>
          <a:xfrm rot="5400000">
            <a:off x="6205538" y="-1295393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 userDrawn="1"/>
        </p:nvCxnSpPr>
        <p:spPr>
          <a:xfrm rot="5400000">
            <a:off x="6205538" y="-752467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 userDrawn="1"/>
        </p:nvGrpSpPr>
        <p:grpSpPr>
          <a:xfrm>
            <a:off x="-85718" y="6043615"/>
            <a:ext cx="12582517" cy="581026"/>
            <a:chOff x="-85718" y="6043615"/>
            <a:chExt cx="12582517" cy="581026"/>
          </a:xfrm>
        </p:grpSpPr>
        <p:cxnSp>
          <p:nvCxnSpPr>
            <p:cNvPr id="118" name="直接连接符 117"/>
            <p:cNvCxnSpPr/>
            <p:nvPr userDrawn="1"/>
          </p:nvCxnSpPr>
          <p:spPr>
            <a:xfrm flipH="1">
              <a:off x="-85718" y="6081716"/>
              <a:ext cx="12277718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 userDrawn="1"/>
          </p:nvCxnSpPr>
          <p:spPr>
            <a:xfrm rot="5400000">
              <a:off x="6205543" y="333384"/>
              <a:ext cx="0" cy="12582513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文本框 183"/>
            <p:cNvSpPr txBox="1"/>
            <p:nvPr userDrawn="1"/>
          </p:nvSpPr>
          <p:spPr>
            <a:xfrm>
              <a:off x="628650" y="6043615"/>
              <a:ext cx="2762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9" name="文本框 188"/>
            <p:cNvSpPr txBox="1"/>
            <p:nvPr userDrawn="1"/>
          </p:nvSpPr>
          <p:spPr>
            <a:xfrm>
              <a:off x="3319415" y="6043615"/>
              <a:ext cx="2762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4" name="文本框 193"/>
            <p:cNvSpPr txBox="1"/>
            <p:nvPr userDrawn="1"/>
          </p:nvSpPr>
          <p:spPr>
            <a:xfrm>
              <a:off x="5962460" y="6043615"/>
              <a:ext cx="5670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9" name="文本框 198"/>
            <p:cNvSpPr txBox="1"/>
            <p:nvPr userDrawn="1"/>
          </p:nvSpPr>
          <p:spPr>
            <a:xfrm>
              <a:off x="8700945" y="6043615"/>
              <a:ext cx="5478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15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4" name="文本框 203"/>
            <p:cNvSpPr txBox="1"/>
            <p:nvPr userDrawn="1"/>
          </p:nvSpPr>
          <p:spPr>
            <a:xfrm>
              <a:off x="11391711" y="6043615"/>
              <a:ext cx="4383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11819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" name="直接连接符 73"/>
          <p:cNvCxnSpPr/>
          <p:nvPr userDrawn="1"/>
        </p:nvCxnSpPr>
        <p:spPr>
          <a:xfrm>
            <a:off x="2857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 userDrawn="1"/>
        </p:nvCxnSpPr>
        <p:spPr>
          <a:xfrm>
            <a:off x="82867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 userDrawn="1"/>
        </p:nvCxnSpPr>
        <p:spPr>
          <a:xfrm>
            <a:off x="13716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 userDrawn="1"/>
        </p:nvCxnSpPr>
        <p:spPr>
          <a:xfrm>
            <a:off x="19145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 userDrawn="1"/>
        </p:nvCxnSpPr>
        <p:spPr>
          <a:xfrm>
            <a:off x="24574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 userDrawn="1"/>
        </p:nvCxnSpPr>
        <p:spPr>
          <a:xfrm>
            <a:off x="30003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 userDrawn="1"/>
        </p:nvCxnSpPr>
        <p:spPr>
          <a:xfrm>
            <a:off x="3543300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 userDrawn="1"/>
        </p:nvCxnSpPr>
        <p:spPr>
          <a:xfrm>
            <a:off x="40862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 userDrawn="1"/>
        </p:nvCxnSpPr>
        <p:spPr>
          <a:xfrm>
            <a:off x="46291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 userDrawn="1"/>
        </p:nvCxnSpPr>
        <p:spPr>
          <a:xfrm>
            <a:off x="51720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 userDrawn="1"/>
        </p:nvCxnSpPr>
        <p:spPr>
          <a:xfrm>
            <a:off x="57150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 userDrawn="1"/>
        </p:nvCxnSpPr>
        <p:spPr>
          <a:xfrm>
            <a:off x="625792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 userDrawn="1"/>
        </p:nvCxnSpPr>
        <p:spPr>
          <a:xfrm>
            <a:off x="68008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 userDrawn="1"/>
        </p:nvCxnSpPr>
        <p:spPr>
          <a:xfrm>
            <a:off x="73437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 userDrawn="1"/>
        </p:nvCxnSpPr>
        <p:spPr>
          <a:xfrm>
            <a:off x="78867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 userDrawn="1"/>
        </p:nvCxnSpPr>
        <p:spPr>
          <a:xfrm>
            <a:off x="84296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 userDrawn="1"/>
        </p:nvCxnSpPr>
        <p:spPr>
          <a:xfrm>
            <a:off x="8972550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 userDrawn="1"/>
        </p:nvCxnSpPr>
        <p:spPr>
          <a:xfrm>
            <a:off x="95154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 userDrawn="1"/>
        </p:nvCxnSpPr>
        <p:spPr>
          <a:xfrm>
            <a:off x="100584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 userDrawn="1"/>
        </p:nvCxnSpPr>
        <p:spPr>
          <a:xfrm>
            <a:off x="106013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>
          <a:xfrm>
            <a:off x="111442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>
          <a:xfrm>
            <a:off x="1168717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 userDrawn="1"/>
        </p:nvCxnSpPr>
        <p:spPr>
          <a:xfrm>
            <a:off x="122301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 userDrawn="1"/>
        </p:nvCxnSpPr>
        <p:spPr>
          <a:xfrm rot="5400000">
            <a:off x="6205523" y="-6181727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 userDrawn="1"/>
        </p:nvCxnSpPr>
        <p:spPr>
          <a:xfrm rot="5400000">
            <a:off x="6205528" y="-5638799"/>
            <a:ext cx="0" cy="12582513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 userDrawn="1"/>
        </p:nvCxnSpPr>
        <p:spPr>
          <a:xfrm rot="5400000">
            <a:off x="6205528" y="-5095874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 userDrawn="1"/>
        </p:nvCxnSpPr>
        <p:spPr>
          <a:xfrm rot="5400000">
            <a:off x="6205534" y="-4552946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 userDrawn="1"/>
        </p:nvCxnSpPr>
        <p:spPr>
          <a:xfrm rot="5400000">
            <a:off x="6205534" y="-4010021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 userDrawn="1"/>
        </p:nvCxnSpPr>
        <p:spPr>
          <a:xfrm rot="5400000">
            <a:off x="6205534" y="-3467096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 userDrawn="1"/>
        </p:nvCxnSpPr>
        <p:spPr>
          <a:xfrm rot="5400000">
            <a:off x="6205536" y="-2924170"/>
            <a:ext cx="0" cy="12582513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 userDrawn="1"/>
        </p:nvCxnSpPr>
        <p:spPr>
          <a:xfrm rot="5400000">
            <a:off x="6205534" y="-2381244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 userDrawn="1"/>
        </p:nvCxnSpPr>
        <p:spPr>
          <a:xfrm rot="5400000">
            <a:off x="6205538" y="-1838318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 userDrawn="1"/>
        </p:nvCxnSpPr>
        <p:spPr>
          <a:xfrm rot="5400000">
            <a:off x="6205538" y="-1295393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 userDrawn="1"/>
        </p:nvCxnSpPr>
        <p:spPr>
          <a:xfrm rot="5400000">
            <a:off x="6205538" y="-752467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 userDrawn="1"/>
        </p:nvCxnSpPr>
        <p:spPr>
          <a:xfrm flipH="1">
            <a:off x="-85718" y="6081716"/>
            <a:ext cx="12277718" cy="0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 userDrawn="1"/>
        </p:nvCxnSpPr>
        <p:spPr>
          <a:xfrm rot="5400000">
            <a:off x="6205543" y="333384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 userDrawn="1"/>
        </p:nvSpPr>
        <p:spPr>
          <a:xfrm>
            <a:off x="0" y="-28575"/>
            <a:ext cx="12192000" cy="68865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24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" name="直接连接符 73"/>
          <p:cNvCxnSpPr/>
          <p:nvPr userDrawn="1"/>
        </p:nvCxnSpPr>
        <p:spPr>
          <a:xfrm>
            <a:off x="2857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 userDrawn="1"/>
        </p:nvCxnSpPr>
        <p:spPr>
          <a:xfrm>
            <a:off x="82867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 userDrawn="1"/>
        </p:nvCxnSpPr>
        <p:spPr>
          <a:xfrm>
            <a:off x="13716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 userDrawn="1"/>
        </p:nvCxnSpPr>
        <p:spPr>
          <a:xfrm>
            <a:off x="19145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 userDrawn="1"/>
        </p:nvCxnSpPr>
        <p:spPr>
          <a:xfrm>
            <a:off x="24574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 userDrawn="1"/>
        </p:nvCxnSpPr>
        <p:spPr>
          <a:xfrm>
            <a:off x="30003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 userDrawn="1"/>
        </p:nvCxnSpPr>
        <p:spPr>
          <a:xfrm>
            <a:off x="3543300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 userDrawn="1"/>
        </p:nvCxnSpPr>
        <p:spPr>
          <a:xfrm>
            <a:off x="40862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 userDrawn="1"/>
        </p:nvCxnSpPr>
        <p:spPr>
          <a:xfrm>
            <a:off x="46291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 userDrawn="1"/>
        </p:nvCxnSpPr>
        <p:spPr>
          <a:xfrm>
            <a:off x="51720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 userDrawn="1"/>
        </p:nvCxnSpPr>
        <p:spPr>
          <a:xfrm>
            <a:off x="57150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 userDrawn="1"/>
        </p:nvCxnSpPr>
        <p:spPr>
          <a:xfrm>
            <a:off x="625792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 userDrawn="1"/>
        </p:nvCxnSpPr>
        <p:spPr>
          <a:xfrm>
            <a:off x="68008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 userDrawn="1"/>
        </p:nvCxnSpPr>
        <p:spPr>
          <a:xfrm>
            <a:off x="73437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 userDrawn="1"/>
        </p:nvCxnSpPr>
        <p:spPr>
          <a:xfrm>
            <a:off x="78867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 userDrawn="1"/>
        </p:nvCxnSpPr>
        <p:spPr>
          <a:xfrm>
            <a:off x="84296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 userDrawn="1"/>
        </p:nvCxnSpPr>
        <p:spPr>
          <a:xfrm>
            <a:off x="8972550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 userDrawn="1"/>
        </p:nvCxnSpPr>
        <p:spPr>
          <a:xfrm>
            <a:off x="95154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 userDrawn="1"/>
        </p:nvCxnSpPr>
        <p:spPr>
          <a:xfrm>
            <a:off x="100584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 userDrawn="1"/>
        </p:nvCxnSpPr>
        <p:spPr>
          <a:xfrm>
            <a:off x="106013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>
          <a:xfrm>
            <a:off x="111442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>
          <a:xfrm>
            <a:off x="1168717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 userDrawn="1"/>
        </p:nvCxnSpPr>
        <p:spPr>
          <a:xfrm>
            <a:off x="122301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 userDrawn="1"/>
        </p:nvCxnSpPr>
        <p:spPr>
          <a:xfrm rot="5400000">
            <a:off x="6205523" y="-6181727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 userDrawn="1"/>
        </p:nvCxnSpPr>
        <p:spPr>
          <a:xfrm rot="5400000">
            <a:off x="6205528" y="-5638799"/>
            <a:ext cx="0" cy="12582513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 userDrawn="1"/>
        </p:nvCxnSpPr>
        <p:spPr>
          <a:xfrm rot="5400000">
            <a:off x="6205528" y="-5095874"/>
            <a:ext cx="0" cy="12582513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 userDrawn="1"/>
        </p:nvCxnSpPr>
        <p:spPr>
          <a:xfrm rot="5400000">
            <a:off x="6205534" y="-4552946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 userDrawn="1"/>
        </p:nvCxnSpPr>
        <p:spPr>
          <a:xfrm rot="5400000">
            <a:off x="6205534" y="-4010021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 userDrawn="1"/>
        </p:nvCxnSpPr>
        <p:spPr>
          <a:xfrm rot="5400000">
            <a:off x="6205534" y="-3467096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 userDrawn="1"/>
        </p:nvCxnSpPr>
        <p:spPr>
          <a:xfrm rot="5400000">
            <a:off x="6205536" y="-2924170"/>
            <a:ext cx="0" cy="12582513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 userDrawn="1"/>
        </p:nvCxnSpPr>
        <p:spPr>
          <a:xfrm rot="5400000">
            <a:off x="6205534" y="-2381244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 userDrawn="1"/>
        </p:nvCxnSpPr>
        <p:spPr>
          <a:xfrm rot="5400000">
            <a:off x="6205538" y="-1838318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 userDrawn="1"/>
        </p:nvCxnSpPr>
        <p:spPr>
          <a:xfrm rot="5400000">
            <a:off x="6205538" y="-1295393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 userDrawn="1"/>
        </p:nvCxnSpPr>
        <p:spPr>
          <a:xfrm rot="5400000">
            <a:off x="6205538" y="-752467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 userDrawn="1"/>
        </p:nvCxnSpPr>
        <p:spPr>
          <a:xfrm flipH="1">
            <a:off x="-85718" y="6081716"/>
            <a:ext cx="12277718" cy="0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 userDrawn="1"/>
        </p:nvCxnSpPr>
        <p:spPr>
          <a:xfrm rot="5400000">
            <a:off x="6205543" y="333384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9" name="组合 128"/>
          <p:cNvGrpSpPr/>
          <p:nvPr userDrawn="1"/>
        </p:nvGrpSpPr>
        <p:grpSpPr>
          <a:xfrm>
            <a:off x="10939412" y="4991953"/>
            <a:ext cx="1082331" cy="1405778"/>
            <a:chOff x="9109075" y="2519363"/>
            <a:chExt cx="2746376" cy="3567112"/>
          </a:xfrm>
        </p:grpSpPr>
        <p:sp>
          <p:nvSpPr>
            <p:cNvPr id="130" name="Rectangle 5"/>
            <p:cNvSpPr>
              <a:spLocks noChangeArrowheads="1"/>
            </p:cNvSpPr>
            <p:nvPr/>
          </p:nvSpPr>
          <p:spPr bwMode="auto">
            <a:xfrm>
              <a:off x="9109075" y="4568825"/>
              <a:ext cx="676275" cy="1511300"/>
            </a:xfrm>
            <a:prstGeom prst="rect">
              <a:avLst/>
            </a:prstGeom>
            <a:solidFill>
              <a:srgbClr val="597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6"/>
            <p:cNvSpPr>
              <a:spLocks noChangeArrowheads="1"/>
            </p:cNvSpPr>
            <p:nvPr/>
          </p:nvSpPr>
          <p:spPr bwMode="auto">
            <a:xfrm>
              <a:off x="9185275" y="4741863"/>
              <a:ext cx="522288" cy="112712"/>
            </a:xfrm>
            <a:prstGeom prst="rect">
              <a:avLst/>
            </a:prstGeom>
            <a:solidFill>
              <a:srgbClr val="F4F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7"/>
            <p:cNvSpPr>
              <a:spLocks noChangeArrowheads="1"/>
            </p:cNvSpPr>
            <p:nvPr/>
          </p:nvSpPr>
          <p:spPr bwMode="auto">
            <a:xfrm>
              <a:off x="9185275" y="4924425"/>
              <a:ext cx="522288" cy="112712"/>
            </a:xfrm>
            <a:prstGeom prst="rect">
              <a:avLst/>
            </a:prstGeom>
            <a:solidFill>
              <a:srgbClr val="F6EA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8"/>
            <p:cNvSpPr>
              <a:spLocks noChangeArrowheads="1"/>
            </p:cNvSpPr>
            <p:nvPr/>
          </p:nvSpPr>
          <p:spPr bwMode="auto">
            <a:xfrm>
              <a:off x="9185275" y="5108575"/>
              <a:ext cx="522288" cy="112712"/>
            </a:xfrm>
            <a:prstGeom prst="rect">
              <a:avLst/>
            </a:prstGeom>
            <a:solidFill>
              <a:srgbClr val="F6EA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9"/>
            <p:cNvSpPr>
              <a:spLocks noChangeArrowheads="1"/>
            </p:cNvSpPr>
            <p:nvPr/>
          </p:nvSpPr>
          <p:spPr bwMode="auto">
            <a:xfrm>
              <a:off x="9185275" y="5292725"/>
              <a:ext cx="522288" cy="112712"/>
            </a:xfrm>
            <a:prstGeom prst="rect">
              <a:avLst/>
            </a:prstGeom>
            <a:solidFill>
              <a:srgbClr val="F4F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10"/>
            <p:cNvSpPr>
              <a:spLocks noChangeArrowheads="1"/>
            </p:cNvSpPr>
            <p:nvPr/>
          </p:nvSpPr>
          <p:spPr bwMode="auto">
            <a:xfrm>
              <a:off x="9185275" y="5475288"/>
              <a:ext cx="522288" cy="112712"/>
            </a:xfrm>
            <a:prstGeom prst="rect">
              <a:avLst/>
            </a:prstGeom>
            <a:solidFill>
              <a:srgbClr val="F6EA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1"/>
            <p:cNvSpPr>
              <a:spLocks noChangeArrowheads="1"/>
            </p:cNvSpPr>
            <p:nvPr/>
          </p:nvSpPr>
          <p:spPr bwMode="auto">
            <a:xfrm>
              <a:off x="9185275" y="5659438"/>
              <a:ext cx="522288" cy="112712"/>
            </a:xfrm>
            <a:prstGeom prst="rect">
              <a:avLst/>
            </a:prstGeom>
            <a:solidFill>
              <a:srgbClr val="F4F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2"/>
            <p:cNvSpPr>
              <a:spLocks noChangeArrowheads="1"/>
            </p:cNvSpPr>
            <p:nvPr/>
          </p:nvSpPr>
          <p:spPr bwMode="auto">
            <a:xfrm>
              <a:off x="9185275" y="5843588"/>
              <a:ext cx="522288" cy="112712"/>
            </a:xfrm>
            <a:prstGeom prst="rect">
              <a:avLst/>
            </a:prstGeom>
            <a:solidFill>
              <a:srgbClr val="F4F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"/>
            <p:cNvSpPr>
              <a:spLocks noEditPoints="1"/>
            </p:cNvSpPr>
            <p:nvPr/>
          </p:nvSpPr>
          <p:spPr bwMode="auto">
            <a:xfrm>
              <a:off x="10502900" y="2519363"/>
              <a:ext cx="1109663" cy="2411412"/>
            </a:xfrm>
            <a:custGeom>
              <a:avLst/>
              <a:gdLst>
                <a:gd name="T0" fmla="*/ 141 w 187"/>
                <a:gd name="T1" fmla="*/ 302 h 407"/>
                <a:gd name="T2" fmla="*/ 148 w 187"/>
                <a:gd name="T3" fmla="*/ 294 h 407"/>
                <a:gd name="T4" fmla="*/ 140 w 187"/>
                <a:gd name="T5" fmla="*/ 286 h 407"/>
                <a:gd name="T6" fmla="*/ 137 w 187"/>
                <a:gd name="T7" fmla="*/ 286 h 407"/>
                <a:gd name="T8" fmla="*/ 114 w 187"/>
                <a:gd name="T9" fmla="*/ 176 h 407"/>
                <a:gd name="T10" fmla="*/ 115 w 187"/>
                <a:gd name="T11" fmla="*/ 176 h 407"/>
                <a:gd name="T12" fmla="*/ 119 w 187"/>
                <a:gd name="T13" fmla="*/ 171 h 407"/>
                <a:gd name="T14" fmla="*/ 115 w 187"/>
                <a:gd name="T15" fmla="*/ 167 h 407"/>
                <a:gd name="T16" fmla="*/ 113 w 187"/>
                <a:gd name="T17" fmla="*/ 167 h 407"/>
                <a:gd name="T18" fmla="*/ 98 w 187"/>
                <a:gd name="T19" fmla="*/ 62 h 407"/>
                <a:gd name="T20" fmla="*/ 98 w 187"/>
                <a:gd name="T21" fmla="*/ 29 h 407"/>
                <a:gd name="T22" fmla="*/ 104 w 187"/>
                <a:gd name="T23" fmla="*/ 24 h 407"/>
                <a:gd name="T24" fmla="*/ 98 w 187"/>
                <a:gd name="T25" fmla="*/ 20 h 407"/>
                <a:gd name="T26" fmla="*/ 98 w 187"/>
                <a:gd name="T27" fmla="*/ 6 h 407"/>
                <a:gd name="T28" fmla="*/ 93 w 187"/>
                <a:gd name="T29" fmla="*/ 0 h 407"/>
                <a:gd name="T30" fmla="*/ 89 w 187"/>
                <a:gd name="T31" fmla="*/ 6 h 407"/>
                <a:gd name="T32" fmla="*/ 89 w 187"/>
                <a:gd name="T33" fmla="*/ 20 h 407"/>
                <a:gd name="T34" fmla="*/ 82 w 187"/>
                <a:gd name="T35" fmla="*/ 24 h 407"/>
                <a:gd name="T36" fmla="*/ 89 w 187"/>
                <a:gd name="T37" fmla="*/ 29 h 407"/>
                <a:gd name="T38" fmla="*/ 88 w 187"/>
                <a:gd name="T39" fmla="*/ 64 h 407"/>
                <a:gd name="T40" fmla="*/ 74 w 187"/>
                <a:gd name="T41" fmla="*/ 167 h 407"/>
                <a:gd name="T42" fmla="*/ 72 w 187"/>
                <a:gd name="T43" fmla="*/ 167 h 407"/>
                <a:gd name="T44" fmla="*/ 67 w 187"/>
                <a:gd name="T45" fmla="*/ 171 h 407"/>
                <a:gd name="T46" fmla="*/ 72 w 187"/>
                <a:gd name="T47" fmla="*/ 176 h 407"/>
                <a:gd name="T48" fmla="*/ 72 w 187"/>
                <a:gd name="T49" fmla="*/ 176 h 407"/>
                <a:gd name="T50" fmla="*/ 49 w 187"/>
                <a:gd name="T51" fmla="*/ 286 h 407"/>
                <a:gd name="T52" fmla="*/ 47 w 187"/>
                <a:gd name="T53" fmla="*/ 286 h 407"/>
                <a:gd name="T54" fmla="*/ 39 w 187"/>
                <a:gd name="T55" fmla="*/ 294 h 407"/>
                <a:gd name="T56" fmla="*/ 45 w 187"/>
                <a:gd name="T57" fmla="*/ 301 h 407"/>
                <a:gd name="T58" fmla="*/ 0 w 187"/>
                <a:gd name="T59" fmla="*/ 407 h 407"/>
                <a:gd name="T60" fmla="*/ 50 w 187"/>
                <a:gd name="T61" fmla="*/ 407 h 407"/>
                <a:gd name="T62" fmla="*/ 93 w 187"/>
                <a:gd name="T63" fmla="*/ 364 h 407"/>
                <a:gd name="T64" fmla="*/ 137 w 187"/>
                <a:gd name="T65" fmla="*/ 407 h 407"/>
                <a:gd name="T66" fmla="*/ 187 w 187"/>
                <a:gd name="T67" fmla="*/ 407 h 407"/>
                <a:gd name="T68" fmla="*/ 141 w 187"/>
                <a:gd name="T69" fmla="*/ 302 h 407"/>
                <a:gd name="T70" fmla="*/ 114 w 187"/>
                <a:gd name="T71" fmla="*/ 284 h 407"/>
                <a:gd name="T72" fmla="*/ 93 w 187"/>
                <a:gd name="T73" fmla="*/ 280 h 407"/>
                <a:gd name="T74" fmla="*/ 73 w 187"/>
                <a:gd name="T75" fmla="*/ 284 h 407"/>
                <a:gd name="T76" fmla="*/ 70 w 187"/>
                <a:gd name="T77" fmla="*/ 284 h 407"/>
                <a:gd name="T78" fmla="*/ 93 w 187"/>
                <a:gd name="T79" fmla="*/ 184 h 407"/>
                <a:gd name="T80" fmla="*/ 117 w 187"/>
                <a:gd name="T81" fmla="*/ 284 h 407"/>
                <a:gd name="T82" fmla="*/ 114 w 187"/>
                <a:gd name="T83" fmla="*/ 284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7" h="407">
                  <a:moveTo>
                    <a:pt x="141" y="302"/>
                  </a:moveTo>
                  <a:cubicBezTo>
                    <a:pt x="145" y="301"/>
                    <a:pt x="148" y="298"/>
                    <a:pt x="148" y="294"/>
                  </a:cubicBezTo>
                  <a:cubicBezTo>
                    <a:pt x="148" y="289"/>
                    <a:pt x="144" y="286"/>
                    <a:pt x="140" y="286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29" y="256"/>
                    <a:pt x="122" y="220"/>
                    <a:pt x="114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7" y="176"/>
                    <a:pt x="119" y="174"/>
                    <a:pt x="119" y="171"/>
                  </a:cubicBezTo>
                  <a:cubicBezTo>
                    <a:pt x="119" y="169"/>
                    <a:pt x="117" y="167"/>
                    <a:pt x="115" y="167"/>
                  </a:cubicBezTo>
                  <a:cubicBezTo>
                    <a:pt x="113" y="167"/>
                    <a:pt x="113" y="167"/>
                    <a:pt x="113" y="167"/>
                  </a:cubicBezTo>
                  <a:cubicBezTo>
                    <a:pt x="108" y="135"/>
                    <a:pt x="103" y="106"/>
                    <a:pt x="98" y="62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1" y="29"/>
                    <a:pt x="104" y="27"/>
                    <a:pt x="104" y="24"/>
                  </a:cubicBezTo>
                  <a:cubicBezTo>
                    <a:pt x="104" y="22"/>
                    <a:pt x="101" y="20"/>
                    <a:pt x="98" y="20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3"/>
                    <a:pt x="97" y="0"/>
                    <a:pt x="93" y="0"/>
                  </a:cubicBezTo>
                  <a:cubicBezTo>
                    <a:pt x="90" y="0"/>
                    <a:pt x="89" y="3"/>
                    <a:pt x="89" y="6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5" y="20"/>
                    <a:pt x="82" y="22"/>
                    <a:pt x="82" y="24"/>
                  </a:cubicBezTo>
                  <a:cubicBezTo>
                    <a:pt x="82" y="27"/>
                    <a:pt x="85" y="29"/>
                    <a:pt x="89" y="29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4" y="107"/>
                    <a:pt x="79" y="135"/>
                    <a:pt x="74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69" y="167"/>
                    <a:pt x="67" y="169"/>
                    <a:pt x="67" y="171"/>
                  </a:cubicBezTo>
                  <a:cubicBezTo>
                    <a:pt x="67" y="174"/>
                    <a:pt x="69" y="176"/>
                    <a:pt x="72" y="176"/>
                  </a:cubicBezTo>
                  <a:cubicBezTo>
                    <a:pt x="72" y="176"/>
                    <a:pt x="72" y="176"/>
                    <a:pt x="72" y="176"/>
                  </a:cubicBezTo>
                  <a:cubicBezTo>
                    <a:pt x="65" y="220"/>
                    <a:pt x="57" y="256"/>
                    <a:pt x="49" y="286"/>
                  </a:cubicBezTo>
                  <a:cubicBezTo>
                    <a:pt x="47" y="286"/>
                    <a:pt x="47" y="286"/>
                    <a:pt x="47" y="286"/>
                  </a:cubicBezTo>
                  <a:cubicBezTo>
                    <a:pt x="42" y="286"/>
                    <a:pt x="39" y="289"/>
                    <a:pt x="39" y="294"/>
                  </a:cubicBezTo>
                  <a:cubicBezTo>
                    <a:pt x="39" y="298"/>
                    <a:pt x="42" y="301"/>
                    <a:pt x="45" y="301"/>
                  </a:cubicBezTo>
                  <a:cubicBezTo>
                    <a:pt x="21" y="389"/>
                    <a:pt x="0" y="407"/>
                    <a:pt x="0" y="407"/>
                  </a:cubicBezTo>
                  <a:cubicBezTo>
                    <a:pt x="50" y="407"/>
                    <a:pt x="50" y="407"/>
                    <a:pt x="50" y="407"/>
                  </a:cubicBezTo>
                  <a:cubicBezTo>
                    <a:pt x="50" y="384"/>
                    <a:pt x="70" y="364"/>
                    <a:pt x="93" y="364"/>
                  </a:cubicBezTo>
                  <a:cubicBezTo>
                    <a:pt x="117" y="364"/>
                    <a:pt x="137" y="384"/>
                    <a:pt x="137" y="407"/>
                  </a:cubicBezTo>
                  <a:cubicBezTo>
                    <a:pt x="187" y="407"/>
                    <a:pt x="187" y="407"/>
                    <a:pt x="187" y="407"/>
                  </a:cubicBezTo>
                  <a:cubicBezTo>
                    <a:pt x="187" y="407"/>
                    <a:pt x="166" y="389"/>
                    <a:pt x="141" y="302"/>
                  </a:cubicBezTo>
                  <a:close/>
                  <a:moveTo>
                    <a:pt x="114" y="284"/>
                  </a:moveTo>
                  <a:cubicBezTo>
                    <a:pt x="108" y="282"/>
                    <a:pt x="101" y="280"/>
                    <a:pt x="93" y="280"/>
                  </a:cubicBezTo>
                  <a:cubicBezTo>
                    <a:pt x="86" y="280"/>
                    <a:pt x="79" y="282"/>
                    <a:pt x="73" y="284"/>
                  </a:cubicBezTo>
                  <a:cubicBezTo>
                    <a:pt x="70" y="284"/>
                    <a:pt x="70" y="284"/>
                    <a:pt x="70" y="284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117" y="284"/>
                    <a:pt x="117" y="284"/>
                    <a:pt x="117" y="284"/>
                  </a:cubicBezTo>
                  <a:lnTo>
                    <a:pt x="114" y="28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4"/>
            <p:cNvSpPr>
              <a:spLocks noChangeArrowheads="1"/>
            </p:cNvSpPr>
            <p:nvPr/>
          </p:nvSpPr>
          <p:spPr bwMode="auto">
            <a:xfrm>
              <a:off x="10936288" y="4937125"/>
              <a:ext cx="919163" cy="1143000"/>
            </a:xfrm>
            <a:prstGeom prst="rect">
              <a:avLst/>
            </a:prstGeom>
            <a:solidFill>
              <a:srgbClr val="597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15"/>
            <p:cNvSpPr>
              <a:spLocks noChangeArrowheads="1"/>
            </p:cNvSpPr>
            <p:nvPr/>
          </p:nvSpPr>
          <p:spPr bwMode="auto">
            <a:xfrm>
              <a:off x="11014075" y="5008563"/>
              <a:ext cx="758825" cy="69850"/>
            </a:xfrm>
            <a:prstGeom prst="rect">
              <a:avLst/>
            </a:prstGeom>
            <a:solidFill>
              <a:srgbClr val="83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6"/>
            <p:cNvSpPr>
              <a:spLocks noChangeArrowheads="1"/>
            </p:cNvSpPr>
            <p:nvPr/>
          </p:nvSpPr>
          <p:spPr bwMode="auto">
            <a:xfrm>
              <a:off x="11014075" y="5126038"/>
              <a:ext cx="758825" cy="71437"/>
            </a:xfrm>
            <a:prstGeom prst="rect">
              <a:avLst/>
            </a:prstGeom>
            <a:solidFill>
              <a:srgbClr val="83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17"/>
            <p:cNvSpPr>
              <a:spLocks noChangeArrowheads="1"/>
            </p:cNvSpPr>
            <p:nvPr/>
          </p:nvSpPr>
          <p:spPr bwMode="auto">
            <a:xfrm>
              <a:off x="11014075" y="5238750"/>
              <a:ext cx="758825" cy="71437"/>
            </a:xfrm>
            <a:prstGeom prst="rect">
              <a:avLst/>
            </a:prstGeom>
            <a:solidFill>
              <a:srgbClr val="83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18"/>
            <p:cNvSpPr>
              <a:spLocks noChangeArrowheads="1"/>
            </p:cNvSpPr>
            <p:nvPr/>
          </p:nvSpPr>
          <p:spPr bwMode="auto">
            <a:xfrm>
              <a:off x="11014075" y="5357813"/>
              <a:ext cx="758825" cy="71437"/>
            </a:xfrm>
            <a:prstGeom prst="rect">
              <a:avLst/>
            </a:prstGeom>
            <a:solidFill>
              <a:srgbClr val="83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19"/>
            <p:cNvSpPr>
              <a:spLocks noChangeArrowheads="1"/>
            </p:cNvSpPr>
            <p:nvPr/>
          </p:nvSpPr>
          <p:spPr bwMode="auto">
            <a:xfrm>
              <a:off x="11014075" y="5470525"/>
              <a:ext cx="758825" cy="69850"/>
            </a:xfrm>
            <a:prstGeom prst="rect">
              <a:avLst/>
            </a:prstGeom>
            <a:solidFill>
              <a:srgbClr val="83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20"/>
            <p:cNvSpPr>
              <a:spLocks noChangeArrowheads="1"/>
            </p:cNvSpPr>
            <p:nvPr/>
          </p:nvSpPr>
          <p:spPr bwMode="auto">
            <a:xfrm>
              <a:off x="11014075" y="5588000"/>
              <a:ext cx="758825" cy="71437"/>
            </a:xfrm>
            <a:prstGeom prst="rect">
              <a:avLst/>
            </a:prstGeom>
            <a:solidFill>
              <a:srgbClr val="83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Rectangle 21"/>
            <p:cNvSpPr>
              <a:spLocks noChangeArrowheads="1"/>
            </p:cNvSpPr>
            <p:nvPr/>
          </p:nvSpPr>
          <p:spPr bwMode="auto">
            <a:xfrm>
              <a:off x="11014075" y="5700713"/>
              <a:ext cx="758825" cy="71437"/>
            </a:xfrm>
            <a:prstGeom prst="rect">
              <a:avLst/>
            </a:prstGeom>
            <a:solidFill>
              <a:srgbClr val="83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22"/>
            <p:cNvSpPr>
              <a:spLocks noChangeArrowheads="1"/>
            </p:cNvSpPr>
            <p:nvPr/>
          </p:nvSpPr>
          <p:spPr bwMode="auto">
            <a:xfrm>
              <a:off x="11014075" y="5819775"/>
              <a:ext cx="758825" cy="71437"/>
            </a:xfrm>
            <a:prstGeom prst="rect">
              <a:avLst/>
            </a:prstGeom>
            <a:solidFill>
              <a:srgbClr val="83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Rectangle 23"/>
            <p:cNvSpPr>
              <a:spLocks noChangeArrowheads="1"/>
            </p:cNvSpPr>
            <p:nvPr/>
          </p:nvSpPr>
          <p:spPr bwMode="auto">
            <a:xfrm>
              <a:off x="11014075" y="5932488"/>
              <a:ext cx="758825" cy="76200"/>
            </a:xfrm>
            <a:prstGeom prst="rect">
              <a:avLst/>
            </a:prstGeom>
            <a:solidFill>
              <a:srgbClr val="83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24"/>
            <p:cNvSpPr>
              <a:spLocks noChangeArrowheads="1"/>
            </p:cNvSpPr>
            <p:nvPr/>
          </p:nvSpPr>
          <p:spPr bwMode="auto">
            <a:xfrm>
              <a:off x="11083925" y="4835525"/>
              <a:ext cx="654050" cy="112712"/>
            </a:xfrm>
            <a:prstGeom prst="rect">
              <a:avLst/>
            </a:prstGeom>
            <a:solidFill>
              <a:srgbClr val="597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25"/>
            <p:cNvSpPr>
              <a:spLocks noChangeArrowheads="1"/>
            </p:cNvSpPr>
            <p:nvPr/>
          </p:nvSpPr>
          <p:spPr bwMode="auto">
            <a:xfrm>
              <a:off x="11172825" y="4895850"/>
              <a:ext cx="481013" cy="47625"/>
            </a:xfrm>
            <a:prstGeom prst="rect">
              <a:avLst/>
            </a:prstGeom>
            <a:solidFill>
              <a:srgbClr val="83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6"/>
            <p:cNvSpPr>
              <a:spLocks/>
            </p:cNvSpPr>
            <p:nvPr/>
          </p:nvSpPr>
          <p:spPr bwMode="auto">
            <a:xfrm>
              <a:off x="11161713" y="5008563"/>
              <a:ext cx="123825" cy="69850"/>
            </a:xfrm>
            <a:custGeom>
              <a:avLst/>
              <a:gdLst>
                <a:gd name="T0" fmla="*/ 78 w 78"/>
                <a:gd name="T1" fmla="*/ 0 h 44"/>
                <a:gd name="T2" fmla="*/ 49 w 78"/>
                <a:gd name="T3" fmla="*/ 0 h 44"/>
                <a:gd name="T4" fmla="*/ 0 w 78"/>
                <a:gd name="T5" fmla="*/ 44 h 44"/>
                <a:gd name="T6" fmla="*/ 30 w 78"/>
                <a:gd name="T7" fmla="*/ 44 h 44"/>
                <a:gd name="T8" fmla="*/ 78 w 7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4">
                  <a:moveTo>
                    <a:pt x="78" y="0"/>
                  </a:moveTo>
                  <a:lnTo>
                    <a:pt x="49" y="0"/>
                  </a:lnTo>
                  <a:lnTo>
                    <a:pt x="0" y="44"/>
                  </a:lnTo>
                  <a:lnTo>
                    <a:pt x="30" y="44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7"/>
            <p:cNvSpPr>
              <a:spLocks/>
            </p:cNvSpPr>
            <p:nvPr/>
          </p:nvSpPr>
          <p:spPr bwMode="auto">
            <a:xfrm>
              <a:off x="11263313" y="5008563"/>
              <a:ext cx="130175" cy="69850"/>
            </a:xfrm>
            <a:custGeom>
              <a:avLst/>
              <a:gdLst>
                <a:gd name="T0" fmla="*/ 48 w 82"/>
                <a:gd name="T1" fmla="*/ 0 h 44"/>
                <a:gd name="T2" fmla="*/ 0 w 82"/>
                <a:gd name="T3" fmla="*/ 44 h 44"/>
                <a:gd name="T4" fmla="*/ 33 w 82"/>
                <a:gd name="T5" fmla="*/ 44 h 44"/>
                <a:gd name="T6" fmla="*/ 82 w 82"/>
                <a:gd name="T7" fmla="*/ 0 h 44"/>
                <a:gd name="T8" fmla="*/ 48 w 8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4">
                  <a:moveTo>
                    <a:pt x="48" y="0"/>
                  </a:moveTo>
                  <a:lnTo>
                    <a:pt x="0" y="44"/>
                  </a:lnTo>
                  <a:lnTo>
                    <a:pt x="33" y="44"/>
                  </a:lnTo>
                  <a:lnTo>
                    <a:pt x="8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8"/>
            <p:cNvSpPr>
              <a:spLocks/>
            </p:cNvSpPr>
            <p:nvPr/>
          </p:nvSpPr>
          <p:spPr bwMode="auto">
            <a:xfrm>
              <a:off x="11445875" y="5126038"/>
              <a:ext cx="125413" cy="71437"/>
            </a:xfrm>
            <a:custGeom>
              <a:avLst/>
              <a:gdLst>
                <a:gd name="T0" fmla="*/ 79 w 79"/>
                <a:gd name="T1" fmla="*/ 0 h 45"/>
                <a:gd name="T2" fmla="*/ 45 w 79"/>
                <a:gd name="T3" fmla="*/ 0 h 45"/>
                <a:gd name="T4" fmla="*/ 0 w 79"/>
                <a:gd name="T5" fmla="*/ 45 h 45"/>
                <a:gd name="T6" fmla="*/ 30 w 79"/>
                <a:gd name="T7" fmla="*/ 45 h 45"/>
                <a:gd name="T8" fmla="*/ 79 w 7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5">
                  <a:moveTo>
                    <a:pt x="79" y="0"/>
                  </a:moveTo>
                  <a:lnTo>
                    <a:pt x="45" y="0"/>
                  </a:lnTo>
                  <a:lnTo>
                    <a:pt x="0" y="45"/>
                  </a:lnTo>
                  <a:lnTo>
                    <a:pt x="30" y="4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9"/>
            <p:cNvSpPr>
              <a:spLocks/>
            </p:cNvSpPr>
            <p:nvPr/>
          </p:nvSpPr>
          <p:spPr bwMode="auto">
            <a:xfrm>
              <a:off x="11547475" y="5126038"/>
              <a:ext cx="130175" cy="71437"/>
            </a:xfrm>
            <a:custGeom>
              <a:avLst/>
              <a:gdLst>
                <a:gd name="T0" fmla="*/ 49 w 82"/>
                <a:gd name="T1" fmla="*/ 0 h 45"/>
                <a:gd name="T2" fmla="*/ 0 w 82"/>
                <a:gd name="T3" fmla="*/ 45 h 45"/>
                <a:gd name="T4" fmla="*/ 34 w 82"/>
                <a:gd name="T5" fmla="*/ 45 h 45"/>
                <a:gd name="T6" fmla="*/ 82 w 82"/>
                <a:gd name="T7" fmla="*/ 0 h 45"/>
                <a:gd name="T8" fmla="*/ 49 w 8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5">
                  <a:moveTo>
                    <a:pt x="49" y="0"/>
                  </a:moveTo>
                  <a:lnTo>
                    <a:pt x="0" y="45"/>
                  </a:lnTo>
                  <a:lnTo>
                    <a:pt x="34" y="45"/>
                  </a:lnTo>
                  <a:lnTo>
                    <a:pt x="82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0"/>
            <p:cNvSpPr>
              <a:spLocks/>
            </p:cNvSpPr>
            <p:nvPr/>
          </p:nvSpPr>
          <p:spPr bwMode="auto">
            <a:xfrm>
              <a:off x="11274425" y="5238750"/>
              <a:ext cx="130175" cy="71437"/>
            </a:xfrm>
            <a:custGeom>
              <a:avLst/>
              <a:gdLst>
                <a:gd name="T0" fmla="*/ 49 w 82"/>
                <a:gd name="T1" fmla="*/ 0 h 45"/>
                <a:gd name="T2" fmla="*/ 0 w 82"/>
                <a:gd name="T3" fmla="*/ 45 h 45"/>
                <a:gd name="T4" fmla="*/ 34 w 82"/>
                <a:gd name="T5" fmla="*/ 45 h 45"/>
                <a:gd name="T6" fmla="*/ 82 w 82"/>
                <a:gd name="T7" fmla="*/ 0 h 45"/>
                <a:gd name="T8" fmla="*/ 49 w 8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5">
                  <a:moveTo>
                    <a:pt x="49" y="0"/>
                  </a:moveTo>
                  <a:lnTo>
                    <a:pt x="0" y="45"/>
                  </a:lnTo>
                  <a:lnTo>
                    <a:pt x="34" y="45"/>
                  </a:lnTo>
                  <a:lnTo>
                    <a:pt x="82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1"/>
            <p:cNvSpPr>
              <a:spLocks/>
            </p:cNvSpPr>
            <p:nvPr/>
          </p:nvSpPr>
          <p:spPr bwMode="auto">
            <a:xfrm>
              <a:off x="11328400" y="5357813"/>
              <a:ext cx="123825" cy="71437"/>
            </a:xfrm>
            <a:custGeom>
              <a:avLst/>
              <a:gdLst>
                <a:gd name="T0" fmla="*/ 78 w 78"/>
                <a:gd name="T1" fmla="*/ 0 h 45"/>
                <a:gd name="T2" fmla="*/ 48 w 78"/>
                <a:gd name="T3" fmla="*/ 0 h 45"/>
                <a:gd name="T4" fmla="*/ 0 w 78"/>
                <a:gd name="T5" fmla="*/ 45 h 45"/>
                <a:gd name="T6" fmla="*/ 30 w 78"/>
                <a:gd name="T7" fmla="*/ 45 h 45"/>
                <a:gd name="T8" fmla="*/ 78 w 78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5">
                  <a:moveTo>
                    <a:pt x="78" y="0"/>
                  </a:moveTo>
                  <a:lnTo>
                    <a:pt x="48" y="0"/>
                  </a:lnTo>
                  <a:lnTo>
                    <a:pt x="0" y="45"/>
                  </a:lnTo>
                  <a:lnTo>
                    <a:pt x="30" y="45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2"/>
            <p:cNvSpPr>
              <a:spLocks/>
            </p:cNvSpPr>
            <p:nvPr/>
          </p:nvSpPr>
          <p:spPr bwMode="auto">
            <a:xfrm>
              <a:off x="11428413" y="5357813"/>
              <a:ext cx="130175" cy="71437"/>
            </a:xfrm>
            <a:custGeom>
              <a:avLst/>
              <a:gdLst>
                <a:gd name="T0" fmla="*/ 49 w 82"/>
                <a:gd name="T1" fmla="*/ 0 h 45"/>
                <a:gd name="T2" fmla="*/ 0 w 82"/>
                <a:gd name="T3" fmla="*/ 45 h 45"/>
                <a:gd name="T4" fmla="*/ 34 w 82"/>
                <a:gd name="T5" fmla="*/ 45 h 45"/>
                <a:gd name="T6" fmla="*/ 82 w 82"/>
                <a:gd name="T7" fmla="*/ 0 h 45"/>
                <a:gd name="T8" fmla="*/ 49 w 8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5">
                  <a:moveTo>
                    <a:pt x="49" y="0"/>
                  </a:moveTo>
                  <a:lnTo>
                    <a:pt x="0" y="45"/>
                  </a:lnTo>
                  <a:lnTo>
                    <a:pt x="34" y="45"/>
                  </a:lnTo>
                  <a:lnTo>
                    <a:pt x="82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3"/>
            <p:cNvSpPr>
              <a:spLocks/>
            </p:cNvSpPr>
            <p:nvPr/>
          </p:nvSpPr>
          <p:spPr bwMode="auto">
            <a:xfrm>
              <a:off x="11482388" y="5470525"/>
              <a:ext cx="130175" cy="69850"/>
            </a:xfrm>
            <a:custGeom>
              <a:avLst/>
              <a:gdLst>
                <a:gd name="T0" fmla="*/ 48 w 82"/>
                <a:gd name="T1" fmla="*/ 0 h 44"/>
                <a:gd name="T2" fmla="*/ 0 w 82"/>
                <a:gd name="T3" fmla="*/ 44 h 44"/>
                <a:gd name="T4" fmla="*/ 33 w 82"/>
                <a:gd name="T5" fmla="*/ 44 h 44"/>
                <a:gd name="T6" fmla="*/ 82 w 82"/>
                <a:gd name="T7" fmla="*/ 0 h 44"/>
                <a:gd name="T8" fmla="*/ 48 w 8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4">
                  <a:moveTo>
                    <a:pt x="48" y="0"/>
                  </a:moveTo>
                  <a:lnTo>
                    <a:pt x="0" y="44"/>
                  </a:lnTo>
                  <a:lnTo>
                    <a:pt x="33" y="44"/>
                  </a:lnTo>
                  <a:lnTo>
                    <a:pt x="8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4"/>
            <p:cNvSpPr>
              <a:spLocks/>
            </p:cNvSpPr>
            <p:nvPr/>
          </p:nvSpPr>
          <p:spPr bwMode="auto">
            <a:xfrm>
              <a:off x="11083925" y="5588000"/>
              <a:ext cx="131763" cy="71437"/>
            </a:xfrm>
            <a:custGeom>
              <a:avLst/>
              <a:gdLst>
                <a:gd name="T0" fmla="*/ 83 w 83"/>
                <a:gd name="T1" fmla="*/ 0 h 45"/>
                <a:gd name="T2" fmla="*/ 49 w 83"/>
                <a:gd name="T3" fmla="*/ 0 h 45"/>
                <a:gd name="T4" fmla="*/ 0 w 83"/>
                <a:gd name="T5" fmla="*/ 45 h 45"/>
                <a:gd name="T6" fmla="*/ 34 w 83"/>
                <a:gd name="T7" fmla="*/ 45 h 45"/>
                <a:gd name="T8" fmla="*/ 83 w 8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5">
                  <a:moveTo>
                    <a:pt x="83" y="0"/>
                  </a:moveTo>
                  <a:lnTo>
                    <a:pt x="49" y="0"/>
                  </a:lnTo>
                  <a:lnTo>
                    <a:pt x="0" y="45"/>
                  </a:lnTo>
                  <a:lnTo>
                    <a:pt x="34" y="45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5"/>
            <p:cNvSpPr>
              <a:spLocks/>
            </p:cNvSpPr>
            <p:nvPr/>
          </p:nvSpPr>
          <p:spPr bwMode="auto">
            <a:xfrm>
              <a:off x="11191875" y="5588000"/>
              <a:ext cx="123825" cy="71437"/>
            </a:xfrm>
            <a:custGeom>
              <a:avLst/>
              <a:gdLst>
                <a:gd name="T0" fmla="*/ 48 w 78"/>
                <a:gd name="T1" fmla="*/ 0 h 45"/>
                <a:gd name="T2" fmla="*/ 0 w 78"/>
                <a:gd name="T3" fmla="*/ 45 h 45"/>
                <a:gd name="T4" fmla="*/ 33 w 78"/>
                <a:gd name="T5" fmla="*/ 45 h 45"/>
                <a:gd name="T6" fmla="*/ 78 w 78"/>
                <a:gd name="T7" fmla="*/ 0 h 45"/>
                <a:gd name="T8" fmla="*/ 48 w 78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5">
                  <a:moveTo>
                    <a:pt x="48" y="0"/>
                  </a:moveTo>
                  <a:lnTo>
                    <a:pt x="0" y="45"/>
                  </a:lnTo>
                  <a:lnTo>
                    <a:pt x="33" y="45"/>
                  </a:lnTo>
                  <a:lnTo>
                    <a:pt x="7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6"/>
            <p:cNvSpPr>
              <a:spLocks/>
            </p:cNvSpPr>
            <p:nvPr/>
          </p:nvSpPr>
          <p:spPr bwMode="auto">
            <a:xfrm>
              <a:off x="11493500" y="5700713"/>
              <a:ext cx="131763" cy="71437"/>
            </a:xfrm>
            <a:custGeom>
              <a:avLst/>
              <a:gdLst>
                <a:gd name="T0" fmla="*/ 83 w 83"/>
                <a:gd name="T1" fmla="*/ 0 h 45"/>
                <a:gd name="T2" fmla="*/ 49 w 83"/>
                <a:gd name="T3" fmla="*/ 0 h 45"/>
                <a:gd name="T4" fmla="*/ 0 w 83"/>
                <a:gd name="T5" fmla="*/ 45 h 45"/>
                <a:gd name="T6" fmla="*/ 34 w 83"/>
                <a:gd name="T7" fmla="*/ 45 h 45"/>
                <a:gd name="T8" fmla="*/ 83 w 8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5">
                  <a:moveTo>
                    <a:pt x="83" y="0"/>
                  </a:moveTo>
                  <a:lnTo>
                    <a:pt x="49" y="0"/>
                  </a:lnTo>
                  <a:lnTo>
                    <a:pt x="0" y="45"/>
                  </a:lnTo>
                  <a:lnTo>
                    <a:pt x="34" y="45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7"/>
            <p:cNvSpPr>
              <a:spLocks/>
            </p:cNvSpPr>
            <p:nvPr/>
          </p:nvSpPr>
          <p:spPr bwMode="auto">
            <a:xfrm>
              <a:off x="11220450" y="5819775"/>
              <a:ext cx="131763" cy="71437"/>
            </a:xfrm>
            <a:custGeom>
              <a:avLst/>
              <a:gdLst>
                <a:gd name="T0" fmla="*/ 83 w 83"/>
                <a:gd name="T1" fmla="*/ 0 h 45"/>
                <a:gd name="T2" fmla="*/ 49 w 83"/>
                <a:gd name="T3" fmla="*/ 0 h 45"/>
                <a:gd name="T4" fmla="*/ 0 w 83"/>
                <a:gd name="T5" fmla="*/ 45 h 45"/>
                <a:gd name="T6" fmla="*/ 34 w 83"/>
                <a:gd name="T7" fmla="*/ 45 h 45"/>
                <a:gd name="T8" fmla="*/ 83 w 8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5">
                  <a:moveTo>
                    <a:pt x="83" y="0"/>
                  </a:moveTo>
                  <a:lnTo>
                    <a:pt x="49" y="0"/>
                  </a:lnTo>
                  <a:lnTo>
                    <a:pt x="0" y="45"/>
                  </a:lnTo>
                  <a:lnTo>
                    <a:pt x="34" y="45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8"/>
            <p:cNvSpPr>
              <a:spLocks/>
            </p:cNvSpPr>
            <p:nvPr/>
          </p:nvSpPr>
          <p:spPr bwMode="auto">
            <a:xfrm>
              <a:off x="11328400" y="5819775"/>
              <a:ext cx="130175" cy="71437"/>
            </a:xfrm>
            <a:custGeom>
              <a:avLst/>
              <a:gdLst>
                <a:gd name="T0" fmla="*/ 48 w 82"/>
                <a:gd name="T1" fmla="*/ 0 h 45"/>
                <a:gd name="T2" fmla="*/ 0 w 82"/>
                <a:gd name="T3" fmla="*/ 45 h 45"/>
                <a:gd name="T4" fmla="*/ 33 w 82"/>
                <a:gd name="T5" fmla="*/ 45 h 45"/>
                <a:gd name="T6" fmla="*/ 82 w 82"/>
                <a:gd name="T7" fmla="*/ 0 h 45"/>
                <a:gd name="T8" fmla="*/ 48 w 8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5">
                  <a:moveTo>
                    <a:pt x="48" y="0"/>
                  </a:moveTo>
                  <a:lnTo>
                    <a:pt x="0" y="45"/>
                  </a:lnTo>
                  <a:lnTo>
                    <a:pt x="33" y="45"/>
                  </a:lnTo>
                  <a:lnTo>
                    <a:pt x="8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9"/>
            <p:cNvSpPr>
              <a:spLocks/>
            </p:cNvSpPr>
            <p:nvPr/>
          </p:nvSpPr>
          <p:spPr bwMode="auto">
            <a:xfrm>
              <a:off x="11404600" y="5932488"/>
              <a:ext cx="125413" cy="76200"/>
            </a:xfrm>
            <a:custGeom>
              <a:avLst/>
              <a:gdLst>
                <a:gd name="T0" fmla="*/ 79 w 79"/>
                <a:gd name="T1" fmla="*/ 0 h 48"/>
                <a:gd name="T2" fmla="*/ 49 w 79"/>
                <a:gd name="T3" fmla="*/ 0 h 48"/>
                <a:gd name="T4" fmla="*/ 0 w 79"/>
                <a:gd name="T5" fmla="*/ 48 h 48"/>
                <a:gd name="T6" fmla="*/ 30 w 79"/>
                <a:gd name="T7" fmla="*/ 48 h 48"/>
                <a:gd name="T8" fmla="*/ 79 w 7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8">
                  <a:moveTo>
                    <a:pt x="79" y="0"/>
                  </a:moveTo>
                  <a:lnTo>
                    <a:pt x="49" y="0"/>
                  </a:lnTo>
                  <a:lnTo>
                    <a:pt x="0" y="48"/>
                  </a:lnTo>
                  <a:lnTo>
                    <a:pt x="30" y="48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40"/>
            <p:cNvSpPr>
              <a:spLocks/>
            </p:cNvSpPr>
            <p:nvPr/>
          </p:nvSpPr>
          <p:spPr bwMode="auto">
            <a:xfrm>
              <a:off x="9785350" y="3135313"/>
              <a:ext cx="1150938" cy="2951162"/>
            </a:xfrm>
            <a:custGeom>
              <a:avLst/>
              <a:gdLst>
                <a:gd name="T0" fmla="*/ 561 w 725"/>
                <a:gd name="T1" fmla="*/ 381 h 1859"/>
                <a:gd name="T2" fmla="*/ 561 w 725"/>
                <a:gd name="T3" fmla="*/ 303 h 1859"/>
                <a:gd name="T4" fmla="*/ 460 w 725"/>
                <a:gd name="T5" fmla="*/ 303 h 1859"/>
                <a:gd name="T6" fmla="*/ 460 w 725"/>
                <a:gd name="T7" fmla="*/ 228 h 1859"/>
                <a:gd name="T8" fmla="*/ 381 w 725"/>
                <a:gd name="T9" fmla="*/ 228 h 1859"/>
                <a:gd name="T10" fmla="*/ 362 w 725"/>
                <a:gd name="T11" fmla="*/ 0 h 1859"/>
                <a:gd name="T12" fmla="*/ 359 w 725"/>
                <a:gd name="T13" fmla="*/ 0 h 1859"/>
                <a:gd name="T14" fmla="*/ 344 w 725"/>
                <a:gd name="T15" fmla="*/ 228 h 1859"/>
                <a:gd name="T16" fmla="*/ 265 w 725"/>
                <a:gd name="T17" fmla="*/ 228 h 1859"/>
                <a:gd name="T18" fmla="*/ 265 w 725"/>
                <a:gd name="T19" fmla="*/ 303 h 1859"/>
                <a:gd name="T20" fmla="*/ 164 w 725"/>
                <a:gd name="T21" fmla="*/ 303 h 1859"/>
                <a:gd name="T22" fmla="*/ 164 w 725"/>
                <a:gd name="T23" fmla="*/ 381 h 1859"/>
                <a:gd name="T24" fmla="*/ 0 w 725"/>
                <a:gd name="T25" fmla="*/ 381 h 1859"/>
                <a:gd name="T26" fmla="*/ 0 w 725"/>
                <a:gd name="T27" fmla="*/ 1859 h 1859"/>
                <a:gd name="T28" fmla="*/ 725 w 725"/>
                <a:gd name="T29" fmla="*/ 1859 h 1859"/>
                <a:gd name="T30" fmla="*/ 725 w 725"/>
                <a:gd name="T31" fmla="*/ 381 h 1859"/>
                <a:gd name="T32" fmla="*/ 561 w 725"/>
                <a:gd name="T33" fmla="*/ 381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5" h="1859">
                  <a:moveTo>
                    <a:pt x="561" y="381"/>
                  </a:moveTo>
                  <a:lnTo>
                    <a:pt x="561" y="303"/>
                  </a:lnTo>
                  <a:lnTo>
                    <a:pt x="460" y="303"/>
                  </a:lnTo>
                  <a:lnTo>
                    <a:pt x="460" y="228"/>
                  </a:lnTo>
                  <a:lnTo>
                    <a:pt x="381" y="228"/>
                  </a:lnTo>
                  <a:lnTo>
                    <a:pt x="362" y="0"/>
                  </a:lnTo>
                  <a:lnTo>
                    <a:pt x="359" y="0"/>
                  </a:lnTo>
                  <a:lnTo>
                    <a:pt x="344" y="228"/>
                  </a:lnTo>
                  <a:lnTo>
                    <a:pt x="265" y="228"/>
                  </a:lnTo>
                  <a:lnTo>
                    <a:pt x="265" y="303"/>
                  </a:lnTo>
                  <a:lnTo>
                    <a:pt x="164" y="303"/>
                  </a:lnTo>
                  <a:lnTo>
                    <a:pt x="164" y="381"/>
                  </a:lnTo>
                  <a:lnTo>
                    <a:pt x="0" y="381"/>
                  </a:lnTo>
                  <a:lnTo>
                    <a:pt x="0" y="1859"/>
                  </a:lnTo>
                  <a:lnTo>
                    <a:pt x="725" y="1859"/>
                  </a:lnTo>
                  <a:lnTo>
                    <a:pt x="725" y="381"/>
                  </a:lnTo>
                  <a:lnTo>
                    <a:pt x="561" y="381"/>
                  </a:lnTo>
                  <a:close/>
                </a:path>
              </a:pathLst>
            </a:custGeom>
            <a:solidFill>
              <a:srgbClr val="4D6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41"/>
            <p:cNvSpPr>
              <a:spLocks noChangeArrowheads="1"/>
            </p:cNvSpPr>
            <p:nvPr/>
          </p:nvSpPr>
          <p:spPr bwMode="auto">
            <a:xfrm>
              <a:off x="9969500" y="4102100"/>
              <a:ext cx="153988" cy="254000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42"/>
            <p:cNvSpPr>
              <a:spLocks noChangeArrowheads="1"/>
            </p:cNvSpPr>
            <p:nvPr/>
          </p:nvSpPr>
          <p:spPr bwMode="auto">
            <a:xfrm>
              <a:off x="10283825" y="4102100"/>
              <a:ext cx="147638" cy="254000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43"/>
            <p:cNvSpPr>
              <a:spLocks noChangeArrowheads="1"/>
            </p:cNvSpPr>
            <p:nvPr/>
          </p:nvSpPr>
          <p:spPr bwMode="auto">
            <a:xfrm>
              <a:off x="10598150" y="4102100"/>
              <a:ext cx="147638" cy="254000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44"/>
            <p:cNvSpPr>
              <a:spLocks noChangeArrowheads="1"/>
            </p:cNvSpPr>
            <p:nvPr/>
          </p:nvSpPr>
          <p:spPr bwMode="auto">
            <a:xfrm>
              <a:off x="9969500" y="4486275"/>
              <a:ext cx="153988" cy="249237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45"/>
            <p:cNvSpPr>
              <a:spLocks noChangeArrowheads="1"/>
            </p:cNvSpPr>
            <p:nvPr/>
          </p:nvSpPr>
          <p:spPr bwMode="auto">
            <a:xfrm>
              <a:off x="10283825" y="4486275"/>
              <a:ext cx="147638" cy="249237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46"/>
            <p:cNvSpPr>
              <a:spLocks noChangeArrowheads="1"/>
            </p:cNvSpPr>
            <p:nvPr/>
          </p:nvSpPr>
          <p:spPr bwMode="auto">
            <a:xfrm>
              <a:off x="10598150" y="4486275"/>
              <a:ext cx="147638" cy="249237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Rectangle 47"/>
            <p:cNvSpPr>
              <a:spLocks noChangeArrowheads="1"/>
            </p:cNvSpPr>
            <p:nvPr/>
          </p:nvSpPr>
          <p:spPr bwMode="auto">
            <a:xfrm>
              <a:off x="9969500" y="4865688"/>
              <a:ext cx="153988" cy="254000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Rectangle 48"/>
            <p:cNvSpPr>
              <a:spLocks noChangeArrowheads="1"/>
            </p:cNvSpPr>
            <p:nvPr/>
          </p:nvSpPr>
          <p:spPr bwMode="auto">
            <a:xfrm>
              <a:off x="10283825" y="4865688"/>
              <a:ext cx="147638" cy="254000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Rectangle 49"/>
            <p:cNvSpPr>
              <a:spLocks noChangeArrowheads="1"/>
            </p:cNvSpPr>
            <p:nvPr/>
          </p:nvSpPr>
          <p:spPr bwMode="auto">
            <a:xfrm>
              <a:off x="10598150" y="4865688"/>
              <a:ext cx="147638" cy="254000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Rectangle 50"/>
            <p:cNvSpPr>
              <a:spLocks noChangeArrowheads="1"/>
            </p:cNvSpPr>
            <p:nvPr/>
          </p:nvSpPr>
          <p:spPr bwMode="auto">
            <a:xfrm>
              <a:off x="9969500" y="5251450"/>
              <a:ext cx="153988" cy="254000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Rectangle 51"/>
            <p:cNvSpPr>
              <a:spLocks noChangeArrowheads="1"/>
            </p:cNvSpPr>
            <p:nvPr/>
          </p:nvSpPr>
          <p:spPr bwMode="auto">
            <a:xfrm>
              <a:off x="10283825" y="5251450"/>
              <a:ext cx="147638" cy="254000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Rectangle 52"/>
            <p:cNvSpPr>
              <a:spLocks noChangeArrowheads="1"/>
            </p:cNvSpPr>
            <p:nvPr/>
          </p:nvSpPr>
          <p:spPr bwMode="auto">
            <a:xfrm>
              <a:off x="10598150" y="5251450"/>
              <a:ext cx="147638" cy="254000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53"/>
            <p:cNvSpPr>
              <a:spLocks noChangeArrowheads="1"/>
            </p:cNvSpPr>
            <p:nvPr/>
          </p:nvSpPr>
          <p:spPr bwMode="auto">
            <a:xfrm>
              <a:off x="9969500" y="5635625"/>
              <a:ext cx="153988" cy="249237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Rectangle 54"/>
            <p:cNvSpPr>
              <a:spLocks noChangeArrowheads="1"/>
            </p:cNvSpPr>
            <p:nvPr/>
          </p:nvSpPr>
          <p:spPr bwMode="auto">
            <a:xfrm>
              <a:off x="10283825" y="5635625"/>
              <a:ext cx="147638" cy="249237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55"/>
            <p:cNvSpPr>
              <a:spLocks noChangeArrowheads="1"/>
            </p:cNvSpPr>
            <p:nvPr/>
          </p:nvSpPr>
          <p:spPr bwMode="auto">
            <a:xfrm>
              <a:off x="10598150" y="5635625"/>
              <a:ext cx="147638" cy="249237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0" y="-28575"/>
            <a:ext cx="12192000" cy="68865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 userDrawn="1"/>
        </p:nvSpPr>
        <p:spPr>
          <a:xfrm>
            <a:off x="0" y="6382604"/>
            <a:ext cx="12192000" cy="475395"/>
          </a:xfrm>
          <a:prstGeom prst="rect">
            <a:avLst/>
          </a:prstGeom>
          <a:solidFill>
            <a:srgbClr val="4D6782">
              <a:alpha val="8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矩形 45"/>
          <p:cNvSpPr/>
          <p:nvPr userDrawn="1"/>
        </p:nvSpPr>
        <p:spPr>
          <a:xfrm>
            <a:off x="0" y="6381751"/>
            <a:ext cx="12192000" cy="102355"/>
          </a:xfrm>
          <a:prstGeom prst="rect">
            <a:avLst/>
          </a:prstGeom>
          <a:solidFill>
            <a:srgbClr val="4D6782">
              <a:alpha val="8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7" name="组合 46"/>
          <p:cNvGrpSpPr/>
          <p:nvPr userDrawn="1"/>
        </p:nvGrpSpPr>
        <p:grpSpPr>
          <a:xfrm>
            <a:off x="9138275" y="657710"/>
            <a:ext cx="351044" cy="533763"/>
            <a:chOff x="7004050" y="5314157"/>
            <a:chExt cx="503238" cy="765175"/>
          </a:xfrm>
        </p:grpSpPr>
        <p:sp>
          <p:nvSpPr>
            <p:cNvPr id="48" name="Freeform 11"/>
            <p:cNvSpPr>
              <a:spLocks/>
            </p:cNvSpPr>
            <p:nvPr userDrawn="1"/>
          </p:nvSpPr>
          <p:spPr bwMode="auto">
            <a:xfrm>
              <a:off x="7004050" y="5314157"/>
              <a:ext cx="252413" cy="503238"/>
            </a:xfrm>
            <a:custGeom>
              <a:avLst/>
              <a:gdLst>
                <a:gd name="T0" fmla="*/ 0 w 40"/>
                <a:gd name="T1" fmla="*/ 40 h 79"/>
                <a:gd name="T2" fmla="*/ 40 w 40"/>
                <a:gd name="T3" fmla="*/ 79 h 79"/>
                <a:gd name="T4" fmla="*/ 40 w 40"/>
                <a:gd name="T5" fmla="*/ 0 h 79"/>
                <a:gd name="T6" fmla="*/ 0 w 40"/>
                <a:gd name="T7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40"/>
                  </a:moveTo>
                  <a:cubicBezTo>
                    <a:pt x="0" y="62"/>
                    <a:pt x="18" y="79"/>
                    <a:pt x="40" y="7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7"/>
                    <a:pt x="0" y="40"/>
                  </a:cubicBezTo>
                  <a:close/>
                </a:path>
              </a:pathLst>
            </a:custGeom>
            <a:solidFill>
              <a:srgbClr val="FF8B8B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2"/>
            <p:cNvSpPr>
              <a:spLocks/>
            </p:cNvSpPr>
            <p:nvPr userDrawn="1"/>
          </p:nvSpPr>
          <p:spPr bwMode="auto">
            <a:xfrm>
              <a:off x="7256463" y="5314157"/>
              <a:ext cx="250825" cy="503238"/>
            </a:xfrm>
            <a:custGeom>
              <a:avLst/>
              <a:gdLst>
                <a:gd name="T0" fmla="*/ 0 w 40"/>
                <a:gd name="T1" fmla="*/ 0 h 79"/>
                <a:gd name="T2" fmla="*/ 0 w 40"/>
                <a:gd name="T3" fmla="*/ 79 h 79"/>
                <a:gd name="T4" fmla="*/ 40 w 40"/>
                <a:gd name="T5" fmla="*/ 40 h 79"/>
                <a:gd name="T6" fmla="*/ 0 w 40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2" y="79"/>
                    <a:pt x="40" y="62"/>
                    <a:pt x="40" y="40"/>
                  </a:cubicBezTo>
                  <a:cubicBezTo>
                    <a:pt x="40" y="17"/>
                    <a:pt x="22" y="0"/>
                    <a:pt x="0" y="0"/>
                  </a:cubicBezTo>
                  <a:close/>
                </a:path>
              </a:pathLst>
            </a:custGeom>
            <a:solidFill>
              <a:srgbClr val="FF3F3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3"/>
            <p:cNvSpPr>
              <a:spLocks/>
            </p:cNvSpPr>
            <p:nvPr userDrawn="1"/>
          </p:nvSpPr>
          <p:spPr bwMode="auto">
            <a:xfrm>
              <a:off x="7154863" y="5468144"/>
              <a:ext cx="220663" cy="611188"/>
            </a:xfrm>
            <a:custGeom>
              <a:avLst/>
              <a:gdLst>
                <a:gd name="T0" fmla="*/ 139 w 139"/>
                <a:gd name="T1" fmla="*/ 96 h 385"/>
                <a:gd name="T2" fmla="*/ 135 w 139"/>
                <a:gd name="T3" fmla="*/ 88 h 385"/>
                <a:gd name="T4" fmla="*/ 72 w 139"/>
                <a:gd name="T5" fmla="*/ 132 h 385"/>
                <a:gd name="T6" fmla="*/ 72 w 139"/>
                <a:gd name="T7" fmla="*/ 72 h 385"/>
                <a:gd name="T8" fmla="*/ 127 w 139"/>
                <a:gd name="T9" fmla="*/ 28 h 385"/>
                <a:gd name="T10" fmla="*/ 123 w 139"/>
                <a:gd name="T11" fmla="*/ 20 h 385"/>
                <a:gd name="T12" fmla="*/ 72 w 139"/>
                <a:gd name="T13" fmla="*/ 60 h 385"/>
                <a:gd name="T14" fmla="*/ 72 w 139"/>
                <a:gd name="T15" fmla="*/ 0 h 385"/>
                <a:gd name="T16" fmla="*/ 64 w 139"/>
                <a:gd name="T17" fmla="*/ 0 h 385"/>
                <a:gd name="T18" fmla="*/ 56 w 139"/>
                <a:gd name="T19" fmla="*/ 0 h 385"/>
                <a:gd name="T20" fmla="*/ 56 w 139"/>
                <a:gd name="T21" fmla="*/ 96 h 385"/>
                <a:gd name="T22" fmla="*/ 4 w 139"/>
                <a:gd name="T23" fmla="*/ 40 h 385"/>
                <a:gd name="T24" fmla="*/ 0 w 139"/>
                <a:gd name="T25" fmla="*/ 44 h 385"/>
                <a:gd name="T26" fmla="*/ 56 w 139"/>
                <a:gd name="T27" fmla="*/ 108 h 385"/>
                <a:gd name="T28" fmla="*/ 56 w 139"/>
                <a:gd name="T29" fmla="*/ 385 h 385"/>
                <a:gd name="T30" fmla="*/ 64 w 139"/>
                <a:gd name="T31" fmla="*/ 385 h 385"/>
                <a:gd name="T32" fmla="*/ 72 w 139"/>
                <a:gd name="T33" fmla="*/ 385 h 385"/>
                <a:gd name="T34" fmla="*/ 72 w 139"/>
                <a:gd name="T35" fmla="*/ 144 h 385"/>
                <a:gd name="T36" fmla="*/ 139 w 139"/>
                <a:gd name="T37" fmla="*/ 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9" h="385">
                  <a:moveTo>
                    <a:pt x="139" y="96"/>
                  </a:moveTo>
                  <a:lnTo>
                    <a:pt x="135" y="88"/>
                  </a:lnTo>
                  <a:lnTo>
                    <a:pt x="72" y="132"/>
                  </a:lnTo>
                  <a:lnTo>
                    <a:pt x="72" y="72"/>
                  </a:lnTo>
                  <a:lnTo>
                    <a:pt x="127" y="28"/>
                  </a:lnTo>
                  <a:lnTo>
                    <a:pt x="123" y="20"/>
                  </a:lnTo>
                  <a:lnTo>
                    <a:pt x="72" y="60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96"/>
                  </a:lnTo>
                  <a:lnTo>
                    <a:pt x="4" y="40"/>
                  </a:lnTo>
                  <a:lnTo>
                    <a:pt x="0" y="44"/>
                  </a:lnTo>
                  <a:lnTo>
                    <a:pt x="56" y="108"/>
                  </a:lnTo>
                  <a:lnTo>
                    <a:pt x="56" y="385"/>
                  </a:lnTo>
                  <a:lnTo>
                    <a:pt x="64" y="385"/>
                  </a:lnTo>
                  <a:lnTo>
                    <a:pt x="72" y="385"/>
                  </a:lnTo>
                  <a:lnTo>
                    <a:pt x="72" y="144"/>
                  </a:lnTo>
                  <a:lnTo>
                    <a:pt x="139" y="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 userDrawn="1"/>
        </p:nvGrpSpPr>
        <p:grpSpPr>
          <a:xfrm rot="20593988" flipH="1">
            <a:off x="9917298" y="5491388"/>
            <a:ext cx="1165302" cy="1438814"/>
            <a:chOff x="4905375" y="1462088"/>
            <a:chExt cx="804863" cy="993775"/>
          </a:xfrm>
        </p:grpSpPr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5172075" y="1939925"/>
              <a:ext cx="119063" cy="152400"/>
            </a:xfrm>
            <a:custGeom>
              <a:avLst/>
              <a:gdLst>
                <a:gd name="T0" fmla="*/ 12 w 31"/>
                <a:gd name="T1" fmla="*/ 36 h 40"/>
                <a:gd name="T2" fmla="*/ 4 w 31"/>
                <a:gd name="T3" fmla="*/ 39 h 40"/>
                <a:gd name="T4" fmla="*/ 2 w 31"/>
                <a:gd name="T5" fmla="*/ 30 h 40"/>
                <a:gd name="T6" fmla="*/ 20 w 31"/>
                <a:gd name="T7" fmla="*/ 3 h 40"/>
                <a:gd name="T8" fmla="*/ 28 w 31"/>
                <a:gd name="T9" fmla="*/ 1 h 40"/>
                <a:gd name="T10" fmla="*/ 30 w 31"/>
                <a:gd name="T11" fmla="*/ 9 h 40"/>
                <a:gd name="T12" fmla="*/ 12 w 31"/>
                <a:gd name="T13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0">
                  <a:moveTo>
                    <a:pt x="12" y="36"/>
                  </a:moveTo>
                  <a:cubicBezTo>
                    <a:pt x="10" y="39"/>
                    <a:pt x="6" y="40"/>
                    <a:pt x="4" y="39"/>
                  </a:cubicBezTo>
                  <a:cubicBezTo>
                    <a:pt x="1" y="37"/>
                    <a:pt x="0" y="33"/>
                    <a:pt x="2" y="3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2" y="0"/>
                    <a:pt x="25" y="0"/>
                    <a:pt x="28" y="1"/>
                  </a:cubicBezTo>
                  <a:cubicBezTo>
                    <a:pt x="30" y="3"/>
                    <a:pt x="31" y="6"/>
                    <a:pt x="30" y="9"/>
                  </a:cubicBezTo>
                  <a:cubicBezTo>
                    <a:pt x="12" y="36"/>
                    <a:pt x="12" y="36"/>
                    <a:pt x="12" y="36"/>
                  </a:cubicBezTo>
                </a:path>
              </a:pathLst>
            </a:custGeom>
            <a:solidFill>
              <a:srgbClr val="579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 noEditPoints="1"/>
            </p:cNvSpPr>
            <p:nvPr/>
          </p:nvSpPr>
          <p:spPr bwMode="auto">
            <a:xfrm>
              <a:off x="5084763" y="1462088"/>
              <a:ext cx="625475" cy="600075"/>
            </a:xfrm>
            <a:custGeom>
              <a:avLst/>
              <a:gdLst>
                <a:gd name="T0" fmla="*/ 121 w 164"/>
                <a:gd name="T1" fmla="*/ 21 h 158"/>
                <a:gd name="T2" fmla="*/ 22 w 164"/>
                <a:gd name="T3" fmla="*/ 42 h 158"/>
                <a:gd name="T4" fmla="*/ 44 w 164"/>
                <a:gd name="T5" fmla="*/ 138 h 158"/>
                <a:gd name="T6" fmla="*/ 143 w 164"/>
                <a:gd name="T7" fmla="*/ 116 h 158"/>
                <a:gd name="T8" fmla="*/ 121 w 164"/>
                <a:gd name="T9" fmla="*/ 21 h 158"/>
                <a:gd name="T10" fmla="*/ 130 w 164"/>
                <a:gd name="T11" fmla="*/ 108 h 158"/>
                <a:gd name="T12" fmla="*/ 52 w 164"/>
                <a:gd name="T13" fmla="*/ 125 h 158"/>
                <a:gd name="T14" fmla="*/ 35 w 164"/>
                <a:gd name="T15" fmla="*/ 50 h 158"/>
                <a:gd name="T16" fmla="*/ 113 w 164"/>
                <a:gd name="T17" fmla="*/ 33 h 158"/>
                <a:gd name="T18" fmla="*/ 130 w 164"/>
                <a:gd name="T19" fmla="*/ 10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58">
                  <a:moveTo>
                    <a:pt x="121" y="21"/>
                  </a:moveTo>
                  <a:cubicBezTo>
                    <a:pt x="87" y="0"/>
                    <a:pt x="43" y="10"/>
                    <a:pt x="22" y="42"/>
                  </a:cubicBezTo>
                  <a:cubicBezTo>
                    <a:pt x="0" y="75"/>
                    <a:pt x="10" y="117"/>
                    <a:pt x="44" y="138"/>
                  </a:cubicBezTo>
                  <a:cubicBezTo>
                    <a:pt x="77" y="158"/>
                    <a:pt x="122" y="148"/>
                    <a:pt x="143" y="116"/>
                  </a:cubicBezTo>
                  <a:cubicBezTo>
                    <a:pt x="164" y="84"/>
                    <a:pt x="154" y="41"/>
                    <a:pt x="121" y="21"/>
                  </a:cubicBezTo>
                  <a:moveTo>
                    <a:pt x="130" y="108"/>
                  </a:moveTo>
                  <a:cubicBezTo>
                    <a:pt x="113" y="134"/>
                    <a:pt x="78" y="141"/>
                    <a:pt x="52" y="125"/>
                  </a:cubicBezTo>
                  <a:cubicBezTo>
                    <a:pt x="26" y="109"/>
                    <a:pt x="18" y="76"/>
                    <a:pt x="35" y="50"/>
                  </a:cubicBezTo>
                  <a:cubicBezTo>
                    <a:pt x="51" y="25"/>
                    <a:pt x="86" y="17"/>
                    <a:pt x="113" y="33"/>
                  </a:cubicBezTo>
                  <a:cubicBezTo>
                    <a:pt x="139" y="49"/>
                    <a:pt x="147" y="83"/>
                    <a:pt x="130" y="108"/>
                  </a:cubicBezTo>
                </a:path>
              </a:pathLst>
            </a:custGeom>
            <a:solidFill>
              <a:srgbClr val="3FA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9"/>
            <p:cNvSpPr>
              <a:spLocks noEditPoints="1"/>
            </p:cNvSpPr>
            <p:nvPr/>
          </p:nvSpPr>
          <p:spPr bwMode="auto">
            <a:xfrm>
              <a:off x="5153025" y="1557338"/>
              <a:ext cx="461963" cy="412750"/>
            </a:xfrm>
            <a:custGeom>
              <a:avLst/>
              <a:gdLst>
                <a:gd name="T0" fmla="*/ 36 w 121"/>
                <a:gd name="T1" fmla="*/ 49 h 109"/>
                <a:gd name="T2" fmla="*/ 22 w 121"/>
                <a:gd name="T3" fmla="*/ 38 h 109"/>
                <a:gd name="T4" fmla="*/ 32 w 121"/>
                <a:gd name="T5" fmla="*/ 22 h 109"/>
                <a:gd name="T6" fmla="*/ 35 w 121"/>
                <a:gd name="T7" fmla="*/ 21 h 109"/>
                <a:gd name="T8" fmla="*/ 49 w 121"/>
                <a:gd name="T9" fmla="*/ 32 h 109"/>
                <a:gd name="T10" fmla="*/ 38 w 121"/>
                <a:gd name="T11" fmla="*/ 49 h 109"/>
                <a:gd name="T12" fmla="*/ 36 w 121"/>
                <a:gd name="T13" fmla="*/ 49 h 109"/>
                <a:gd name="T14" fmla="*/ 53 w 121"/>
                <a:gd name="T15" fmla="*/ 21 h 109"/>
                <a:gd name="T16" fmla="*/ 45 w 121"/>
                <a:gd name="T17" fmla="*/ 15 h 109"/>
                <a:gd name="T18" fmla="*/ 51 w 121"/>
                <a:gd name="T19" fmla="*/ 6 h 109"/>
                <a:gd name="T20" fmla="*/ 52 w 121"/>
                <a:gd name="T21" fmla="*/ 6 h 109"/>
                <a:gd name="T22" fmla="*/ 60 w 121"/>
                <a:gd name="T23" fmla="*/ 12 h 109"/>
                <a:gd name="T24" fmla="*/ 54 w 121"/>
                <a:gd name="T25" fmla="*/ 21 h 109"/>
                <a:gd name="T26" fmla="*/ 53 w 121"/>
                <a:gd name="T27" fmla="*/ 21 h 109"/>
                <a:gd name="T28" fmla="*/ 65 w 121"/>
                <a:gd name="T29" fmla="*/ 0 h 109"/>
                <a:gd name="T30" fmla="*/ 17 w 121"/>
                <a:gd name="T31" fmla="*/ 25 h 109"/>
                <a:gd name="T32" fmla="*/ 17 w 121"/>
                <a:gd name="T33" fmla="*/ 25 h 109"/>
                <a:gd name="T34" fmla="*/ 17 w 121"/>
                <a:gd name="T35" fmla="*/ 25 h 109"/>
                <a:gd name="T36" fmla="*/ 34 w 121"/>
                <a:gd name="T37" fmla="*/ 100 h 109"/>
                <a:gd name="T38" fmla="*/ 64 w 121"/>
                <a:gd name="T39" fmla="*/ 109 h 109"/>
                <a:gd name="T40" fmla="*/ 112 w 121"/>
                <a:gd name="T41" fmla="*/ 84 h 109"/>
                <a:gd name="T42" fmla="*/ 112 w 121"/>
                <a:gd name="T43" fmla="*/ 83 h 109"/>
                <a:gd name="T44" fmla="*/ 121 w 121"/>
                <a:gd name="T45" fmla="*/ 54 h 109"/>
                <a:gd name="T46" fmla="*/ 95 w 121"/>
                <a:gd name="T47" fmla="*/ 8 h 109"/>
                <a:gd name="T48" fmla="*/ 95 w 121"/>
                <a:gd name="T49" fmla="*/ 8 h 109"/>
                <a:gd name="T50" fmla="*/ 65 w 121"/>
                <a:gd name="T5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1" h="109">
                  <a:moveTo>
                    <a:pt x="36" y="49"/>
                  </a:moveTo>
                  <a:cubicBezTo>
                    <a:pt x="29" y="49"/>
                    <a:pt x="23" y="44"/>
                    <a:pt x="22" y="38"/>
                  </a:cubicBezTo>
                  <a:cubicBezTo>
                    <a:pt x="20" y="30"/>
                    <a:pt x="24" y="23"/>
                    <a:pt x="32" y="22"/>
                  </a:cubicBezTo>
                  <a:cubicBezTo>
                    <a:pt x="33" y="21"/>
                    <a:pt x="34" y="21"/>
                    <a:pt x="35" y="21"/>
                  </a:cubicBezTo>
                  <a:cubicBezTo>
                    <a:pt x="41" y="21"/>
                    <a:pt x="47" y="26"/>
                    <a:pt x="49" y="32"/>
                  </a:cubicBezTo>
                  <a:cubicBezTo>
                    <a:pt x="50" y="40"/>
                    <a:pt x="46" y="47"/>
                    <a:pt x="38" y="49"/>
                  </a:cubicBezTo>
                  <a:cubicBezTo>
                    <a:pt x="38" y="49"/>
                    <a:pt x="37" y="49"/>
                    <a:pt x="36" y="49"/>
                  </a:cubicBezTo>
                  <a:moveTo>
                    <a:pt x="53" y="21"/>
                  </a:moveTo>
                  <a:cubicBezTo>
                    <a:pt x="49" y="21"/>
                    <a:pt x="46" y="18"/>
                    <a:pt x="45" y="15"/>
                  </a:cubicBezTo>
                  <a:cubicBezTo>
                    <a:pt x="44" y="11"/>
                    <a:pt x="47" y="7"/>
                    <a:pt x="51" y="6"/>
                  </a:cubicBezTo>
                  <a:cubicBezTo>
                    <a:pt x="51" y="6"/>
                    <a:pt x="52" y="6"/>
                    <a:pt x="52" y="6"/>
                  </a:cubicBezTo>
                  <a:cubicBezTo>
                    <a:pt x="56" y="6"/>
                    <a:pt x="59" y="8"/>
                    <a:pt x="60" y="12"/>
                  </a:cubicBezTo>
                  <a:cubicBezTo>
                    <a:pt x="61" y="16"/>
                    <a:pt x="58" y="20"/>
                    <a:pt x="54" y="21"/>
                  </a:cubicBezTo>
                  <a:cubicBezTo>
                    <a:pt x="54" y="21"/>
                    <a:pt x="53" y="21"/>
                    <a:pt x="53" y="21"/>
                  </a:cubicBezTo>
                  <a:moveTo>
                    <a:pt x="65" y="0"/>
                  </a:moveTo>
                  <a:cubicBezTo>
                    <a:pt x="46" y="0"/>
                    <a:pt x="28" y="9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0" y="51"/>
                    <a:pt x="8" y="84"/>
                    <a:pt x="34" y="100"/>
                  </a:cubicBezTo>
                  <a:cubicBezTo>
                    <a:pt x="43" y="106"/>
                    <a:pt x="54" y="109"/>
                    <a:pt x="64" y="109"/>
                  </a:cubicBezTo>
                  <a:cubicBezTo>
                    <a:pt x="83" y="109"/>
                    <a:pt x="101" y="100"/>
                    <a:pt x="112" y="84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18" y="74"/>
                    <a:pt x="121" y="64"/>
                    <a:pt x="121" y="54"/>
                  </a:cubicBezTo>
                  <a:cubicBezTo>
                    <a:pt x="121" y="36"/>
                    <a:pt x="112" y="18"/>
                    <a:pt x="95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85" y="2"/>
                    <a:pt x="75" y="0"/>
                    <a:pt x="65" y="0"/>
                  </a:cubicBezTo>
                </a:path>
              </a:pathLst>
            </a:custGeom>
            <a:solidFill>
              <a:srgbClr val="F5FAFA">
                <a:alpha val="5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"/>
            <p:cNvSpPr>
              <a:spLocks noEditPoints="1"/>
            </p:cNvSpPr>
            <p:nvPr/>
          </p:nvSpPr>
          <p:spPr bwMode="auto">
            <a:xfrm>
              <a:off x="5153025" y="1557338"/>
              <a:ext cx="461963" cy="412750"/>
            </a:xfrm>
            <a:custGeom>
              <a:avLst/>
              <a:gdLst>
                <a:gd name="T0" fmla="*/ 17 w 121"/>
                <a:gd name="T1" fmla="*/ 25 h 109"/>
                <a:gd name="T2" fmla="*/ 17 w 121"/>
                <a:gd name="T3" fmla="*/ 25 h 109"/>
                <a:gd name="T4" fmla="*/ 34 w 121"/>
                <a:gd name="T5" fmla="*/ 100 h 109"/>
                <a:gd name="T6" fmla="*/ 64 w 121"/>
                <a:gd name="T7" fmla="*/ 109 h 109"/>
                <a:gd name="T8" fmla="*/ 112 w 121"/>
                <a:gd name="T9" fmla="*/ 84 h 109"/>
                <a:gd name="T10" fmla="*/ 64 w 121"/>
                <a:gd name="T11" fmla="*/ 109 h 109"/>
                <a:gd name="T12" fmla="*/ 34 w 121"/>
                <a:gd name="T13" fmla="*/ 100 h 109"/>
                <a:gd name="T14" fmla="*/ 17 w 121"/>
                <a:gd name="T15" fmla="*/ 25 h 109"/>
                <a:gd name="T16" fmla="*/ 17 w 121"/>
                <a:gd name="T17" fmla="*/ 25 h 109"/>
                <a:gd name="T18" fmla="*/ 95 w 121"/>
                <a:gd name="T19" fmla="*/ 8 h 109"/>
                <a:gd name="T20" fmla="*/ 95 w 121"/>
                <a:gd name="T21" fmla="*/ 8 h 109"/>
                <a:gd name="T22" fmla="*/ 121 w 121"/>
                <a:gd name="T23" fmla="*/ 54 h 109"/>
                <a:gd name="T24" fmla="*/ 95 w 121"/>
                <a:gd name="T25" fmla="*/ 8 h 109"/>
                <a:gd name="T26" fmla="*/ 95 w 121"/>
                <a:gd name="T27" fmla="*/ 8 h 109"/>
                <a:gd name="T28" fmla="*/ 65 w 121"/>
                <a:gd name="T29" fmla="*/ 0 h 109"/>
                <a:gd name="T30" fmla="*/ 17 w 121"/>
                <a:gd name="T31" fmla="*/ 25 h 109"/>
                <a:gd name="T32" fmla="*/ 65 w 121"/>
                <a:gd name="T33" fmla="*/ 0 h 109"/>
                <a:gd name="T34" fmla="*/ 65 w 121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109">
                  <a:moveTo>
                    <a:pt x="17" y="25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0" y="51"/>
                    <a:pt x="8" y="84"/>
                    <a:pt x="34" y="100"/>
                  </a:cubicBezTo>
                  <a:cubicBezTo>
                    <a:pt x="43" y="106"/>
                    <a:pt x="54" y="109"/>
                    <a:pt x="64" y="109"/>
                  </a:cubicBezTo>
                  <a:cubicBezTo>
                    <a:pt x="83" y="109"/>
                    <a:pt x="101" y="100"/>
                    <a:pt x="112" y="84"/>
                  </a:cubicBezTo>
                  <a:cubicBezTo>
                    <a:pt x="101" y="100"/>
                    <a:pt x="83" y="109"/>
                    <a:pt x="64" y="109"/>
                  </a:cubicBezTo>
                  <a:cubicBezTo>
                    <a:pt x="54" y="109"/>
                    <a:pt x="43" y="106"/>
                    <a:pt x="34" y="100"/>
                  </a:cubicBezTo>
                  <a:cubicBezTo>
                    <a:pt x="8" y="84"/>
                    <a:pt x="0" y="51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moveTo>
                    <a:pt x="95" y="8"/>
                  </a:moveTo>
                  <a:cubicBezTo>
                    <a:pt x="95" y="8"/>
                    <a:pt x="95" y="8"/>
                    <a:pt x="95" y="8"/>
                  </a:cubicBezTo>
                  <a:cubicBezTo>
                    <a:pt x="112" y="18"/>
                    <a:pt x="121" y="36"/>
                    <a:pt x="121" y="54"/>
                  </a:cubicBezTo>
                  <a:cubicBezTo>
                    <a:pt x="121" y="36"/>
                    <a:pt x="112" y="18"/>
                    <a:pt x="95" y="8"/>
                  </a:cubicBezTo>
                  <a:cubicBezTo>
                    <a:pt x="95" y="8"/>
                    <a:pt x="95" y="8"/>
                    <a:pt x="95" y="8"/>
                  </a:cubicBezTo>
                  <a:moveTo>
                    <a:pt x="65" y="0"/>
                  </a:moveTo>
                  <a:cubicBezTo>
                    <a:pt x="46" y="0"/>
                    <a:pt x="28" y="9"/>
                    <a:pt x="17" y="25"/>
                  </a:cubicBezTo>
                  <a:cubicBezTo>
                    <a:pt x="28" y="9"/>
                    <a:pt x="46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669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5103813" y="1511300"/>
              <a:ext cx="430213" cy="458787"/>
            </a:xfrm>
            <a:custGeom>
              <a:avLst/>
              <a:gdLst>
                <a:gd name="T0" fmla="*/ 78 w 113"/>
                <a:gd name="T1" fmla="*/ 0 h 121"/>
                <a:gd name="T2" fmla="*/ 20 w 113"/>
                <a:gd name="T3" fmla="*/ 31 h 121"/>
                <a:gd name="T4" fmla="*/ 39 w 113"/>
                <a:gd name="T5" fmla="*/ 121 h 121"/>
                <a:gd name="T6" fmla="*/ 40 w 113"/>
                <a:gd name="T7" fmla="*/ 121 h 121"/>
                <a:gd name="T8" fmla="*/ 42 w 113"/>
                <a:gd name="T9" fmla="*/ 120 h 121"/>
                <a:gd name="T10" fmla="*/ 44 w 113"/>
                <a:gd name="T11" fmla="*/ 118 h 121"/>
                <a:gd name="T12" fmla="*/ 43 w 113"/>
                <a:gd name="T13" fmla="*/ 114 h 121"/>
                <a:gd name="T14" fmla="*/ 26 w 113"/>
                <a:gd name="T15" fmla="*/ 35 h 121"/>
                <a:gd name="T16" fmla="*/ 78 w 113"/>
                <a:gd name="T17" fmla="*/ 8 h 121"/>
                <a:gd name="T18" fmla="*/ 108 w 113"/>
                <a:gd name="T19" fmla="*/ 16 h 121"/>
                <a:gd name="T20" fmla="*/ 109 w 113"/>
                <a:gd name="T21" fmla="*/ 16 h 121"/>
                <a:gd name="T22" fmla="*/ 111 w 113"/>
                <a:gd name="T23" fmla="*/ 15 h 121"/>
                <a:gd name="T24" fmla="*/ 113 w 113"/>
                <a:gd name="T25" fmla="*/ 12 h 121"/>
                <a:gd name="T26" fmla="*/ 112 w 113"/>
                <a:gd name="T27" fmla="*/ 9 h 121"/>
                <a:gd name="T28" fmla="*/ 78 w 113"/>
                <a:gd name="T2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21">
                  <a:moveTo>
                    <a:pt x="78" y="0"/>
                  </a:moveTo>
                  <a:cubicBezTo>
                    <a:pt x="55" y="0"/>
                    <a:pt x="33" y="11"/>
                    <a:pt x="20" y="31"/>
                  </a:cubicBezTo>
                  <a:cubicBezTo>
                    <a:pt x="0" y="61"/>
                    <a:pt x="8" y="101"/>
                    <a:pt x="39" y="121"/>
                  </a:cubicBezTo>
                  <a:cubicBezTo>
                    <a:pt x="39" y="121"/>
                    <a:pt x="39" y="121"/>
                    <a:pt x="40" y="121"/>
                  </a:cubicBezTo>
                  <a:cubicBezTo>
                    <a:pt x="41" y="121"/>
                    <a:pt x="41" y="121"/>
                    <a:pt x="42" y="120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6"/>
                    <a:pt x="44" y="115"/>
                    <a:pt x="43" y="114"/>
                  </a:cubicBezTo>
                  <a:cubicBezTo>
                    <a:pt x="16" y="97"/>
                    <a:pt x="9" y="62"/>
                    <a:pt x="26" y="35"/>
                  </a:cubicBezTo>
                  <a:cubicBezTo>
                    <a:pt x="38" y="18"/>
                    <a:pt x="57" y="8"/>
                    <a:pt x="78" y="8"/>
                  </a:cubicBezTo>
                  <a:cubicBezTo>
                    <a:pt x="88" y="8"/>
                    <a:pt x="98" y="10"/>
                    <a:pt x="108" y="16"/>
                  </a:cubicBezTo>
                  <a:cubicBezTo>
                    <a:pt x="108" y="16"/>
                    <a:pt x="108" y="16"/>
                    <a:pt x="109" y="16"/>
                  </a:cubicBezTo>
                  <a:cubicBezTo>
                    <a:pt x="110" y="16"/>
                    <a:pt x="111" y="16"/>
                    <a:pt x="111" y="15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3" y="11"/>
                    <a:pt x="113" y="10"/>
                    <a:pt x="112" y="9"/>
                  </a:cubicBezTo>
                  <a:cubicBezTo>
                    <a:pt x="101" y="3"/>
                    <a:pt x="89" y="0"/>
                    <a:pt x="78" y="0"/>
                  </a:cubicBezTo>
                </a:path>
              </a:pathLst>
            </a:custGeom>
            <a:solidFill>
              <a:srgbClr val="9FC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4905375" y="2043113"/>
              <a:ext cx="342900" cy="412750"/>
            </a:xfrm>
            <a:custGeom>
              <a:avLst/>
              <a:gdLst>
                <a:gd name="T0" fmla="*/ 35 w 90"/>
                <a:gd name="T1" fmla="*/ 103 h 109"/>
                <a:gd name="T2" fmla="*/ 12 w 90"/>
                <a:gd name="T3" fmla="*/ 104 h 109"/>
                <a:gd name="T4" fmla="*/ 4 w 90"/>
                <a:gd name="T5" fmla="*/ 83 h 109"/>
                <a:gd name="T6" fmla="*/ 54 w 90"/>
                <a:gd name="T7" fmla="*/ 7 h 109"/>
                <a:gd name="T8" fmla="*/ 77 w 90"/>
                <a:gd name="T9" fmla="*/ 6 h 109"/>
                <a:gd name="T10" fmla="*/ 86 w 90"/>
                <a:gd name="T11" fmla="*/ 26 h 109"/>
                <a:gd name="T12" fmla="*/ 35 w 90"/>
                <a:gd name="T13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09">
                  <a:moveTo>
                    <a:pt x="35" y="103"/>
                  </a:moveTo>
                  <a:cubicBezTo>
                    <a:pt x="31" y="109"/>
                    <a:pt x="19" y="108"/>
                    <a:pt x="12" y="104"/>
                  </a:cubicBezTo>
                  <a:cubicBezTo>
                    <a:pt x="6" y="100"/>
                    <a:pt x="0" y="90"/>
                    <a:pt x="4" y="83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9" y="0"/>
                    <a:pt x="70" y="2"/>
                    <a:pt x="77" y="6"/>
                  </a:cubicBezTo>
                  <a:cubicBezTo>
                    <a:pt x="83" y="10"/>
                    <a:pt x="90" y="20"/>
                    <a:pt x="86" y="26"/>
                  </a:cubicBezTo>
                  <a:cubicBezTo>
                    <a:pt x="35" y="103"/>
                    <a:pt x="35" y="103"/>
                    <a:pt x="35" y="103"/>
                  </a:cubicBezTo>
                </a:path>
              </a:pathLst>
            </a:custGeom>
            <a:solidFill>
              <a:srgbClr val="F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4943475" y="2087563"/>
              <a:ext cx="209550" cy="285750"/>
            </a:xfrm>
            <a:custGeom>
              <a:avLst/>
              <a:gdLst>
                <a:gd name="T0" fmla="*/ 48 w 55"/>
                <a:gd name="T1" fmla="*/ 0 h 75"/>
                <a:gd name="T2" fmla="*/ 43 w 55"/>
                <a:gd name="T3" fmla="*/ 3 h 75"/>
                <a:gd name="T4" fmla="*/ 1 w 55"/>
                <a:gd name="T5" fmla="*/ 67 h 75"/>
                <a:gd name="T6" fmla="*/ 3 w 55"/>
                <a:gd name="T7" fmla="*/ 75 h 75"/>
                <a:gd name="T8" fmla="*/ 6 w 55"/>
                <a:gd name="T9" fmla="*/ 75 h 75"/>
                <a:gd name="T10" fmla="*/ 11 w 55"/>
                <a:gd name="T11" fmla="*/ 73 h 75"/>
                <a:gd name="T12" fmla="*/ 53 w 55"/>
                <a:gd name="T13" fmla="*/ 9 h 75"/>
                <a:gd name="T14" fmla="*/ 51 w 55"/>
                <a:gd name="T15" fmla="*/ 1 h 75"/>
                <a:gd name="T16" fmla="*/ 48 w 55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75">
                  <a:moveTo>
                    <a:pt x="48" y="0"/>
                  </a:moveTo>
                  <a:cubicBezTo>
                    <a:pt x="46" y="0"/>
                    <a:pt x="45" y="1"/>
                    <a:pt x="43" y="3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0" y="70"/>
                    <a:pt x="0" y="73"/>
                    <a:pt x="3" y="75"/>
                  </a:cubicBezTo>
                  <a:cubicBezTo>
                    <a:pt x="4" y="75"/>
                    <a:pt x="5" y="75"/>
                    <a:pt x="6" y="75"/>
                  </a:cubicBezTo>
                  <a:cubicBezTo>
                    <a:pt x="8" y="75"/>
                    <a:pt x="10" y="75"/>
                    <a:pt x="11" y="73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5" y="6"/>
                    <a:pt x="54" y="3"/>
                    <a:pt x="51" y="1"/>
                  </a:cubicBezTo>
                  <a:cubicBezTo>
                    <a:pt x="50" y="1"/>
                    <a:pt x="49" y="0"/>
                    <a:pt x="48" y="0"/>
                  </a:cubicBezTo>
                </a:path>
              </a:pathLst>
            </a:custGeom>
            <a:solidFill>
              <a:srgbClr val="ECA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5229225" y="1636713"/>
              <a:ext cx="114300" cy="106362"/>
            </a:xfrm>
            <a:custGeom>
              <a:avLst/>
              <a:gdLst>
                <a:gd name="T0" fmla="*/ 15 w 30"/>
                <a:gd name="T1" fmla="*/ 0 h 28"/>
                <a:gd name="T2" fmla="*/ 12 w 30"/>
                <a:gd name="T3" fmla="*/ 1 h 28"/>
                <a:gd name="T4" fmla="*/ 2 w 30"/>
                <a:gd name="T5" fmla="*/ 17 h 28"/>
                <a:gd name="T6" fmla="*/ 16 w 30"/>
                <a:gd name="T7" fmla="*/ 28 h 28"/>
                <a:gd name="T8" fmla="*/ 18 w 30"/>
                <a:gd name="T9" fmla="*/ 28 h 28"/>
                <a:gd name="T10" fmla="*/ 29 w 30"/>
                <a:gd name="T11" fmla="*/ 11 h 28"/>
                <a:gd name="T12" fmla="*/ 15 w 3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4" y="2"/>
                    <a:pt x="0" y="9"/>
                    <a:pt x="2" y="17"/>
                  </a:cubicBezTo>
                  <a:cubicBezTo>
                    <a:pt x="3" y="23"/>
                    <a:pt x="9" y="28"/>
                    <a:pt x="16" y="28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26" y="26"/>
                    <a:pt x="30" y="19"/>
                    <a:pt x="29" y="11"/>
                  </a:cubicBezTo>
                  <a:cubicBezTo>
                    <a:pt x="27" y="5"/>
                    <a:pt x="21" y="0"/>
                    <a:pt x="15" y="0"/>
                  </a:cubicBezTo>
                </a:path>
              </a:pathLst>
            </a:custGeom>
            <a:solidFill>
              <a:srgbClr val="F1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5321300" y="1579563"/>
              <a:ext cx="65088" cy="57150"/>
            </a:xfrm>
            <a:custGeom>
              <a:avLst/>
              <a:gdLst>
                <a:gd name="T0" fmla="*/ 8 w 17"/>
                <a:gd name="T1" fmla="*/ 0 h 15"/>
                <a:gd name="T2" fmla="*/ 7 w 17"/>
                <a:gd name="T3" fmla="*/ 0 h 15"/>
                <a:gd name="T4" fmla="*/ 1 w 17"/>
                <a:gd name="T5" fmla="*/ 9 h 15"/>
                <a:gd name="T6" fmla="*/ 9 w 17"/>
                <a:gd name="T7" fmla="*/ 15 h 15"/>
                <a:gd name="T8" fmla="*/ 10 w 17"/>
                <a:gd name="T9" fmla="*/ 15 h 15"/>
                <a:gd name="T10" fmla="*/ 16 w 17"/>
                <a:gd name="T11" fmla="*/ 6 h 15"/>
                <a:gd name="T12" fmla="*/ 8 w 1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5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3" y="1"/>
                    <a:pt x="0" y="5"/>
                    <a:pt x="1" y="9"/>
                  </a:cubicBezTo>
                  <a:cubicBezTo>
                    <a:pt x="2" y="12"/>
                    <a:pt x="5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4" y="14"/>
                    <a:pt x="17" y="10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</a:path>
              </a:pathLst>
            </a:custGeom>
            <a:solidFill>
              <a:srgbClr val="F1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" name="直角三角形 97"/>
          <p:cNvSpPr/>
          <p:nvPr userDrawn="1"/>
        </p:nvSpPr>
        <p:spPr>
          <a:xfrm flipH="1" flipV="1">
            <a:off x="2983799" y="-1095"/>
            <a:ext cx="848186" cy="848186"/>
          </a:xfrm>
          <a:prstGeom prst="rtTriangle">
            <a:avLst/>
          </a:prstGeom>
          <a:solidFill>
            <a:srgbClr val="69FFF1">
              <a:alpha val="70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直角三角形 98"/>
          <p:cNvSpPr/>
          <p:nvPr userDrawn="1"/>
        </p:nvSpPr>
        <p:spPr>
          <a:xfrm rot="16200000" flipV="1">
            <a:off x="-7302" y="-11475"/>
            <a:ext cx="1199518" cy="1199519"/>
          </a:xfrm>
          <a:prstGeom prst="rtTriangle">
            <a:avLst/>
          </a:prstGeom>
          <a:solidFill>
            <a:srgbClr val="FF3F3F">
              <a:alpha val="70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直角三角形 99"/>
          <p:cNvSpPr/>
          <p:nvPr userDrawn="1"/>
        </p:nvSpPr>
        <p:spPr>
          <a:xfrm rot="2700000" flipH="1">
            <a:off x="271674" y="-615036"/>
            <a:ext cx="1199518" cy="1199519"/>
          </a:xfrm>
          <a:prstGeom prst="rtTriangle">
            <a:avLst/>
          </a:prstGeom>
          <a:solidFill>
            <a:srgbClr val="3FA1FF">
              <a:alpha val="70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直角三角形 100"/>
          <p:cNvSpPr/>
          <p:nvPr userDrawn="1"/>
        </p:nvSpPr>
        <p:spPr>
          <a:xfrm flipH="1">
            <a:off x="1736234" y="-14124"/>
            <a:ext cx="599761" cy="599761"/>
          </a:xfrm>
          <a:prstGeom prst="rtTriangle">
            <a:avLst/>
          </a:prstGeom>
          <a:solidFill>
            <a:srgbClr val="FFBD3F">
              <a:alpha val="70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直角三角形 101"/>
          <p:cNvSpPr/>
          <p:nvPr userDrawn="1"/>
        </p:nvSpPr>
        <p:spPr>
          <a:xfrm>
            <a:off x="2954454" y="-8163"/>
            <a:ext cx="599761" cy="599761"/>
          </a:xfrm>
          <a:prstGeom prst="rtTriangle">
            <a:avLst/>
          </a:prstGeom>
          <a:solidFill>
            <a:srgbClr val="60FF3F">
              <a:alpha val="70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 userDrawn="1"/>
        </p:nvSpPr>
        <p:spPr>
          <a:xfrm flipH="1" flipV="1">
            <a:off x="2352769" y="-8002"/>
            <a:ext cx="599761" cy="599761"/>
          </a:xfrm>
          <a:prstGeom prst="rect">
            <a:avLst/>
          </a:prstGeom>
          <a:solidFill>
            <a:srgbClr val="FFF83F">
              <a:alpha val="70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任意多边形 103"/>
          <p:cNvSpPr/>
          <p:nvPr userDrawn="1"/>
        </p:nvSpPr>
        <p:spPr>
          <a:xfrm rot="5400000">
            <a:off x="1422688" y="-307882"/>
            <a:ext cx="599761" cy="1199520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70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1" name="组合 180"/>
          <p:cNvGrpSpPr/>
          <p:nvPr userDrawn="1"/>
        </p:nvGrpSpPr>
        <p:grpSpPr>
          <a:xfrm>
            <a:off x="9729308" y="657710"/>
            <a:ext cx="351044" cy="533763"/>
            <a:chOff x="7004050" y="5314157"/>
            <a:chExt cx="503238" cy="765175"/>
          </a:xfrm>
        </p:grpSpPr>
        <p:sp>
          <p:nvSpPr>
            <p:cNvPr id="182" name="Freeform 11"/>
            <p:cNvSpPr>
              <a:spLocks/>
            </p:cNvSpPr>
            <p:nvPr userDrawn="1"/>
          </p:nvSpPr>
          <p:spPr bwMode="auto">
            <a:xfrm>
              <a:off x="7004050" y="5314157"/>
              <a:ext cx="252413" cy="503238"/>
            </a:xfrm>
            <a:custGeom>
              <a:avLst/>
              <a:gdLst>
                <a:gd name="T0" fmla="*/ 0 w 40"/>
                <a:gd name="T1" fmla="*/ 40 h 79"/>
                <a:gd name="T2" fmla="*/ 40 w 40"/>
                <a:gd name="T3" fmla="*/ 79 h 79"/>
                <a:gd name="T4" fmla="*/ 40 w 40"/>
                <a:gd name="T5" fmla="*/ 0 h 79"/>
                <a:gd name="T6" fmla="*/ 0 w 40"/>
                <a:gd name="T7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40"/>
                  </a:moveTo>
                  <a:cubicBezTo>
                    <a:pt x="0" y="62"/>
                    <a:pt x="18" y="79"/>
                    <a:pt x="40" y="7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7"/>
                    <a:pt x="0" y="40"/>
                  </a:cubicBezTo>
                  <a:close/>
                </a:path>
              </a:pathLst>
            </a:custGeom>
            <a:solidFill>
              <a:srgbClr val="FFD071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2"/>
            <p:cNvSpPr>
              <a:spLocks/>
            </p:cNvSpPr>
            <p:nvPr userDrawn="1"/>
          </p:nvSpPr>
          <p:spPr bwMode="auto">
            <a:xfrm>
              <a:off x="7256463" y="5314157"/>
              <a:ext cx="250825" cy="503238"/>
            </a:xfrm>
            <a:custGeom>
              <a:avLst/>
              <a:gdLst>
                <a:gd name="T0" fmla="*/ 0 w 40"/>
                <a:gd name="T1" fmla="*/ 0 h 79"/>
                <a:gd name="T2" fmla="*/ 0 w 40"/>
                <a:gd name="T3" fmla="*/ 79 h 79"/>
                <a:gd name="T4" fmla="*/ 40 w 40"/>
                <a:gd name="T5" fmla="*/ 40 h 79"/>
                <a:gd name="T6" fmla="*/ 0 w 40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2" y="79"/>
                    <a:pt x="40" y="62"/>
                    <a:pt x="40" y="40"/>
                  </a:cubicBezTo>
                  <a:cubicBezTo>
                    <a:pt x="40" y="17"/>
                    <a:pt x="22" y="0"/>
                    <a:pt x="0" y="0"/>
                  </a:cubicBezTo>
                  <a:close/>
                </a:path>
              </a:pathLst>
            </a:custGeom>
            <a:solidFill>
              <a:srgbClr val="FFBD3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3"/>
            <p:cNvSpPr>
              <a:spLocks/>
            </p:cNvSpPr>
            <p:nvPr userDrawn="1"/>
          </p:nvSpPr>
          <p:spPr bwMode="auto">
            <a:xfrm>
              <a:off x="7154863" y="5468144"/>
              <a:ext cx="220663" cy="611188"/>
            </a:xfrm>
            <a:custGeom>
              <a:avLst/>
              <a:gdLst>
                <a:gd name="T0" fmla="*/ 139 w 139"/>
                <a:gd name="T1" fmla="*/ 96 h 385"/>
                <a:gd name="T2" fmla="*/ 135 w 139"/>
                <a:gd name="T3" fmla="*/ 88 h 385"/>
                <a:gd name="T4" fmla="*/ 72 w 139"/>
                <a:gd name="T5" fmla="*/ 132 h 385"/>
                <a:gd name="T6" fmla="*/ 72 w 139"/>
                <a:gd name="T7" fmla="*/ 72 h 385"/>
                <a:gd name="T8" fmla="*/ 127 w 139"/>
                <a:gd name="T9" fmla="*/ 28 h 385"/>
                <a:gd name="T10" fmla="*/ 123 w 139"/>
                <a:gd name="T11" fmla="*/ 20 h 385"/>
                <a:gd name="T12" fmla="*/ 72 w 139"/>
                <a:gd name="T13" fmla="*/ 60 h 385"/>
                <a:gd name="T14" fmla="*/ 72 w 139"/>
                <a:gd name="T15" fmla="*/ 0 h 385"/>
                <a:gd name="T16" fmla="*/ 64 w 139"/>
                <a:gd name="T17" fmla="*/ 0 h 385"/>
                <a:gd name="T18" fmla="*/ 56 w 139"/>
                <a:gd name="T19" fmla="*/ 0 h 385"/>
                <a:gd name="T20" fmla="*/ 56 w 139"/>
                <a:gd name="T21" fmla="*/ 96 h 385"/>
                <a:gd name="T22" fmla="*/ 4 w 139"/>
                <a:gd name="T23" fmla="*/ 40 h 385"/>
                <a:gd name="T24" fmla="*/ 0 w 139"/>
                <a:gd name="T25" fmla="*/ 44 h 385"/>
                <a:gd name="T26" fmla="*/ 56 w 139"/>
                <a:gd name="T27" fmla="*/ 108 h 385"/>
                <a:gd name="T28" fmla="*/ 56 w 139"/>
                <a:gd name="T29" fmla="*/ 385 h 385"/>
                <a:gd name="T30" fmla="*/ 64 w 139"/>
                <a:gd name="T31" fmla="*/ 385 h 385"/>
                <a:gd name="T32" fmla="*/ 72 w 139"/>
                <a:gd name="T33" fmla="*/ 385 h 385"/>
                <a:gd name="T34" fmla="*/ 72 w 139"/>
                <a:gd name="T35" fmla="*/ 144 h 385"/>
                <a:gd name="T36" fmla="*/ 139 w 139"/>
                <a:gd name="T37" fmla="*/ 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9" h="385">
                  <a:moveTo>
                    <a:pt x="139" y="96"/>
                  </a:moveTo>
                  <a:lnTo>
                    <a:pt x="135" y="88"/>
                  </a:lnTo>
                  <a:lnTo>
                    <a:pt x="72" y="132"/>
                  </a:lnTo>
                  <a:lnTo>
                    <a:pt x="72" y="72"/>
                  </a:lnTo>
                  <a:lnTo>
                    <a:pt x="127" y="28"/>
                  </a:lnTo>
                  <a:lnTo>
                    <a:pt x="123" y="20"/>
                  </a:lnTo>
                  <a:lnTo>
                    <a:pt x="72" y="60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96"/>
                  </a:lnTo>
                  <a:lnTo>
                    <a:pt x="4" y="40"/>
                  </a:lnTo>
                  <a:lnTo>
                    <a:pt x="0" y="44"/>
                  </a:lnTo>
                  <a:lnTo>
                    <a:pt x="56" y="108"/>
                  </a:lnTo>
                  <a:lnTo>
                    <a:pt x="56" y="385"/>
                  </a:lnTo>
                  <a:lnTo>
                    <a:pt x="64" y="385"/>
                  </a:lnTo>
                  <a:lnTo>
                    <a:pt x="72" y="385"/>
                  </a:lnTo>
                  <a:lnTo>
                    <a:pt x="72" y="144"/>
                  </a:lnTo>
                  <a:lnTo>
                    <a:pt x="139" y="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5" name="组合 184"/>
          <p:cNvGrpSpPr/>
          <p:nvPr userDrawn="1"/>
        </p:nvGrpSpPr>
        <p:grpSpPr>
          <a:xfrm>
            <a:off x="10320341" y="657710"/>
            <a:ext cx="351044" cy="533763"/>
            <a:chOff x="7004050" y="5314157"/>
            <a:chExt cx="503238" cy="765175"/>
          </a:xfrm>
        </p:grpSpPr>
        <p:sp>
          <p:nvSpPr>
            <p:cNvPr id="186" name="Freeform 11"/>
            <p:cNvSpPr>
              <a:spLocks/>
            </p:cNvSpPr>
            <p:nvPr userDrawn="1"/>
          </p:nvSpPr>
          <p:spPr bwMode="auto">
            <a:xfrm>
              <a:off x="7004050" y="5314157"/>
              <a:ext cx="252413" cy="503238"/>
            </a:xfrm>
            <a:custGeom>
              <a:avLst/>
              <a:gdLst>
                <a:gd name="T0" fmla="*/ 0 w 40"/>
                <a:gd name="T1" fmla="*/ 40 h 79"/>
                <a:gd name="T2" fmla="*/ 40 w 40"/>
                <a:gd name="T3" fmla="*/ 79 h 79"/>
                <a:gd name="T4" fmla="*/ 40 w 40"/>
                <a:gd name="T5" fmla="*/ 0 h 79"/>
                <a:gd name="T6" fmla="*/ 0 w 40"/>
                <a:gd name="T7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40"/>
                  </a:moveTo>
                  <a:cubicBezTo>
                    <a:pt x="0" y="62"/>
                    <a:pt x="18" y="79"/>
                    <a:pt x="40" y="7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7"/>
                    <a:pt x="0" y="40"/>
                  </a:cubicBezTo>
                  <a:close/>
                </a:path>
              </a:pathLst>
            </a:custGeom>
            <a:solidFill>
              <a:srgbClr val="FFF989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2"/>
            <p:cNvSpPr>
              <a:spLocks/>
            </p:cNvSpPr>
            <p:nvPr userDrawn="1"/>
          </p:nvSpPr>
          <p:spPr bwMode="auto">
            <a:xfrm>
              <a:off x="7256463" y="5314157"/>
              <a:ext cx="250825" cy="503238"/>
            </a:xfrm>
            <a:custGeom>
              <a:avLst/>
              <a:gdLst>
                <a:gd name="T0" fmla="*/ 0 w 40"/>
                <a:gd name="T1" fmla="*/ 0 h 79"/>
                <a:gd name="T2" fmla="*/ 0 w 40"/>
                <a:gd name="T3" fmla="*/ 79 h 79"/>
                <a:gd name="T4" fmla="*/ 40 w 40"/>
                <a:gd name="T5" fmla="*/ 40 h 79"/>
                <a:gd name="T6" fmla="*/ 0 w 40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2" y="79"/>
                    <a:pt x="40" y="62"/>
                    <a:pt x="40" y="40"/>
                  </a:cubicBezTo>
                  <a:cubicBezTo>
                    <a:pt x="40" y="17"/>
                    <a:pt x="22" y="0"/>
                    <a:pt x="0" y="0"/>
                  </a:cubicBezTo>
                  <a:close/>
                </a:path>
              </a:pathLst>
            </a:custGeom>
            <a:solidFill>
              <a:srgbClr val="FFF83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3"/>
            <p:cNvSpPr>
              <a:spLocks/>
            </p:cNvSpPr>
            <p:nvPr userDrawn="1"/>
          </p:nvSpPr>
          <p:spPr bwMode="auto">
            <a:xfrm>
              <a:off x="7154863" y="5468144"/>
              <a:ext cx="220663" cy="611188"/>
            </a:xfrm>
            <a:custGeom>
              <a:avLst/>
              <a:gdLst>
                <a:gd name="T0" fmla="*/ 139 w 139"/>
                <a:gd name="T1" fmla="*/ 96 h 385"/>
                <a:gd name="T2" fmla="*/ 135 w 139"/>
                <a:gd name="T3" fmla="*/ 88 h 385"/>
                <a:gd name="T4" fmla="*/ 72 w 139"/>
                <a:gd name="T5" fmla="*/ 132 h 385"/>
                <a:gd name="T6" fmla="*/ 72 w 139"/>
                <a:gd name="T7" fmla="*/ 72 h 385"/>
                <a:gd name="T8" fmla="*/ 127 w 139"/>
                <a:gd name="T9" fmla="*/ 28 h 385"/>
                <a:gd name="T10" fmla="*/ 123 w 139"/>
                <a:gd name="T11" fmla="*/ 20 h 385"/>
                <a:gd name="T12" fmla="*/ 72 w 139"/>
                <a:gd name="T13" fmla="*/ 60 h 385"/>
                <a:gd name="T14" fmla="*/ 72 w 139"/>
                <a:gd name="T15" fmla="*/ 0 h 385"/>
                <a:gd name="T16" fmla="*/ 64 w 139"/>
                <a:gd name="T17" fmla="*/ 0 h 385"/>
                <a:gd name="T18" fmla="*/ 56 w 139"/>
                <a:gd name="T19" fmla="*/ 0 h 385"/>
                <a:gd name="T20" fmla="*/ 56 w 139"/>
                <a:gd name="T21" fmla="*/ 96 h 385"/>
                <a:gd name="T22" fmla="*/ 4 w 139"/>
                <a:gd name="T23" fmla="*/ 40 h 385"/>
                <a:gd name="T24" fmla="*/ 0 w 139"/>
                <a:gd name="T25" fmla="*/ 44 h 385"/>
                <a:gd name="T26" fmla="*/ 56 w 139"/>
                <a:gd name="T27" fmla="*/ 108 h 385"/>
                <a:gd name="T28" fmla="*/ 56 w 139"/>
                <a:gd name="T29" fmla="*/ 385 h 385"/>
                <a:gd name="T30" fmla="*/ 64 w 139"/>
                <a:gd name="T31" fmla="*/ 385 h 385"/>
                <a:gd name="T32" fmla="*/ 72 w 139"/>
                <a:gd name="T33" fmla="*/ 385 h 385"/>
                <a:gd name="T34" fmla="*/ 72 w 139"/>
                <a:gd name="T35" fmla="*/ 144 h 385"/>
                <a:gd name="T36" fmla="*/ 139 w 139"/>
                <a:gd name="T37" fmla="*/ 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9" h="385">
                  <a:moveTo>
                    <a:pt x="139" y="96"/>
                  </a:moveTo>
                  <a:lnTo>
                    <a:pt x="135" y="88"/>
                  </a:lnTo>
                  <a:lnTo>
                    <a:pt x="72" y="132"/>
                  </a:lnTo>
                  <a:lnTo>
                    <a:pt x="72" y="72"/>
                  </a:lnTo>
                  <a:lnTo>
                    <a:pt x="127" y="28"/>
                  </a:lnTo>
                  <a:lnTo>
                    <a:pt x="123" y="20"/>
                  </a:lnTo>
                  <a:lnTo>
                    <a:pt x="72" y="60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96"/>
                  </a:lnTo>
                  <a:lnTo>
                    <a:pt x="4" y="40"/>
                  </a:lnTo>
                  <a:lnTo>
                    <a:pt x="0" y="44"/>
                  </a:lnTo>
                  <a:lnTo>
                    <a:pt x="56" y="108"/>
                  </a:lnTo>
                  <a:lnTo>
                    <a:pt x="56" y="385"/>
                  </a:lnTo>
                  <a:lnTo>
                    <a:pt x="64" y="385"/>
                  </a:lnTo>
                  <a:lnTo>
                    <a:pt x="72" y="385"/>
                  </a:lnTo>
                  <a:lnTo>
                    <a:pt x="72" y="144"/>
                  </a:lnTo>
                  <a:lnTo>
                    <a:pt x="139" y="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9" name="组合 188"/>
          <p:cNvGrpSpPr/>
          <p:nvPr userDrawn="1"/>
        </p:nvGrpSpPr>
        <p:grpSpPr>
          <a:xfrm>
            <a:off x="10911374" y="657710"/>
            <a:ext cx="351044" cy="533763"/>
            <a:chOff x="7004050" y="5314157"/>
            <a:chExt cx="503238" cy="765175"/>
          </a:xfrm>
        </p:grpSpPr>
        <p:sp>
          <p:nvSpPr>
            <p:cNvPr id="190" name="Freeform 11"/>
            <p:cNvSpPr>
              <a:spLocks/>
            </p:cNvSpPr>
            <p:nvPr userDrawn="1"/>
          </p:nvSpPr>
          <p:spPr bwMode="auto">
            <a:xfrm>
              <a:off x="7004050" y="5314157"/>
              <a:ext cx="252413" cy="503238"/>
            </a:xfrm>
            <a:custGeom>
              <a:avLst/>
              <a:gdLst>
                <a:gd name="T0" fmla="*/ 0 w 40"/>
                <a:gd name="T1" fmla="*/ 40 h 79"/>
                <a:gd name="T2" fmla="*/ 40 w 40"/>
                <a:gd name="T3" fmla="*/ 79 h 79"/>
                <a:gd name="T4" fmla="*/ 40 w 40"/>
                <a:gd name="T5" fmla="*/ 0 h 79"/>
                <a:gd name="T6" fmla="*/ 0 w 40"/>
                <a:gd name="T7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40"/>
                  </a:moveTo>
                  <a:cubicBezTo>
                    <a:pt x="0" y="62"/>
                    <a:pt x="18" y="79"/>
                    <a:pt x="40" y="7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7"/>
                    <a:pt x="0" y="40"/>
                  </a:cubicBezTo>
                  <a:close/>
                </a:path>
              </a:pathLst>
            </a:custGeom>
            <a:solidFill>
              <a:srgbClr val="9DFF89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2"/>
            <p:cNvSpPr>
              <a:spLocks/>
            </p:cNvSpPr>
            <p:nvPr userDrawn="1"/>
          </p:nvSpPr>
          <p:spPr bwMode="auto">
            <a:xfrm>
              <a:off x="7256463" y="5314157"/>
              <a:ext cx="250825" cy="503238"/>
            </a:xfrm>
            <a:custGeom>
              <a:avLst/>
              <a:gdLst>
                <a:gd name="T0" fmla="*/ 0 w 40"/>
                <a:gd name="T1" fmla="*/ 0 h 79"/>
                <a:gd name="T2" fmla="*/ 0 w 40"/>
                <a:gd name="T3" fmla="*/ 79 h 79"/>
                <a:gd name="T4" fmla="*/ 40 w 40"/>
                <a:gd name="T5" fmla="*/ 40 h 79"/>
                <a:gd name="T6" fmla="*/ 0 w 40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2" y="79"/>
                    <a:pt x="40" y="62"/>
                    <a:pt x="40" y="40"/>
                  </a:cubicBezTo>
                  <a:cubicBezTo>
                    <a:pt x="40" y="17"/>
                    <a:pt x="22" y="0"/>
                    <a:pt x="0" y="0"/>
                  </a:cubicBezTo>
                  <a:close/>
                </a:path>
              </a:pathLst>
            </a:custGeom>
            <a:solidFill>
              <a:srgbClr val="60FF3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3"/>
            <p:cNvSpPr>
              <a:spLocks/>
            </p:cNvSpPr>
            <p:nvPr userDrawn="1"/>
          </p:nvSpPr>
          <p:spPr bwMode="auto">
            <a:xfrm>
              <a:off x="7154863" y="5468144"/>
              <a:ext cx="220663" cy="611188"/>
            </a:xfrm>
            <a:custGeom>
              <a:avLst/>
              <a:gdLst>
                <a:gd name="T0" fmla="*/ 139 w 139"/>
                <a:gd name="T1" fmla="*/ 96 h 385"/>
                <a:gd name="T2" fmla="*/ 135 w 139"/>
                <a:gd name="T3" fmla="*/ 88 h 385"/>
                <a:gd name="T4" fmla="*/ 72 w 139"/>
                <a:gd name="T5" fmla="*/ 132 h 385"/>
                <a:gd name="T6" fmla="*/ 72 w 139"/>
                <a:gd name="T7" fmla="*/ 72 h 385"/>
                <a:gd name="T8" fmla="*/ 127 w 139"/>
                <a:gd name="T9" fmla="*/ 28 h 385"/>
                <a:gd name="T10" fmla="*/ 123 w 139"/>
                <a:gd name="T11" fmla="*/ 20 h 385"/>
                <a:gd name="T12" fmla="*/ 72 w 139"/>
                <a:gd name="T13" fmla="*/ 60 h 385"/>
                <a:gd name="T14" fmla="*/ 72 w 139"/>
                <a:gd name="T15" fmla="*/ 0 h 385"/>
                <a:gd name="T16" fmla="*/ 64 w 139"/>
                <a:gd name="T17" fmla="*/ 0 h 385"/>
                <a:gd name="T18" fmla="*/ 56 w 139"/>
                <a:gd name="T19" fmla="*/ 0 h 385"/>
                <a:gd name="T20" fmla="*/ 56 w 139"/>
                <a:gd name="T21" fmla="*/ 96 h 385"/>
                <a:gd name="T22" fmla="*/ 4 w 139"/>
                <a:gd name="T23" fmla="*/ 40 h 385"/>
                <a:gd name="T24" fmla="*/ 0 w 139"/>
                <a:gd name="T25" fmla="*/ 44 h 385"/>
                <a:gd name="T26" fmla="*/ 56 w 139"/>
                <a:gd name="T27" fmla="*/ 108 h 385"/>
                <a:gd name="T28" fmla="*/ 56 w 139"/>
                <a:gd name="T29" fmla="*/ 385 h 385"/>
                <a:gd name="T30" fmla="*/ 64 w 139"/>
                <a:gd name="T31" fmla="*/ 385 h 385"/>
                <a:gd name="T32" fmla="*/ 72 w 139"/>
                <a:gd name="T33" fmla="*/ 385 h 385"/>
                <a:gd name="T34" fmla="*/ 72 w 139"/>
                <a:gd name="T35" fmla="*/ 144 h 385"/>
                <a:gd name="T36" fmla="*/ 139 w 139"/>
                <a:gd name="T37" fmla="*/ 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9" h="385">
                  <a:moveTo>
                    <a:pt x="139" y="96"/>
                  </a:moveTo>
                  <a:lnTo>
                    <a:pt x="135" y="88"/>
                  </a:lnTo>
                  <a:lnTo>
                    <a:pt x="72" y="132"/>
                  </a:lnTo>
                  <a:lnTo>
                    <a:pt x="72" y="72"/>
                  </a:lnTo>
                  <a:lnTo>
                    <a:pt x="127" y="28"/>
                  </a:lnTo>
                  <a:lnTo>
                    <a:pt x="123" y="20"/>
                  </a:lnTo>
                  <a:lnTo>
                    <a:pt x="72" y="60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96"/>
                  </a:lnTo>
                  <a:lnTo>
                    <a:pt x="4" y="40"/>
                  </a:lnTo>
                  <a:lnTo>
                    <a:pt x="0" y="44"/>
                  </a:lnTo>
                  <a:lnTo>
                    <a:pt x="56" y="108"/>
                  </a:lnTo>
                  <a:lnTo>
                    <a:pt x="56" y="385"/>
                  </a:lnTo>
                  <a:lnTo>
                    <a:pt x="64" y="385"/>
                  </a:lnTo>
                  <a:lnTo>
                    <a:pt x="72" y="385"/>
                  </a:lnTo>
                  <a:lnTo>
                    <a:pt x="72" y="144"/>
                  </a:lnTo>
                  <a:lnTo>
                    <a:pt x="139" y="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3" name="组合 192"/>
          <p:cNvGrpSpPr/>
          <p:nvPr userDrawn="1"/>
        </p:nvGrpSpPr>
        <p:grpSpPr>
          <a:xfrm>
            <a:off x="11502407" y="657710"/>
            <a:ext cx="351044" cy="533763"/>
            <a:chOff x="7004050" y="5314157"/>
            <a:chExt cx="503238" cy="765175"/>
          </a:xfrm>
        </p:grpSpPr>
        <p:sp>
          <p:nvSpPr>
            <p:cNvPr id="194" name="Freeform 11"/>
            <p:cNvSpPr>
              <a:spLocks/>
            </p:cNvSpPr>
            <p:nvPr userDrawn="1"/>
          </p:nvSpPr>
          <p:spPr bwMode="auto">
            <a:xfrm>
              <a:off x="7004050" y="5314157"/>
              <a:ext cx="252413" cy="503238"/>
            </a:xfrm>
            <a:custGeom>
              <a:avLst/>
              <a:gdLst>
                <a:gd name="T0" fmla="*/ 0 w 40"/>
                <a:gd name="T1" fmla="*/ 40 h 79"/>
                <a:gd name="T2" fmla="*/ 40 w 40"/>
                <a:gd name="T3" fmla="*/ 79 h 79"/>
                <a:gd name="T4" fmla="*/ 40 w 40"/>
                <a:gd name="T5" fmla="*/ 0 h 79"/>
                <a:gd name="T6" fmla="*/ 0 w 40"/>
                <a:gd name="T7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40"/>
                  </a:moveTo>
                  <a:cubicBezTo>
                    <a:pt x="0" y="62"/>
                    <a:pt x="18" y="79"/>
                    <a:pt x="40" y="7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7"/>
                    <a:pt x="0" y="40"/>
                  </a:cubicBezTo>
                  <a:close/>
                </a:path>
              </a:pathLst>
            </a:custGeom>
            <a:solidFill>
              <a:srgbClr val="A3FFF6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2"/>
            <p:cNvSpPr>
              <a:spLocks/>
            </p:cNvSpPr>
            <p:nvPr userDrawn="1"/>
          </p:nvSpPr>
          <p:spPr bwMode="auto">
            <a:xfrm>
              <a:off x="7256463" y="5314157"/>
              <a:ext cx="250825" cy="503238"/>
            </a:xfrm>
            <a:custGeom>
              <a:avLst/>
              <a:gdLst>
                <a:gd name="T0" fmla="*/ 0 w 40"/>
                <a:gd name="T1" fmla="*/ 0 h 79"/>
                <a:gd name="T2" fmla="*/ 0 w 40"/>
                <a:gd name="T3" fmla="*/ 79 h 79"/>
                <a:gd name="T4" fmla="*/ 40 w 40"/>
                <a:gd name="T5" fmla="*/ 40 h 79"/>
                <a:gd name="T6" fmla="*/ 0 w 40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2" y="79"/>
                    <a:pt x="40" y="62"/>
                    <a:pt x="40" y="40"/>
                  </a:cubicBezTo>
                  <a:cubicBezTo>
                    <a:pt x="40" y="17"/>
                    <a:pt x="22" y="0"/>
                    <a:pt x="0" y="0"/>
                  </a:cubicBezTo>
                  <a:close/>
                </a:path>
              </a:pathLst>
            </a:custGeom>
            <a:solidFill>
              <a:srgbClr val="69FFF1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3"/>
            <p:cNvSpPr>
              <a:spLocks/>
            </p:cNvSpPr>
            <p:nvPr userDrawn="1"/>
          </p:nvSpPr>
          <p:spPr bwMode="auto">
            <a:xfrm>
              <a:off x="7154863" y="5468144"/>
              <a:ext cx="220663" cy="611188"/>
            </a:xfrm>
            <a:custGeom>
              <a:avLst/>
              <a:gdLst>
                <a:gd name="T0" fmla="*/ 139 w 139"/>
                <a:gd name="T1" fmla="*/ 96 h 385"/>
                <a:gd name="T2" fmla="*/ 135 w 139"/>
                <a:gd name="T3" fmla="*/ 88 h 385"/>
                <a:gd name="T4" fmla="*/ 72 w 139"/>
                <a:gd name="T5" fmla="*/ 132 h 385"/>
                <a:gd name="T6" fmla="*/ 72 w 139"/>
                <a:gd name="T7" fmla="*/ 72 h 385"/>
                <a:gd name="T8" fmla="*/ 127 w 139"/>
                <a:gd name="T9" fmla="*/ 28 h 385"/>
                <a:gd name="T10" fmla="*/ 123 w 139"/>
                <a:gd name="T11" fmla="*/ 20 h 385"/>
                <a:gd name="T12" fmla="*/ 72 w 139"/>
                <a:gd name="T13" fmla="*/ 60 h 385"/>
                <a:gd name="T14" fmla="*/ 72 w 139"/>
                <a:gd name="T15" fmla="*/ 0 h 385"/>
                <a:gd name="T16" fmla="*/ 64 w 139"/>
                <a:gd name="T17" fmla="*/ 0 h 385"/>
                <a:gd name="T18" fmla="*/ 56 w 139"/>
                <a:gd name="T19" fmla="*/ 0 h 385"/>
                <a:gd name="T20" fmla="*/ 56 w 139"/>
                <a:gd name="T21" fmla="*/ 96 h 385"/>
                <a:gd name="T22" fmla="*/ 4 w 139"/>
                <a:gd name="T23" fmla="*/ 40 h 385"/>
                <a:gd name="T24" fmla="*/ 0 w 139"/>
                <a:gd name="T25" fmla="*/ 44 h 385"/>
                <a:gd name="T26" fmla="*/ 56 w 139"/>
                <a:gd name="T27" fmla="*/ 108 h 385"/>
                <a:gd name="T28" fmla="*/ 56 w 139"/>
                <a:gd name="T29" fmla="*/ 385 h 385"/>
                <a:gd name="T30" fmla="*/ 64 w 139"/>
                <a:gd name="T31" fmla="*/ 385 h 385"/>
                <a:gd name="T32" fmla="*/ 72 w 139"/>
                <a:gd name="T33" fmla="*/ 385 h 385"/>
                <a:gd name="T34" fmla="*/ 72 w 139"/>
                <a:gd name="T35" fmla="*/ 144 h 385"/>
                <a:gd name="T36" fmla="*/ 139 w 139"/>
                <a:gd name="T37" fmla="*/ 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9" h="385">
                  <a:moveTo>
                    <a:pt x="139" y="96"/>
                  </a:moveTo>
                  <a:lnTo>
                    <a:pt x="135" y="88"/>
                  </a:lnTo>
                  <a:lnTo>
                    <a:pt x="72" y="132"/>
                  </a:lnTo>
                  <a:lnTo>
                    <a:pt x="72" y="72"/>
                  </a:lnTo>
                  <a:lnTo>
                    <a:pt x="127" y="28"/>
                  </a:lnTo>
                  <a:lnTo>
                    <a:pt x="123" y="20"/>
                  </a:lnTo>
                  <a:lnTo>
                    <a:pt x="72" y="60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96"/>
                  </a:lnTo>
                  <a:lnTo>
                    <a:pt x="4" y="40"/>
                  </a:lnTo>
                  <a:lnTo>
                    <a:pt x="0" y="44"/>
                  </a:lnTo>
                  <a:lnTo>
                    <a:pt x="56" y="108"/>
                  </a:lnTo>
                  <a:lnTo>
                    <a:pt x="56" y="385"/>
                  </a:lnTo>
                  <a:lnTo>
                    <a:pt x="64" y="385"/>
                  </a:lnTo>
                  <a:lnTo>
                    <a:pt x="72" y="385"/>
                  </a:lnTo>
                  <a:lnTo>
                    <a:pt x="72" y="144"/>
                  </a:lnTo>
                  <a:lnTo>
                    <a:pt x="139" y="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96211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C0A07-047A-4B18-8799-1D7FD5D06D64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E2097-D1DB-4477-9507-79DAD1EF3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881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2" r:id="rId9"/>
    <p:sldLayoutId id="2147483661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 rot="8100000" flipH="1" flipV="1">
            <a:off x="3995135" y="-467666"/>
            <a:ext cx="3161746" cy="3161746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8100000">
            <a:off x="1789925" y="1768025"/>
            <a:ext cx="3161746" cy="3161746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5400000">
            <a:off x="0" y="2231053"/>
            <a:ext cx="2235691" cy="2235691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8900000" flipH="1" flipV="1">
            <a:off x="5911563" y="2557956"/>
            <a:ext cx="1580874" cy="1580874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rot="13500000" flipH="1" flipV="1">
            <a:off x="334795" y="3690045"/>
            <a:ext cx="1580874" cy="1580874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 rot="18900000" flipV="1">
            <a:off x="7029400" y="1440616"/>
            <a:ext cx="1580874" cy="1580874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淘宝网chenying0907出品 16"/>
          <p:cNvSpPr/>
          <p:nvPr/>
        </p:nvSpPr>
        <p:spPr>
          <a:xfrm rot="13500000" flipV="1">
            <a:off x="895973" y="90751"/>
            <a:ext cx="1580874" cy="3161747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淘宝网chenying0907出品 22"/>
          <p:cNvSpPr txBox="1"/>
          <p:nvPr/>
        </p:nvSpPr>
        <p:spPr>
          <a:xfrm>
            <a:off x="1132210" y="1490662"/>
            <a:ext cx="73704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 smtClean="0">
                <a:ln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</a:ln>
                <a:solidFill>
                  <a:schemeClr val="bg1">
                    <a:lumMod val="95000"/>
                    <a:alpha val="8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数学</a:t>
            </a:r>
            <a:r>
              <a:rPr lang="zh-CN" altLang="en-US" sz="8800" dirty="0">
                <a:ln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</a:ln>
                <a:solidFill>
                  <a:schemeClr val="bg1">
                    <a:lumMod val="95000"/>
                    <a:alpha val="8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教学</a:t>
            </a:r>
            <a:r>
              <a:rPr lang="zh-CN" altLang="en-US" sz="8800" dirty="0" smtClean="0">
                <a:ln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</a:ln>
                <a:solidFill>
                  <a:schemeClr val="bg1">
                    <a:lumMod val="95000"/>
                    <a:alpha val="8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模板</a:t>
            </a:r>
            <a:endParaRPr lang="zh-CN" altLang="en-US" sz="8800" dirty="0">
              <a:ln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</a:ln>
              <a:solidFill>
                <a:schemeClr val="bg1">
                  <a:lumMod val="95000"/>
                  <a:alpha val="8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4" name="淘宝网chenying0907出品 23"/>
          <p:cNvSpPr txBox="1"/>
          <p:nvPr/>
        </p:nvSpPr>
        <p:spPr>
          <a:xfrm>
            <a:off x="3156631" y="3595884"/>
            <a:ext cx="68238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888888888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1" name="淘宝网chenying0907出品 5"/>
          <p:cNvSpPr>
            <a:spLocks/>
          </p:cNvSpPr>
          <p:nvPr/>
        </p:nvSpPr>
        <p:spPr bwMode="auto">
          <a:xfrm>
            <a:off x="9153328" y="1075907"/>
            <a:ext cx="1916622" cy="584336"/>
          </a:xfrm>
          <a:custGeom>
            <a:avLst/>
            <a:gdLst>
              <a:gd name="T0" fmla="*/ 186 w 207"/>
              <a:gd name="T1" fmla="*/ 44 h 62"/>
              <a:gd name="T2" fmla="*/ 172 w 207"/>
              <a:gd name="T3" fmla="*/ 49 h 62"/>
              <a:gd name="T4" fmla="*/ 139 w 207"/>
              <a:gd name="T5" fmla="*/ 24 h 62"/>
              <a:gd name="T6" fmla="*/ 128 w 207"/>
              <a:gd name="T7" fmla="*/ 28 h 62"/>
              <a:gd name="T8" fmla="*/ 86 w 207"/>
              <a:gd name="T9" fmla="*/ 0 h 62"/>
              <a:gd name="T10" fmla="*/ 42 w 207"/>
              <a:gd name="T11" fmla="*/ 36 h 62"/>
              <a:gd name="T12" fmla="*/ 27 w 207"/>
              <a:gd name="T13" fmla="*/ 31 h 62"/>
              <a:gd name="T14" fmla="*/ 0 w 207"/>
              <a:gd name="T15" fmla="*/ 59 h 62"/>
              <a:gd name="T16" fmla="*/ 0 w 207"/>
              <a:gd name="T17" fmla="*/ 62 h 62"/>
              <a:gd name="T18" fmla="*/ 207 w 207"/>
              <a:gd name="T19" fmla="*/ 62 h 62"/>
              <a:gd name="T20" fmla="*/ 186 w 207"/>
              <a:gd name="T21" fmla="*/ 4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7" h="62">
                <a:moveTo>
                  <a:pt x="186" y="44"/>
                </a:moveTo>
                <a:cubicBezTo>
                  <a:pt x="181" y="44"/>
                  <a:pt x="176" y="46"/>
                  <a:pt x="172" y="49"/>
                </a:cubicBezTo>
                <a:cubicBezTo>
                  <a:pt x="170" y="33"/>
                  <a:pt x="155" y="22"/>
                  <a:pt x="139" y="24"/>
                </a:cubicBezTo>
                <a:cubicBezTo>
                  <a:pt x="135" y="25"/>
                  <a:pt x="131" y="26"/>
                  <a:pt x="128" y="28"/>
                </a:cubicBezTo>
                <a:cubicBezTo>
                  <a:pt x="121" y="11"/>
                  <a:pt x="105" y="0"/>
                  <a:pt x="86" y="0"/>
                </a:cubicBezTo>
                <a:cubicBezTo>
                  <a:pt x="64" y="0"/>
                  <a:pt x="46" y="15"/>
                  <a:pt x="42" y="36"/>
                </a:cubicBezTo>
                <a:cubicBezTo>
                  <a:pt x="37" y="33"/>
                  <a:pt x="33" y="31"/>
                  <a:pt x="27" y="31"/>
                </a:cubicBezTo>
                <a:cubicBezTo>
                  <a:pt x="12" y="31"/>
                  <a:pt x="0" y="44"/>
                  <a:pt x="0" y="59"/>
                </a:cubicBezTo>
                <a:cubicBezTo>
                  <a:pt x="0" y="60"/>
                  <a:pt x="0" y="61"/>
                  <a:pt x="0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5" y="52"/>
                  <a:pt x="196" y="44"/>
                  <a:pt x="186" y="44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3" name="淘宝网chenying0907出品 7"/>
          <p:cNvSpPr>
            <a:spLocks/>
          </p:cNvSpPr>
          <p:nvPr/>
        </p:nvSpPr>
        <p:spPr bwMode="auto">
          <a:xfrm>
            <a:off x="2796398" y="4188687"/>
            <a:ext cx="888190" cy="292169"/>
          </a:xfrm>
          <a:custGeom>
            <a:avLst/>
            <a:gdLst>
              <a:gd name="T0" fmla="*/ 83 w 96"/>
              <a:gd name="T1" fmla="*/ 17 h 31"/>
              <a:gd name="T2" fmla="*/ 77 w 96"/>
              <a:gd name="T3" fmla="*/ 19 h 31"/>
              <a:gd name="T4" fmla="*/ 53 w 96"/>
              <a:gd name="T5" fmla="*/ 0 h 31"/>
              <a:gd name="T6" fmla="*/ 30 w 96"/>
              <a:gd name="T7" fmla="*/ 14 h 31"/>
              <a:gd name="T8" fmla="*/ 20 w 96"/>
              <a:gd name="T9" fmla="*/ 11 h 31"/>
              <a:gd name="T10" fmla="*/ 0 w 96"/>
              <a:gd name="T11" fmla="*/ 31 h 31"/>
              <a:gd name="T12" fmla="*/ 96 w 96"/>
              <a:gd name="T13" fmla="*/ 31 h 31"/>
              <a:gd name="T14" fmla="*/ 83 w 96"/>
              <a:gd name="T15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6" h="31">
                <a:moveTo>
                  <a:pt x="83" y="17"/>
                </a:moveTo>
                <a:cubicBezTo>
                  <a:pt x="81" y="17"/>
                  <a:pt x="79" y="18"/>
                  <a:pt x="77" y="19"/>
                </a:cubicBezTo>
                <a:cubicBezTo>
                  <a:pt x="74" y="8"/>
                  <a:pt x="64" y="0"/>
                  <a:pt x="53" y="0"/>
                </a:cubicBezTo>
                <a:cubicBezTo>
                  <a:pt x="43" y="0"/>
                  <a:pt x="35" y="6"/>
                  <a:pt x="30" y="14"/>
                </a:cubicBezTo>
                <a:cubicBezTo>
                  <a:pt x="27" y="12"/>
                  <a:pt x="24" y="11"/>
                  <a:pt x="20" y="11"/>
                </a:cubicBezTo>
                <a:cubicBezTo>
                  <a:pt x="9" y="11"/>
                  <a:pt x="0" y="20"/>
                  <a:pt x="0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23"/>
                  <a:pt x="90" y="17"/>
                  <a:pt x="83" y="17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7" name="淘宝网chenying0907出品 46"/>
          <p:cNvGrpSpPr/>
          <p:nvPr/>
        </p:nvGrpSpPr>
        <p:grpSpPr>
          <a:xfrm>
            <a:off x="6307137" y="5618162"/>
            <a:ext cx="1136651" cy="479426"/>
            <a:chOff x="3640137" y="5618162"/>
            <a:chExt cx="1136651" cy="479426"/>
          </a:xfrm>
        </p:grpSpPr>
        <p:sp>
          <p:nvSpPr>
            <p:cNvPr id="36" name="Oval 11"/>
            <p:cNvSpPr>
              <a:spLocks noChangeArrowheads="1"/>
            </p:cNvSpPr>
            <p:nvPr/>
          </p:nvSpPr>
          <p:spPr bwMode="auto">
            <a:xfrm>
              <a:off x="3810000" y="5894388"/>
              <a:ext cx="201613" cy="203200"/>
            </a:xfrm>
            <a:prstGeom prst="ellipse">
              <a:avLst/>
            </a:prstGeom>
            <a:solidFill>
              <a:srgbClr val="4D6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12"/>
            <p:cNvSpPr>
              <a:spLocks noChangeArrowheads="1"/>
            </p:cNvSpPr>
            <p:nvPr/>
          </p:nvSpPr>
          <p:spPr bwMode="auto">
            <a:xfrm>
              <a:off x="3856038" y="5940425"/>
              <a:ext cx="109538" cy="111125"/>
            </a:xfrm>
            <a:prstGeom prst="ellipse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淘宝网chenying0907出品 13"/>
            <p:cNvSpPr>
              <a:spLocks/>
            </p:cNvSpPr>
            <p:nvPr/>
          </p:nvSpPr>
          <p:spPr bwMode="auto">
            <a:xfrm>
              <a:off x="4416425" y="5894388"/>
              <a:ext cx="201613" cy="203200"/>
            </a:xfrm>
            <a:custGeom>
              <a:avLst/>
              <a:gdLst>
                <a:gd name="T0" fmla="*/ 27 w 53"/>
                <a:gd name="T1" fmla="*/ 0 h 53"/>
                <a:gd name="T2" fmla="*/ 0 w 53"/>
                <a:gd name="T3" fmla="*/ 26 h 53"/>
                <a:gd name="T4" fmla="*/ 27 w 53"/>
                <a:gd name="T5" fmla="*/ 52 h 53"/>
                <a:gd name="T6" fmla="*/ 53 w 53"/>
                <a:gd name="T7" fmla="*/ 26 h 53"/>
                <a:gd name="T8" fmla="*/ 27 w 53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27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7" y="52"/>
                  </a:cubicBezTo>
                  <a:cubicBezTo>
                    <a:pt x="41" y="52"/>
                    <a:pt x="53" y="41"/>
                    <a:pt x="53" y="26"/>
                  </a:cubicBezTo>
                  <a:cubicBezTo>
                    <a:pt x="53" y="12"/>
                    <a:pt x="41" y="0"/>
                    <a:pt x="27" y="0"/>
                  </a:cubicBezTo>
                  <a:close/>
                </a:path>
              </a:pathLst>
            </a:custGeom>
            <a:solidFill>
              <a:srgbClr val="4D6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14"/>
            <p:cNvSpPr>
              <a:spLocks noChangeArrowheads="1"/>
            </p:cNvSpPr>
            <p:nvPr/>
          </p:nvSpPr>
          <p:spPr bwMode="auto">
            <a:xfrm>
              <a:off x="4462463" y="5940425"/>
              <a:ext cx="109538" cy="111125"/>
            </a:xfrm>
            <a:prstGeom prst="ellipse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淘宝网chenying0907出品 15"/>
            <p:cNvSpPr>
              <a:spLocks noEditPoints="1"/>
            </p:cNvSpPr>
            <p:nvPr/>
          </p:nvSpPr>
          <p:spPr bwMode="auto">
            <a:xfrm>
              <a:off x="3640137" y="5618162"/>
              <a:ext cx="1136651" cy="384175"/>
            </a:xfrm>
            <a:custGeom>
              <a:avLst/>
              <a:gdLst>
                <a:gd name="T0" fmla="*/ 234 w 300"/>
                <a:gd name="T1" fmla="*/ 43 h 100"/>
                <a:gd name="T2" fmla="*/ 230 w 300"/>
                <a:gd name="T3" fmla="*/ 43 h 100"/>
                <a:gd name="T4" fmla="*/ 196 w 300"/>
                <a:gd name="T5" fmla="*/ 16 h 100"/>
                <a:gd name="T6" fmla="*/ 143 w 300"/>
                <a:gd name="T7" fmla="*/ 0 h 100"/>
                <a:gd name="T8" fmla="*/ 73 w 300"/>
                <a:gd name="T9" fmla="*/ 15 h 100"/>
                <a:gd name="T10" fmla="*/ 40 w 300"/>
                <a:gd name="T11" fmla="*/ 43 h 100"/>
                <a:gd name="T12" fmla="*/ 30 w 300"/>
                <a:gd name="T13" fmla="*/ 43 h 100"/>
                <a:gd name="T14" fmla="*/ 14 w 300"/>
                <a:gd name="T15" fmla="*/ 51 h 100"/>
                <a:gd name="T16" fmla="*/ 17 w 300"/>
                <a:gd name="T17" fmla="*/ 87 h 100"/>
                <a:gd name="T18" fmla="*/ 9 w 300"/>
                <a:gd name="T19" fmla="*/ 93 h 100"/>
                <a:gd name="T20" fmla="*/ 17 w 300"/>
                <a:gd name="T21" fmla="*/ 100 h 100"/>
                <a:gd name="T22" fmla="*/ 39 w 300"/>
                <a:gd name="T23" fmla="*/ 100 h 100"/>
                <a:gd name="T24" fmla="*/ 71 w 300"/>
                <a:gd name="T25" fmla="*/ 68 h 100"/>
                <a:gd name="T26" fmla="*/ 103 w 300"/>
                <a:gd name="T27" fmla="*/ 100 h 100"/>
                <a:gd name="T28" fmla="*/ 199 w 300"/>
                <a:gd name="T29" fmla="*/ 100 h 100"/>
                <a:gd name="T30" fmla="*/ 231 w 300"/>
                <a:gd name="T31" fmla="*/ 68 h 100"/>
                <a:gd name="T32" fmla="*/ 263 w 300"/>
                <a:gd name="T33" fmla="*/ 100 h 100"/>
                <a:gd name="T34" fmla="*/ 283 w 300"/>
                <a:gd name="T35" fmla="*/ 100 h 100"/>
                <a:gd name="T36" fmla="*/ 300 w 300"/>
                <a:gd name="T37" fmla="*/ 87 h 100"/>
                <a:gd name="T38" fmla="*/ 234 w 300"/>
                <a:gd name="T39" fmla="*/ 43 h 100"/>
                <a:gd name="T40" fmla="*/ 55 w 300"/>
                <a:gd name="T41" fmla="*/ 43 h 100"/>
                <a:gd name="T42" fmla="*/ 78 w 300"/>
                <a:gd name="T43" fmla="*/ 25 h 100"/>
                <a:gd name="T44" fmla="*/ 136 w 300"/>
                <a:gd name="T45" fmla="*/ 12 h 100"/>
                <a:gd name="T46" fmla="*/ 136 w 300"/>
                <a:gd name="T47" fmla="*/ 43 h 100"/>
                <a:gd name="T48" fmla="*/ 55 w 300"/>
                <a:gd name="T49" fmla="*/ 43 h 100"/>
                <a:gd name="T50" fmla="*/ 147 w 300"/>
                <a:gd name="T51" fmla="*/ 43 h 100"/>
                <a:gd name="T52" fmla="*/ 147 w 300"/>
                <a:gd name="T53" fmla="*/ 12 h 100"/>
                <a:gd name="T54" fmla="*/ 191 w 300"/>
                <a:gd name="T55" fmla="*/ 25 h 100"/>
                <a:gd name="T56" fmla="*/ 215 w 300"/>
                <a:gd name="T57" fmla="*/ 43 h 100"/>
                <a:gd name="T58" fmla="*/ 147 w 300"/>
                <a:gd name="T59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0" h="100">
                  <a:moveTo>
                    <a:pt x="234" y="43"/>
                  </a:moveTo>
                  <a:cubicBezTo>
                    <a:pt x="230" y="43"/>
                    <a:pt x="230" y="43"/>
                    <a:pt x="230" y="43"/>
                  </a:cubicBezTo>
                  <a:cubicBezTo>
                    <a:pt x="222" y="33"/>
                    <a:pt x="210" y="24"/>
                    <a:pt x="196" y="16"/>
                  </a:cubicBezTo>
                  <a:cubicBezTo>
                    <a:pt x="171" y="1"/>
                    <a:pt x="144" y="0"/>
                    <a:pt x="143" y="0"/>
                  </a:cubicBezTo>
                  <a:cubicBezTo>
                    <a:pt x="120" y="0"/>
                    <a:pt x="97" y="0"/>
                    <a:pt x="73" y="15"/>
                  </a:cubicBezTo>
                  <a:cubicBezTo>
                    <a:pt x="59" y="23"/>
                    <a:pt x="48" y="33"/>
                    <a:pt x="4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4" y="43"/>
                    <a:pt x="17" y="46"/>
                    <a:pt x="14" y="51"/>
                  </a:cubicBezTo>
                  <a:cubicBezTo>
                    <a:pt x="14" y="51"/>
                    <a:pt x="0" y="88"/>
                    <a:pt x="17" y="87"/>
                  </a:cubicBezTo>
                  <a:cubicBezTo>
                    <a:pt x="17" y="87"/>
                    <a:pt x="9" y="87"/>
                    <a:pt x="9" y="93"/>
                  </a:cubicBezTo>
                  <a:cubicBezTo>
                    <a:pt x="9" y="97"/>
                    <a:pt x="11" y="100"/>
                    <a:pt x="17" y="100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9" y="83"/>
                    <a:pt x="53" y="68"/>
                    <a:pt x="71" y="68"/>
                  </a:cubicBezTo>
                  <a:cubicBezTo>
                    <a:pt x="89" y="68"/>
                    <a:pt x="103" y="83"/>
                    <a:pt x="103" y="100"/>
                  </a:cubicBezTo>
                  <a:cubicBezTo>
                    <a:pt x="199" y="100"/>
                    <a:pt x="199" y="100"/>
                    <a:pt x="199" y="100"/>
                  </a:cubicBezTo>
                  <a:cubicBezTo>
                    <a:pt x="199" y="83"/>
                    <a:pt x="214" y="68"/>
                    <a:pt x="231" y="68"/>
                  </a:cubicBezTo>
                  <a:cubicBezTo>
                    <a:pt x="249" y="68"/>
                    <a:pt x="263" y="83"/>
                    <a:pt x="263" y="100"/>
                  </a:cubicBezTo>
                  <a:cubicBezTo>
                    <a:pt x="283" y="100"/>
                    <a:pt x="283" y="100"/>
                    <a:pt x="283" y="100"/>
                  </a:cubicBezTo>
                  <a:cubicBezTo>
                    <a:pt x="300" y="100"/>
                    <a:pt x="300" y="91"/>
                    <a:pt x="300" y="87"/>
                  </a:cubicBezTo>
                  <a:cubicBezTo>
                    <a:pt x="300" y="64"/>
                    <a:pt x="274" y="43"/>
                    <a:pt x="234" y="43"/>
                  </a:cubicBezTo>
                  <a:moveTo>
                    <a:pt x="55" y="43"/>
                  </a:moveTo>
                  <a:cubicBezTo>
                    <a:pt x="61" y="36"/>
                    <a:pt x="69" y="30"/>
                    <a:pt x="78" y="25"/>
                  </a:cubicBezTo>
                  <a:cubicBezTo>
                    <a:pt x="98" y="13"/>
                    <a:pt x="116" y="12"/>
                    <a:pt x="136" y="12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55" y="43"/>
                    <a:pt x="55" y="43"/>
                    <a:pt x="55" y="43"/>
                  </a:cubicBezTo>
                  <a:moveTo>
                    <a:pt x="147" y="43"/>
                  </a:moveTo>
                  <a:cubicBezTo>
                    <a:pt x="147" y="12"/>
                    <a:pt x="147" y="12"/>
                    <a:pt x="147" y="12"/>
                  </a:cubicBezTo>
                  <a:cubicBezTo>
                    <a:pt x="155" y="12"/>
                    <a:pt x="174" y="15"/>
                    <a:pt x="191" y="25"/>
                  </a:cubicBezTo>
                  <a:cubicBezTo>
                    <a:pt x="200" y="31"/>
                    <a:pt x="208" y="37"/>
                    <a:pt x="215" y="43"/>
                  </a:cubicBezTo>
                  <a:cubicBezTo>
                    <a:pt x="147" y="43"/>
                    <a:pt x="147" y="43"/>
                    <a:pt x="147" y="43"/>
                  </a:cubicBezTo>
                </a:path>
              </a:pathLst>
            </a:custGeom>
            <a:solidFill>
              <a:srgbClr val="F25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淘宝网chenying0907出品 16"/>
            <p:cNvSpPr>
              <a:spLocks/>
            </p:cNvSpPr>
            <p:nvPr/>
          </p:nvSpPr>
          <p:spPr bwMode="auto">
            <a:xfrm>
              <a:off x="4019550" y="5953125"/>
              <a:ext cx="385763" cy="49213"/>
            </a:xfrm>
            <a:custGeom>
              <a:avLst/>
              <a:gdLst>
                <a:gd name="T0" fmla="*/ 3 w 102"/>
                <a:gd name="T1" fmla="*/ 13 h 13"/>
                <a:gd name="T2" fmla="*/ 99 w 102"/>
                <a:gd name="T3" fmla="*/ 13 h 13"/>
                <a:gd name="T4" fmla="*/ 102 w 102"/>
                <a:gd name="T5" fmla="*/ 0 h 13"/>
                <a:gd name="T6" fmla="*/ 0 w 102"/>
                <a:gd name="T7" fmla="*/ 0 h 13"/>
                <a:gd name="T8" fmla="*/ 3 w 102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">
                  <a:moveTo>
                    <a:pt x="3" y="13"/>
                  </a:moveTo>
                  <a:cubicBezTo>
                    <a:pt x="99" y="13"/>
                    <a:pt x="99" y="13"/>
                    <a:pt x="99" y="13"/>
                  </a:cubicBezTo>
                  <a:cubicBezTo>
                    <a:pt x="99" y="9"/>
                    <a:pt x="100" y="4"/>
                    <a:pt x="10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3" y="9"/>
                    <a:pt x="3" y="13"/>
                  </a:cubicBezTo>
                  <a:close/>
                </a:path>
              </a:pathLst>
            </a:custGeom>
            <a:solidFill>
              <a:srgbClr val="B03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淘宝网chenying0907出品 17"/>
            <p:cNvSpPr>
              <a:spLocks/>
            </p:cNvSpPr>
            <p:nvPr/>
          </p:nvSpPr>
          <p:spPr bwMode="auto">
            <a:xfrm>
              <a:off x="3673475" y="5953125"/>
              <a:ext cx="125413" cy="49213"/>
            </a:xfrm>
            <a:custGeom>
              <a:avLst/>
              <a:gdLst>
                <a:gd name="T0" fmla="*/ 0 w 33"/>
                <a:gd name="T1" fmla="*/ 6 h 13"/>
                <a:gd name="T2" fmla="*/ 8 w 33"/>
                <a:gd name="T3" fmla="*/ 13 h 13"/>
                <a:gd name="T4" fmla="*/ 30 w 33"/>
                <a:gd name="T5" fmla="*/ 13 h 13"/>
                <a:gd name="T6" fmla="*/ 33 w 33"/>
                <a:gd name="T7" fmla="*/ 0 h 13"/>
                <a:gd name="T8" fmla="*/ 7 w 33"/>
                <a:gd name="T9" fmla="*/ 0 h 13"/>
                <a:gd name="T10" fmla="*/ 0 w 33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3">
                  <a:moveTo>
                    <a:pt x="0" y="6"/>
                  </a:moveTo>
                  <a:cubicBezTo>
                    <a:pt x="0" y="10"/>
                    <a:pt x="2" y="13"/>
                    <a:pt x="8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9"/>
                    <a:pt x="31" y="4"/>
                    <a:pt x="3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0" y="1"/>
                    <a:pt x="0" y="6"/>
                  </a:cubicBezTo>
                  <a:close/>
                </a:path>
              </a:pathLst>
            </a:custGeom>
            <a:solidFill>
              <a:srgbClr val="B03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淘宝网chenying0907出品 18"/>
            <p:cNvSpPr>
              <a:spLocks/>
            </p:cNvSpPr>
            <p:nvPr/>
          </p:nvSpPr>
          <p:spPr bwMode="auto">
            <a:xfrm>
              <a:off x="4625975" y="5953125"/>
              <a:ext cx="150813" cy="49213"/>
            </a:xfrm>
            <a:custGeom>
              <a:avLst/>
              <a:gdLst>
                <a:gd name="T0" fmla="*/ 0 w 40"/>
                <a:gd name="T1" fmla="*/ 0 h 13"/>
                <a:gd name="T2" fmla="*/ 3 w 40"/>
                <a:gd name="T3" fmla="*/ 13 h 13"/>
                <a:gd name="T4" fmla="*/ 23 w 40"/>
                <a:gd name="T5" fmla="*/ 13 h 13"/>
                <a:gd name="T6" fmla="*/ 40 w 40"/>
                <a:gd name="T7" fmla="*/ 0 h 13"/>
                <a:gd name="T8" fmla="*/ 0 w 4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3">
                  <a:moveTo>
                    <a:pt x="0" y="0"/>
                  </a:moveTo>
                  <a:cubicBezTo>
                    <a:pt x="2" y="4"/>
                    <a:pt x="3" y="9"/>
                    <a:pt x="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40" y="13"/>
                    <a:pt x="40" y="4"/>
                    <a:pt x="4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03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淘宝网chenying0907出品 19"/>
            <p:cNvSpPr>
              <a:spLocks noEditPoints="1"/>
            </p:cNvSpPr>
            <p:nvPr/>
          </p:nvSpPr>
          <p:spPr bwMode="auto">
            <a:xfrm>
              <a:off x="3684588" y="5618162"/>
              <a:ext cx="1036638" cy="227013"/>
            </a:xfrm>
            <a:custGeom>
              <a:avLst/>
              <a:gdLst>
                <a:gd name="T0" fmla="*/ 222 w 273"/>
                <a:gd name="T1" fmla="*/ 43 h 59"/>
                <a:gd name="T2" fmla="*/ 218 w 273"/>
                <a:gd name="T3" fmla="*/ 43 h 59"/>
                <a:gd name="T4" fmla="*/ 184 w 273"/>
                <a:gd name="T5" fmla="*/ 16 h 59"/>
                <a:gd name="T6" fmla="*/ 131 w 273"/>
                <a:gd name="T7" fmla="*/ 0 h 59"/>
                <a:gd name="T8" fmla="*/ 61 w 273"/>
                <a:gd name="T9" fmla="*/ 15 h 59"/>
                <a:gd name="T10" fmla="*/ 28 w 273"/>
                <a:gd name="T11" fmla="*/ 43 h 59"/>
                <a:gd name="T12" fmla="*/ 18 w 273"/>
                <a:gd name="T13" fmla="*/ 43 h 59"/>
                <a:gd name="T14" fmla="*/ 2 w 273"/>
                <a:gd name="T15" fmla="*/ 51 h 59"/>
                <a:gd name="T16" fmla="*/ 0 w 273"/>
                <a:gd name="T17" fmla="*/ 59 h 59"/>
                <a:gd name="T18" fmla="*/ 273 w 273"/>
                <a:gd name="T19" fmla="*/ 59 h 59"/>
                <a:gd name="T20" fmla="*/ 222 w 273"/>
                <a:gd name="T21" fmla="*/ 43 h 59"/>
                <a:gd name="T22" fmla="*/ 43 w 273"/>
                <a:gd name="T23" fmla="*/ 43 h 59"/>
                <a:gd name="T24" fmla="*/ 66 w 273"/>
                <a:gd name="T25" fmla="*/ 25 h 59"/>
                <a:gd name="T26" fmla="*/ 124 w 273"/>
                <a:gd name="T27" fmla="*/ 12 h 59"/>
                <a:gd name="T28" fmla="*/ 124 w 273"/>
                <a:gd name="T29" fmla="*/ 43 h 59"/>
                <a:gd name="T30" fmla="*/ 43 w 273"/>
                <a:gd name="T31" fmla="*/ 43 h 59"/>
                <a:gd name="T32" fmla="*/ 135 w 273"/>
                <a:gd name="T33" fmla="*/ 43 h 59"/>
                <a:gd name="T34" fmla="*/ 135 w 273"/>
                <a:gd name="T35" fmla="*/ 12 h 59"/>
                <a:gd name="T36" fmla="*/ 179 w 273"/>
                <a:gd name="T37" fmla="*/ 25 h 59"/>
                <a:gd name="T38" fmla="*/ 203 w 273"/>
                <a:gd name="T39" fmla="*/ 43 h 59"/>
                <a:gd name="T40" fmla="*/ 135 w 273"/>
                <a:gd name="T41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3" h="59">
                  <a:moveTo>
                    <a:pt x="222" y="43"/>
                  </a:moveTo>
                  <a:cubicBezTo>
                    <a:pt x="218" y="43"/>
                    <a:pt x="218" y="43"/>
                    <a:pt x="218" y="43"/>
                  </a:cubicBezTo>
                  <a:cubicBezTo>
                    <a:pt x="210" y="33"/>
                    <a:pt x="198" y="24"/>
                    <a:pt x="184" y="16"/>
                  </a:cubicBezTo>
                  <a:cubicBezTo>
                    <a:pt x="159" y="1"/>
                    <a:pt x="132" y="0"/>
                    <a:pt x="131" y="0"/>
                  </a:cubicBezTo>
                  <a:cubicBezTo>
                    <a:pt x="108" y="0"/>
                    <a:pt x="85" y="0"/>
                    <a:pt x="61" y="15"/>
                  </a:cubicBezTo>
                  <a:cubicBezTo>
                    <a:pt x="47" y="23"/>
                    <a:pt x="36" y="33"/>
                    <a:pt x="2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2" y="43"/>
                    <a:pt x="5" y="46"/>
                    <a:pt x="2" y="51"/>
                  </a:cubicBezTo>
                  <a:cubicBezTo>
                    <a:pt x="2" y="51"/>
                    <a:pt x="1" y="54"/>
                    <a:pt x="0" y="59"/>
                  </a:cubicBezTo>
                  <a:cubicBezTo>
                    <a:pt x="273" y="59"/>
                    <a:pt x="273" y="59"/>
                    <a:pt x="273" y="59"/>
                  </a:cubicBezTo>
                  <a:cubicBezTo>
                    <a:pt x="262" y="49"/>
                    <a:pt x="244" y="43"/>
                    <a:pt x="222" y="43"/>
                  </a:cubicBezTo>
                  <a:moveTo>
                    <a:pt x="43" y="43"/>
                  </a:moveTo>
                  <a:cubicBezTo>
                    <a:pt x="49" y="36"/>
                    <a:pt x="57" y="30"/>
                    <a:pt x="66" y="25"/>
                  </a:cubicBezTo>
                  <a:cubicBezTo>
                    <a:pt x="86" y="13"/>
                    <a:pt x="104" y="12"/>
                    <a:pt x="124" y="12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43" y="43"/>
                    <a:pt x="43" y="43"/>
                    <a:pt x="43" y="43"/>
                  </a:cubicBezTo>
                  <a:moveTo>
                    <a:pt x="135" y="43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43" y="12"/>
                    <a:pt x="162" y="15"/>
                    <a:pt x="179" y="25"/>
                  </a:cubicBezTo>
                  <a:cubicBezTo>
                    <a:pt x="188" y="31"/>
                    <a:pt x="196" y="37"/>
                    <a:pt x="203" y="43"/>
                  </a:cubicBezTo>
                  <a:cubicBezTo>
                    <a:pt x="135" y="43"/>
                    <a:pt x="135" y="43"/>
                    <a:pt x="135" y="43"/>
                  </a:cubicBezTo>
                </a:path>
              </a:pathLst>
            </a:custGeom>
            <a:solidFill>
              <a:srgbClr val="F28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淘宝网chenying0907出品 20"/>
            <p:cNvSpPr>
              <a:spLocks/>
            </p:cNvSpPr>
            <p:nvPr/>
          </p:nvSpPr>
          <p:spPr bwMode="auto">
            <a:xfrm>
              <a:off x="3848100" y="5664200"/>
              <a:ext cx="307975" cy="119063"/>
            </a:xfrm>
            <a:custGeom>
              <a:avLst/>
              <a:gdLst>
                <a:gd name="T0" fmla="*/ 81 w 81"/>
                <a:gd name="T1" fmla="*/ 0 h 31"/>
                <a:gd name="T2" fmla="*/ 23 w 81"/>
                <a:gd name="T3" fmla="*/ 13 h 31"/>
                <a:gd name="T4" fmla="*/ 0 w 81"/>
                <a:gd name="T5" fmla="*/ 31 h 31"/>
                <a:gd name="T6" fmla="*/ 81 w 81"/>
                <a:gd name="T7" fmla="*/ 31 h 31"/>
                <a:gd name="T8" fmla="*/ 81 w 81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1">
                  <a:moveTo>
                    <a:pt x="81" y="0"/>
                  </a:moveTo>
                  <a:cubicBezTo>
                    <a:pt x="61" y="0"/>
                    <a:pt x="43" y="1"/>
                    <a:pt x="23" y="13"/>
                  </a:cubicBezTo>
                  <a:cubicBezTo>
                    <a:pt x="14" y="18"/>
                    <a:pt x="6" y="24"/>
                    <a:pt x="0" y="31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0"/>
                    <a:pt x="81" y="0"/>
                    <a:pt x="8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淘宝网chenying0907出品 21"/>
            <p:cNvSpPr>
              <a:spLocks/>
            </p:cNvSpPr>
            <p:nvPr/>
          </p:nvSpPr>
          <p:spPr bwMode="auto">
            <a:xfrm>
              <a:off x="4197350" y="5664200"/>
              <a:ext cx="257175" cy="119063"/>
            </a:xfrm>
            <a:custGeom>
              <a:avLst/>
              <a:gdLst>
                <a:gd name="T0" fmla="*/ 0 w 68"/>
                <a:gd name="T1" fmla="*/ 0 h 31"/>
                <a:gd name="T2" fmla="*/ 0 w 68"/>
                <a:gd name="T3" fmla="*/ 31 h 31"/>
                <a:gd name="T4" fmla="*/ 68 w 68"/>
                <a:gd name="T5" fmla="*/ 31 h 31"/>
                <a:gd name="T6" fmla="*/ 44 w 68"/>
                <a:gd name="T7" fmla="*/ 13 h 31"/>
                <a:gd name="T8" fmla="*/ 0 w 68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1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1" y="25"/>
                    <a:pt x="53" y="19"/>
                    <a:pt x="44" y="13"/>
                  </a:cubicBezTo>
                  <a:cubicBezTo>
                    <a:pt x="27" y="3"/>
                    <a:pt x="8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淘宝网chenying0907出品 6"/>
          <p:cNvSpPr>
            <a:spLocks/>
          </p:cNvSpPr>
          <p:nvPr/>
        </p:nvSpPr>
        <p:spPr bwMode="auto">
          <a:xfrm>
            <a:off x="10704557" y="1950426"/>
            <a:ext cx="1480319" cy="471366"/>
          </a:xfrm>
          <a:custGeom>
            <a:avLst/>
            <a:gdLst>
              <a:gd name="T0" fmla="*/ 22 w 160"/>
              <a:gd name="T1" fmla="*/ 28 h 50"/>
              <a:gd name="T2" fmla="*/ 32 w 160"/>
              <a:gd name="T3" fmla="*/ 30 h 50"/>
              <a:gd name="T4" fmla="*/ 72 w 160"/>
              <a:gd name="T5" fmla="*/ 0 h 50"/>
              <a:gd name="T6" fmla="*/ 109 w 160"/>
              <a:gd name="T7" fmla="*/ 23 h 50"/>
              <a:gd name="T8" fmla="*/ 127 w 160"/>
              <a:gd name="T9" fmla="*/ 18 h 50"/>
              <a:gd name="T10" fmla="*/ 160 w 160"/>
              <a:gd name="T11" fmla="*/ 50 h 50"/>
              <a:gd name="T12" fmla="*/ 0 w 160"/>
              <a:gd name="T13" fmla="*/ 50 h 50"/>
              <a:gd name="T14" fmla="*/ 22 w 160"/>
              <a:gd name="T15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" h="50">
                <a:moveTo>
                  <a:pt x="22" y="28"/>
                </a:moveTo>
                <a:cubicBezTo>
                  <a:pt x="26" y="28"/>
                  <a:pt x="29" y="29"/>
                  <a:pt x="32" y="30"/>
                </a:cubicBezTo>
                <a:cubicBezTo>
                  <a:pt x="37" y="13"/>
                  <a:pt x="53" y="0"/>
                  <a:pt x="72" y="0"/>
                </a:cubicBezTo>
                <a:cubicBezTo>
                  <a:pt x="89" y="0"/>
                  <a:pt x="103" y="9"/>
                  <a:pt x="109" y="23"/>
                </a:cubicBezTo>
                <a:cubicBezTo>
                  <a:pt x="115" y="19"/>
                  <a:pt x="121" y="18"/>
                  <a:pt x="127" y="18"/>
                </a:cubicBezTo>
                <a:cubicBezTo>
                  <a:pt x="145" y="18"/>
                  <a:pt x="160" y="32"/>
                  <a:pt x="16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38"/>
                  <a:pt x="10" y="28"/>
                  <a:pt x="22" y="28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2303463" y="2519363"/>
            <a:ext cx="9551988" cy="3567112"/>
            <a:chOff x="2303463" y="2519363"/>
            <a:chExt cx="9551988" cy="3567112"/>
          </a:xfrm>
        </p:grpSpPr>
        <p:grpSp>
          <p:nvGrpSpPr>
            <p:cNvPr id="52" name="淘宝网chenying0907出品 51"/>
            <p:cNvGrpSpPr/>
            <p:nvPr/>
          </p:nvGrpSpPr>
          <p:grpSpPr>
            <a:xfrm>
              <a:off x="2303463" y="5276057"/>
              <a:ext cx="517525" cy="803275"/>
              <a:chOff x="11447463" y="5276057"/>
              <a:chExt cx="517525" cy="803275"/>
            </a:xfrm>
          </p:grpSpPr>
          <p:sp>
            <p:nvSpPr>
              <p:cNvPr id="53" name="淘宝网chenying0907出品 8"/>
              <p:cNvSpPr>
                <a:spLocks/>
              </p:cNvSpPr>
              <p:nvPr userDrawn="1"/>
            </p:nvSpPr>
            <p:spPr bwMode="auto">
              <a:xfrm>
                <a:off x="11447463" y="5276057"/>
                <a:ext cx="258763" cy="522288"/>
              </a:xfrm>
              <a:custGeom>
                <a:avLst/>
                <a:gdLst>
                  <a:gd name="T0" fmla="*/ 0 w 41"/>
                  <a:gd name="T1" fmla="*/ 41 h 82"/>
                  <a:gd name="T2" fmla="*/ 41 w 41"/>
                  <a:gd name="T3" fmla="*/ 82 h 82"/>
                  <a:gd name="T4" fmla="*/ 41 w 41"/>
                  <a:gd name="T5" fmla="*/ 0 h 82"/>
                  <a:gd name="T6" fmla="*/ 0 w 41"/>
                  <a:gd name="T7" fmla="*/ 4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82">
                    <a:moveTo>
                      <a:pt x="0" y="41"/>
                    </a:moveTo>
                    <a:cubicBezTo>
                      <a:pt x="0" y="64"/>
                      <a:pt x="18" y="82"/>
                      <a:pt x="41" y="8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rgbClr val="9DFF89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淘宝网chenying0907出品 9"/>
              <p:cNvSpPr>
                <a:spLocks/>
              </p:cNvSpPr>
              <p:nvPr userDrawn="1"/>
            </p:nvSpPr>
            <p:spPr bwMode="auto">
              <a:xfrm>
                <a:off x="11706225" y="5276057"/>
                <a:ext cx="258763" cy="522288"/>
              </a:xfrm>
              <a:custGeom>
                <a:avLst/>
                <a:gdLst>
                  <a:gd name="T0" fmla="*/ 0 w 41"/>
                  <a:gd name="T1" fmla="*/ 0 h 82"/>
                  <a:gd name="T2" fmla="*/ 41 w 41"/>
                  <a:gd name="T3" fmla="*/ 41 h 82"/>
                  <a:gd name="T4" fmla="*/ 0 w 41"/>
                  <a:gd name="T5" fmla="*/ 82 h 82"/>
                  <a:gd name="T6" fmla="*/ 0 w 41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82">
                    <a:moveTo>
                      <a:pt x="0" y="0"/>
                    </a:moveTo>
                    <a:cubicBezTo>
                      <a:pt x="23" y="0"/>
                      <a:pt x="41" y="18"/>
                      <a:pt x="41" y="41"/>
                    </a:cubicBezTo>
                    <a:cubicBezTo>
                      <a:pt x="41" y="64"/>
                      <a:pt x="23" y="82"/>
                      <a:pt x="0" y="8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FF3F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淘宝网chenying0907出品 10"/>
              <p:cNvSpPr>
                <a:spLocks/>
              </p:cNvSpPr>
              <p:nvPr userDrawn="1"/>
            </p:nvSpPr>
            <p:spPr bwMode="auto">
              <a:xfrm>
                <a:off x="11599863" y="5436394"/>
                <a:ext cx="227013" cy="642938"/>
              </a:xfrm>
              <a:custGeom>
                <a:avLst/>
                <a:gdLst>
                  <a:gd name="T0" fmla="*/ 143 w 143"/>
                  <a:gd name="T1" fmla="*/ 100 h 405"/>
                  <a:gd name="T2" fmla="*/ 139 w 143"/>
                  <a:gd name="T3" fmla="*/ 92 h 405"/>
                  <a:gd name="T4" fmla="*/ 75 w 143"/>
                  <a:gd name="T5" fmla="*/ 136 h 405"/>
                  <a:gd name="T6" fmla="*/ 75 w 143"/>
                  <a:gd name="T7" fmla="*/ 72 h 405"/>
                  <a:gd name="T8" fmla="*/ 131 w 143"/>
                  <a:gd name="T9" fmla="*/ 28 h 405"/>
                  <a:gd name="T10" fmla="*/ 127 w 143"/>
                  <a:gd name="T11" fmla="*/ 20 h 405"/>
                  <a:gd name="T12" fmla="*/ 75 w 143"/>
                  <a:gd name="T13" fmla="*/ 60 h 405"/>
                  <a:gd name="T14" fmla="*/ 75 w 143"/>
                  <a:gd name="T15" fmla="*/ 0 h 405"/>
                  <a:gd name="T16" fmla="*/ 67 w 143"/>
                  <a:gd name="T17" fmla="*/ 0 h 405"/>
                  <a:gd name="T18" fmla="*/ 59 w 143"/>
                  <a:gd name="T19" fmla="*/ 0 h 405"/>
                  <a:gd name="T20" fmla="*/ 59 w 143"/>
                  <a:gd name="T21" fmla="*/ 96 h 405"/>
                  <a:gd name="T22" fmla="*/ 8 w 143"/>
                  <a:gd name="T23" fmla="*/ 40 h 405"/>
                  <a:gd name="T24" fmla="*/ 0 w 143"/>
                  <a:gd name="T25" fmla="*/ 48 h 405"/>
                  <a:gd name="T26" fmla="*/ 59 w 143"/>
                  <a:gd name="T27" fmla="*/ 108 h 405"/>
                  <a:gd name="T28" fmla="*/ 59 w 143"/>
                  <a:gd name="T29" fmla="*/ 405 h 405"/>
                  <a:gd name="T30" fmla="*/ 67 w 143"/>
                  <a:gd name="T31" fmla="*/ 405 h 405"/>
                  <a:gd name="T32" fmla="*/ 75 w 143"/>
                  <a:gd name="T33" fmla="*/ 405 h 405"/>
                  <a:gd name="T34" fmla="*/ 75 w 143"/>
                  <a:gd name="T35" fmla="*/ 148 h 405"/>
                  <a:gd name="T36" fmla="*/ 143 w 143"/>
                  <a:gd name="T37" fmla="*/ 10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3" h="405">
                    <a:moveTo>
                      <a:pt x="143" y="100"/>
                    </a:moveTo>
                    <a:lnTo>
                      <a:pt x="139" y="92"/>
                    </a:lnTo>
                    <a:lnTo>
                      <a:pt x="75" y="136"/>
                    </a:lnTo>
                    <a:lnTo>
                      <a:pt x="75" y="72"/>
                    </a:lnTo>
                    <a:lnTo>
                      <a:pt x="131" y="28"/>
                    </a:lnTo>
                    <a:lnTo>
                      <a:pt x="127" y="20"/>
                    </a:lnTo>
                    <a:lnTo>
                      <a:pt x="75" y="60"/>
                    </a:lnTo>
                    <a:lnTo>
                      <a:pt x="75" y="0"/>
                    </a:lnTo>
                    <a:lnTo>
                      <a:pt x="67" y="0"/>
                    </a:lnTo>
                    <a:lnTo>
                      <a:pt x="59" y="0"/>
                    </a:lnTo>
                    <a:lnTo>
                      <a:pt x="59" y="96"/>
                    </a:lnTo>
                    <a:lnTo>
                      <a:pt x="8" y="40"/>
                    </a:lnTo>
                    <a:lnTo>
                      <a:pt x="0" y="48"/>
                    </a:lnTo>
                    <a:lnTo>
                      <a:pt x="59" y="108"/>
                    </a:lnTo>
                    <a:lnTo>
                      <a:pt x="59" y="405"/>
                    </a:lnTo>
                    <a:lnTo>
                      <a:pt x="67" y="405"/>
                    </a:lnTo>
                    <a:lnTo>
                      <a:pt x="75" y="405"/>
                    </a:lnTo>
                    <a:lnTo>
                      <a:pt x="75" y="148"/>
                    </a:lnTo>
                    <a:lnTo>
                      <a:pt x="143" y="10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" name="淘宝网chenying0907出品 55"/>
            <p:cNvGrpSpPr/>
            <p:nvPr/>
          </p:nvGrpSpPr>
          <p:grpSpPr>
            <a:xfrm>
              <a:off x="8338188" y="5314157"/>
              <a:ext cx="503238" cy="765175"/>
              <a:chOff x="7004050" y="5314157"/>
              <a:chExt cx="503238" cy="765175"/>
            </a:xfrm>
          </p:grpSpPr>
          <p:sp>
            <p:nvSpPr>
              <p:cNvPr id="57" name="淘宝网chenying0907出品 11"/>
              <p:cNvSpPr>
                <a:spLocks/>
              </p:cNvSpPr>
              <p:nvPr userDrawn="1"/>
            </p:nvSpPr>
            <p:spPr bwMode="auto">
              <a:xfrm>
                <a:off x="7004050" y="5314157"/>
                <a:ext cx="252413" cy="503238"/>
              </a:xfrm>
              <a:custGeom>
                <a:avLst/>
                <a:gdLst>
                  <a:gd name="T0" fmla="*/ 0 w 40"/>
                  <a:gd name="T1" fmla="*/ 40 h 79"/>
                  <a:gd name="T2" fmla="*/ 40 w 40"/>
                  <a:gd name="T3" fmla="*/ 79 h 79"/>
                  <a:gd name="T4" fmla="*/ 40 w 40"/>
                  <a:gd name="T5" fmla="*/ 0 h 79"/>
                  <a:gd name="T6" fmla="*/ 0 w 40"/>
                  <a:gd name="T7" fmla="*/ 4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9">
                    <a:moveTo>
                      <a:pt x="0" y="40"/>
                    </a:moveTo>
                    <a:cubicBezTo>
                      <a:pt x="0" y="62"/>
                      <a:pt x="18" y="79"/>
                      <a:pt x="40" y="79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7"/>
                      <a:pt x="0" y="40"/>
                    </a:cubicBezTo>
                    <a:close/>
                  </a:path>
                </a:pathLst>
              </a:custGeom>
              <a:solidFill>
                <a:srgbClr val="9DFF89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淘宝网chenying0907出品 12"/>
              <p:cNvSpPr>
                <a:spLocks/>
              </p:cNvSpPr>
              <p:nvPr userDrawn="1"/>
            </p:nvSpPr>
            <p:spPr bwMode="auto">
              <a:xfrm>
                <a:off x="7256463" y="5314157"/>
                <a:ext cx="250825" cy="503238"/>
              </a:xfrm>
              <a:custGeom>
                <a:avLst/>
                <a:gdLst>
                  <a:gd name="T0" fmla="*/ 0 w 40"/>
                  <a:gd name="T1" fmla="*/ 0 h 79"/>
                  <a:gd name="T2" fmla="*/ 0 w 40"/>
                  <a:gd name="T3" fmla="*/ 79 h 79"/>
                  <a:gd name="T4" fmla="*/ 40 w 40"/>
                  <a:gd name="T5" fmla="*/ 40 h 79"/>
                  <a:gd name="T6" fmla="*/ 0 w 40"/>
                  <a:gd name="T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9">
                    <a:moveTo>
                      <a:pt x="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22" y="79"/>
                      <a:pt x="40" y="62"/>
                      <a:pt x="40" y="40"/>
                    </a:cubicBezTo>
                    <a:cubicBezTo>
                      <a:pt x="40" y="17"/>
                      <a:pt x="22" y="0"/>
                      <a:pt x="0" y="0"/>
                    </a:cubicBezTo>
                    <a:close/>
                  </a:path>
                </a:pathLst>
              </a:custGeom>
              <a:solidFill>
                <a:srgbClr val="60FF3F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淘宝网chenying0907出品 13"/>
              <p:cNvSpPr>
                <a:spLocks/>
              </p:cNvSpPr>
              <p:nvPr userDrawn="1"/>
            </p:nvSpPr>
            <p:spPr bwMode="auto">
              <a:xfrm>
                <a:off x="7154863" y="5468144"/>
                <a:ext cx="220663" cy="611188"/>
              </a:xfrm>
              <a:custGeom>
                <a:avLst/>
                <a:gdLst>
                  <a:gd name="T0" fmla="*/ 139 w 139"/>
                  <a:gd name="T1" fmla="*/ 96 h 385"/>
                  <a:gd name="T2" fmla="*/ 135 w 139"/>
                  <a:gd name="T3" fmla="*/ 88 h 385"/>
                  <a:gd name="T4" fmla="*/ 72 w 139"/>
                  <a:gd name="T5" fmla="*/ 132 h 385"/>
                  <a:gd name="T6" fmla="*/ 72 w 139"/>
                  <a:gd name="T7" fmla="*/ 72 h 385"/>
                  <a:gd name="T8" fmla="*/ 127 w 139"/>
                  <a:gd name="T9" fmla="*/ 28 h 385"/>
                  <a:gd name="T10" fmla="*/ 123 w 139"/>
                  <a:gd name="T11" fmla="*/ 20 h 385"/>
                  <a:gd name="T12" fmla="*/ 72 w 139"/>
                  <a:gd name="T13" fmla="*/ 60 h 385"/>
                  <a:gd name="T14" fmla="*/ 72 w 139"/>
                  <a:gd name="T15" fmla="*/ 0 h 385"/>
                  <a:gd name="T16" fmla="*/ 64 w 139"/>
                  <a:gd name="T17" fmla="*/ 0 h 385"/>
                  <a:gd name="T18" fmla="*/ 56 w 139"/>
                  <a:gd name="T19" fmla="*/ 0 h 385"/>
                  <a:gd name="T20" fmla="*/ 56 w 139"/>
                  <a:gd name="T21" fmla="*/ 96 h 385"/>
                  <a:gd name="T22" fmla="*/ 4 w 139"/>
                  <a:gd name="T23" fmla="*/ 40 h 385"/>
                  <a:gd name="T24" fmla="*/ 0 w 139"/>
                  <a:gd name="T25" fmla="*/ 44 h 385"/>
                  <a:gd name="T26" fmla="*/ 56 w 139"/>
                  <a:gd name="T27" fmla="*/ 108 h 385"/>
                  <a:gd name="T28" fmla="*/ 56 w 139"/>
                  <a:gd name="T29" fmla="*/ 385 h 385"/>
                  <a:gd name="T30" fmla="*/ 64 w 139"/>
                  <a:gd name="T31" fmla="*/ 385 h 385"/>
                  <a:gd name="T32" fmla="*/ 72 w 139"/>
                  <a:gd name="T33" fmla="*/ 385 h 385"/>
                  <a:gd name="T34" fmla="*/ 72 w 139"/>
                  <a:gd name="T35" fmla="*/ 144 h 385"/>
                  <a:gd name="T36" fmla="*/ 139 w 139"/>
                  <a:gd name="T37" fmla="*/ 96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9" h="385">
                    <a:moveTo>
                      <a:pt x="139" y="96"/>
                    </a:moveTo>
                    <a:lnTo>
                      <a:pt x="135" y="88"/>
                    </a:lnTo>
                    <a:lnTo>
                      <a:pt x="72" y="132"/>
                    </a:lnTo>
                    <a:lnTo>
                      <a:pt x="72" y="72"/>
                    </a:lnTo>
                    <a:lnTo>
                      <a:pt x="127" y="28"/>
                    </a:lnTo>
                    <a:lnTo>
                      <a:pt x="123" y="20"/>
                    </a:lnTo>
                    <a:lnTo>
                      <a:pt x="72" y="60"/>
                    </a:lnTo>
                    <a:lnTo>
                      <a:pt x="72" y="0"/>
                    </a:lnTo>
                    <a:lnTo>
                      <a:pt x="64" y="0"/>
                    </a:lnTo>
                    <a:lnTo>
                      <a:pt x="56" y="0"/>
                    </a:lnTo>
                    <a:lnTo>
                      <a:pt x="56" y="96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56" y="108"/>
                    </a:lnTo>
                    <a:lnTo>
                      <a:pt x="56" y="385"/>
                    </a:lnTo>
                    <a:lnTo>
                      <a:pt x="64" y="385"/>
                    </a:lnTo>
                    <a:lnTo>
                      <a:pt x="72" y="385"/>
                    </a:lnTo>
                    <a:lnTo>
                      <a:pt x="72" y="144"/>
                    </a:lnTo>
                    <a:lnTo>
                      <a:pt x="139" y="9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4" name="淘宝网chenying0907出品 93"/>
            <p:cNvGrpSpPr/>
            <p:nvPr/>
          </p:nvGrpSpPr>
          <p:grpSpPr>
            <a:xfrm>
              <a:off x="9109075" y="2519363"/>
              <a:ext cx="2746376" cy="3567112"/>
              <a:chOff x="9109075" y="2519363"/>
              <a:chExt cx="2746376" cy="3567112"/>
            </a:xfrm>
          </p:grpSpPr>
          <p:sp>
            <p:nvSpPr>
              <p:cNvPr id="11" name="Rectangle 5"/>
              <p:cNvSpPr>
                <a:spLocks noChangeArrowheads="1"/>
              </p:cNvSpPr>
              <p:nvPr/>
            </p:nvSpPr>
            <p:spPr bwMode="auto">
              <a:xfrm>
                <a:off x="9109075" y="4568825"/>
                <a:ext cx="676275" cy="1511300"/>
              </a:xfrm>
              <a:prstGeom prst="rect">
                <a:avLst/>
              </a:prstGeom>
              <a:solidFill>
                <a:srgbClr val="597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Rectangle 6"/>
              <p:cNvSpPr>
                <a:spLocks noChangeArrowheads="1"/>
              </p:cNvSpPr>
              <p:nvPr/>
            </p:nvSpPr>
            <p:spPr bwMode="auto">
              <a:xfrm>
                <a:off x="9185275" y="4741863"/>
                <a:ext cx="522288" cy="112712"/>
              </a:xfrm>
              <a:prstGeom prst="rect">
                <a:avLst/>
              </a:prstGeom>
              <a:solidFill>
                <a:srgbClr val="F4F0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Rectangle 7"/>
              <p:cNvSpPr>
                <a:spLocks noChangeArrowheads="1"/>
              </p:cNvSpPr>
              <p:nvPr/>
            </p:nvSpPr>
            <p:spPr bwMode="auto">
              <a:xfrm>
                <a:off x="9185275" y="4924425"/>
                <a:ext cx="522288" cy="112712"/>
              </a:xfrm>
              <a:prstGeom prst="rect">
                <a:avLst/>
              </a:prstGeom>
              <a:solidFill>
                <a:srgbClr val="F6E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Rectangle 8"/>
              <p:cNvSpPr>
                <a:spLocks noChangeArrowheads="1"/>
              </p:cNvSpPr>
              <p:nvPr/>
            </p:nvSpPr>
            <p:spPr bwMode="auto">
              <a:xfrm>
                <a:off x="9185275" y="5108575"/>
                <a:ext cx="522288" cy="112712"/>
              </a:xfrm>
              <a:prstGeom prst="rect">
                <a:avLst/>
              </a:prstGeom>
              <a:solidFill>
                <a:srgbClr val="F6E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Rectangle 9"/>
              <p:cNvSpPr>
                <a:spLocks noChangeArrowheads="1"/>
              </p:cNvSpPr>
              <p:nvPr/>
            </p:nvSpPr>
            <p:spPr bwMode="auto">
              <a:xfrm>
                <a:off x="9185275" y="5292725"/>
                <a:ext cx="522288" cy="112712"/>
              </a:xfrm>
              <a:prstGeom prst="rect">
                <a:avLst/>
              </a:prstGeom>
              <a:solidFill>
                <a:srgbClr val="F4F0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>
                <a:off x="9185275" y="5475288"/>
                <a:ext cx="522288" cy="112712"/>
              </a:xfrm>
              <a:prstGeom prst="rect">
                <a:avLst/>
              </a:prstGeom>
              <a:solidFill>
                <a:srgbClr val="F6E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11"/>
              <p:cNvSpPr>
                <a:spLocks noChangeArrowheads="1"/>
              </p:cNvSpPr>
              <p:nvPr/>
            </p:nvSpPr>
            <p:spPr bwMode="auto">
              <a:xfrm>
                <a:off x="9185275" y="5659438"/>
                <a:ext cx="522288" cy="112712"/>
              </a:xfrm>
              <a:prstGeom prst="rect">
                <a:avLst/>
              </a:prstGeom>
              <a:solidFill>
                <a:srgbClr val="F4F0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12"/>
              <p:cNvSpPr>
                <a:spLocks noChangeArrowheads="1"/>
              </p:cNvSpPr>
              <p:nvPr/>
            </p:nvSpPr>
            <p:spPr bwMode="auto">
              <a:xfrm>
                <a:off x="9185275" y="5843588"/>
                <a:ext cx="522288" cy="112712"/>
              </a:xfrm>
              <a:prstGeom prst="rect">
                <a:avLst/>
              </a:prstGeom>
              <a:solidFill>
                <a:srgbClr val="F4F0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淘宝网chenying0907出品 13"/>
              <p:cNvSpPr>
                <a:spLocks noEditPoints="1"/>
              </p:cNvSpPr>
              <p:nvPr/>
            </p:nvSpPr>
            <p:spPr bwMode="auto">
              <a:xfrm>
                <a:off x="10502900" y="2519363"/>
                <a:ext cx="1109663" cy="2411412"/>
              </a:xfrm>
              <a:custGeom>
                <a:avLst/>
                <a:gdLst>
                  <a:gd name="T0" fmla="*/ 141 w 187"/>
                  <a:gd name="T1" fmla="*/ 302 h 407"/>
                  <a:gd name="T2" fmla="*/ 148 w 187"/>
                  <a:gd name="T3" fmla="*/ 294 h 407"/>
                  <a:gd name="T4" fmla="*/ 140 w 187"/>
                  <a:gd name="T5" fmla="*/ 286 h 407"/>
                  <a:gd name="T6" fmla="*/ 137 w 187"/>
                  <a:gd name="T7" fmla="*/ 286 h 407"/>
                  <a:gd name="T8" fmla="*/ 114 w 187"/>
                  <a:gd name="T9" fmla="*/ 176 h 407"/>
                  <a:gd name="T10" fmla="*/ 115 w 187"/>
                  <a:gd name="T11" fmla="*/ 176 h 407"/>
                  <a:gd name="T12" fmla="*/ 119 w 187"/>
                  <a:gd name="T13" fmla="*/ 171 h 407"/>
                  <a:gd name="T14" fmla="*/ 115 w 187"/>
                  <a:gd name="T15" fmla="*/ 167 h 407"/>
                  <a:gd name="T16" fmla="*/ 113 w 187"/>
                  <a:gd name="T17" fmla="*/ 167 h 407"/>
                  <a:gd name="T18" fmla="*/ 98 w 187"/>
                  <a:gd name="T19" fmla="*/ 62 h 407"/>
                  <a:gd name="T20" fmla="*/ 98 w 187"/>
                  <a:gd name="T21" fmla="*/ 29 h 407"/>
                  <a:gd name="T22" fmla="*/ 104 w 187"/>
                  <a:gd name="T23" fmla="*/ 24 h 407"/>
                  <a:gd name="T24" fmla="*/ 98 w 187"/>
                  <a:gd name="T25" fmla="*/ 20 h 407"/>
                  <a:gd name="T26" fmla="*/ 98 w 187"/>
                  <a:gd name="T27" fmla="*/ 6 h 407"/>
                  <a:gd name="T28" fmla="*/ 93 w 187"/>
                  <a:gd name="T29" fmla="*/ 0 h 407"/>
                  <a:gd name="T30" fmla="*/ 89 w 187"/>
                  <a:gd name="T31" fmla="*/ 6 h 407"/>
                  <a:gd name="T32" fmla="*/ 89 w 187"/>
                  <a:gd name="T33" fmla="*/ 20 h 407"/>
                  <a:gd name="T34" fmla="*/ 82 w 187"/>
                  <a:gd name="T35" fmla="*/ 24 h 407"/>
                  <a:gd name="T36" fmla="*/ 89 w 187"/>
                  <a:gd name="T37" fmla="*/ 29 h 407"/>
                  <a:gd name="T38" fmla="*/ 88 w 187"/>
                  <a:gd name="T39" fmla="*/ 64 h 407"/>
                  <a:gd name="T40" fmla="*/ 74 w 187"/>
                  <a:gd name="T41" fmla="*/ 167 h 407"/>
                  <a:gd name="T42" fmla="*/ 72 w 187"/>
                  <a:gd name="T43" fmla="*/ 167 h 407"/>
                  <a:gd name="T44" fmla="*/ 67 w 187"/>
                  <a:gd name="T45" fmla="*/ 171 h 407"/>
                  <a:gd name="T46" fmla="*/ 72 w 187"/>
                  <a:gd name="T47" fmla="*/ 176 h 407"/>
                  <a:gd name="T48" fmla="*/ 72 w 187"/>
                  <a:gd name="T49" fmla="*/ 176 h 407"/>
                  <a:gd name="T50" fmla="*/ 49 w 187"/>
                  <a:gd name="T51" fmla="*/ 286 h 407"/>
                  <a:gd name="T52" fmla="*/ 47 w 187"/>
                  <a:gd name="T53" fmla="*/ 286 h 407"/>
                  <a:gd name="T54" fmla="*/ 39 w 187"/>
                  <a:gd name="T55" fmla="*/ 294 h 407"/>
                  <a:gd name="T56" fmla="*/ 45 w 187"/>
                  <a:gd name="T57" fmla="*/ 301 h 407"/>
                  <a:gd name="T58" fmla="*/ 0 w 187"/>
                  <a:gd name="T59" fmla="*/ 407 h 407"/>
                  <a:gd name="T60" fmla="*/ 50 w 187"/>
                  <a:gd name="T61" fmla="*/ 407 h 407"/>
                  <a:gd name="T62" fmla="*/ 93 w 187"/>
                  <a:gd name="T63" fmla="*/ 364 h 407"/>
                  <a:gd name="T64" fmla="*/ 137 w 187"/>
                  <a:gd name="T65" fmla="*/ 407 h 407"/>
                  <a:gd name="T66" fmla="*/ 187 w 187"/>
                  <a:gd name="T67" fmla="*/ 407 h 407"/>
                  <a:gd name="T68" fmla="*/ 141 w 187"/>
                  <a:gd name="T69" fmla="*/ 302 h 407"/>
                  <a:gd name="T70" fmla="*/ 114 w 187"/>
                  <a:gd name="T71" fmla="*/ 284 h 407"/>
                  <a:gd name="T72" fmla="*/ 93 w 187"/>
                  <a:gd name="T73" fmla="*/ 280 h 407"/>
                  <a:gd name="T74" fmla="*/ 73 w 187"/>
                  <a:gd name="T75" fmla="*/ 284 h 407"/>
                  <a:gd name="T76" fmla="*/ 70 w 187"/>
                  <a:gd name="T77" fmla="*/ 284 h 407"/>
                  <a:gd name="T78" fmla="*/ 93 w 187"/>
                  <a:gd name="T79" fmla="*/ 184 h 407"/>
                  <a:gd name="T80" fmla="*/ 117 w 187"/>
                  <a:gd name="T81" fmla="*/ 284 h 407"/>
                  <a:gd name="T82" fmla="*/ 114 w 187"/>
                  <a:gd name="T83" fmla="*/ 284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7" h="407">
                    <a:moveTo>
                      <a:pt x="141" y="302"/>
                    </a:moveTo>
                    <a:cubicBezTo>
                      <a:pt x="145" y="301"/>
                      <a:pt x="148" y="298"/>
                      <a:pt x="148" y="294"/>
                    </a:cubicBezTo>
                    <a:cubicBezTo>
                      <a:pt x="148" y="289"/>
                      <a:pt x="144" y="286"/>
                      <a:pt x="140" y="286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29" y="256"/>
                      <a:pt x="122" y="220"/>
                      <a:pt x="114" y="176"/>
                    </a:cubicBezTo>
                    <a:cubicBezTo>
                      <a:pt x="115" y="176"/>
                      <a:pt x="115" y="176"/>
                      <a:pt x="115" y="176"/>
                    </a:cubicBezTo>
                    <a:cubicBezTo>
                      <a:pt x="117" y="176"/>
                      <a:pt x="119" y="174"/>
                      <a:pt x="119" y="171"/>
                    </a:cubicBezTo>
                    <a:cubicBezTo>
                      <a:pt x="119" y="169"/>
                      <a:pt x="117" y="167"/>
                      <a:pt x="115" y="167"/>
                    </a:cubicBezTo>
                    <a:cubicBezTo>
                      <a:pt x="113" y="167"/>
                      <a:pt x="113" y="167"/>
                      <a:pt x="113" y="167"/>
                    </a:cubicBezTo>
                    <a:cubicBezTo>
                      <a:pt x="108" y="135"/>
                      <a:pt x="103" y="106"/>
                      <a:pt x="98" y="62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101" y="29"/>
                      <a:pt x="104" y="27"/>
                      <a:pt x="104" y="24"/>
                    </a:cubicBezTo>
                    <a:cubicBezTo>
                      <a:pt x="104" y="22"/>
                      <a:pt x="101" y="20"/>
                      <a:pt x="98" y="20"/>
                    </a:cubicBezTo>
                    <a:cubicBezTo>
                      <a:pt x="98" y="6"/>
                      <a:pt x="98" y="6"/>
                      <a:pt x="98" y="6"/>
                    </a:cubicBezTo>
                    <a:cubicBezTo>
                      <a:pt x="98" y="3"/>
                      <a:pt x="97" y="0"/>
                      <a:pt x="93" y="0"/>
                    </a:cubicBezTo>
                    <a:cubicBezTo>
                      <a:pt x="90" y="0"/>
                      <a:pt x="89" y="3"/>
                      <a:pt x="89" y="6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85" y="20"/>
                      <a:pt x="82" y="22"/>
                      <a:pt x="82" y="24"/>
                    </a:cubicBezTo>
                    <a:cubicBezTo>
                      <a:pt x="82" y="27"/>
                      <a:pt x="85" y="29"/>
                      <a:pt x="89" y="29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4" y="107"/>
                      <a:pt x="79" y="135"/>
                      <a:pt x="74" y="167"/>
                    </a:cubicBezTo>
                    <a:cubicBezTo>
                      <a:pt x="72" y="167"/>
                      <a:pt x="72" y="167"/>
                      <a:pt x="72" y="167"/>
                    </a:cubicBezTo>
                    <a:cubicBezTo>
                      <a:pt x="69" y="167"/>
                      <a:pt x="67" y="169"/>
                      <a:pt x="67" y="171"/>
                    </a:cubicBezTo>
                    <a:cubicBezTo>
                      <a:pt x="67" y="174"/>
                      <a:pt x="69" y="176"/>
                      <a:pt x="72" y="176"/>
                    </a:cubicBezTo>
                    <a:cubicBezTo>
                      <a:pt x="72" y="176"/>
                      <a:pt x="72" y="176"/>
                      <a:pt x="72" y="176"/>
                    </a:cubicBezTo>
                    <a:cubicBezTo>
                      <a:pt x="65" y="220"/>
                      <a:pt x="57" y="256"/>
                      <a:pt x="49" y="286"/>
                    </a:cubicBezTo>
                    <a:cubicBezTo>
                      <a:pt x="47" y="286"/>
                      <a:pt x="47" y="286"/>
                      <a:pt x="47" y="286"/>
                    </a:cubicBezTo>
                    <a:cubicBezTo>
                      <a:pt x="42" y="286"/>
                      <a:pt x="39" y="289"/>
                      <a:pt x="39" y="294"/>
                    </a:cubicBezTo>
                    <a:cubicBezTo>
                      <a:pt x="39" y="298"/>
                      <a:pt x="42" y="301"/>
                      <a:pt x="45" y="301"/>
                    </a:cubicBezTo>
                    <a:cubicBezTo>
                      <a:pt x="21" y="389"/>
                      <a:pt x="0" y="407"/>
                      <a:pt x="0" y="407"/>
                    </a:cubicBezTo>
                    <a:cubicBezTo>
                      <a:pt x="50" y="407"/>
                      <a:pt x="50" y="407"/>
                      <a:pt x="50" y="407"/>
                    </a:cubicBezTo>
                    <a:cubicBezTo>
                      <a:pt x="50" y="384"/>
                      <a:pt x="70" y="364"/>
                      <a:pt x="93" y="364"/>
                    </a:cubicBezTo>
                    <a:cubicBezTo>
                      <a:pt x="117" y="364"/>
                      <a:pt x="137" y="384"/>
                      <a:pt x="137" y="407"/>
                    </a:cubicBezTo>
                    <a:cubicBezTo>
                      <a:pt x="187" y="407"/>
                      <a:pt x="187" y="407"/>
                      <a:pt x="187" y="407"/>
                    </a:cubicBezTo>
                    <a:cubicBezTo>
                      <a:pt x="187" y="407"/>
                      <a:pt x="166" y="389"/>
                      <a:pt x="141" y="302"/>
                    </a:cubicBezTo>
                    <a:close/>
                    <a:moveTo>
                      <a:pt x="114" y="284"/>
                    </a:moveTo>
                    <a:cubicBezTo>
                      <a:pt x="108" y="282"/>
                      <a:pt x="101" y="280"/>
                      <a:pt x="93" y="280"/>
                    </a:cubicBezTo>
                    <a:cubicBezTo>
                      <a:pt x="86" y="280"/>
                      <a:pt x="79" y="282"/>
                      <a:pt x="73" y="284"/>
                    </a:cubicBezTo>
                    <a:cubicBezTo>
                      <a:pt x="70" y="284"/>
                      <a:pt x="70" y="284"/>
                      <a:pt x="70" y="284"/>
                    </a:cubicBezTo>
                    <a:cubicBezTo>
                      <a:pt x="93" y="184"/>
                      <a:pt x="93" y="184"/>
                      <a:pt x="93" y="184"/>
                    </a:cubicBezTo>
                    <a:cubicBezTo>
                      <a:pt x="117" y="284"/>
                      <a:pt x="117" y="284"/>
                      <a:pt x="117" y="284"/>
                    </a:cubicBezTo>
                    <a:lnTo>
                      <a:pt x="114" y="28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Rectangle 14"/>
              <p:cNvSpPr>
                <a:spLocks noChangeArrowheads="1"/>
              </p:cNvSpPr>
              <p:nvPr/>
            </p:nvSpPr>
            <p:spPr bwMode="auto">
              <a:xfrm>
                <a:off x="10936288" y="4937125"/>
                <a:ext cx="919163" cy="1143000"/>
              </a:xfrm>
              <a:prstGeom prst="rect">
                <a:avLst/>
              </a:prstGeom>
              <a:solidFill>
                <a:srgbClr val="597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15"/>
              <p:cNvSpPr>
                <a:spLocks noChangeArrowheads="1"/>
              </p:cNvSpPr>
              <p:nvPr/>
            </p:nvSpPr>
            <p:spPr bwMode="auto">
              <a:xfrm>
                <a:off x="11014075" y="5008563"/>
                <a:ext cx="758825" cy="69850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Rectangle 16"/>
              <p:cNvSpPr>
                <a:spLocks noChangeArrowheads="1"/>
              </p:cNvSpPr>
              <p:nvPr/>
            </p:nvSpPr>
            <p:spPr bwMode="auto">
              <a:xfrm>
                <a:off x="11014075" y="5126038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17"/>
              <p:cNvSpPr>
                <a:spLocks noChangeArrowheads="1"/>
              </p:cNvSpPr>
              <p:nvPr/>
            </p:nvSpPr>
            <p:spPr bwMode="auto">
              <a:xfrm>
                <a:off x="11014075" y="5238750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18"/>
              <p:cNvSpPr>
                <a:spLocks noChangeArrowheads="1"/>
              </p:cNvSpPr>
              <p:nvPr/>
            </p:nvSpPr>
            <p:spPr bwMode="auto">
              <a:xfrm>
                <a:off x="11014075" y="5357813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19"/>
              <p:cNvSpPr>
                <a:spLocks noChangeArrowheads="1"/>
              </p:cNvSpPr>
              <p:nvPr/>
            </p:nvSpPr>
            <p:spPr bwMode="auto">
              <a:xfrm>
                <a:off x="11014075" y="5470525"/>
                <a:ext cx="758825" cy="69850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0"/>
              <p:cNvSpPr>
                <a:spLocks noChangeArrowheads="1"/>
              </p:cNvSpPr>
              <p:nvPr/>
            </p:nvSpPr>
            <p:spPr bwMode="auto">
              <a:xfrm>
                <a:off x="11014075" y="5588000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21"/>
              <p:cNvSpPr>
                <a:spLocks noChangeArrowheads="1"/>
              </p:cNvSpPr>
              <p:nvPr/>
            </p:nvSpPr>
            <p:spPr bwMode="auto">
              <a:xfrm>
                <a:off x="11014075" y="5700713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22"/>
              <p:cNvSpPr>
                <a:spLocks noChangeArrowheads="1"/>
              </p:cNvSpPr>
              <p:nvPr/>
            </p:nvSpPr>
            <p:spPr bwMode="auto">
              <a:xfrm>
                <a:off x="11014075" y="5819775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23"/>
              <p:cNvSpPr>
                <a:spLocks noChangeArrowheads="1"/>
              </p:cNvSpPr>
              <p:nvPr/>
            </p:nvSpPr>
            <p:spPr bwMode="auto">
              <a:xfrm>
                <a:off x="11014075" y="5932488"/>
                <a:ext cx="758825" cy="76200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24"/>
              <p:cNvSpPr>
                <a:spLocks noChangeArrowheads="1"/>
              </p:cNvSpPr>
              <p:nvPr/>
            </p:nvSpPr>
            <p:spPr bwMode="auto">
              <a:xfrm>
                <a:off x="11083925" y="4835525"/>
                <a:ext cx="654050" cy="112712"/>
              </a:xfrm>
              <a:prstGeom prst="rect">
                <a:avLst/>
              </a:prstGeom>
              <a:solidFill>
                <a:srgbClr val="597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25"/>
              <p:cNvSpPr>
                <a:spLocks noChangeArrowheads="1"/>
              </p:cNvSpPr>
              <p:nvPr/>
            </p:nvSpPr>
            <p:spPr bwMode="auto">
              <a:xfrm>
                <a:off x="11172825" y="4895850"/>
                <a:ext cx="481013" cy="47625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淘宝网chenying0907出品 26"/>
              <p:cNvSpPr>
                <a:spLocks/>
              </p:cNvSpPr>
              <p:nvPr/>
            </p:nvSpPr>
            <p:spPr bwMode="auto">
              <a:xfrm>
                <a:off x="11161713" y="5008563"/>
                <a:ext cx="123825" cy="69850"/>
              </a:xfrm>
              <a:custGeom>
                <a:avLst/>
                <a:gdLst>
                  <a:gd name="T0" fmla="*/ 78 w 78"/>
                  <a:gd name="T1" fmla="*/ 0 h 44"/>
                  <a:gd name="T2" fmla="*/ 49 w 78"/>
                  <a:gd name="T3" fmla="*/ 0 h 44"/>
                  <a:gd name="T4" fmla="*/ 0 w 78"/>
                  <a:gd name="T5" fmla="*/ 44 h 44"/>
                  <a:gd name="T6" fmla="*/ 30 w 78"/>
                  <a:gd name="T7" fmla="*/ 44 h 44"/>
                  <a:gd name="T8" fmla="*/ 78 w 78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44">
                    <a:moveTo>
                      <a:pt x="78" y="0"/>
                    </a:moveTo>
                    <a:lnTo>
                      <a:pt x="49" y="0"/>
                    </a:lnTo>
                    <a:lnTo>
                      <a:pt x="0" y="44"/>
                    </a:lnTo>
                    <a:lnTo>
                      <a:pt x="30" y="4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淘宝网chenying0907出品 27"/>
              <p:cNvSpPr>
                <a:spLocks/>
              </p:cNvSpPr>
              <p:nvPr/>
            </p:nvSpPr>
            <p:spPr bwMode="auto">
              <a:xfrm>
                <a:off x="11263313" y="5008563"/>
                <a:ext cx="130175" cy="69850"/>
              </a:xfrm>
              <a:custGeom>
                <a:avLst/>
                <a:gdLst>
                  <a:gd name="T0" fmla="*/ 48 w 82"/>
                  <a:gd name="T1" fmla="*/ 0 h 44"/>
                  <a:gd name="T2" fmla="*/ 0 w 82"/>
                  <a:gd name="T3" fmla="*/ 44 h 44"/>
                  <a:gd name="T4" fmla="*/ 33 w 82"/>
                  <a:gd name="T5" fmla="*/ 44 h 44"/>
                  <a:gd name="T6" fmla="*/ 82 w 82"/>
                  <a:gd name="T7" fmla="*/ 0 h 44"/>
                  <a:gd name="T8" fmla="*/ 48 w 82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4">
                    <a:moveTo>
                      <a:pt x="48" y="0"/>
                    </a:moveTo>
                    <a:lnTo>
                      <a:pt x="0" y="44"/>
                    </a:lnTo>
                    <a:lnTo>
                      <a:pt x="33" y="44"/>
                    </a:lnTo>
                    <a:lnTo>
                      <a:pt x="82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淘宝网chenying0907出品 28"/>
              <p:cNvSpPr>
                <a:spLocks/>
              </p:cNvSpPr>
              <p:nvPr/>
            </p:nvSpPr>
            <p:spPr bwMode="auto">
              <a:xfrm>
                <a:off x="11445875" y="5126038"/>
                <a:ext cx="125413" cy="71437"/>
              </a:xfrm>
              <a:custGeom>
                <a:avLst/>
                <a:gdLst>
                  <a:gd name="T0" fmla="*/ 79 w 79"/>
                  <a:gd name="T1" fmla="*/ 0 h 45"/>
                  <a:gd name="T2" fmla="*/ 45 w 79"/>
                  <a:gd name="T3" fmla="*/ 0 h 45"/>
                  <a:gd name="T4" fmla="*/ 0 w 79"/>
                  <a:gd name="T5" fmla="*/ 45 h 45"/>
                  <a:gd name="T6" fmla="*/ 30 w 79"/>
                  <a:gd name="T7" fmla="*/ 45 h 45"/>
                  <a:gd name="T8" fmla="*/ 79 w 7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5">
                    <a:moveTo>
                      <a:pt x="79" y="0"/>
                    </a:moveTo>
                    <a:lnTo>
                      <a:pt x="45" y="0"/>
                    </a:lnTo>
                    <a:lnTo>
                      <a:pt x="0" y="45"/>
                    </a:lnTo>
                    <a:lnTo>
                      <a:pt x="30" y="45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淘宝网chenying0907出品 29"/>
              <p:cNvSpPr>
                <a:spLocks/>
              </p:cNvSpPr>
              <p:nvPr/>
            </p:nvSpPr>
            <p:spPr bwMode="auto">
              <a:xfrm>
                <a:off x="11547475" y="5126038"/>
                <a:ext cx="130175" cy="71437"/>
              </a:xfrm>
              <a:custGeom>
                <a:avLst/>
                <a:gdLst>
                  <a:gd name="T0" fmla="*/ 49 w 82"/>
                  <a:gd name="T1" fmla="*/ 0 h 45"/>
                  <a:gd name="T2" fmla="*/ 0 w 82"/>
                  <a:gd name="T3" fmla="*/ 45 h 45"/>
                  <a:gd name="T4" fmla="*/ 34 w 82"/>
                  <a:gd name="T5" fmla="*/ 45 h 45"/>
                  <a:gd name="T6" fmla="*/ 82 w 82"/>
                  <a:gd name="T7" fmla="*/ 0 h 45"/>
                  <a:gd name="T8" fmla="*/ 49 w 8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5">
                    <a:moveTo>
                      <a:pt x="49" y="0"/>
                    </a:moveTo>
                    <a:lnTo>
                      <a:pt x="0" y="45"/>
                    </a:lnTo>
                    <a:lnTo>
                      <a:pt x="34" y="45"/>
                    </a:lnTo>
                    <a:lnTo>
                      <a:pt x="82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淘宝网chenying0907出品 30"/>
              <p:cNvSpPr>
                <a:spLocks/>
              </p:cNvSpPr>
              <p:nvPr/>
            </p:nvSpPr>
            <p:spPr bwMode="auto">
              <a:xfrm>
                <a:off x="11274425" y="5238750"/>
                <a:ext cx="130175" cy="71437"/>
              </a:xfrm>
              <a:custGeom>
                <a:avLst/>
                <a:gdLst>
                  <a:gd name="T0" fmla="*/ 49 w 82"/>
                  <a:gd name="T1" fmla="*/ 0 h 45"/>
                  <a:gd name="T2" fmla="*/ 0 w 82"/>
                  <a:gd name="T3" fmla="*/ 45 h 45"/>
                  <a:gd name="T4" fmla="*/ 34 w 82"/>
                  <a:gd name="T5" fmla="*/ 45 h 45"/>
                  <a:gd name="T6" fmla="*/ 82 w 82"/>
                  <a:gd name="T7" fmla="*/ 0 h 45"/>
                  <a:gd name="T8" fmla="*/ 49 w 8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5">
                    <a:moveTo>
                      <a:pt x="49" y="0"/>
                    </a:moveTo>
                    <a:lnTo>
                      <a:pt x="0" y="45"/>
                    </a:lnTo>
                    <a:lnTo>
                      <a:pt x="34" y="45"/>
                    </a:lnTo>
                    <a:lnTo>
                      <a:pt x="82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淘宝网chenying0907出品 31"/>
              <p:cNvSpPr>
                <a:spLocks/>
              </p:cNvSpPr>
              <p:nvPr/>
            </p:nvSpPr>
            <p:spPr bwMode="auto">
              <a:xfrm>
                <a:off x="11328400" y="5357813"/>
                <a:ext cx="123825" cy="71437"/>
              </a:xfrm>
              <a:custGeom>
                <a:avLst/>
                <a:gdLst>
                  <a:gd name="T0" fmla="*/ 78 w 78"/>
                  <a:gd name="T1" fmla="*/ 0 h 45"/>
                  <a:gd name="T2" fmla="*/ 48 w 78"/>
                  <a:gd name="T3" fmla="*/ 0 h 45"/>
                  <a:gd name="T4" fmla="*/ 0 w 78"/>
                  <a:gd name="T5" fmla="*/ 45 h 45"/>
                  <a:gd name="T6" fmla="*/ 30 w 78"/>
                  <a:gd name="T7" fmla="*/ 45 h 45"/>
                  <a:gd name="T8" fmla="*/ 78 w 78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45">
                    <a:moveTo>
                      <a:pt x="78" y="0"/>
                    </a:moveTo>
                    <a:lnTo>
                      <a:pt x="48" y="0"/>
                    </a:lnTo>
                    <a:lnTo>
                      <a:pt x="0" y="45"/>
                    </a:lnTo>
                    <a:lnTo>
                      <a:pt x="30" y="45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淘宝网chenying0907出品 32"/>
              <p:cNvSpPr>
                <a:spLocks/>
              </p:cNvSpPr>
              <p:nvPr/>
            </p:nvSpPr>
            <p:spPr bwMode="auto">
              <a:xfrm>
                <a:off x="11428413" y="5357813"/>
                <a:ext cx="130175" cy="71437"/>
              </a:xfrm>
              <a:custGeom>
                <a:avLst/>
                <a:gdLst>
                  <a:gd name="T0" fmla="*/ 49 w 82"/>
                  <a:gd name="T1" fmla="*/ 0 h 45"/>
                  <a:gd name="T2" fmla="*/ 0 w 82"/>
                  <a:gd name="T3" fmla="*/ 45 h 45"/>
                  <a:gd name="T4" fmla="*/ 34 w 82"/>
                  <a:gd name="T5" fmla="*/ 45 h 45"/>
                  <a:gd name="T6" fmla="*/ 82 w 82"/>
                  <a:gd name="T7" fmla="*/ 0 h 45"/>
                  <a:gd name="T8" fmla="*/ 49 w 8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5">
                    <a:moveTo>
                      <a:pt x="49" y="0"/>
                    </a:moveTo>
                    <a:lnTo>
                      <a:pt x="0" y="45"/>
                    </a:lnTo>
                    <a:lnTo>
                      <a:pt x="34" y="45"/>
                    </a:lnTo>
                    <a:lnTo>
                      <a:pt x="82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淘宝网chenying0907出品 33"/>
              <p:cNvSpPr>
                <a:spLocks/>
              </p:cNvSpPr>
              <p:nvPr/>
            </p:nvSpPr>
            <p:spPr bwMode="auto">
              <a:xfrm>
                <a:off x="11482388" y="5470525"/>
                <a:ext cx="130175" cy="69850"/>
              </a:xfrm>
              <a:custGeom>
                <a:avLst/>
                <a:gdLst>
                  <a:gd name="T0" fmla="*/ 48 w 82"/>
                  <a:gd name="T1" fmla="*/ 0 h 44"/>
                  <a:gd name="T2" fmla="*/ 0 w 82"/>
                  <a:gd name="T3" fmla="*/ 44 h 44"/>
                  <a:gd name="T4" fmla="*/ 33 w 82"/>
                  <a:gd name="T5" fmla="*/ 44 h 44"/>
                  <a:gd name="T6" fmla="*/ 82 w 82"/>
                  <a:gd name="T7" fmla="*/ 0 h 44"/>
                  <a:gd name="T8" fmla="*/ 48 w 82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4">
                    <a:moveTo>
                      <a:pt x="48" y="0"/>
                    </a:moveTo>
                    <a:lnTo>
                      <a:pt x="0" y="44"/>
                    </a:lnTo>
                    <a:lnTo>
                      <a:pt x="33" y="44"/>
                    </a:lnTo>
                    <a:lnTo>
                      <a:pt x="82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淘宝网chenying0907出品 34"/>
              <p:cNvSpPr>
                <a:spLocks/>
              </p:cNvSpPr>
              <p:nvPr/>
            </p:nvSpPr>
            <p:spPr bwMode="auto">
              <a:xfrm>
                <a:off x="11083925" y="5588000"/>
                <a:ext cx="131763" cy="71437"/>
              </a:xfrm>
              <a:custGeom>
                <a:avLst/>
                <a:gdLst>
                  <a:gd name="T0" fmla="*/ 83 w 83"/>
                  <a:gd name="T1" fmla="*/ 0 h 45"/>
                  <a:gd name="T2" fmla="*/ 49 w 83"/>
                  <a:gd name="T3" fmla="*/ 0 h 45"/>
                  <a:gd name="T4" fmla="*/ 0 w 83"/>
                  <a:gd name="T5" fmla="*/ 45 h 45"/>
                  <a:gd name="T6" fmla="*/ 34 w 83"/>
                  <a:gd name="T7" fmla="*/ 45 h 45"/>
                  <a:gd name="T8" fmla="*/ 83 w 8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5">
                    <a:moveTo>
                      <a:pt x="83" y="0"/>
                    </a:moveTo>
                    <a:lnTo>
                      <a:pt x="49" y="0"/>
                    </a:lnTo>
                    <a:lnTo>
                      <a:pt x="0" y="45"/>
                    </a:lnTo>
                    <a:lnTo>
                      <a:pt x="34" y="45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淘宝网chenying0907出品 35"/>
              <p:cNvSpPr>
                <a:spLocks/>
              </p:cNvSpPr>
              <p:nvPr/>
            </p:nvSpPr>
            <p:spPr bwMode="auto">
              <a:xfrm>
                <a:off x="11191875" y="5588000"/>
                <a:ext cx="123825" cy="71437"/>
              </a:xfrm>
              <a:custGeom>
                <a:avLst/>
                <a:gdLst>
                  <a:gd name="T0" fmla="*/ 48 w 78"/>
                  <a:gd name="T1" fmla="*/ 0 h 45"/>
                  <a:gd name="T2" fmla="*/ 0 w 78"/>
                  <a:gd name="T3" fmla="*/ 45 h 45"/>
                  <a:gd name="T4" fmla="*/ 33 w 78"/>
                  <a:gd name="T5" fmla="*/ 45 h 45"/>
                  <a:gd name="T6" fmla="*/ 78 w 78"/>
                  <a:gd name="T7" fmla="*/ 0 h 45"/>
                  <a:gd name="T8" fmla="*/ 48 w 78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45">
                    <a:moveTo>
                      <a:pt x="48" y="0"/>
                    </a:moveTo>
                    <a:lnTo>
                      <a:pt x="0" y="45"/>
                    </a:lnTo>
                    <a:lnTo>
                      <a:pt x="33" y="45"/>
                    </a:lnTo>
                    <a:lnTo>
                      <a:pt x="78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淘宝网chenying0907出品 36"/>
              <p:cNvSpPr>
                <a:spLocks/>
              </p:cNvSpPr>
              <p:nvPr/>
            </p:nvSpPr>
            <p:spPr bwMode="auto">
              <a:xfrm>
                <a:off x="11493500" y="5700713"/>
                <a:ext cx="131763" cy="71437"/>
              </a:xfrm>
              <a:custGeom>
                <a:avLst/>
                <a:gdLst>
                  <a:gd name="T0" fmla="*/ 83 w 83"/>
                  <a:gd name="T1" fmla="*/ 0 h 45"/>
                  <a:gd name="T2" fmla="*/ 49 w 83"/>
                  <a:gd name="T3" fmla="*/ 0 h 45"/>
                  <a:gd name="T4" fmla="*/ 0 w 83"/>
                  <a:gd name="T5" fmla="*/ 45 h 45"/>
                  <a:gd name="T6" fmla="*/ 34 w 83"/>
                  <a:gd name="T7" fmla="*/ 45 h 45"/>
                  <a:gd name="T8" fmla="*/ 83 w 8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5">
                    <a:moveTo>
                      <a:pt x="83" y="0"/>
                    </a:moveTo>
                    <a:lnTo>
                      <a:pt x="49" y="0"/>
                    </a:lnTo>
                    <a:lnTo>
                      <a:pt x="0" y="45"/>
                    </a:lnTo>
                    <a:lnTo>
                      <a:pt x="34" y="45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淘宝网chenying0907出品 37"/>
              <p:cNvSpPr>
                <a:spLocks/>
              </p:cNvSpPr>
              <p:nvPr/>
            </p:nvSpPr>
            <p:spPr bwMode="auto">
              <a:xfrm>
                <a:off x="11220450" y="5819775"/>
                <a:ext cx="131763" cy="71437"/>
              </a:xfrm>
              <a:custGeom>
                <a:avLst/>
                <a:gdLst>
                  <a:gd name="T0" fmla="*/ 83 w 83"/>
                  <a:gd name="T1" fmla="*/ 0 h 45"/>
                  <a:gd name="T2" fmla="*/ 49 w 83"/>
                  <a:gd name="T3" fmla="*/ 0 h 45"/>
                  <a:gd name="T4" fmla="*/ 0 w 83"/>
                  <a:gd name="T5" fmla="*/ 45 h 45"/>
                  <a:gd name="T6" fmla="*/ 34 w 83"/>
                  <a:gd name="T7" fmla="*/ 45 h 45"/>
                  <a:gd name="T8" fmla="*/ 83 w 8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5">
                    <a:moveTo>
                      <a:pt x="83" y="0"/>
                    </a:moveTo>
                    <a:lnTo>
                      <a:pt x="49" y="0"/>
                    </a:lnTo>
                    <a:lnTo>
                      <a:pt x="0" y="45"/>
                    </a:lnTo>
                    <a:lnTo>
                      <a:pt x="34" y="45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淘宝网chenying0907出品 38"/>
              <p:cNvSpPr>
                <a:spLocks/>
              </p:cNvSpPr>
              <p:nvPr/>
            </p:nvSpPr>
            <p:spPr bwMode="auto">
              <a:xfrm>
                <a:off x="11328400" y="5819775"/>
                <a:ext cx="130175" cy="71437"/>
              </a:xfrm>
              <a:custGeom>
                <a:avLst/>
                <a:gdLst>
                  <a:gd name="T0" fmla="*/ 48 w 82"/>
                  <a:gd name="T1" fmla="*/ 0 h 45"/>
                  <a:gd name="T2" fmla="*/ 0 w 82"/>
                  <a:gd name="T3" fmla="*/ 45 h 45"/>
                  <a:gd name="T4" fmla="*/ 33 w 82"/>
                  <a:gd name="T5" fmla="*/ 45 h 45"/>
                  <a:gd name="T6" fmla="*/ 82 w 82"/>
                  <a:gd name="T7" fmla="*/ 0 h 45"/>
                  <a:gd name="T8" fmla="*/ 48 w 8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5">
                    <a:moveTo>
                      <a:pt x="48" y="0"/>
                    </a:moveTo>
                    <a:lnTo>
                      <a:pt x="0" y="45"/>
                    </a:lnTo>
                    <a:lnTo>
                      <a:pt x="33" y="45"/>
                    </a:lnTo>
                    <a:lnTo>
                      <a:pt x="82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淘宝网chenying0907出品 39"/>
              <p:cNvSpPr>
                <a:spLocks/>
              </p:cNvSpPr>
              <p:nvPr/>
            </p:nvSpPr>
            <p:spPr bwMode="auto">
              <a:xfrm>
                <a:off x="11404600" y="5932488"/>
                <a:ext cx="125413" cy="76200"/>
              </a:xfrm>
              <a:custGeom>
                <a:avLst/>
                <a:gdLst>
                  <a:gd name="T0" fmla="*/ 79 w 79"/>
                  <a:gd name="T1" fmla="*/ 0 h 48"/>
                  <a:gd name="T2" fmla="*/ 49 w 79"/>
                  <a:gd name="T3" fmla="*/ 0 h 48"/>
                  <a:gd name="T4" fmla="*/ 0 w 79"/>
                  <a:gd name="T5" fmla="*/ 48 h 48"/>
                  <a:gd name="T6" fmla="*/ 30 w 79"/>
                  <a:gd name="T7" fmla="*/ 48 h 48"/>
                  <a:gd name="T8" fmla="*/ 79 w 79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8">
                    <a:moveTo>
                      <a:pt x="79" y="0"/>
                    </a:moveTo>
                    <a:lnTo>
                      <a:pt x="49" y="0"/>
                    </a:lnTo>
                    <a:lnTo>
                      <a:pt x="0" y="48"/>
                    </a:lnTo>
                    <a:lnTo>
                      <a:pt x="30" y="48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淘宝网chenying0907出品 40"/>
              <p:cNvSpPr>
                <a:spLocks/>
              </p:cNvSpPr>
              <p:nvPr/>
            </p:nvSpPr>
            <p:spPr bwMode="auto">
              <a:xfrm>
                <a:off x="9785350" y="3135313"/>
                <a:ext cx="1150938" cy="2951162"/>
              </a:xfrm>
              <a:custGeom>
                <a:avLst/>
                <a:gdLst>
                  <a:gd name="T0" fmla="*/ 561 w 725"/>
                  <a:gd name="T1" fmla="*/ 381 h 1859"/>
                  <a:gd name="T2" fmla="*/ 561 w 725"/>
                  <a:gd name="T3" fmla="*/ 303 h 1859"/>
                  <a:gd name="T4" fmla="*/ 460 w 725"/>
                  <a:gd name="T5" fmla="*/ 303 h 1859"/>
                  <a:gd name="T6" fmla="*/ 460 w 725"/>
                  <a:gd name="T7" fmla="*/ 228 h 1859"/>
                  <a:gd name="T8" fmla="*/ 381 w 725"/>
                  <a:gd name="T9" fmla="*/ 228 h 1859"/>
                  <a:gd name="T10" fmla="*/ 362 w 725"/>
                  <a:gd name="T11" fmla="*/ 0 h 1859"/>
                  <a:gd name="T12" fmla="*/ 359 w 725"/>
                  <a:gd name="T13" fmla="*/ 0 h 1859"/>
                  <a:gd name="T14" fmla="*/ 344 w 725"/>
                  <a:gd name="T15" fmla="*/ 228 h 1859"/>
                  <a:gd name="T16" fmla="*/ 265 w 725"/>
                  <a:gd name="T17" fmla="*/ 228 h 1859"/>
                  <a:gd name="T18" fmla="*/ 265 w 725"/>
                  <a:gd name="T19" fmla="*/ 303 h 1859"/>
                  <a:gd name="T20" fmla="*/ 164 w 725"/>
                  <a:gd name="T21" fmla="*/ 303 h 1859"/>
                  <a:gd name="T22" fmla="*/ 164 w 725"/>
                  <a:gd name="T23" fmla="*/ 381 h 1859"/>
                  <a:gd name="T24" fmla="*/ 0 w 725"/>
                  <a:gd name="T25" fmla="*/ 381 h 1859"/>
                  <a:gd name="T26" fmla="*/ 0 w 725"/>
                  <a:gd name="T27" fmla="*/ 1859 h 1859"/>
                  <a:gd name="T28" fmla="*/ 725 w 725"/>
                  <a:gd name="T29" fmla="*/ 1859 h 1859"/>
                  <a:gd name="T30" fmla="*/ 725 w 725"/>
                  <a:gd name="T31" fmla="*/ 381 h 1859"/>
                  <a:gd name="T32" fmla="*/ 561 w 725"/>
                  <a:gd name="T33" fmla="*/ 381 h 1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5" h="1859">
                    <a:moveTo>
                      <a:pt x="561" y="381"/>
                    </a:moveTo>
                    <a:lnTo>
                      <a:pt x="561" y="303"/>
                    </a:lnTo>
                    <a:lnTo>
                      <a:pt x="460" y="303"/>
                    </a:lnTo>
                    <a:lnTo>
                      <a:pt x="460" y="228"/>
                    </a:lnTo>
                    <a:lnTo>
                      <a:pt x="381" y="228"/>
                    </a:lnTo>
                    <a:lnTo>
                      <a:pt x="362" y="0"/>
                    </a:lnTo>
                    <a:lnTo>
                      <a:pt x="359" y="0"/>
                    </a:lnTo>
                    <a:lnTo>
                      <a:pt x="344" y="228"/>
                    </a:lnTo>
                    <a:lnTo>
                      <a:pt x="265" y="228"/>
                    </a:lnTo>
                    <a:lnTo>
                      <a:pt x="265" y="303"/>
                    </a:lnTo>
                    <a:lnTo>
                      <a:pt x="164" y="303"/>
                    </a:lnTo>
                    <a:lnTo>
                      <a:pt x="164" y="381"/>
                    </a:lnTo>
                    <a:lnTo>
                      <a:pt x="0" y="381"/>
                    </a:lnTo>
                    <a:lnTo>
                      <a:pt x="0" y="1859"/>
                    </a:lnTo>
                    <a:lnTo>
                      <a:pt x="725" y="1859"/>
                    </a:lnTo>
                    <a:lnTo>
                      <a:pt x="725" y="381"/>
                    </a:lnTo>
                    <a:lnTo>
                      <a:pt x="561" y="381"/>
                    </a:lnTo>
                    <a:close/>
                  </a:path>
                </a:pathLst>
              </a:custGeom>
              <a:solidFill>
                <a:srgbClr val="4D67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Rectangle 41"/>
              <p:cNvSpPr>
                <a:spLocks noChangeArrowheads="1"/>
              </p:cNvSpPr>
              <p:nvPr/>
            </p:nvSpPr>
            <p:spPr bwMode="auto">
              <a:xfrm>
                <a:off x="9969500" y="4102100"/>
                <a:ext cx="15398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Rectangle 42"/>
              <p:cNvSpPr>
                <a:spLocks noChangeArrowheads="1"/>
              </p:cNvSpPr>
              <p:nvPr/>
            </p:nvSpPr>
            <p:spPr bwMode="auto">
              <a:xfrm>
                <a:off x="10283825" y="4102100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Rectangle 43"/>
              <p:cNvSpPr>
                <a:spLocks noChangeArrowheads="1"/>
              </p:cNvSpPr>
              <p:nvPr/>
            </p:nvSpPr>
            <p:spPr bwMode="auto">
              <a:xfrm>
                <a:off x="10598150" y="4102100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Rectangle 44"/>
              <p:cNvSpPr>
                <a:spLocks noChangeArrowheads="1"/>
              </p:cNvSpPr>
              <p:nvPr/>
            </p:nvSpPr>
            <p:spPr bwMode="auto">
              <a:xfrm>
                <a:off x="9969500" y="4486275"/>
                <a:ext cx="15398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Rectangle 45"/>
              <p:cNvSpPr>
                <a:spLocks noChangeArrowheads="1"/>
              </p:cNvSpPr>
              <p:nvPr/>
            </p:nvSpPr>
            <p:spPr bwMode="auto">
              <a:xfrm>
                <a:off x="10283825" y="4486275"/>
                <a:ext cx="14763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Rectangle 46"/>
              <p:cNvSpPr>
                <a:spLocks noChangeArrowheads="1"/>
              </p:cNvSpPr>
              <p:nvPr/>
            </p:nvSpPr>
            <p:spPr bwMode="auto">
              <a:xfrm>
                <a:off x="10598150" y="4486275"/>
                <a:ext cx="14763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Rectangle 47"/>
              <p:cNvSpPr>
                <a:spLocks noChangeArrowheads="1"/>
              </p:cNvSpPr>
              <p:nvPr/>
            </p:nvSpPr>
            <p:spPr bwMode="auto">
              <a:xfrm>
                <a:off x="9969500" y="4865688"/>
                <a:ext cx="15398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Rectangle 48"/>
              <p:cNvSpPr>
                <a:spLocks noChangeArrowheads="1"/>
              </p:cNvSpPr>
              <p:nvPr/>
            </p:nvSpPr>
            <p:spPr bwMode="auto">
              <a:xfrm>
                <a:off x="10283825" y="4865688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Rectangle 49"/>
              <p:cNvSpPr>
                <a:spLocks noChangeArrowheads="1"/>
              </p:cNvSpPr>
              <p:nvPr/>
            </p:nvSpPr>
            <p:spPr bwMode="auto">
              <a:xfrm>
                <a:off x="10598150" y="4865688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Rectangle 50"/>
              <p:cNvSpPr>
                <a:spLocks noChangeArrowheads="1"/>
              </p:cNvSpPr>
              <p:nvPr/>
            </p:nvSpPr>
            <p:spPr bwMode="auto">
              <a:xfrm>
                <a:off x="9969500" y="5251450"/>
                <a:ext cx="15398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Rectangle 51"/>
              <p:cNvSpPr>
                <a:spLocks noChangeArrowheads="1"/>
              </p:cNvSpPr>
              <p:nvPr/>
            </p:nvSpPr>
            <p:spPr bwMode="auto">
              <a:xfrm>
                <a:off x="10283825" y="5251450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Rectangle 52"/>
              <p:cNvSpPr>
                <a:spLocks noChangeArrowheads="1"/>
              </p:cNvSpPr>
              <p:nvPr/>
            </p:nvSpPr>
            <p:spPr bwMode="auto">
              <a:xfrm>
                <a:off x="10598150" y="5251450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Rectangle 53"/>
              <p:cNvSpPr>
                <a:spLocks noChangeArrowheads="1"/>
              </p:cNvSpPr>
              <p:nvPr/>
            </p:nvSpPr>
            <p:spPr bwMode="auto">
              <a:xfrm>
                <a:off x="9969500" y="5635625"/>
                <a:ext cx="15398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Rectangle 54"/>
              <p:cNvSpPr>
                <a:spLocks noChangeArrowheads="1"/>
              </p:cNvSpPr>
              <p:nvPr/>
            </p:nvSpPr>
            <p:spPr bwMode="auto">
              <a:xfrm>
                <a:off x="10283825" y="5635625"/>
                <a:ext cx="14763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Rectangle 55"/>
              <p:cNvSpPr>
                <a:spLocks noChangeArrowheads="1"/>
              </p:cNvSpPr>
              <p:nvPr/>
            </p:nvSpPr>
            <p:spPr bwMode="auto">
              <a:xfrm>
                <a:off x="10598150" y="5635625"/>
                <a:ext cx="14763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8" name="淘宝网chenying0907出品 47"/>
            <p:cNvGrpSpPr/>
            <p:nvPr/>
          </p:nvGrpSpPr>
          <p:grpSpPr>
            <a:xfrm>
              <a:off x="8533450" y="4783931"/>
              <a:ext cx="901700" cy="1274763"/>
              <a:chOff x="7256463" y="4804569"/>
              <a:chExt cx="901700" cy="1274763"/>
            </a:xfrm>
          </p:grpSpPr>
          <p:sp>
            <p:nvSpPr>
              <p:cNvPr id="49" name="淘宝网chenying0907出品 5"/>
              <p:cNvSpPr>
                <a:spLocks/>
              </p:cNvSpPr>
              <p:nvPr userDrawn="1"/>
            </p:nvSpPr>
            <p:spPr bwMode="auto">
              <a:xfrm>
                <a:off x="7704138" y="4804569"/>
                <a:ext cx="454025" cy="892175"/>
              </a:xfrm>
              <a:custGeom>
                <a:avLst/>
                <a:gdLst>
                  <a:gd name="T0" fmla="*/ 40 w 72"/>
                  <a:gd name="T1" fmla="*/ 56 h 140"/>
                  <a:gd name="T2" fmla="*/ 42 w 72"/>
                  <a:gd name="T3" fmla="*/ 42 h 140"/>
                  <a:gd name="T4" fmla="*/ 0 w 72"/>
                  <a:gd name="T5" fmla="*/ 0 h 140"/>
                  <a:gd name="T6" fmla="*/ 1 w 72"/>
                  <a:gd name="T7" fmla="*/ 128 h 140"/>
                  <a:gd name="T8" fmla="*/ 1 w 72"/>
                  <a:gd name="T9" fmla="*/ 128 h 140"/>
                  <a:gd name="T10" fmla="*/ 30 w 72"/>
                  <a:gd name="T11" fmla="*/ 140 h 140"/>
                  <a:gd name="T12" fmla="*/ 72 w 72"/>
                  <a:gd name="T13" fmla="*/ 98 h 140"/>
                  <a:gd name="T14" fmla="*/ 40 w 72"/>
                  <a:gd name="T1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140">
                    <a:moveTo>
                      <a:pt x="40" y="56"/>
                    </a:moveTo>
                    <a:cubicBezTo>
                      <a:pt x="41" y="52"/>
                      <a:pt x="42" y="47"/>
                      <a:pt x="42" y="42"/>
                    </a:cubicBezTo>
                    <a:cubicBezTo>
                      <a:pt x="42" y="20"/>
                      <a:pt x="22" y="2"/>
                      <a:pt x="0" y="0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8" y="135"/>
                      <a:pt x="19" y="140"/>
                      <a:pt x="30" y="140"/>
                    </a:cubicBezTo>
                    <a:cubicBezTo>
                      <a:pt x="54" y="140"/>
                      <a:pt x="72" y="121"/>
                      <a:pt x="72" y="98"/>
                    </a:cubicBezTo>
                    <a:cubicBezTo>
                      <a:pt x="72" y="77"/>
                      <a:pt x="60" y="59"/>
                      <a:pt x="40" y="56"/>
                    </a:cubicBezTo>
                    <a:close/>
                  </a:path>
                </a:pathLst>
              </a:custGeom>
              <a:solidFill>
                <a:srgbClr val="60FF3F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淘宝网chenying0907出品 6"/>
              <p:cNvSpPr>
                <a:spLocks/>
              </p:cNvSpPr>
              <p:nvPr userDrawn="1"/>
            </p:nvSpPr>
            <p:spPr bwMode="auto">
              <a:xfrm>
                <a:off x="7256463" y="4804569"/>
                <a:ext cx="454025" cy="892175"/>
              </a:xfrm>
              <a:custGeom>
                <a:avLst/>
                <a:gdLst>
                  <a:gd name="T0" fmla="*/ 71 w 72"/>
                  <a:gd name="T1" fmla="*/ 0 h 140"/>
                  <a:gd name="T2" fmla="*/ 29 w 72"/>
                  <a:gd name="T3" fmla="*/ 42 h 140"/>
                  <a:gd name="T4" fmla="*/ 32 w 72"/>
                  <a:gd name="T5" fmla="*/ 58 h 140"/>
                  <a:gd name="T6" fmla="*/ 0 w 72"/>
                  <a:gd name="T7" fmla="*/ 98 h 140"/>
                  <a:gd name="T8" fmla="*/ 42 w 72"/>
                  <a:gd name="T9" fmla="*/ 140 h 140"/>
                  <a:gd name="T10" fmla="*/ 72 w 72"/>
                  <a:gd name="T11" fmla="*/ 128 h 140"/>
                  <a:gd name="T12" fmla="*/ 71 w 72"/>
                  <a:gd name="T13" fmla="*/ 0 h 140"/>
                  <a:gd name="T14" fmla="*/ 71 w 72"/>
                  <a:gd name="T1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140">
                    <a:moveTo>
                      <a:pt x="71" y="0"/>
                    </a:moveTo>
                    <a:cubicBezTo>
                      <a:pt x="48" y="0"/>
                      <a:pt x="29" y="19"/>
                      <a:pt x="29" y="42"/>
                    </a:cubicBezTo>
                    <a:cubicBezTo>
                      <a:pt x="29" y="48"/>
                      <a:pt x="30" y="53"/>
                      <a:pt x="32" y="58"/>
                    </a:cubicBezTo>
                    <a:cubicBezTo>
                      <a:pt x="16" y="64"/>
                      <a:pt x="0" y="79"/>
                      <a:pt x="0" y="98"/>
                    </a:cubicBezTo>
                    <a:cubicBezTo>
                      <a:pt x="0" y="121"/>
                      <a:pt x="19" y="140"/>
                      <a:pt x="42" y="140"/>
                    </a:cubicBezTo>
                    <a:cubicBezTo>
                      <a:pt x="54" y="140"/>
                      <a:pt x="64" y="135"/>
                      <a:pt x="72" y="128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0" y="0"/>
                      <a:pt x="72" y="0"/>
                      <a:pt x="71" y="0"/>
                    </a:cubicBezTo>
                    <a:close/>
                  </a:path>
                </a:pathLst>
              </a:custGeom>
              <a:solidFill>
                <a:srgbClr val="9DFF89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淘宝网chenying0907出品 7"/>
              <p:cNvSpPr>
                <a:spLocks/>
              </p:cNvSpPr>
              <p:nvPr userDrawn="1"/>
            </p:nvSpPr>
            <p:spPr bwMode="auto">
              <a:xfrm>
                <a:off x="7577138" y="5218907"/>
                <a:ext cx="284163" cy="860425"/>
              </a:xfrm>
              <a:custGeom>
                <a:avLst/>
                <a:gdLst>
                  <a:gd name="T0" fmla="*/ 179 w 179"/>
                  <a:gd name="T1" fmla="*/ 141 h 542"/>
                  <a:gd name="T2" fmla="*/ 171 w 179"/>
                  <a:gd name="T3" fmla="*/ 129 h 542"/>
                  <a:gd name="T4" fmla="*/ 92 w 179"/>
                  <a:gd name="T5" fmla="*/ 197 h 542"/>
                  <a:gd name="T6" fmla="*/ 92 w 179"/>
                  <a:gd name="T7" fmla="*/ 100 h 542"/>
                  <a:gd name="T8" fmla="*/ 163 w 179"/>
                  <a:gd name="T9" fmla="*/ 40 h 542"/>
                  <a:gd name="T10" fmla="*/ 155 w 179"/>
                  <a:gd name="T11" fmla="*/ 28 h 542"/>
                  <a:gd name="T12" fmla="*/ 92 w 179"/>
                  <a:gd name="T13" fmla="*/ 88 h 542"/>
                  <a:gd name="T14" fmla="*/ 92 w 179"/>
                  <a:gd name="T15" fmla="*/ 0 h 542"/>
                  <a:gd name="T16" fmla="*/ 84 w 179"/>
                  <a:gd name="T17" fmla="*/ 0 h 542"/>
                  <a:gd name="T18" fmla="*/ 72 w 179"/>
                  <a:gd name="T19" fmla="*/ 0 h 542"/>
                  <a:gd name="T20" fmla="*/ 72 w 179"/>
                  <a:gd name="T21" fmla="*/ 137 h 542"/>
                  <a:gd name="T22" fmla="*/ 4 w 179"/>
                  <a:gd name="T23" fmla="*/ 56 h 542"/>
                  <a:gd name="T24" fmla="*/ 0 w 179"/>
                  <a:gd name="T25" fmla="*/ 64 h 542"/>
                  <a:gd name="T26" fmla="*/ 72 w 179"/>
                  <a:gd name="T27" fmla="*/ 157 h 542"/>
                  <a:gd name="T28" fmla="*/ 72 w 179"/>
                  <a:gd name="T29" fmla="*/ 542 h 542"/>
                  <a:gd name="T30" fmla="*/ 84 w 179"/>
                  <a:gd name="T31" fmla="*/ 542 h 542"/>
                  <a:gd name="T32" fmla="*/ 92 w 179"/>
                  <a:gd name="T33" fmla="*/ 542 h 542"/>
                  <a:gd name="T34" fmla="*/ 92 w 179"/>
                  <a:gd name="T35" fmla="*/ 209 h 542"/>
                  <a:gd name="T36" fmla="*/ 179 w 179"/>
                  <a:gd name="T37" fmla="*/ 141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9" h="542">
                    <a:moveTo>
                      <a:pt x="179" y="141"/>
                    </a:moveTo>
                    <a:lnTo>
                      <a:pt x="171" y="129"/>
                    </a:lnTo>
                    <a:lnTo>
                      <a:pt x="92" y="197"/>
                    </a:lnTo>
                    <a:lnTo>
                      <a:pt x="92" y="100"/>
                    </a:lnTo>
                    <a:lnTo>
                      <a:pt x="163" y="40"/>
                    </a:lnTo>
                    <a:lnTo>
                      <a:pt x="155" y="28"/>
                    </a:lnTo>
                    <a:lnTo>
                      <a:pt x="92" y="88"/>
                    </a:lnTo>
                    <a:lnTo>
                      <a:pt x="92" y="0"/>
                    </a:lnTo>
                    <a:lnTo>
                      <a:pt x="84" y="0"/>
                    </a:lnTo>
                    <a:lnTo>
                      <a:pt x="72" y="0"/>
                    </a:lnTo>
                    <a:lnTo>
                      <a:pt x="72" y="137"/>
                    </a:lnTo>
                    <a:lnTo>
                      <a:pt x="4" y="56"/>
                    </a:lnTo>
                    <a:lnTo>
                      <a:pt x="0" y="64"/>
                    </a:lnTo>
                    <a:lnTo>
                      <a:pt x="72" y="157"/>
                    </a:lnTo>
                    <a:lnTo>
                      <a:pt x="72" y="542"/>
                    </a:lnTo>
                    <a:lnTo>
                      <a:pt x="84" y="542"/>
                    </a:lnTo>
                    <a:lnTo>
                      <a:pt x="92" y="542"/>
                    </a:lnTo>
                    <a:lnTo>
                      <a:pt x="92" y="209"/>
                    </a:lnTo>
                    <a:lnTo>
                      <a:pt x="179" y="14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3" name="201161065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6173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84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repeatCount="indefinite" accel="50000" decel="5000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95833E-6 -2.22222E-6 L 0.06628 -2.22222E-6 " pathEditMode="relative" rAng="0" ptsTypes="AA">
                                          <p:cBhvr>
                                            <p:cTn id="11" dur="4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0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50000" decel="5000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08333E-6 -2.22222E-6 L 0.0793 -0.00023 " pathEditMode="relative" rAng="0" ptsTypes="AA">
                                          <p:cBhvr>
                                            <p:cTn id="26" dur="31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58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repeatCount="indefinite" accel="50000" decel="5000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16667E-7 2.96296E-6 L -0.11263 -0.00023 " pathEditMode="relative" rAng="0" ptsTypes="AA">
                                          <p:cBhvr>
                                            <p:cTn id="31" dur="4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38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9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2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3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68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6" grpId="0" animBg="1"/>
          <p:bldP spid="5" grpId="0" animBg="1"/>
          <p:bldP spid="7" grpId="0" animBg="1"/>
          <p:bldP spid="8" grpId="0" animBg="1"/>
          <p:bldP spid="9" grpId="0" animBg="1"/>
          <p:bldP spid="10" grpId="0" animBg="1"/>
          <p:bldP spid="17" grpId="0" animBg="1"/>
          <p:bldP spid="23" grpId="0"/>
          <p:bldP spid="24" grpId="0"/>
          <p:bldP spid="31" grpId="0" animBg="1"/>
          <p:bldP spid="31" grpId="1" animBg="1"/>
          <p:bldP spid="33" grpId="0" animBg="1"/>
          <p:bldP spid="33" grpId="1" animBg="1"/>
          <p:bldP spid="32" grpId="0" animBg="1"/>
          <p:bldP spid="3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repeatCount="indefinite" accel="50000" decel="5000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95833E-6 -2.22222E-6 L 0.06628 -2.22222E-6 " pathEditMode="relative" rAng="0" ptsTypes="AA">
                                          <p:cBhvr>
                                            <p:cTn id="11" dur="4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0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50000" decel="5000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08333E-6 -2.22222E-6 L 0.0793 -0.00023 " pathEditMode="relative" rAng="0" ptsTypes="AA">
                                          <p:cBhvr>
                                            <p:cTn id="26" dur="31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58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repeatCount="indefinite" accel="50000" decel="5000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16667E-7 2.96296E-6 L -0.11263 -0.00023 " pathEditMode="relative" rAng="0" ptsTypes="AA">
                                          <p:cBhvr>
                                            <p:cTn id="31" dur="4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38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9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68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6" grpId="0" animBg="1"/>
          <p:bldP spid="5" grpId="0" animBg="1"/>
          <p:bldP spid="7" grpId="0" animBg="1"/>
          <p:bldP spid="8" grpId="0" animBg="1"/>
          <p:bldP spid="9" grpId="0" animBg="1"/>
          <p:bldP spid="10" grpId="0" animBg="1"/>
          <p:bldP spid="17" grpId="0" animBg="1"/>
          <p:bldP spid="23" grpId="0"/>
          <p:bldP spid="24" grpId="0"/>
          <p:bldP spid="31" grpId="0" animBg="1"/>
          <p:bldP spid="31" grpId="1" animBg="1"/>
          <p:bldP spid="33" grpId="0" animBg="1"/>
          <p:bldP spid="33" grpId="1" animBg="1"/>
          <p:bldP spid="32" grpId="0" animBg="1"/>
          <p:bldP spid="32" grpId="1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2700000" flipH="1" flipV="1">
            <a:off x="1736857" y="2667067"/>
            <a:ext cx="1727978" cy="1727978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853815" y="3941206"/>
            <a:ext cx="1727978" cy="1727978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8100000">
            <a:off x="2835536" y="5058252"/>
            <a:ext cx="1221864" cy="1221864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V="1">
            <a:off x="2585099" y="4792608"/>
            <a:ext cx="863990" cy="863990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H="1" flipV="1">
            <a:off x="3446468" y="4792608"/>
            <a:ext cx="863990" cy="863990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 flipV="1">
            <a:off x="1717806" y="2284018"/>
            <a:ext cx="863990" cy="863990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 flipV="1">
            <a:off x="853816" y="2284018"/>
            <a:ext cx="863990" cy="1727979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 txBox="1"/>
          <p:nvPr/>
        </p:nvSpPr>
        <p:spPr>
          <a:xfrm>
            <a:off x="4642704" y="3607474"/>
            <a:ext cx="6003402" cy="1225868"/>
          </a:xfrm>
          <a:prstGeom prst="roundRect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751924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5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10039350" y="5534680"/>
            <a:ext cx="53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6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4055918503"/>
              </p:ext>
            </p:extLst>
          </p:nvPr>
        </p:nvGraphicFramePr>
        <p:xfrm>
          <a:off x="1161143" y="1915882"/>
          <a:ext cx="3912594" cy="3772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淘宝网chenying0907出品 12"/>
          <p:cNvSpPr txBox="1"/>
          <p:nvPr/>
        </p:nvSpPr>
        <p:spPr>
          <a:xfrm>
            <a:off x="7062449" y="2919903"/>
            <a:ext cx="36597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766325" y="2503004"/>
            <a:ext cx="4225525" cy="0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766325" y="4681083"/>
            <a:ext cx="4225525" cy="0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875822" y="2299717"/>
            <a:ext cx="0" cy="2614868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0871537" y="2299717"/>
            <a:ext cx="0" cy="2614868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25608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6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Graphic spid="6" grpId="0" uiExpand="1">
            <p:bldSub>
              <a:bldChart bld="category"/>
            </p:bldSub>
          </p:bldGraphic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6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Graphic spid="6" grpId="0" uiExpand="1">
            <p:bldSub>
              <a:bldChart bld="category"/>
            </p:bldSub>
          </p:bldGraphic>
          <p:bldP spid="13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10039350" y="5534680"/>
            <a:ext cx="53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7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396909545"/>
              </p:ext>
            </p:extLst>
          </p:nvPr>
        </p:nvGraphicFramePr>
        <p:xfrm>
          <a:off x="5907312" y="1834749"/>
          <a:ext cx="5210629" cy="3496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淘宝网chenying0907出品 13"/>
          <p:cNvSpPr txBox="1"/>
          <p:nvPr/>
        </p:nvSpPr>
        <p:spPr>
          <a:xfrm>
            <a:off x="1576043" y="2895867"/>
            <a:ext cx="36597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279919" y="2478968"/>
            <a:ext cx="4225525" cy="0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279919" y="4657047"/>
            <a:ext cx="4225525" cy="0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389416" y="2275681"/>
            <a:ext cx="0" cy="2614868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385131" y="2275681"/>
            <a:ext cx="0" cy="2614868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14142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5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5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6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6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Graphic spid="7" grpId="0">
            <p:bldSub>
              <a:bldChart bld="category"/>
            </p:bldSub>
          </p:bldGraphic>
          <p:bldP spid="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5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5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6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6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Graphic spid="7" grpId="0">
            <p:bldSub>
              <a:bldChart bld="category"/>
            </p:bldSub>
          </p:bldGraphic>
          <p:bldP spid="14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10039350" y="5534680"/>
            <a:ext cx="53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8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365243193"/>
              </p:ext>
            </p:extLst>
          </p:nvPr>
        </p:nvGraphicFramePr>
        <p:xfrm>
          <a:off x="1074056" y="1901371"/>
          <a:ext cx="5021944" cy="3633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淘宝网chenying0907出品 15"/>
          <p:cNvSpPr txBox="1"/>
          <p:nvPr/>
        </p:nvSpPr>
        <p:spPr>
          <a:xfrm>
            <a:off x="7018904" y="2895867"/>
            <a:ext cx="36597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722780" y="2478968"/>
            <a:ext cx="4225525" cy="0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722780" y="4657047"/>
            <a:ext cx="4225525" cy="0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832277" y="2275681"/>
            <a:ext cx="0" cy="2614868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0827992" y="2275681"/>
            <a:ext cx="0" cy="2614868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40953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9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Graphic spid="9" grpId="0">
            <p:bldSub>
              <a:bldChart bld="series"/>
            </p:bldSub>
          </p:bldGraphic>
          <p:bldP spid="1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9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Graphic spid="9" grpId="0">
            <p:bldSub>
              <a:bldChart bld="series"/>
            </p:bldSub>
          </p:bldGraphic>
          <p:bldP spid="16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960853085"/>
              </p:ext>
            </p:extLst>
          </p:nvPr>
        </p:nvGraphicFramePr>
        <p:xfrm>
          <a:off x="-98086" y="3345760"/>
          <a:ext cx="9067596" cy="6045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9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1276200" y="3251199"/>
            <a:ext cx="6344997" cy="3283210"/>
            <a:chOff x="1276200" y="3251199"/>
            <a:chExt cx="6344997" cy="3283210"/>
          </a:xfrm>
        </p:grpSpPr>
        <p:sp>
          <p:nvSpPr>
            <p:cNvPr id="25" name="淘宝网chenying0907出品 24"/>
            <p:cNvSpPr txBox="1"/>
            <p:nvPr/>
          </p:nvSpPr>
          <p:spPr>
            <a:xfrm rot="16200000">
              <a:off x="1153252" y="6163363"/>
              <a:ext cx="493994" cy="248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淘宝网chenying0907出品 25"/>
            <p:cNvSpPr txBox="1"/>
            <p:nvPr/>
          </p:nvSpPr>
          <p:spPr>
            <a:xfrm rot="17401648">
              <a:off x="1337598" y="5210350"/>
              <a:ext cx="493994" cy="248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淘宝网chenying0907出品 26"/>
            <p:cNvSpPr txBox="1"/>
            <p:nvPr/>
          </p:nvSpPr>
          <p:spPr>
            <a:xfrm rot="18603297">
              <a:off x="1868337" y="4292606"/>
              <a:ext cx="493994" cy="248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淘宝网chenying0907出品 27"/>
            <p:cNvSpPr txBox="1"/>
            <p:nvPr/>
          </p:nvSpPr>
          <p:spPr>
            <a:xfrm rot="19804945">
              <a:off x="2681284" y="3612123"/>
              <a:ext cx="493994" cy="248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淘宝网chenying0907出品 28"/>
            <p:cNvSpPr txBox="1"/>
            <p:nvPr/>
          </p:nvSpPr>
          <p:spPr>
            <a:xfrm rot="21006593">
              <a:off x="3678115" y="3251199"/>
              <a:ext cx="493994" cy="248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淘宝网chenying0907出品 29"/>
            <p:cNvSpPr txBox="1"/>
            <p:nvPr/>
          </p:nvSpPr>
          <p:spPr>
            <a:xfrm rot="608242">
              <a:off x="4738272" y="3253487"/>
              <a:ext cx="493994" cy="248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淘宝网chenying0907出品 30"/>
            <p:cNvSpPr txBox="1"/>
            <p:nvPr/>
          </p:nvSpPr>
          <p:spPr>
            <a:xfrm rot="1809890">
              <a:off x="5733536" y="3618708"/>
              <a:ext cx="493994" cy="248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淘宝网chenying0907出品 31"/>
            <p:cNvSpPr txBox="1"/>
            <p:nvPr/>
          </p:nvSpPr>
          <p:spPr>
            <a:xfrm rot="3011538">
              <a:off x="6543539" y="4302693"/>
              <a:ext cx="493994" cy="248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淘宝网chenying0907出品 32"/>
            <p:cNvSpPr txBox="1"/>
            <p:nvPr/>
          </p:nvSpPr>
          <p:spPr>
            <a:xfrm rot="4213186">
              <a:off x="7070313" y="5222719"/>
              <a:ext cx="493994" cy="248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淘宝网chenying0907出品 33"/>
            <p:cNvSpPr txBox="1"/>
            <p:nvPr/>
          </p:nvSpPr>
          <p:spPr>
            <a:xfrm rot="5414834">
              <a:off x="7250152" y="6111519"/>
              <a:ext cx="493994" cy="248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淘宝网chenying0907出品 42"/>
          <p:cNvSpPr txBox="1"/>
          <p:nvPr/>
        </p:nvSpPr>
        <p:spPr>
          <a:xfrm>
            <a:off x="7025483" y="2027762"/>
            <a:ext cx="36597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6729359" y="1610863"/>
            <a:ext cx="4225525" cy="0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729359" y="3788942"/>
            <a:ext cx="4225525" cy="0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838856" y="1407576"/>
            <a:ext cx="0" cy="2614868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834571" y="1407576"/>
            <a:ext cx="0" cy="2614868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淘宝网chenying0907出品 5"/>
          <p:cNvSpPr>
            <a:spLocks/>
          </p:cNvSpPr>
          <p:nvPr/>
        </p:nvSpPr>
        <p:spPr bwMode="auto">
          <a:xfrm>
            <a:off x="1011659" y="1673674"/>
            <a:ext cx="1916622" cy="584336"/>
          </a:xfrm>
          <a:custGeom>
            <a:avLst/>
            <a:gdLst>
              <a:gd name="T0" fmla="*/ 186 w 207"/>
              <a:gd name="T1" fmla="*/ 44 h 62"/>
              <a:gd name="T2" fmla="*/ 172 w 207"/>
              <a:gd name="T3" fmla="*/ 49 h 62"/>
              <a:gd name="T4" fmla="*/ 139 w 207"/>
              <a:gd name="T5" fmla="*/ 24 h 62"/>
              <a:gd name="T6" fmla="*/ 128 w 207"/>
              <a:gd name="T7" fmla="*/ 28 h 62"/>
              <a:gd name="T8" fmla="*/ 86 w 207"/>
              <a:gd name="T9" fmla="*/ 0 h 62"/>
              <a:gd name="T10" fmla="*/ 42 w 207"/>
              <a:gd name="T11" fmla="*/ 36 h 62"/>
              <a:gd name="T12" fmla="*/ 27 w 207"/>
              <a:gd name="T13" fmla="*/ 31 h 62"/>
              <a:gd name="T14" fmla="*/ 0 w 207"/>
              <a:gd name="T15" fmla="*/ 59 h 62"/>
              <a:gd name="T16" fmla="*/ 0 w 207"/>
              <a:gd name="T17" fmla="*/ 62 h 62"/>
              <a:gd name="T18" fmla="*/ 207 w 207"/>
              <a:gd name="T19" fmla="*/ 62 h 62"/>
              <a:gd name="T20" fmla="*/ 186 w 207"/>
              <a:gd name="T21" fmla="*/ 4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7" h="62">
                <a:moveTo>
                  <a:pt x="186" y="44"/>
                </a:moveTo>
                <a:cubicBezTo>
                  <a:pt x="181" y="44"/>
                  <a:pt x="176" y="46"/>
                  <a:pt x="172" y="49"/>
                </a:cubicBezTo>
                <a:cubicBezTo>
                  <a:pt x="170" y="33"/>
                  <a:pt x="155" y="22"/>
                  <a:pt x="139" y="24"/>
                </a:cubicBezTo>
                <a:cubicBezTo>
                  <a:pt x="135" y="25"/>
                  <a:pt x="131" y="26"/>
                  <a:pt x="128" y="28"/>
                </a:cubicBezTo>
                <a:cubicBezTo>
                  <a:pt x="121" y="11"/>
                  <a:pt x="105" y="0"/>
                  <a:pt x="86" y="0"/>
                </a:cubicBezTo>
                <a:cubicBezTo>
                  <a:pt x="64" y="0"/>
                  <a:pt x="46" y="15"/>
                  <a:pt x="42" y="36"/>
                </a:cubicBezTo>
                <a:cubicBezTo>
                  <a:pt x="37" y="33"/>
                  <a:pt x="33" y="31"/>
                  <a:pt x="27" y="31"/>
                </a:cubicBezTo>
                <a:cubicBezTo>
                  <a:pt x="12" y="31"/>
                  <a:pt x="0" y="44"/>
                  <a:pt x="0" y="59"/>
                </a:cubicBezTo>
                <a:cubicBezTo>
                  <a:pt x="0" y="60"/>
                  <a:pt x="0" y="61"/>
                  <a:pt x="0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5" y="52"/>
                  <a:pt x="196" y="44"/>
                  <a:pt x="186" y="44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0" name="淘宝网chenying0907出品 7"/>
          <p:cNvSpPr>
            <a:spLocks/>
          </p:cNvSpPr>
          <p:nvPr/>
        </p:nvSpPr>
        <p:spPr bwMode="auto">
          <a:xfrm>
            <a:off x="2843142" y="2689481"/>
            <a:ext cx="888190" cy="292169"/>
          </a:xfrm>
          <a:custGeom>
            <a:avLst/>
            <a:gdLst>
              <a:gd name="T0" fmla="*/ 83 w 96"/>
              <a:gd name="T1" fmla="*/ 17 h 31"/>
              <a:gd name="T2" fmla="*/ 77 w 96"/>
              <a:gd name="T3" fmla="*/ 19 h 31"/>
              <a:gd name="T4" fmla="*/ 53 w 96"/>
              <a:gd name="T5" fmla="*/ 0 h 31"/>
              <a:gd name="T6" fmla="*/ 30 w 96"/>
              <a:gd name="T7" fmla="*/ 14 h 31"/>
              <a:gd name="T8" fmla="*/ 20 w 96"/>
              <a:gd name="T9" fmla="*/ 11 h 31"/>
              <a:gd name="T10" fmla="*/ 0 w 96"/>
              <a:gd name="T11" fmla="*/ 31 h 31"/>
              <a:gd name="T12" fmla="*/ 96 w 96"/>
              <a:gd name="T13" fmla="*/ 31 h 31"/>
              <a:gd name="T14" fmla="*/ 83 w 96"/>
              <a:gd name="T15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6" h="31">
                <a:moveTo>
                  <a:pt x="83" y="17"/>
                </a:moveTo>
                <a:cubicBezTo>
                  <a:pt x="81" y="17"/>
                  <a:pt x="79" y="18"/>
                  <a:pt x="77" y="19"/>
                </a:cubicBezTo>
                <a:cubicBezTo>
                  <a:pt x="74" y="8"/>
                  <a:pt x="64" y="0"/>
                  <a:pt x="53" y="0"/>
                </a:cubicBezTo>
                <a:cubicBezTo>
                  <a:pt x="43" y="0"/>
                  <a:pt x="35" y="6"/>
                  <a:pt x="30" y="14"/>
                </a:cubicBezTo>
                <a:cubicBezTo>
                  <a:pt x="27" y="12"/>
                  <a:pt x="24" y="11"/>
                  <a:pt x="20" y="11"/>
                </a:cubicBezTo>
                <a:cubicBezTo>
                  <a:pt x="9" y="11"/>
                  <a:pt x="0" y="20"/>
                  <a:pt x="0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23"/>
                  <a:pt x="90" y="17"/>
                  <a:pt x="83" y="17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1" name="淘宝网chenying0907出品 6"/>
          <p:cNvSpPr>
            <a:spLocks/>
          </p:cNvSpPr>
          <p:nvPr/>
        </p:nvSpPr>
        <p:spPr bwMode="auto">
          <a:xfrm>
            <a:off x="4701329" y="2243644"/>
            <a:ext cx="1480319" cy="471366"/>
          </a:xfrm>
          <a:custGeom>
            <a:avLst/>
            <a:gdLst>
              <a:gd name="T0" fmla="*/ 22 w 160"/>
              <a:gd name="T1" fmla="*/ 28 h 50"/>
              <a:gd name="T2" fmla="*/ 32 w 160"/>
              <a:gd name="T3" fmla="*/ 30 h 50"/>
              <a:gd name="T4" fmla="*/ 72 w 160"/>
              <a:gd name="T5" fmla="*/ 0 h 50"/>
              <a:gd name="T6" fmla="*/ 109 w 160"/>
              <a:gd name="T7" fmla="*/ 23 h 50"/>
              <a:gd name="T8" fmla="*/ 127 w 160"/>
              <a:gd name="T9" fmla="*/ 18 h 50"/>
              <a:gd name="T10" fmla="*/ 160 w 160"/>
              <a:gd name="T11" fmla="*/ 50 h 50"/>
              <a:gd name="T12" fmla="*/ 0 w 160"/>
              <a:gd name="T13" fmla="*/ 50 h 50"/>
              <a:gd name="T14" fmla="*/ 22 w 160"/>
              <a:gd name="T15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" h="50">
                <a:moveTo>
                  <a:pt x="22" y="28"/>
                </a:moveTo>
                <a:cubicBezTo>
                  <a:pt x="26" y="28"/>
                  <a:pt x="29" y="29"/>
                  <a:pt x="32" y="30"/>
                </a:cubicBezTo>
                <a:cubicBezTo>
                  <a:pt x="37" y="13"/>
                  <a:pt x="53" y="0"/>
                  <a:pt x="72" y="0"/>
                </a:cubicBezTo>
                <a:cubicBezTo>
                  <a:pt x="89" y="0"/>
                  <a:pt x="103" y="9"/>
                  <a:pt x="109" y="23"/>
                </a:cubicBezTo>
                <a:cubicBezTo>
                  <a:pt x="115" y="19"/>
                  <a:pt x="121" y="18"/>
                  <a:pt x="127" y="18"/>
                </a:cubicBezTo>
                <a:cubicBezTo>
                  <a:pt x="145" y="18"/>
                  <a:pt x="160" y="32"/>
                  <a:pt x="16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38"/>
                  <a:pt x="10" y="28"/>
                  <a:pt x="22" y="28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393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decel="51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decel="51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2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decel="51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8" grpId="0">
            <p:bldAsOne/>
          </p:bldGraphic>
          <p:bldP spid="4" grpId="0"/>
          <p:bldP spid="43" grpId="0"/>
          <p:bldP spid="49" grpId="0" animBg="1"/>
          <p:bldP spid="50" grpId="0" animBg="1"/>
          <p:bldP spid="5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decel="51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decel="51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2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decel="51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8" grpId="0">
            <p:bldAsOne/>
          </p:bldGraphic>
          <p:bldP spid="4" grpId="0"/>
          <p:bldP spid="43" grpId="0"/>
          <p:bldP spid="49" grpId="0" animBg="1"/>
          <p:bldP spid="50" grpId="0" animBg="1"/>
          <p:bldP spid="51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8900000" flipH="1" flipV="1">
            <a:off x="1323860" y="1534215"/>
            <a:ext cx="1727978" cy="1727978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18900000" flipH="1">
            <a:off x="1678482" y="3626194"/>
            <a:ext cx="1727978" cy="1727978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3500000" flipV="1">
            <a:off x="1067550" y="4211951"/>
            <a:ext cx="1221864" cy="1221864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H="1">
            <a:off x="1678481" y="4838365"/>
            <a:ext cx="863990" cy="863990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H="1" flipV="1">
            <a:off x="1678481" y="3268318"/>
            <a:ext cx="863990" cy="863990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 flipV="1">
            <a:off x="814491" y="3949199"/>
            <a:ext cx="863990" cy="863990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 rot="16200000" flipH="1" flipV="1">
            <a:off x="2113730" y="1966210"/>
            <a:ext cx="863990" cy="1727979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 txBox="1"/>
          <p:nvPr/>
        </p:nvSpPr>
        <p:spPr>
          <a:xfrm>
            <a:off x="4642704" y="3607474"/>
            <a:ext cx="6003402" cy="1225868"/>
          </a:xfrm>
          <a:prstGeom prst="roundRect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2572005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5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99687" y="5534680"/>
            <a:ext cx="805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10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grpSp>
        <p:nvGrpSpPr>
          <p:cNvPr id="37" name="淘宝网chenying0907出品 36"/>
          <p:cNvGrpSpPr/>
          <p:nvPr/>
        </p:nvGrpSpPr>
        <p:grpSpPr>
          <a:xfrm>
            <a:off x="1092754" y="1908055"/>
            <a:ext cx="1944055" cy="3626625"/>
            <a:chOff x="1092754" y="1908055"/>
            <a:chExt cx="1944055" cy="3626625"/>
          </a:xfrm>
        </p:grpSpPr>
        <p:sp>
          <p:nvSpPr>
            <p:cNvPr id="2" name="淘宝网chenying0907出品 1"/>
            <p:cNvSpPr/>
            <p:nvPr/>
          </p:nvSpPr>
          <p:spPr>
            <a:xfrm>
              <a:off x="1092756" y="4945744"/>
              <a:ext cx="1944053" cy="588936"/>
            </a:xfrm>
            <a:prstGeom prst="rect">
              <a:avLst/>
            </a:prstGeom>
            <a:solidFill>
              <a:srgbClr val="FF3F3F">
                <a:alpha val="85000"/>
              </a:srgb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淘宝网chenying0907出品 24"/>
            <p:cNvSpPr txBox="1"/>
            <p:nvPr/>
          </p:nvSpPr>
          <p:spPr>
            <a:xfrm>
              <a:off x="1889703" y="1908055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1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6" name="淘宝网chenying0907出品 5"/>
            <p:cNvSpPr/>
            <p:nvPr/>
          </p:nvSpPr>
          <p:spPr>
            <a:xfrm>
              <a:off x="1092754" y="2544491"/>
              <a:ext cx="1944053" cy="2286589"/>
            </a:xfrm>
            <a:prstGeom prst="rect">
              <a:avLst/>
            </a:prstGeom>
            <a:blipFill dpi="0" rotWithShape="1">
              <a:blip r:embed="rId2"/>
              <a:srcRect/>
              <a:tile tx="0" ty="0" sx="28000" sy="28000" flip="none" algn="ctr"/>
            </a:blip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淘宝网chenying0907出品 6"/>
          <p:cNvSpPr txBox="1"/>
          <p:nvPr/>
        </p:nvSpPr>
        <p:spPr>
          <a:xfrm>
            <a:off x="1401840" y="5011460"/>
            <a:ext cx="132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淘宝网chenying0907出品 13"/>
          <p:cNvGrpSpPr/>
          <p:nvPr/>
        </p:nvGrpSpPr>
        <p:grpSpPr>
          <a:xfrm>
            <a:off x="3108363" y="1908054"/>
            <a:ext cx="1944055" cy="3626626"/>
            <a:chOff x="3108363" y="1908054"/>
            <a:chExt cx="1944055" cy="3626626"/>
          </a:xfrm>
        </p:grpSpPr>
        <p:sp>
          <p:nvSpPr>
            <p:cNvPr id="17" name="淘宝网chenying0907出品 16"/>
            <p:cNvSpPr/>
            <p:nvPr/>
          </p:nvSpPr>
          <p:spPr>
            <a:xfrm>
              <a:off x="3108365" y="4945744"/>
              <a:ext cx="1944053" cy="588936"/>
            </a:xfrm>
            <a:prstGeom prst="rect">
              <a:avLst/>
            </a:prstGeom>
            <a:solidFill>
              <a:srgbClr val="FFBD3F">
                <a:alpha val="85000"/>
              </a:srgb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淘宝网chenying0907出品 25"/>
            <p:cNvSpPr txBox="1"/>
            <p:nvPr/>
          </p:nvSpPr>
          <p:spPr>
            <a:xfrm>
              <a:off x="3905312" y="1908054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21" name="淘宝网chenying0907出品 20"/>
            <p:cNvSpPr/>
            <p:nvPr/>
          </p:nvSpPr>
          <p:spPr>
            <a:xfrm>
              <a:off x="3108363" y="2544491"/>
              <a:ext cx="1944053" cy="2286589"/>
            </a:xfrm>
            <a:prstGeom prst="rect">
              <a:avLst/>
            </a:prstGeom>
            <a:blipFill dpi="0" rotWithShape="1">
              <a:blip r:embed="rId3"/>
              <a:srcRect/>
              <a:tile tx="336550" ty="0" sx="30000" sy="30000" flip="none" algn="ctr"/>
            </a:blip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淘宝网chenying0907出品 30"/>
          <p:cNvSpPr txBox="1"/>
          <p:nvPr/>
        </p:nvSpPr>
        <p:spPr>
          <a:xfrm>
            <a:off x="3413163" y="5011460"/>
            <a:ext cx="132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淘宝网chenying0907出品 14"/>
          <p:cNvGrpSpPr/>
          <p:nvPr/>
        </p:nvGrpSpPr>
        <p:grpSpPr>
          <a:xfrm>
            <a:off x="5123972" y="1908053"/>
            <a:ext cx="1944055" cy="3626627"/>
            <a:chOff x="5123972" y="1908053"/>
            <a:chExt cx="1944055" cy="3626627"/>
          </a:xfrm>
        </p:grpSpPr>
        <p:sp>
          <p:nvSpPr>
            <p:cNvPr id="18" name="淘宝网chenying0907出品 17"/>
            <p:cNvSpPr/>
            <p:nvPr/>
          </p:nvSpPr>
          <p:spPr>
            <a:xfrm>
              <a:off x="5123974" y="4945744"/>
              <a:ext cx="1944053" cy="588936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淘宝网chenying0907出品 26"/>
            <p:cNvSpPr txBox="1"/>
            <p:nvPr/>
          </p:nvSpPr>
          <p:spPr>
            <a:xfrm>
              <a:off x="5920921" y="1908053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3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22" name="淘宝网chenying0907出品 21"/>
            <p:cNvSpPr/>
            <p:nvPr/>
          </p:nvSpPr>
          <p:spPr>
            <a:xfrm>
              <a:off x="5123972" y="2544491"/>
              <a:ext cx="1944053" cy="2286589"/>
            </a:xfrm>
            <a:prstGeom prst="rect">
              <a:avLst/>
            </a:prstGeom>
            <a:blipFill dpi="0" rotWithShape="1">
              <a:blip r:embed="rId4"/>
              <a:srcRect/>
              <a:tile tx="425450" ty="0" sx="28000" sy="28000" flip="none" algn="ctr"/>
            </a:blip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淘宝网chenying0907出品 31"/>
          <p:cNvSpPr txBox="1"/>
          <p:nvPr/>
        </p:nvSpPr>
        <p:spPr>
          <a:xfrm>
            <a:off x="5424486" y="5011460"/>
            <a:ext cx="132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淘宝网chenying0907出品 15"/>
          <p:cNvGrpSpPr/>
          <p:nvPr/>
        </p:nvGrpSpPr>
        <p:grpSpPr>
          <a:xfrm>
            <a:off x="7139581" y="1908052"/>
            <a:ext cx="1944055" cy="3626628"/>
            <a:chOff x="7139581" y="1908052"/>
            <a:chExt cx="1944055" cy="3626628"/>
          </a:xfrm>
        </p:grpSpPr>
        <p:sp>
          <p:nvSpPr>
            <p:cNvPr id="19" name="淘宝网chenying0907出品 18"/>
            <p:cNvSpPr/>
            <p:nvPr/>
          </p:nvSpPr>
          <p:spPr>
            <a:xfrm>
              <a:off x="7139583" y="4945744"/>
              <a:ext cx="1944053" cy="588936"/>
            </a:xfrm>
            <a:prstGeom prst="rect">
              <a:avLst/>
            </a:prstGeom>
            <a:solidFill>
              <a:srgbClr val="60FF3F">
                <a:alpha val="85000"/>
              </a:srgb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淘宝网chenying0907出品 27"/>
            <p:cNvSpPr txBox="1"/>
            <p:nvPr/>
          </p:nvSpPr>
          <p:spPr>
            <a:xfrm>
              <a:off x="7936530" y="1908052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4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23" name="淘宝网chenying0907出品 22"/>
            <p:cNvSpPr/>
            <p:nvPr/>
          </p:nvSpPr>
          <p:spPr>
            <a:xfrm>
              <a:off x="7139581" y="2544491"/>
              <a:ext cx="1944053" cy="2286589"/>
            </a:xfrm>
            <a:prstGeom prst="rect">
              <a:avLst/>
            </a:prstGeom>
            <a:blipFill dpi="0" rotWithShape="1">
              <a:blip r:embed="rId5"/>
              <a:srcRect/>
              <a:tile tx="425450" ty="0" sx="50000" sy="50000" flip="none" algn="ctr"/>
            </a:blip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淘宝网chenying0907出品 32"/>
          <p:cNvSpPr txBox="1"/>
          <p:nvPr/>
        </p:nvSpPr>
        <p:spPr>
          <a:xfrm>
            <a:off x="7435809" y="5011460"/>
            <a:ext cx="132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淘宝网chenying0907出品 34"/>
          <p:cNvGrpSpPr/>
          <p:nvPr/>
        </p:nvGrpSpPr>
        <p:grpSpPr>
          <a:xfrm>
            <a:off x="9155190" y="1908051"/>
            <a:ext cx="1944055" cy="3626629"/>
            <a:chOff x="9155190" y="1908051"/>
            <a:chExt cx="1944055" cy="3626629"/>
          </a:xfrm>
        </p:grpSpPr>
        <p:sp>
          <p:nvSpPr>
            <p:cNvPr id="20" name="淘宝网chenying0907出品 19"/>
            <p:cNvSpPr/>
            <p:nvPr/>
          </p:nvSpPr>
          <p:spPr>
            <a:xfrm>
              <a:off x="9155192" y="4945744"/>
              <a:ext cx="1944053" cy="588936"/>
            </a:xfrm>
            <a:prstGeom prst="rect">
              <a:avLst/>
            </a:prstGeom>
            <a:solidFill>
              <a:srgbClr val="3FA1FF">
                <a:alpha val="85000"/>
              </a:srgb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淘宝网chenying0907出品 28"/>
            <p:cNvSpPr txBox="1"/>
            <p:nvPr/>
          </p:nvSpPr>
          <p:spPr>
            <a:xfrm>
              <a:off x="9952139" y="1908051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5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30" name="淘宝网chenying0907出品 29"/>
            <p:cNvSpPr/>
            <p:nvPr/>
          </p:nvSpPr>
          <p:spPr>
            <a:xfrm>
              <a:off x="9155190" y="2544491"/>
              <a:ext cx="1944053" cy="2286589"/>
            </a:xfrm>
            <a:prstGeom prst="rect">
              <a:avLst/>
            </a:prstGeom>
            <a:blipFill dpi="0" rotWithShape="1">
              <a:blip r:embed="rId6"/>
              <a:srcRect/>
              <a:tile tx="222250" ty="114300" sx="50000" sy="50000" flip="none" algn="ctr"/>
            </a:blip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淘宝网chenying0907出品 33"/>
          <p:cNvSpPr txBox="1"/>
          <p:nvPr/>
        </p:nvSpPr>
        <p:spPr>
          <a:xfrm>
            <a:off x="9447132" y="5011460"/>
            <a:ext cx="132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1962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0" presetID="2" presetClass="entr" presetSubtype="8" fill="hold" nodeType="after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8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8" fill="hold" nodeType="after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40" presetID="2" presetClass="entr" presetSubtype="8" fill="hold" nodeType="after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4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8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50" presetID="2" presetClass="entr" presetSubtype="8" fill="hold" nodeType="after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8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7" grpId="0"/>
          <p:bldP spid="31" grpId="0"/>
          <p:bldP spid="32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8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40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4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8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50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8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7" grpId="0"/>
          <p:bldP spid="31" grpId="0"/>
          <p:bldP spid="32" grpId="0"/>
          <p:bldP spid="33" grpId="0"/>
          <p:bldP spid="3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901320" y="5520165"/>
            <a:ext cx="817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11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" name="淘宝网chenying0907出品 4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sp>
        <p:nvSpPr>
          <p:cNvPr id="6" name="直角三角形 5"/>
          <p:cNvSpPr/>
          <p:nvPr/>
        </p:nvSpPr>
        <p:spPr>
          <a:xfrm rot="13500000" flipH="1" flipV="1">
            <a:off x="7813337" y="2110269"/>
            <a:ext cx="974610" cy="974610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V="1">
            <a:off x="8317028" y="1908418"/>
            <a:ext cx="1378308" cy="1378309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8900000" flipH="1">
            <a:off x="9055784" y="2193876"/>
            <a:ext cx="1378309" cy="1378308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H="1">
            <a:off x="9045065" y="3821693"/>
            <a:ext cx="689155" cy="689155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flipH="1">
            <a:off x="9035947" y="1908418"/>
            <a:ext cx="689155" cy="689155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 rot="2700000" flipH="1" flipV="1">
            <a:off x="9046914" y="4798614"/>
            <a:ext cx="689155" cy="689155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 flipV="1">
            <a:off x="9041271" y="3118024"/>
            <a:ext cx="689155" cy="1378310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 txBox="1"/>
          <p:nvPr/>
        </p:nvSpPr>
        <p:spPr>
          <a:xfrm>
            <a:off x="1743395" y="1840304"/>
            <a:ext cx="4761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36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xxxx</a:t>
            </a:r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有限公司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淘宝网chenying0907出品 13"/>
          <p:cNvSpPr txBox="1"/>
          <p:nvPr/>
        </p:nvSpPr>
        <p:spPr>
          <a:xfrm>
            <a:off x="2294451" y="2980890"/>
            <a:ext cx="3659747" cy="2590075"/>
          </a:xfrm>
          <a:prstGeom prst="roundRect">
            <a:avLst/>
          </a:prstGeom>
          <a:noFill/>
          <a:ln w="254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 algn="just"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 err="1" smtClean="0"/>
              <a:t>xxxx</a:t>
            </a:r>
            <a:r>
              <a:rPr lang="zh-CN" altLang="en-US" sz="2400" dirty="0" smtClean="0"/>
              <a:t>有限公司</a:t>
            </a:r>
            <a:r>
              <a:rPr lang="zh-CN" altLang="en-US" sz="2400" dirty="0"/>
              <a:t>是中国第一家精品</a:t>
            </a:r>
            <a:r>
              <a:rPr lang="en-US" altLang="zh-CN" sz="2400" dirty="0" err="1"/>
              <a:t>ppt</a:t>
            </a:r>
            <a:r>
              <a:rPr lang="zh-CN" altLang="en-US" sz="2400" dirty="0"/>
              <a:t>设计机构。拥有顶尖的</a:t>
            </a:r>
            <a:r>
              <a:rPr lang="en-US" altLang="zh-CN" sz="2400" dirty="0" err="1"/>
              <a:t>ppt</a:t>
            </a:r>
            <a:r>
              <a:rPr lang="zh-CN" altLang="en-US" sz="2400" dirty="0"/>
              <a:t>设计团队，坚持精益求精，拒接平庸的设计理念。</a:t>
            </a:r>
          </a:p>
        </p:txBody>
      </p:sp>
    </p:spTree>
    <p:extLst>
      <p:ext uri="{BB962C8B-B14F-4D97-AF65-F5344CB8AC3E}">
        <p14:creationId xmlns:p14="http://schemas.microsoft.com/office/powerpoint/2010/main" val="22548488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4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12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1546417" y="2060089"/>
            <a:ext cx="4293164" cy="585975"/>
            <a:chOff x="1546417" y="2060089"/>
            <a:chExt cx="4293164" cy="585975"/>
          </a:xfrm>
        </p:grpSpPr>
        <p:sp>
          <p:nvSpPr>
            <p:cNvPr id="34" name="淘宝网chenying0907出品 33"/>
            <p:cNvSpPr/>
            <p:nvPr/>
          </p:nvSpPr>
          <p:spPr>
            <a:xfrm>
              <a:off x="1546417" y="2072459"/>
              <a:ext cx="4293164" cy="560036"/>
            </a:xfrm>
            <a:custGeom>
              <a:avLst/>
              <a:gdLst>
                <a:gd name="connsiteX0" fmla="*/ 1612306 w 6038936"/>
                <a:gd name="connsiteY0" fmla="*/ 0 h 787768"/>
                <a:gd name="connsiteX1" fmla="*/ 5645055 w 6038936"/>
                <a:gd name="connsiteY1" fmla="*/ 0 h 787768"/>
                <a:gd name="connsiteX2" fmla="*/ 6038936 w 6038936"/>
                <a:gd name="connsiteY2" fmla="*/ 393882 h 787768"/>
                <a:gd name="connsiteX3" fmla="*/ 5645055 w 6038936"/>
                <a:gd name="connsiteY3" fmla="*/ 787763 h 787768"/>
                <a:gd name="connsiteX4" fmla="*/ 3145685 w 6038936"/>
                <a:gd name="connsiteY4" fmla="*/ 787763 h 787768"/>
                <a:gd name="connsiteX5" fmla="*/ 3145688 w 6038936"/>
                <a:gd name="connsiteY5" fmla="*/ 787768 h 787768"/>
                <a:gd name="connsiteX6" fmla="*/ 0 w 6038936"/>
                <a:gd name="connsiteY6" fmla="*/ 787768 h 787768"/>
                <a:gd name="connsiteX7" fmla="*/ 53154 w 6038936"/>
                <a:gd name="connsiteY7" fmla="*/ 716687 h 787768"/>
                <a:gd name="connsiteX8" fmla="*/ 1572844 w 6038936"/>
                <a:gd name="connsiteY8" fmla="*/ 5 h 787768"/>
                <a:gd name="connsiteX9" fmla="*/ 1612306 w 6038936"/>
                <a:gd name="connsiteY9" fmla="*/ 2246 h 787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38936" h="787768">
                  <a:moveTo>
                    <a:pt x="1612306" y="0"/>
                  </a:moveTo>
                  <a:lnTo>
                    <a:pt x="5645055" y="0"/>
                  </a:lnTo>
                  <a:lnTo>
                    <a:pt x="6038936" y="393882"/>
                  </a:lnTo>
                  <a:lnTo>
                    <a:pt x="5645055" y="787763"/>
                  </a:lnTo>
                  <a:lnTo>
                    <a:pt x="3145685" y="787763"/>
                  </a:lnTo>
                  <a:lnTo>
                    <a:pt x="3145688" y="787768"/>
                  </a:lnTo>
                  <a:lnTo>
                    <a:pt x="0" y="787768"/>
                  </a:lnTo>
                  <a:lnTo>
                    <a:pt x="53154" y="716687"/>
                  </a:lnTo>
                  <a:cubicBezTo>
                    <a:pt x="414372" y="278991"/>
                    <a:pt x="961028" y="5"/>
                    <a:pt x="1572844" y="5"/>
                  </a:cubicBezTo>
                  <a:lnTo>
                    <a:pt x="1612306" y="2246"/>
                  </a:lnTo>
                  <a:close/>
                </a:path>
              </a:pathLst>
            </a:custGeom>
            <a:solidFill>
              <a:srgbClr val="FF3F3F">
                <a:alpha val="85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淘宝网chenying0907出品 39"/>
            <p:cNvSpPr txBox="1"/>
            <p:nvPr/>
          </p:nvSpPr>
          <p:spPr>
            <a:xfrm>
              <a:off x="5300560" y="2060089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45" name="淘宝网chenying0907出品 44"/>
            <p:cNvSpPr txBox="1"/>
            <p:nvPr/>
          </p:nvSpPr>
          <p:spPr>
            <a:xfrm>
              <a:off x="2167867" y="2061289"/>
              <a:ext cx="3307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淘宝网chenying0907出品 4"/>
          <p:cNvGrpSpPr/>
          <p:nvPr/>
        </p:nvGrpSpPr>
        <p:grpSpPr>
          <a:xfrm>
            <a:off x="1292611" y="2710836"/>
            <a:ext cx="5093844" cy="599891"/>
            <a:chOff x="1292611" y="2710836"/>
            <a:chExt cx="5093844" cy="599891"/>
          </a:xfrm>
        </p:grpSpPr>
        <p:sp>
          <p:nvSpPr>
            <p:cNvPr id="35" name="淘宝网chenying0907出品 34"/>
            <p:cNvSpPr/>
            <p:nvPr/>
          </p:nvSpPr>
          <p:spPr>
            <a:xfrm>
              <a:off x="1292611" y="2723207"/>
              <a:ext cx="5093844" cy="560035"/>
            </a:xfrm>
            <a:custGeom>
              <a:avLst/>
              <a:gdLst>
                <a:gd name="connsiteX0" fmla="*/ 1969319 w 7165205"/>
                <a:gd name="connsiteY0" fmla="*/ 0 h 787767"/>
                <a:gd name="connsiteX1" fmla="*/ 6771324 w 7165205"/>
                <a:gd name="connsiteY1" fmla="*/ 0 h 787767"/>
                <a:gd name="connsiteX2" fmla="*/ 7165205 w 7165205"/>
                <a:gd name="connsiteY2" fmla="*/ 393882 h 787767"/>
                <a:gd name="connsiteX3" fmla="*/ 6771324 w 7165205"/>
                <a:gd name="connsiteY3" fmla="*/ 787763 h 787767"/>
                <a:gd name="connsiteX4" fmla="*/ 3859714 w 7165205"/>
                <a:gd name="connsiteY4" fmla="*/ 787763 h 787767"/>
                <a:gd name="connsiteX5" fmla="*/ 3859714 w 7165205"/>
                <a:gd name="connsiteY5" fmla="*/ 787767 h 787767"/>
                <a:gd name="connsiteX6" fmla="*/ 0 w 7165205"/>
                <a:gd name="connsiteY6" fmla="*/ 787767 h 787767"/>
                <a:gd name="connsiteX7" fmla="*/ 462 w 7165205"/>
                <a:gd name="connsiteY7" fmla="*/ 784744 h 787767"/>
                <a:gd name="connsiteX8" fmla="*/ 296794 w 7165205"/>
                <a:gd name="connsiteY8" fmla="*/ 80534 h 787767"/>
                <a:gd name="connsiteX9" fmla="*/ 357013 w 7165205"/>
                <a:gd name="connsiteY9" fmla="*/ 4 h 787767"/>
                <a:gd name="connsiteX10" fmla="*/ 1969319 w 7165205"/>
                <a:gd name="connsiteY10" fmla="*/ 4 h 787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65205" h="787767">
                  <a:moveTo>
                    <a:pt x="1969319" y="0"/>
                  </a:moveTo>
                  <a:lnTo>
                    <a:pt x="6771324" y="0"/>
                  </a:lnTo>
                  <a:lnTo>
                    <a:pt x="7165205" y="393882"/>
                  </a:lnTo>
                  <a:lnTo>
                    <a:pt x="6771324" y="787763"/>
                  </a:lnTo>
                  <a:lnTo>
                    <a:pt x="3859714" y="787763"/>
                  </a:lnTo>
                  <a:lnTo>
                    <a:pt x="3859714" y="787767"/>
                  </a:lnTo>
                  <a:lnTo>
                    <a:pt x="0" y="787767"/>
                  </a:lnTo>
                  <a:lnTo>
                    <a:pt x="462" y="784744"/>
                  </a:lnTo>
                  <a:cubicBezTo>
                    <a:pt x="52930" y="528337"/>
                    <a:pt x="155227" y="290080"/>
                    <a:pt x="296794" y="80534"/>
                  </a:cubicBezTo>
                  <a:lnTo>
                    <a:pt x="357013" y="4"/>
                  </a:lnTo>
                  <a:lnTo>
                    <a:pt x="1969319" y="4"/>
                  </a:lnTo>
                  <a:close/>
                </a:path>
              </a:pathLst>
            </a:custGeom>
            <a:solidFill>
              <a:srgbClr val="FFBD3F">
                <a:alpha val="85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淘宝网chenying0907出品 40"/>
            <p:cNvSpPr txBox="1"/>
            <p:nvPr/>
          </p:nvSpPr>
          <p:spPr>
            <a:xfrm>
              <a:off x="5840412" y="2710836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46" name="淘宝网chenying0907出品 45"/>
            <p:cNvSpPr txBox="1"/>
            <p:nvPr/>
          </p:nvSpPr>
          <p:spPr>
            <a:xfrm>
              <a:off x="2167866" y="2725952"/>
              <a:ext cx="3307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淘宝网chenying0907出品 5"/>
          <p:cNvGrpSpPr/>
          <p:nvPr/>
        </p:nvGrpSpPr>
        <p:grpSpPr>
          <a:xfrm>
            <a:off x="1271588" y="3361583"/>
            <a:ext cx="5672061" cy="613807"/>
            <a:chOff x="1271588" y="3361583"/>
            <a:chExt cx="5672061" cy="613807"/>
          </a:xfrm>
        </p:grpSpPr>
        <p:sp>
          <p:nvSpPr>
            <p:cNvPr id="36" name="淘宝网chenying0907出品 35"/>
            <p:cNvSpPr/>
            <p:nvPr/>
          </p:nvSpPr>
          <p:spPr>
            <a:xfrm>
              <a:off x="1271588" y="3373954"/>
              <a:ext cx="5672061" cy="560034"/>
            </a:xfrm>
            <a:custGeom>
              <a:avLst/>
              <a:gdLst>
                <a:gd name="connsiteX0" fmla="*/ 1998890 w 7978548"/>
                <a:gd name="connsiteY0" fmla="*/ 0 h 787766"/>
                <a:gd name="connsiteX1" fmla="*/ 7584667 w 7978548"/>
                <a:gd name="connsiteY1" fmla="*/ 0 h 787766"/>
                <a:gd name="connsiteX2" fmla="*/ 7978548 w 7978548"/>
                <a:gd name="connsiteY2" fmla="*/ 393882 h 787766"/>
                <a:gd name="connsiteX3" fmla="*/ 7584667 w 7978548"/>
                <a:gd name="connsiteY3" fmla="*/ 787763 h 787766"/>
                <a:gd name="connsiteX4" fmla="*/ 3889287 w 7978548"/>
                <a:gd name="connsiteY4" fmla="*/ 787763 h 787766"/>
                <a:gd name="connsiteX5" fmla="*/ 3889286 w 7978548"/>
                <a:gd name="connsiteY5" fmla="*/ 787766 h 787766"/>
                <a:gd name="connsiteX6" fmla="*/ 29572 w 7978548"/>
                <a:gd name="connsiteY6" fmla="*/ 787766 h 787766"/>
                <a:gd name="connsiteX7" fmla="*/ 190 w 7978548"/>
                <a:gd name="connsiteY7" fmla="*/ 595244 h 787766"/>
                <a:gd name="connsiteX8" fmla="*/ 0 w 7978548"/>
                <a:gd name="connsiteY8" fmla="*/ 591485 h 787766"/>
                <a:gd name="connsiteX9" fmla="*/ 0 w 7978548"/>
                <a:gd name="connsiteY9" fmla="*/ 196283 h 787766"/>
                <a:gd name="connsiteX10" fmla="*/ 190 w 7978548"/>
                <a:gd name="connsiteY10" fmla="*/ 192524 h 787766"/>
                <a:gd name="connsiteX11" fmla="*/ 29572 w 7978548"/>
                <a:gd name="connsiteY11" fmla="*/ 3 h 787766"/>
                <a:gd name="connsiteX12" fmla="*/ 1998890 w 7978548"/>
                <a:gd name="connsiteY12" fmla="*/ 3 h 787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78548" h="787766">
                  <a:moveTo>
                    <a:pt x="1998890" y="0"/>
                  </a:moveTo>
                  <a:lnTo>
                    <a:pt x="7584667" y="0"/>
                  </a:lnTo>
                  <a:lnTo>
                    <a:pt x="7978548" y="393882"/>
                  </a:lnTo>
                  <a:lnTo>
                    <a:pt x="7584667" y="787763"/>
                  </a:lnTo>
                  <a:lnTo>
                    <a:pt x="3889287" y="787763"/>
                  </a:lnTo>
                  <a:lnTo>
                    <a:pt x="3889286" y="787766"/>
                  </a:lnTo>
                  <a:lnTo>
                    <a:pt x="29572" y="787766"/>
                  </a:lnTo>
                  <a:lnTo>
                    <a:pt x="190" y="595244"/>
                  </a:lnTo>
                  <a:lnTo>
                    <a:pt x="0" y="591485"/>
                  </a:lnTo>
                  <a:lnTo>
                    <a:pt x="0" y="196283"/>
                  </a:lnTo>
                  <a:lnTo>
                    <a:pt x="190" y="192524"/>
                  </a:lnTo>
                  <a:lnTo>
                    <a:pt x="29572" y="3"/>
                  </a:lnTo>
                  <a:lnTo>
                    <a:pt x="1998890" y="3"/>
                  </a:lnTo>
                  <a:close/>
                </a:path>
              </a:pathLst>
            </a:custGeom>
            <a:solidFill>
              <a:srgbClr val="FFF83F">
                <a:alpha val="85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淘宝网chenying0907出品 41"/>
            <p:cNvSpPr txBox="1"/>
            <p:nvPr/>
          </p:nvSpPr>
          <p:spPr>
            <a:xfrm>
              <a:off x="6380264" y="3361583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47" name="淘宝网chenying0907出品 46"/>
            <p:cNvSpPr txBox="1"/>
            <p:nvPr/>
          </p:nvSpPr>
          <p:spPr>
            <a:xfrm>
              <a:off x="2167865" y="3390615"/>
              <a:ext cx="3307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淘宝网chenying0907出品 6"/>
          <p:cNvGrpSpPr/>
          <p:nvPr/>
        </p:nvGrpSpPr>
        <p:grpSpPr>
          <a:xfrm>
            <a:off x="1292611" y="4012330"/>
            <a:ext cx="6228869" cy="627723"/>
            <a:chOff x="1292611" y="4012330"/>
            <a:chExt cx="6228869" cy="627723"/>
          </a:xfrm>
        </p:grpSpPr>
        <p:sp>
          <p:nvSpPr>
            <p:cNvPr id="37" name="淘宝网chenying0907出品 36"/>
            <p:cNvSpPr/>
            <p:nvPr/>
          </p:nvSpPr>
          <p:spPr>
            <a:xfrm>
              <a:off x="1292611" y="4024700"/>
              <a:ext cx="6228869" cy="560033"/>
            </a:xfrm>
            <a:custGeom>
              <a:avLst/>
              <a:gdLst>
                <a:gd name="connsiteX0" fmla="*/ 1969318 w 8761776"/>
                <a:gd name="connsiteY0" fmla="*/ 0 h 787764"/>
                <a:gd name="connsiteX1" fmla="*/ 8367895 w 8761776"/>
                <a:gd name="connsiteY1" fmla="*/ 0 h 787764"/>
                <a:gd name="connsiteX2" fmla="*/ 8761776 w 8761776"/>
                <a:gd name="connsiteY2" fmla="*/ 393882 h 787764"/>
                <a:gd name="connsiteX3" fmla="*/ 8367895 w 8761776"/>
                <a:gd name="connsiteY3" fmla="*/ 787763 h 787764"/>
                <a:gd name="connsiteX4" fmla="*/ 3502702 w 8761776"/>
                <a:gd name="connsiteY4" fmla="*/ 787763 h 787764"/>
                <a:gd name="connsiteX5" fmla="*/ 3502701 w 8761776"/>
                <a:gd name="connsiteY5" fmla="*/ 787764 h 787764"/>
                <a:gd name="connsiteX6" fmla="*/ 357013 w 8761776"/>
                <a:gd name="connsiteY6" fmla="*/ 787764 h 787764"/>
                <a:gd name="connsiteX7" fmla="*/ 296794 w 8761776"/>
                <a:gd name="connsiteY7" fmla="*/ 707234 h 787764"/>
                <a:gd name="connsiteX8" fmla="*/ 462 w 8761776"/>
                <a:gd name="connsiteY8" fmla="*/ 3024 h 787764"/>
                <a:gd name="connsiteX9" fmla="*/ 0 w 8761776"/>
                <a:gd name="connsiteY9" fmla="*/ 1 h 787764"/>
                <a:gd name="connsiteX10" fmla="*/ 1969318 w 8761776"/>
                <a:gd name="connsiteY10" fmla="*/ 1 h 78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1776" h="787764">
                  <a:moveTo>
                    <a:pt x="1969318" y="0"/>
                  </a:moveTo>
                  <a:lnTo>
                    <a:pt x="8367895" y="0"/>
                  </a:lnTo>
                  <a:lnTo>
                    <a:pt x="8761776" y="393882"/>
                  </a:lnTo>
                  <a:lnTo>
                    <a:pt x="8367895" y="787763"/>
                  </a:lnTo>
                  <a:lnTo>
                    <a:pt x="3502702" y="787763"/>
                  </a:lnTo>
                  <a:lnTo>
                    <a:pt x="3502701" y="787764"/>
                  </a:lnTo>
                  <a:lnTo>
                    <a:pt x="357013" y="787764"/>
                  </a:lnTo>
                  <a:lnTo>
                    <a:pt x="296794" y="707234"/>
                  </a:lnTo>
                  <a:cubicBezTo>
                    <a:pt x="155227" y="497688"/>
                    <a:pt x="52930" y="259432"/>
                    <a:pt x="462" y="3024"/>
                  </a:cubicBezTo>
                  <a:lnTo>
                    <a:pt x="0" y="1"/>
                  </a:lnTo>
                  <a:lnTo>
                    <a:pt x="1969318" y="1"/>
                  </a:lnTo>
                  <a:close/>
                </a:path>
              </a:pathLst>
            </a:custGeom>
            <a:solidFill>
              <a:srgbClr val="60FF3F">
                <a:alpha val="85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淘宝网chenying0907出品 42"/>
            <p:cNvSpPr txBox="1"/>
            <p:nvPr/>
          </p:nvSpPr>
          <p:spPr>
            <a:xfrm>
              <a:off x="6920116" y="4012330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48" name="淘宝网chenying0907出品 47"/>
            <p:cNvSpPr txBox="1"/>
            <p:nvPr/>
          </p:nvSpPr>
          <p:spPr>
            <a:xfrm>
              <a:off x="2167864" y="4055278"/>
              <a:ext cx="3307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淘宝网chenying0907出品 7"/>
          <p:cNvGrpSpPr/>
          <p:nvPr/>
        </p:nvGrpSpPr>
        <p:grpSpPr>
          <a:xfrm>
            <a:off x="1546417" y="4663077"/>
            <a:ext cx="6542576" cy="641639"/>
            <a:chOff x="1546417" y="4663077"/>
            <a:chExt cx="6542576" cy="641639"/>
          </a:xfrm>
        </p:grpSpPr>
        <p:sp>
          <p:nvSpPr>
            <p:cNvPr id="38" name="淘宝网chenying0907出品 37"/>
            <p:cNvSpPr/>
            <p:nvPr/>
          </p:nvSpPr>
          <p:spPr>
            <a:xfrm>
              <a:off x="1546417" y="4675446"/>
              <a:ext cx="6542576" cy="560032"/>
            </a:xfrm>
            <a:custGeom>
              <a:avLst/>
              <a:gdLst>
                <a:gd name="connsiteX0" fmla="*/ 0 w 9203049"/>
                <a:gd name="connsiteY0" fmla="*/ 0 h 787763"/>
                <a:gd name="connsiteX1" fmla="*/ 1612305 w 9203049"/>
                <a:gd name="connsiteY1" fmla="*/ 0 h 787763"/>
                <a:gd name="connsiteX2" fmla="*/ 3145688 w 9203049"/>
                <a:gd name="connsiteY2" fmla="*/ 0 h 787763"/>
                <a:gd name="connsiteX3" fmla="*/ 8809168 w 9203049"/>
                <a:gd name="connsiteY3" fmla="*/ 0 h 787763"/>
                <a:gd name="connsiteX4" fmla="*/ 9203049 w 9203049"/>
                <a:gd name="connsiteY4" fmla="*/ 393882 h 787763"/>
                <a:gd name="connsiteX5" fmla="*/ 8809168 w 9203049"/>
                <a:gd name="connsiteY5" fmla="*/ 787763 h 787763"/>
                <a:gd name="connsiteX6" fmla="*/ 1612305 w 9203049"/>
                <a:gd name="connsiteY6" fmla="*/ 787763 h 787763"/>
                <a:gd name="connsiteX7" fmla="*/ 1612305 w 9203049"/>
                <a:gd name="connsiteY7" fmla="*/ 785522 h 787763"/>
                <a:gd name="connsiteX8" fmla="*/ 1572844 w 9203049"/>
                <a:gd name="connsiteY8" fmla="*/ 787763 h 787763"/>
                <a:gd name="connsiteX9" fmla="*/ 53154 w 9203049"/>
                <a:gd name="connsiteY9" fmla="*/ 71082 h 78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03049" h="787763">
                  <a:moveTo>
                    <a:pt x="0" y="0"/>
                  </a:moveTo>
                  <a:lnTo>
                    <a:pt x="1612305" y="0"/>
                  </a:lnTo>
                  <a:lnTo>
                    <a:pt x="3145688" y="0"/>
                  </a:lnTo>
                  <a:lnTo>
                    <a:pt x="8809168" y="0"/>
                  </a:lnTo>
                  <a:lnTo>
                    <a:pt x="9203049" y="393882"/>
                  </a:lnTo>
                  <a:lnTo>
                    <a:pt x="8809168" y="787763"/>
                  </a:lnTo>
                  <a:lnTo>
                    <a:pt x="1612305" y="787763"/>
                  </a:lnTo>
                  <a:lnTo>
                    <a:pt x="1612305" y="785522"/>
                  </a:lnTo>
                  <a:lnTo>
                    <a:pt x="1572844" y="787763"/>
                  </a:lnTo>
                  <a:cubicBezTo>
                    <a:pt x="961028" y="787763"/>
                    <a:pt x="414372" y="508777"/>
                    <a:pt x="53154" y="71082"/>
                  </a:cubicBezTo>
                  <a:close/>
                </a:path>
              </a:pathLst>
            </a:custGeom>
            <a:solidFill>
              <a:srgbClr val="3FA1FF">
                <a:alpha val="85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淘宝网chenying0907出品 43"/>
            <p:cNvSpPr txBox="1"/>
            <p:nvPr/>
          </p:nvSpPr>
          <p:spPr>
            <a:xfrm>
              <a:off x="7459968" y="4663077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5</a:t>
              </a:r>
              <a:endParaRPr lang="zh-CN" altLang="en-US" sz="3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49" name="淘宝网chenying0907出品 48"/>
            <p:cNvSpPr txBox="1"/>
            <p:nvPr/>
          </p:nvSpPr>
          <p:spPr>
            <a:xfrm>
              <a:off x="2167863" y="4719941"/>
              <a:ext cx="3307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淘宝网chenying0907出品 53"/>
          <p:cNvSpPr txBox="1"/>
          <p:nvPr/>
        </p:nvSpPr>
        <p:spPr>
          <a:xfrm>
            <a:off x="7810124" y="1881676"/>
            <a:ext cx="32819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err="1" smtClean="0"/>
              <a:t>xxxx</a:t>
            </a:r>
            <a:r>
              <a:rPr lang="zh-CN" altLang="en-US" dirty="0" smtClean="0"/>
              <a:t>有限公司</a:t>
            </a:r>
            <a:r>
              <a:rPr lang="zh-CN" altLang="en-US" dirty="0"/>
              <a:t>是中国第一家精品</a:t>
            </a:r>
            <a:r>
              <a:rPr lang="en-US" altLang="zh-CN" dirty="0" err="1"/>
              <a:t>ppt</a:t>
            </a:r>
            <a:r>
              <a:rPr lang="zh-CN" altLang="en-US" dirty="0"/>
              <a:t>设计机构。拥有顶尖的</a:t>
            </a:r>
            <a:r>
              <a:rPr lang="en-US" altLang="zh-CN" dirty="0" err="1"/>
              <a:t>ppt</a:t>
            </a:r>
            <a:r>
              <a:rPr lang="zh-CN" altLang="en-US" dirty="0"/>
              <a:t>设计团队，坚持精益求精，拒接平庸的设计理念。帮您实现精致、美观、动感的</a:t>
            </a:r>
            <a:r>
              <a:rPr lang="en-US" altLang="zh-CN" dirty="0" err="1"/>
              <a:t>ppt</a:t>
            </a:r>
            <a:r>
              <a:rPr lang="zh-CN" altLang="en-US" dirty="0"/>
              <a:t>设计。</a:t>
            </a:r>
          </a:p>
        </p:txBody>
      </p:sp>
    </p:spTree>
    <p:extLst>
      <p:ext uri="{BB962C8B-B14F-4D97-AF65-F5344CB8AC3E}">
        <p14:creationId xmlns:p14="http://schemas.microsoft.com/office/powerpoint/2010/main" val="28828235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4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13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sp>
        <p:nvSpPr>
          <p:cNvPr id="11" name="淘宝网chenying0907出品 10"/>
          <p:cNvSpPr/>
          <p:nvPr/>
        </p:nvSpPr>
        <p:spPr>
          <a:xfrm>
            <a:off x="6883400" y="2464415"/>
            <a:ext cx="41084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设计团队，坚持精益求精，拒接平庸的设计理念。帮您实现精致、美观、动感的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</a:t>
            </a:r>
          </a:p>
        </p:txBody>
      </p:sp>
      <p:grpSp>
        <p:nvGrpSpPr>
          <p:cNvPr id="5" name="淘宝网chenying0907出品 4"/>
          <p:cNvGrpSpPr/>
          <p:nvPr/>
        </p:nvGrpSpPr>
        <p:grpSpPr>
          <a:xfrm>
            <a:off x="1290639" y="2164080"/>
            <a:ext cx="4390071" cy="3126760"/>
            <a:chOff x="1290639" y="2164080"/>
            <a:chExt cx="4390071" cy="3126760"/>
          </a:xfrm>
        </p:grpSpPr>
        <p:sp>
          <p:nvSpPr>
            <p:cNvPr id="12" name="淘宝网chenying0907出品 11"/>
            <p:cNvSpPr/>
            <p:nvPr/>
          </p:nvSpPr>
          <p:spPr>
            <a:xfrm>
              <a:off x="1290639" y="2164080"/>
              <a:ext cx="4390071" cy="3126760"/>
            </a:xfrm>
            <a:prstGeom prst="rect">
              <a:avLst/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3810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淘宝网chenying0907出品 12"/>
            <p:cNvGrpSpPr/>
            <p:nvPr/>
          </p:nvGrpSpPr>
          <p:grpSpPr>
            <a:xfrm>
              <a:off x="1886835" y="2767703"/>
              <a:ext cx="3197679" cy="1919514"/>
              <a:chOff x="1271588" y="2728686"/>
              <a:chExt cx="3197679" cy="1919514"/>
            </a:xfrm>
          </p:grpSpPr>
          <p:sp>
            <p:nvSpPr>
              <p:cNvPr id="2" name="等腰三角形 1"/>
              <p:cNvSpPr/>
              <p:nvPr/>
            </p:nvSpPr>
            <p:spPr>
              <a:xfrm>
                <a:off x="1271588" y="2728686"/>
                <a:ext cx="3197679" cy="1919514"/>
              </a:xfrm>
              <a:prstGeom prst="triangle">
                <a:avLst>
                  <a:gd name="adj" fmla="val 18562"/>
                </a:avLst>
              </a:prstGeom>
              <a:noFill/>
              <a:ln w="381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>
                <a:stCxn id="2" idx="0"/>
              </p:cNvCxnSpPr>
              <p:nvPr/>
            </p:nvCxnSpPr>
            <p:spPr>
              <a:xfrm>
                <a:off x="1865141" y="2728686"/>
                <a:ext cx="21716" cy="1919514"/>
              </a:xfrm>
              <a:prstGeom prst="line">
                <a:avLst/>
              </a:prstGeom>
              <a:noFill/>
              <a:ln w="38100" cap="rnd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0" name="淘宝网chenying0907出品 9"/>
              <p:cNvSpPr/>
              <p:nvPr/>
            </p:nvSpPr>
            <p:spPr>
              <a:xfrm>
                <a:off x="1886857" y="4457700"/>
                <a:ext cx="208643" cy="190500"/>
              </a:xfrm>
              <a:prstGeom prst="rect">
                <a:avLst/>
              </a:prstGeom>
              <a:noFill/>
              <a:ln w="381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淘宝网chenying0907出品 13"/>
            <p:cNvSpPr txBox="1"/>
            <p:nvPr/>
          </p:nvSpPr>
          <p:spPr>
            <a:xfrm>
              <a:off x="2091768" y="2287226"/>
              <a:ext cx="4114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F3F3F"/>
                  </a:solidFill>
                </a:rPr>
                <a:t>A</a:t>
              </a:r>
              <a:endParaRPr lang="zh-CN" altLang="en-US" sz="3200" dirty="0">
                <a:solidFill>
                  <a:srgbClr val="FF3F3F"/>
                </a:solidFill>
              </a:endParaRPr>
            </a:p>
          </p:txBody>
        </p:sp>
        <p:sp>
          <p:nvSpPr>
            <p:cNvPr id="15" name="淘宝网chenying0907出品 14"/>
            <p:cNvSpPr txBox="1"/>
            <p:nvPr/>
          </p:nvSpPr>
          <p:spPr>
            <a:xfrm>
              <a:off x="1389776" y="4496717"/>
              <a:ext cx="4114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F3F3F"/>
                  </a:solidFill>
                </a:rPr>
                <a:t>B</a:t>
              </a:r>
              <a:endParaRPr lang="zh-CN" altLang="en-US" sz="3200" dirty="0">
                <a:solidFill>
                  <a:srgbClr val="FF3F3F"/>
                </a:solidFill>
              </a:endParaRPr>
            </a:p>
          </p:txBody>
        </p:sp>
        <p:sp>
          <p:nvSpPr>
            <p:cNvPr id="16" name="淘宝网chenying0907出品 15"/>
            <p:cNvSpPr txBox="1"/>
            <p:nvPr/>
          </p:nvSpPr>
          <p:spPr>
            <a:xfrm>
              <a:off x="5084514" y="4496716"/>
              <a:ext cx="4114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F3F3F"/>
                  </a:solidFill>
                </a:rPr>
                <a:t>C</a:t>
              </a:r>
              <a:endParaRPr lang="zh-CN" altLang="en-US" sz="3200" dirty="0">
                <a:solidFill>
                  <a:srgbClr val="FF3F3F"/>
                </a:solidFill>
              </a:endParaRPr>
            </a:p>
          </p:txBody>
        </p:sp>
        <p:sp>
          <p:nvSpPr>
            <p:cNvPr id="17" name="淘宝网chenying0907出品 16"/>
            <p:cNvSpPr txBox="1"/>
            <p:nvPr/>
          </p:nvSpPr>
          <p:spPr>
            <a:xfrm>
              <a:off x="2296364" y="4610815"/>
              <a:ext cx="4114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F3F3F"/>
                  </a:solidFill>
                </a:rPr>
                <a:t>D</a:t>
              </a:r>
              <a:endParaRPr lang="zh-CN" altLang="en-US" sz="3200" dirty="0">
                <a:solidFill>
                  <a:srgbClr val="FF3F3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62313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1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 rot="8100000" flipH="1" flipV="1">
            <a:off x="8905415" y="2752725"/>
            <a:ext cx="1255145" cy="1255145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直角三角形 1"/>
          <p:cNvSpPr/>
          <p:nvPr/>
        </p:nvSpPr>
        <p:spPr>
          <a:xfrm rot="18900000" flipV="1">
            <a:off x="9535272" y="3763456"/>
            <a:ext cx="1775044" cy="1775044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13500000" flipH="1">
            <a:off x="8074878" y="5182756"/>
            <a:ext cx="1775044" cy="1775044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V="1">
            <a:off x="7713954" y="4269749"/>
            <a:ext cx="887523" cy="887523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8609772" y="3373364"/>
            <a:ext cx="887523" cy="887523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 flipH="1" flipV="1">
            <a:off x="7717899" y="3381017"/>
            <a:ext cx="887523" cy="887523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 flipV="1">
            <a:off x="7715187" y="4284747"/>
            <a:ext cx="887523" cy="1775045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 txBox="1"/>
          <p:nvPr/>
        </p:nvSpPr>
        <p:spPr>
          <a:xfrm>
            <a:off x="3638809" y="525888"/>
            <a:ext cx="2546681" cy="1446550"/>
          </a:xfrm>
          <a:prstGeom prst="rect">
            <a:avLst/>
          </a:prstGeom>
          <a:noFill/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defRPr>
            </a:lvl1pPr>
          </a:lstStyle>
          <a:p>
            <a:r>
              <a:rPr lang="zh-CN" altLang="en-US" sz="8800" dirty="0"/>
              <a:t>目录</a:t>
            </a:r>
          </a:p>
        </p:txBody>
      </p:sp>
      <p:cxnSp>
        <p:nvCxnSpPr>
          <p:cNvPr id="15" name="直接连接符 14"/>
          <p:cNvCxnSpPr>
            <a:stCxn id="26" idx="6"/>
          </p:cNvCxnSpPr>
          <p:nvPr/>
        </p:nvCxnSpPr>
        <p:spPr>
          <a:xfrm flipV="1">
            <a:off x="6461621" y="1249163"/>
            <a:ext cx="5730379" cy="8137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25" idx="2"/>
          </p:cNvCxnSpPr>
          <p:nvPr/>
        </p:nvCxnSpPr>
        <p:spPr>
          <a:xfrm>
            <a:off x="0" y="1249163"/>
            <a:ext cx="3435209" cy="8137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淘宝网chenying0907出品 24"/>
          <p:cNvSpPr/>
          <p:nvPr/>
        </p:nvSpPr>
        <p:spPr>
          <a:xfrm>
            <a:off x="3435209" y="1155500"/>
            <a:ext cx="203600" cy="20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淘宝网chenying0907出品 25"/>
          <p:cNvSpPr/>
          <p:nvPr/>
        </p:nvSpPr>
        <p:spPr>
          <a:xfrm>
            <a:off x="6258021" y="1155500"/>
            <a:ext cx="203600" cy="20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淘宝网chenying0907出品 8"/>
          <p:cNvGrpSpPr/>
          <p:nvPr/>
        </p:nvGrpSpPr>
        <p:grpSpPr>
          <a:xfrm>
            <a:off x="1322888" y="2527967"/>
            <a:ext cx="4828950" cy="707886"/>
            <a:chOff x="1322888" y="2527967"/>
            <a:chExt cx="4828950" cy="707886"/>
          </a:xfrm>
        </p:grpSpPr>
        <p:sp>
          <p:nvSpPr>
            <p:cNvPr id="28" name="淘宝网chenying0907出品 27"/>
            <p:cNvSpPr txBox="1"/>
            <p:nvPr/>
          </p:nvSpPr>
          <p:spPr>
            <a:xfrm>
              <a:off x="1747527" y="2527967"/>
              <a:ext cx="4404311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轻点</a:t>
              </a:r>
              <a:r>
                <a:rPr lang="zh-CN" altLang="en-US" sz="4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此处添加</a:t>
              </a:r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标题</a:t>
              </a:r>
            </a:p>
          </p:txBody>
        </p:sp>
        <p:sp>
          <p:nvSpPr>
            <p:cNvPr id="74" name="菱形 73"/>
            <p:cNvSpPr/>
            <p:nvPr/>
          </p:nvSpPr>
          <p:spPr>
            <a:xfrm flipV="1">
              <a:off x="1322888" y="2773735"/>
              <a:ext cx="216352" cy="216352"/>
            </a:xfrm>
            <a:prstGeom prst="diamond">
              <a:avLst/>
            </a:prstGeom>
            <a:solidFill>
              <a:srgbClr val="FF3F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0" name="淘宝网chenying0907出品 9"/>
          <p:cNvGrpSpPr/>
          <p:nvPr/>
        </p:nvGrpSpPr>
        <p:grpSpPr>
          <a:xfrm>
            <a:off x="1322888" y="3235020"/>
            <a:ext cx="4828950" cy="707886"/>
            <a:chOff x="1322888" y="3235020"/>
            <a:chExt cx="4828950" cy="707886"/>
          </a:xfrm>
        </p:grpSpPr>
        <p:sp>
          <p:nvSpPr>
            <p:cNvPr id="83" name="淘宝网chenying0907出品 82"/>
            <p:cNvSpPr txBox="1"/>
            <p:nvPr/>
          </p:nvSpPr>
          <p:spPr>
            <a:xfrm>
              <a:off x="1747527" y="3235020"/>
              <a:ext cx="4404311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轻点</a:t>
              </a:r>
              <a:r>
                <a:rPr lang="zh-CN" altLang="en-US" sz="4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此处添加</a:t>
              </a:r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标题</a:t>
              </a:r>
            </a:p>
          </p:txBody>
        </p:sp>
        <p:sp>
          <p:nvSpPr>
            <p:cNvPr id="84" name="菱形 83"/>
            <p:cNvSpPr/>
            <p:nvPr/>
          </p:nvSpPr>
          <p:spPr>
            <a:xfrm flipV="1">
              <a:off x="1322888" y="3480788"/>
              <a:ext cx="216352" cy="216352"/>
            </a:xfrm>
            <a:prstGeom prst="diamond">
              <a:avLst/>
            </a:prstGeom>
            <a:solidFill>
              <a:srgbClr val="FFBD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1" name="淘宝网chenying0907出品 10"/>
          <p:cNvGrpSpPr/>
          <p:nvPr/>
        </p:nvGrpSpPr>
        <p:grpSpPr>
          <a:xfrm>
            <a:off x="1322888" y="3942073"/>
            <a:ext cx="4828950" cy="707886"/>
            <a:chOff x="1322888" y="3942073"/>
            <a:chExt cx="4828950" cy="707886"/>
          </a:xfrm>
        </p:grpSpPr>
        <p:sp>
          <p:nvSpPr>
            <p:cNvPr id="85" name="淘宝网chenying0907出品 84"/>
            <p:cNvSpPr txBox="1"/>
            <p:nvPr/>
          </p:nvSpPr>
          <p:spPr>
            <a:xfrm>
              <a:off x="1747527" y="3942073"/>
              <a:ext cx="4404311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轻点</a:t>
              </a:r>
              <a:r>
                <a:rPr lang="zh-CN" altLang="en-US" sz="4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此处添加</a:t>
              </a:r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标题</a:t>
              </a:r>
            </a:p>
          </p:txBody>
        </p:sp>
        <p:sp>
          <p:nvSpPr>
            <p:cNvPr id="86" name="菱形 85"/>
            <p:cNvSpPr/>
            <p:nvPr/>
          </p:nvSpPr>
          <p:spPr>
            <a:xfrm flipV="1">
              <a:off x="1322888" y="4187841"/>
              <a:ext cx="216352" cy="216352"/>
            </a:xfrm>
            <a:prstGeom prst="diamond">
              <a:avLst/>
            </a:prstGeom>
            <a:solidFill>
              <a:srgbClr val="FFF8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4" name="淘宝网chenying0907出品 13"/>
          <p:cNvGrpSpPr/>
          <p:nvPr/>
        </p:nvGrpSpPr>
        <p:grpSpPr>
          <a:xfrm>
            <a:off x="1322888" y="4649126"/>
            <a:ext cx="4828950" cy="707886"/>
            <a:chOff x="1322888" y="4649126"/>
            <a:chExt cx="4828950" cy="707886"/>
          </a:xfrm>
        </p:grpSpPr>
        <p:sp>
          <p:nvSpPr>
            <p:cNvPr id="87" name="淘宝网chenying0907出品 86"/>
            <p:cNvSpPr txBox="1"/>
            <p:nvPr/>
          </p:nvSpPr>
          <p:spPr>
            <a:xfrm>
              <a:off x="1747527" y="4649126"/>
              <a:ext cx="4404311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轻点</a:t>
              </a:r>
              <a:r>
                <a:rPr lang="zh-CN" altLang="en-US" sz="4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此处添加</a:t>
              </a:r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标题</a:t>
              </a:r>
            </a:p>
          </p:txBody>
        </p:sp>
        <p:sp>
          <p:nvSpPr>
            <p:cNvPr id="88" name="菱形 87"/>
            <p:cNvSpPr/>
            <p:nvPr/>
          </p:nvSpPr>
          <p:spPr>
            <a:xfrm flipV="1">
              <a:off x="1322888" y="4894894"/>
              <a:ext cx="216352" cy="216352"/>
            </a:xfrm>
            <a:prstGeom prst="diamond">
              <a:avLst/>
            </a:prstGeom>
            <a:solidFill>
              <a:srgbClr val="60FF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6" name="淘宝网chenying0907出品 15"/>
          <p:cNvGrpSpPr/>
          <p:nvPr/>
        </p:nvGrpSpPr>
        <p:grpSpPr>
          <a:xfrm>
            <a:off x="1322888" y="5356179"/>
            <a:ext cx="4828950" cy="707886"/>
            <a:chOff x="1322888" y="5356179"/>
            <a:chExt cx="4828950" cy="707886"/>
          </a:xfrm>
        </p:grpSpPr>
        <p:sp>
          <p:nvSpPr>
            <p:cNvPr id="89" name="淘宝网chenying0907出品 88"/>
            <p:cNvSpPr txBox="1"/>
            <p:nvPr/>
          </p:nvSpPr>
          <p:spPr>
            <a:xfrm>
              <a:off x="1747527" y="5356179"/>
              <a:ext cx="4404311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轻点</a:t>
              </a:r>
              <a:r>
                <a:rPr lang="zh-CN" altLang="en-US" sz="4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此处添加</a:t>
              </a:r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标题</a:t>
              </a:r>
            </a:p>
          </p:txBody>
        </p:sp>
        <p:sp>
          <p:nvSpPr>
            <p:cNvPr id="90" name="菱形 89"/>
            <p:cNvSpPr/>
            <p:nvPr/>
          </p:nvSpPr>
          <p:spPr>
            <a:xfrm flipV="1">
              <a:off x="1322888" y="5601947"/>
              <a:ext cx="216352" cy="216352"/>
            </a:xfrm>
            <a:prstGeom prst="diamond">
              <a:avLst/>
            </a:prstGeom>
            <a:solidFill>
              <a:srgbClr val="3FA1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07" name="淘宝网chenying0907出品 106"/>
          <p:cNvGrpSpPr/>
          <p:nvPr/>
        </p:nvGrpSpPr>
        <p:grpSpPr>
          <a:xfrm flipH="1">
            <a:off x="5421276" y="1052979"/>
            <a:ext cx="1044660" cy="1289855"/>
            <a:chOff x="4905375" y="1462088"/>
            <a:chExt cx="804863" cy="993775"/>
          </a:xfrm>
        </p:grpSpPr>
        <p:sp>
          <p:nvSpPr>
            <p:cNvPr id="98" name="淘宝网chenying0907出品 17"/>
            <p:cNvSpPr>
              <a:spLocks/>
            </p:cNvSpPr>
            <p:nvPr/>
          </p:nvSpPr>
          <p:spPr bwMode="auto">
            <a:xfrm>
              <a:off x="5172075" y="1939925"/>
              <a:ext cx="119063" cy="152400"/>
            </a:xfrm>
            <a:custGeom>
              <a:avLst/>
              <a:gdLst>
                <a:gd name="T0" fmla="*/ 12 w 31"/>
                <a:gd name="T1" fmla="*/ 36 h 40"/>
                <a:gd name="T2" fmla="*/ 4 w 31"/>
                <a:gd name="T3" fmla="*/ 39 h 40"/>
                <a:gd name="T4" fmla="*/ 2 w 31"/>
                <a:gd name="T5" fmla="*/ 30 h 40"/>
                <a:gd name="T6" fmla="*/ 20 w 31"/>
                <a:gd name="T7" fmla="*/ 3 h 40"/>
                <a:gd name="T8" fmla="*/ 28 w 31"/>
                <a:gd name="T9" fmla="*/ 1 h 40"/>
                <a:gd name="T10" fmla="*/ 30 w 31"/>
                <a:gd name="T11" fmla="*/ 9 h 40"/>
                <a:gd name="T12" fmla="*/ 12 w 31"/>
                <a:gd name="T13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0">
                  <a:moveTo>
                    <a:pt x="12" y="36"/>
                  </a:moveTo>
                  <a:cubicBezTo>
                    <a:pt x="10" y="39"/>
                    <a:pt x="6" y="40"/>
                    <a:pt x="4" y="39"/>
                  </a:cubicBezTo>
                  <a:cubicBezTo>
                    <a:pt x="1" y="37"/>
                    <a:pt x="0" y="33"/>
                    <a:pt x="2" y="3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2" y="0"/>
                    <a:pt x="25" y="0"/>
                    <a:pt x="28" y="1"/>
                  </a:cubicBezTo>
                  <a:cubicBezTo>
                    <a:pt x="30" y="3"/>
                    <a:pt x="31" y="6"/>
                    <a:pt x="30" y="9"/>
                  </a:cubicBezTo>
                  <a:cubicBezTo>
                    <a:pt x="12" y="36"/>
                    <a:pt x="12" y="36"/>
                    <a:pt x="12" y="36"/>
                  </a:cubicBezTo>
                </a:path>
              </a:pathLst>
            </a:custGeom>
            <a:solidFill>
              <a:srgbClr val="579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淘宝网chenying0907出品 18"/>
            <p:cNvSpPr>
              <a:spLocks noEditPoints="1"/>
            </p:cNvSpPr>
            <p:nvPr/>
          </p:nvSpPr>
          <p:spPr bwMode="auto">
            <a:xfrm>
              <a:off x="5084763" y="1462088"/>
              <a:ext cx="625475" cy="600075"/>
            </a:xfrm>
            <a:custGeom>
              <a:avLst/>
              <a:gdLst>
                <a:gd name="T0" fmla="*/ 121 w 164"/>
                <a:gd name="T1" fmla="*/ 21 h 158"/>
                <a:gd name="T2" fmla="*/ 22 w 164"/>
                <a:gd name="T3" fmla="*/ 42 h 158"/>
                <a:gd name="T4" fmla="*/ 44 w 164"/>
                <a:gd name="T5" fmla="*/ 138 h 158"/>
                <a:gd name="T6" fmla="*/ 143 w 164"/>
                <a:gd name="T7" fmla="*/ 116 h 158"/>
                <a:gd name="T8" fmla="*/ 121 w 164"/>
                <a:gd name="T9" fmla="*/ 21 h 158"/>
                <a:gd name="T10" fmla="*/ 130 w 164"/>
                <a:gd name="T11" fmla="*/ 108 h 158"/>
                <a:gd name="T12" fmla="*/ 52 w 164"/>
                <a:gd name="T13" fmla="*/ 125 h 158"/>
                <a:gd name="T14" fmla="*/ 35 w 164"/>
                <a:gd name="T15" fmla="*/ 50 h 158"/>
                <a:gd name="T16" fmla="*/ 113 w 164"/>
                <a:gd name="T17" fmla="*/ 33 h 158"/>
                <a:gd name="T18" fmla="*/ 130 w 164"/>
                <a:gd name="T19" fmla="*/ 10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58">
                  <a:moveTo>
                    <a:pt x="121" y="21"/>
                  </a:moveTo>
                  <a:cubicBezTo>
                    <a:pt x="87" y="0"/>
                    <a:pt x="43" y="10"/>
                    <a:pt x="22" y="42"/>
                  </a:cubicBezTo>
                  <a:cubicBezTo>
                    <a:pt x="0" y="75"/>
                    <a:pt x="10" y="117"/>
                    <a:pt x="44" y="138"/>
                  </a:cubicBezTo>
                  <a:cubicBezTo>
                    <a:pt x="77" y="158"/>
                    <a:pt x="122" y="148"/>
                    <a:pt x="143" y="116"/>
                  </a:cubicBezTo>
                  <a:cubicBezTo>
                    <a:pt x="164" y="84"/>
                    <a:pt x="154" y="41"/>
                    <a:pt x="121" y="21"/>
                  </a:cubicBezTo>
                  <a:moveTo>
                    <a:pt x="130" y="108"/>
                  </a:moveTo>
                  <a:cubicBezTo>
                    <a:pt x="113" y="134"/>
                    <a:pt x="78" y="141"/>
                    <a:pt x="52" y="125"/>
                  </a:cubicBezTo>
                  <a:cubicBezTo>
                    <a:pt x="26" y="109"/>
                    <a:pt x="18" y="76"/>
                    <a:pt x="35" y="50"/>
                  </a:cubicBezTo>
                  <a:cubicBezTo>
                    <a:pt x="51" y="25"/>
                    <a:pt x="86" y="17"/>
                    <a:pt x="113" y="33"/>
                  </a:cubicBezTo>
                  <a:cubicBezTo>
                    <a:pt x="139" y="49"/>
                    <a:pt x="147" y="83"/>
                    <a:pt x="130" y="108"/>
                  </a:cubicBezTo>
                </a:path>
              </a:pathLst>
            </a:custGeom>
            <a:solidFill>
              <a:srgbClr val="3FA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淘宝网chenying0907出品 19"/>
            <p:cNvSpPr>
              <a:spLocks noEditPoints="1"/>
            </p:cNvSpPr>
            <p:nvPr/>
          </p:nvSpPr>
          <p:spPr bwMode="auto">
            <a:xfrm>
              <a:off x="5153025" y="1557338"/>
              <a:ext cx="461963" cy="412750"/>
            </a:xfrm>
            <a:custGeom>
              <a:avLst/>
              <a:gdLst>
                <a:gd name="T0" fmla="*/ 36 w 121"/>
                <a:gd name="T1" fmla="*/ 49 h 109"/>
                <a:gd name="T2" fmla="*/ 22 w 121"/>
                <a:gd name="T3" fmla="*/ 38 h 109"/>
                <a:gd name="T4" fmla="*/ 32 w 121"/>
                <a:gd name="T5" fmla="*/ 22 h 109"/>
                <a:gd name="T6" fmla="*/ 35 w 121"/>
                <a:gd name="T7" fmla="*/ 21 h 109"/>
                <a:gd name="T8" fmla="*/ 49 w 121"/>
                <a:gd name="T9" fmla="*/ 32 h 109"/>
                <a:gd name="T10" fmla="*/ 38 w 121"/>
                <a:gd name="T11" fmla="*/ 49 h 109"/>
                <a:gd name="T12" fmla="*/ 36 w 121"/>
                <a:gd name="T13" fmla="*/ 49 h 109"/>
                <a:gd name="T14" fmla="*/ 53 w 121"/>
                <a:gd name="T15" fmla="*/ 21 h 109"/>
                <a:gd name="T16" fmla="*/ 45 w 121"/>
                <a:gd name="T17" fmla="*/ 15 h 109"/>
                <a:gd name="T18" fmla="*/ 51 w 121"/>
                <a:gd name="T19" fmla="*/ 6 h 109"/>
                <a:gd name="T20" fmla="*/ 52 w 121"/>
                <a:gd name="T21" fmla="*/ 6 h 109"/>
                <a:gd name="T22" fmla="*/ 60 w 121"/>
                <a:gd name="T23" fmla="*/ 12 h 109"/>
                <a:gd name="T24" fmla="*/ 54 w 121"/>
                <a:gd name="T25" fmla="*/ 21 h 109"/>
                <a:gd name="T26" fmla="*/ 53 w 121"/>
                <a:gd name="T27" fmla="*/ 21 h 109"/>
                <a:gd name="T28" fmla="*/ 65 w 121"/>
                <a:gd name="T29" fmla="*/ 0 h 109"/>
                <a:gd name="T30" fmla="*/ 17 w 121"/>
                <a:gd name="T31" fmla="*/ 25 h 109"/>
                <a:gd name="T32" fmla="*/ 17 w 121"/>
                <a:gd name="T33" fmla="*/ 25 h 109"/>
                <a:gd name="T34" fmla="*/ 17 w 121"/>
                <a:gd name="T35" fmla="*/ 25 h 109"/>
                <a:gd name="T36" fmla="*/ 34 w 121"/>
                <a:gd name="T37" fmla="*/ 100 h 109"/>
                <a:gd name="T38" fmla="*/ 64 w 121"/>
                <a:gd name="T39" fmla="*/ 109 h 109"/>
                <a:gd name="T40" fmla="*/ 112 w 121"/>
                <a:gd name="T41" fmla="*/ 84 h 109"/>
                <a:gd name="T42" fmla="*/ 112 w 121"/>
                <a:gd name="T43" fmla="*/ 83 h 109"/>
                <a:gd name="T44" fmla="*/ 121 w 121"/>
                <a:gd name="T45" fmla="*/ 54 h 109"/>
                <a:gd name="T46" fmla="*/ 95 w 121"/>
                <a:gd name="T47" fmla="*/ 8 h 109"/>
                <a:gd name="T48" fmla="*/ 95 w 121"/>
                <a:gd name="T49" fmla="*/ 8 h 109"/>
                <a:gd name="T50" fmla="*/ 65 w 121"/>
                <a:gd name="T5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1" h="109">
                  <a:moveTo>
                    <a:pt x="36" y="49"/>
                  </a:moveTo>
                  <a:cubicBezTo>
                    <a:pt x="29" y="49"/>
                    <a:pt x="23" y="44"/>
                    <a:pt x="22" y="38"/>
                  </a:cubicBezTo>
                  <a:cubicBezTo>
                    <a:pt x="20" y="30"/>
                    <a:pt x="24" y="23"/>
                    <a:pt x="32" y="22"/>
                  </a:cubicBezTo>
                  <a:cubicBezTo>
                    <a:pt x="33" y="21"/>
                    <a:pt x="34" y="21"/>
                    <a:pt x="35" y="21"/>
                  </a:cubicBezTo>
                  <a:cubicBezTo>
                    <a:pt x="41" y="21"/>
                    <a:pt x="47" y="26"/>
                    <a:pt x="49" y="32"/>
                  </a:cubicBezTo>
                  <a:cubicBezTo>
                    <a:pt x="50" y="40"/>
                    <a:pt x="46" y="47"/>
                    <a:pt x="38" y="49"/>
                  </a:cubicBezTo>
                  <a:cubicBezTo>
                    <a:pt x="38" y="49"/>
                    <a:pt x="37" y="49"/>
                    <a:pt x="36" y="49"/>
                  </a:cubicBezTo>
                  <a:moveTo>
                    <a:pt x="53" y="21"/>
                  </a:moveTo>
                  <a:cubicBezTo>
                    <a:pt x="49" y="21"/>
                    <a:pt x="46" y="18"/>
                    <a:pt x="45" y="15"/>
                  </a:cubicBezTo>
                  <a:cubicBezTo>
                    <a:pt x="44" y="11"/>
                    <a:pt x="47" y="7"/>
                    <a:pt x="51" y="6"/>
                  </a:cubicBezTo>
                  <a:cubicBezTo>
                    <a:pt x="51" y="6"/>
                    <a:pt x="52" y="6"/>
                    <a:pt x="52" y="6"/>
                  </a:cubicBezTo>
                  <a:cubicBezTo>
                    <a:pt x="56" y="6"/>
                    <a:pt x="59" y="8"/>
                    <a:pt x="60" y="12"/>
                  </a:cubicBezTo>
                  <a:cubicBezTo>
                    <a:pt x="61" y="16"/>
                    <a:pt x="58" y="20"/>
                    <a:pt x="54" y="21"/>
                  </a:cubicBezTo>
                  <a:cubicBezTo>
                    <a:pt x="54" y="21"/>
                    <a:pt x="53" y="21"/>
                    <a:pt x="53" y="21"/>
                  </a:cubicBezTo>
                  <a:moveTo>
                    <a:pt x="65" y="0"/>
                  </a:moveTo>
                  <a:cubicBezTo>
                    <a:pt x="46" y="0"/>
                    <a:pt x="28" y="9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0" y="51"/>
                    <a:pt x="8" y="84"/>
                    <a:pt x="34" y="100"/>
                  </a:cubicBezTo>
                  <a:cubicBezTo>
                    <a:pt x="43" y="106"/>
                    <a:pt x="54" y="109"/>
                    <a:pt x="64" y="109"/>
                  </a:cubicBezTo>
                  <a:cubicBezTo>
                    <a:pt x="83" y="109"/>
                    <a:pt x="101" y="100"/>
                    <a:pt x="112" y="84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18" y="74"/>
                    <a:pt x="121" y="64"/>
                    <a:pt x="121" y="54"/>
                  </a:cubicBezTo>
                  <a:cubicBezTo>
                    <a:pt x="121" y="36"/>
                    <a:pt x="112" y="18"/>
                    <a:pt x="95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85" y="2"/>
                    <a:pt x="75" y="0"/>
                    <a:pt x="65" y="0"/>
                  </a:cubicBezTo>
                </a:path>
              </a:pathLst>
            </a:custGeom>
            <a:solidFill>
              <a:srgbClr val="F5FAFA">
                <a:alpha val="5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淘宝网chenying0907出品 20"/>
            <p:cNvSpPr>
              <a:spLocks noEditPoints="1"/>
            </p:cNvSpPr>
            <p:nvPr/>
          </p:nvSpPr>
          <p:spPr bwMode="auto">
            <a:xfrm>
              <a:off x="5153025" y="1557338"/>
              <a:ext cx="461963" cy="412750"/>
            </a:xfrm>
            <a:custGeom>
              <a:avLst/>
              <a:gdLst>
                <a:gd name="T0" fmla="*/ 17 w 121"/>
                <a:gd name="T1" fmla="*/ 25 h 109"/>
                <a:gd name="T2" fmla="*/ 17 w 121"/>
                <a:gd name="T3" fmla="*/ 25 h 109"/>
                <a:gd name="T4" fmla="*/ 34 w 121"/>
                <a:gd name="T5" fmla="*/ 100 h 109"/>
                <a:gd name="T6" fmla="*/ 64 w 121"/>
                <a:gd name="T7" fmla="*/ 109 h 109"/>
                <a:gd name="T8" fmla="*/ 112 w 121"/>
                <a:gd name="T9" fmla="*/ 84 h 109"/>
                <a:gd name="T10" fmla="*/ 64 w 121"/>
                <a:gd name="T11" fmla="*/ 109 h 109"/>
                <a:gd name="T12" fmla="*/ 34 w 121"/>
                <a:gd name="T13" fmla="*/ 100 h 109"/>
                <a:gd name="T14" fmla="*/ 17 w 121"/>
                <a:gd name="T15" fmla="*/ 25 h 109"/>
                <a:gd name="T16" fmla="*/ 17 w 121"/>
                <a:gd name="T17" fmla="*/ 25 h 109"/>
                <a:gd name="T18" fmla="*/ 95 w 121"/>
                <a:gd name="T19" fmla="*/ 8 h 109"/>
                <a:gd name="T20" fmla="*/ 95 w 121"/>
                <a:gd name="T21" fmla="*/ 8 h 109"/>
                <a:gd name="T22" fmla="*/ 121 w 121"/>
                <a:gd name="T23" fmla="*/ 54 h 109"/>
                <a:gd name="T24" fmla="*/ 95 w 121"/>
                <a:gd name="T25" fmla="*/ 8 h 109"/>
                <a:gd name="T26" fmla="*/ 95 w 121"/>
                <a:gd name="T27" fmla="*/ 8 h 109"/>
                <a:gd name="T28" fmla="*/ 65 w 121"/>
                <a:gd name="T29" fmla="*/ 0 h 109"/>
                <a:gd name="T30" fmla="*/ 17 w 121"/>
                <a:gd name="T31" fmla="*/ 25 h 109"/>
                <a:gd name="T32" fmla="*/ 65 w 121"/>
                <a:gd name="T33" fmla="*/ 0 h 109"/>
                <a:gd name="T34" fmla="*/ 65 w 121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109">
                  <a:moveTo>
                    <a:pt x="17" y="25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0" y="51"/>
                    <a:pt x="8" y="84"/>
                    <a:pt x="34" y="100"/>
                  </a:cubicBezTo>
                  <a:cubicBezTo>
                    <a:pt x="43" y="106"/>
                    <a:pt x="54" y="109"/>
                    <a:pt x="64" y="109"/>
                  </a:cubicBezTo>
                  <a:cubicBezTo>
                    <a:pt x="83" y="109"/>
                    <a:pt x="101" y="100"/>
                    <a:pt x="112" y="84"/>
                  </a:cubicBezTo>
                  <a:cubicBezTo>
                    <a:pt x="101" y="100"/>
                    <a:pt x="83" y="109"/>
                    <a:pt x="64" y="109"/>
                  </a:cubicBezTo>
                  <a:cubicBezTo>
                    <a:pt x="54" y="109"/>
                    <a:pt x="43" y="106"/>
                    <a:pt x="34" y="100"/>
                  </a:cubicBezTo>
                  <a:cubicBezTo>
                    <a:pt x="8" y="84"/>
                    <a:pt x="0" y="51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moveTo>
                    <a:pt x="95" y="8"/>
                  </a:moveTo>
                  <a:cubicBezTo>
                    <a:pt x="95" y="8"/>
                    <a:pt x="95" y="8"/>
                    <a:pt x="95" y="8"/>
                  </a:cubicBezTo>
                  <a:cubicBezTo>
                    <a:pt x="112" y="18"/>
                    <a:pt x="121" y="36"/>
                    <a:pt x="121" y="54"/>
                  </a:cubicBezTo>
                  <a:cubicBezTo>
                    <a:pt x="121" y="36"/>
                    <a:pt x="112" y="18"/>
                    <a:pt x="95" y="8"/>
                  </a:cubicBezTo>
                  <a:cubicBezTo>
                    <a:pt x="95" y="8"/>
                    <a:pt x="95" y="8"/>
                    <a:pt x="95" y="8"/>
                  </a:cubicBezTo>
                  <a:moveTo>
                    <a:pt x="65" y="0"/>
                  </a:moveTo>
                  <a:cubicBezTo>
                    <a:pt x="46" y="0"/>
                    <a:pt x="28" y="9"/>
                    <a:pt x="17" y="25"/>
                  </a:cubicBezTo>
                  <a:cubicBezTo>
                    <a:pt x="28" y="9"/>
                    <a:pt x="46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669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淘宝网chenying0907出品 21"/>
            <p:cNvSpPr>
              <a:spLocks/>
            </p:cNvSpPr>
            <p:nvPr/>
          </p:nvSpPr>
          <p:spPr bwMode="auto">
            <a:xfrm>
              <a:off x="5103813" y="1511300"/>
              <a:ext cx="430213" cy="458787"/>
            </a:xfrm>
            <a:custGeom>
              <a:avLst/>
              <a:gdLst>
                <a:gd name="T0" fmla="*/ 78 w 113"/>
                <a:gd name="T1" fmla="*/ 0 h 121"/>
                <a:gd name="T2" fmla="*/ 20 w 113"/>
                <a:gd name="T3" fmla="*/ 31 h 121"/>
                <a:gd name="T4" fmla="*/ 39 w 113"/>
                <a:gd name="T5" fmla="*/ 121 h 121"/>
                <a:gd name="T6" fmla="*/ 40 w 113"/>
                <a:gd name="T7" fmla="*/ 121 h 121"/>
                <a:gd name="T8" fmla="*/ 42 w 113"/>
                <a:gd name="T9" fmla="*/ 120 h 121"/>
                <a:gd name="T10" fmla="*/ 44 w 113"/>
                <a:gd name="T11" fmla="*/ 118 h 121"/>
                <a:gd name="T12" fmla="*/ 43 w 113"/>
                <a:gd name="T13" fmla="*/ 114 h 121"/>
                <a:gd name="T14" fmla="*/ 26 w 113"/>
                <a:gd name="T15" fmla="*/ 35 h 121"/>
                <a:gd name="T16" fmla="*/ 78 w 113"/>
                <a:gd name="T17" fmla="*/ 8 h 121"/>
                <a:gd name="T18" fmla="*/ 108 w 113"/>
                <a:gd name="T19" fmla="*/ 16 h 121"/>
                <a:gd name="T20" fmla="*/ 109 w 113"/>
                <a:gd name="T21" fmla="*/ 16 h 121"/>
                <a:gd name="T22" fmla="*/ 111 w 113"/>
                <a:gd name="T23" fmla="*/ 15 h 121"/>
                <a:gd name="T24" fmla="*/ 113 w 113"/>
                <a:gd name="T25" fmla="*/ 12 h 121"/>
                <a:gd name="T26" fmla="*/ 112 w 113"/>
                <a:gd name="T27" fmla="*/ 9 h 121"/>
                <a:gd name="T28" fmla="*/ 78 w 113"/>
                <a:gd name="T2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21">
                  <a:moveTo>
                    <a:pt x="78" y="0"/>
                  </a:moveTo>
                  <a:cubicBezTo>
                    <a:pt x="55" y="0"/>
                    <a:pt x="33" y="11"/>
                    <a:pt x="20" y="31"/>
                  </a:cubicBezTo>
                  <a:cubicBezTo>
                    <a:pt x="0" y="61"/>
                    <a:pt x="8" y="101"/>
                    <a:pt x="39" y="121"/>
                  </a:cubicBezTo>
                  <a:cubicBezTo>
                    <a:pt x="39" y="121"/>
                    <a:pt x="39" y="121"/>
                    <a:pt x="40" y="121"/>
                  </a:cubicBezTo>
                  <a:cubicBezTo>
                    <a:pt x="41" y="121"/>
                    <a:pt x="41" y="121"/>
                    <a:pt x="42" y="120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6"/>
                    <a:pt x="44" y="115"/>
                    <a:pt x="43" y="114"/>
                  </a:cubicBezTo>
                  <a:cubicBezTo>
                    <a:pt x="16" y="97"/>
                    <a:pt x="9" y="62"/>
                    <a:pt x="26" y="35"/>
                  </a:cubicBezTo>
                  <a:cubicBezTo>
                    <a:pt x="38" y="18"/>
                    <a:pt x="57" y="8"/>
                    <a:pt x="78" y="8"/>
                  </a:cubicBezTo>
                  <a:cubicBezTo>
                    <a:pt x="88" y="8"/>
                    <a:pt x="98" y="10"/>
                    <a:pt x="108" y="16"/>
                  </a:cubicBezTo>
                  <a:cubicBezTo>
                    <a:pt x="108" y="16"/>
                    <a:pt x="108" y="16"/>
                    <a:pt x="109" y="16"/>
                  </a:cubicBezTo>
                  <a:cubicBezTo>
                    <a:pt x="110" y="16"/>
                    <a:pt x="111" y="16"/>
                    <a:pt x="111" y="15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3" y="11"/>
                    <a:pt x="113" y="10"/>
                    <a:pt x="112" y="9"/>
                  </a:cubicBezTo>
                  <a:cubicBezTo>
                    <a:pt x="101" y="3"/>
                    <a:pt x="89" y="0"/>
                    <a:pt x="78" y="0"/>
                  </a:cubicBezTo>
                </a:path>
              </a:pathLst>
            </a:custGeom>
            <a:solidFill>
              <a:srgbClr val="9FC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淘宝网chenying0907出品 22"/>
            <p:cNvSpPr>
              <a:spLocks/>
            </p:cNvSpPr>
            <p:nvPr/>
          </p:nvSpPr>
          <p:spPr bwMode="auto">
            <a:xfrm>
              <a:off x="4905375" y="2043113"/>
              <a:ext cx="342900" cy="412750"/>
            </a:xfrm>
            <a:custGeom>
              <a:avLst/>
              <a:gdLst>
                <a:gd name="T0" fmla="*/ 35 w 90"/>
                <a:gd name="T1" fmla="*/ 103 h 109"/>
                <a:gd name="T2" fmla="*/ 12 w 90"/>
                <a:gd name="T3" fmla="*/ 104 h 109"/>
                <a:gd name="T4" fmla="*/ 4 w 90"/>
                <a:gd name="T5" fmla="*/ 83 h 109"/>
                <a:gd name="T6" fmla="*/ 54 w 90"/>
                <a:gd name="T7" fmla="*/ 7 h 109"/>
                <a:gd name="T8" fmla="*/ 77 w 90"/>
                <a:gd name="T9" fmla="*/ 6 h 109"/>
                <a:gd name="T10" fmla="*/ 86 w 90"/>
                <a:gd name="T11" fmla="*/ 26 h 109"/>
                <a:gd name="T12" fmla="*/ 35 w 90"/>
                <a:gd name="T13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09">
                  <a:moveTo>
                    <a:pt x="35" y="103"/>
                  </a:moveTo>
                  <a:cubicBezTo>
                    <a:pt x="31" y="109"/>
                    <a:pt x="19" y="108"/>
                    <a:pt x="12" y="104"/>
                  </a:cubicBezTo>
                  <a:cubicBezTo>
                    <a:pt x="6" y="100"/>
                    <a:pt x="0" y="90"/>
                    <a:pt x="4" y="83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9" y="0"/>
                    <a:pt x="70" y="2"/>
                    <a:pt x="77" y="6"/>
                  </a:cubicBezTo>
                  <a:cubicBezTo>
                    <a:pt x="83" y="10"/>
                    <a:pt x="90" y="20"/>
                    <a:pt x="86" y="26"/>
                  </a:cubicBezTo>
                  <a:cubicBezTo>
                    <a:pt x="35" y="103"/>
                    <a:pt x="35" y="103"/>
                    <a:pt x="35" y="103"/>
                  </a:cubicBezTo>
                </a:path>
              </a:pathLst>
            </a:custGeom>
            <a:solidFill>
              <a:srgbClr val="F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淘宝网chenying0907出品 23"/>
            <p:cNvSpPr>
              <a:spLocks/>
            </p:cNvSpPr>
            <p:nvPr/>
          </p:nvSpPr>
          <p:spPr bwMode="auto">
            <a:xfrm>
              <a:off x="4943475" y="2087563"/>
              <a:ext cx="209550" cy="285750"/>
            </a:xfrm>
            <a:custGeom>
              <a:avLst/>
              <a:gdLst>
                <a:gd name="T0" fmla="*/ 48 w 55"/>
                <a:gd name="T1" fmla="*/ 0 h 75"/>
                <a:gd name="T2" fmla="*/ 43 w 55"/>
                <a:gd name="T3" fmla="*/ 3 h 75"/>
                <a:gd name="T4" fmla="*/ 1 w 55"/>
                <a:gd name="T5" fmla="*/ 67 h 75"/>
                <a:gd name="T6" fmla="*/ 3 w 55"/>
                <a:gd name="T7" fmla="*/ 75 h 75"/>
                <a:gd name="T8" fmla="*/ 6 w 55"/>
                <a:gd name="T9" fmla="*/ 75 h 75"/>
                <a:gd name="T10" fmla="*/ 11 w 55"/>
                <a:gd name="T11" fmla="*/ 73 h 75"/>
                <a:gd name="T12" fmla="*/ 53 w 55"/>
                <a:gd name="T13" fmla="*/ 9 h 75"/>
                <a:gd name="T14" fmla="*/ 51 w 55"/>
                <a:gd name="T15" fmla="*/ 1 h 75"/>
                <a:gd name="T16" fmla="*/ 48 w 55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75">
                  <a:moveTo>
                    <a:pt x="48" y="0"/>
                  </a:moveTo>
                  <a:cubicBezTo>
                    <a:pt x="46" y="0"/>
                    <a:pt x="45" y="1"/>
                    <a:pt x="43" y="3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0" y="70"/>
                    <a:pt x="0" y="73"/>
                    <a:pt x="3" y="75"/>
                  </a:cubicBezTo>
                  <a:cubicBezTo>
                    <a:pt x="4" y="75"/>
                    <a:pt x="5" y="75"/>
                    <a:pt x="6" y="75"/>
                  </a:cubicBezTo>
                  <a:cubicBezTo>
                    <a:pt x="8" y="75"/>
                    <a:pt x="10" y="75"/>
                    <a:pt x="11" y="73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5" y="6"/>
                    <a:pt x="54" y="3"/>
                    <a:pt x="51" y="1"/>
                  </a:cubicBezTo>
                  <a:cubicBezTo>
                    <a:pt x="50" y="1"/>
                    <a:pt x="49" y="0"/>
                    <a:pt x="48" y="0"/>
                  </a:cubicBezTo>
                </a:path>
              </a:pathLst>
            </a:custGeom>
            <a:solidFill>
              <a:srgbClr val="ECA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淘宝网chenying0907出品 24"/>
            <p:cNvSpPr>
              <a:spLocks/>
            </p:cNvSpPr>
            <p:nvPr/>
          </p:nvSpPr>
          <p:spPr bwMode="auto">
            <a:xfrm>
              <a:off x="5229225" y="1636713"/>
              <a:ext cx="114300" cy="106362"/>
            </a:xfrm>
            <a:custGeom>
              <a:avLst/>
              <a:gdLst>
                <a:gd name="T0" fmla="*/ 15 w 30"/>
                <a:gd name="T1" fmla="*/ 0 h 28"/>
                <a:gd name="T2" fmla="*/ 12 w 30"/>
                <a:gd name="T3" fmla="*/ 1 h 28"/>
                <a:gd name="T4" fmla="*/ 2 w 30"/>
                <a:gd name="T5" fmla="*/ 17 h 28"/>
                <a:gd name="T6" fmla="*/ 16 w 30"/>
                <a:gd name="T7" fmla="*/ 28 h 28"/>
                <a:gd name="T8" fmla="*/ 18 w 30"/>
                <a:gd name="T9" fmla="*/ 28 h 28"/>
                <a:gd name="T10" fmla="*/ 29 w 30"/>
                <a:gd name="T11" fmla="*/ 11 h 28"/>
                <a:gd name="T12" fmla="*/ 15 w 3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4" y="2"/>
                    <a:pt x="0" y="9"/>
                    <a:pt x="2" y="17"/>
                  </a:cubicBezTo>
                  <a:cubicBezTo>
                    <a:pt x="3" y="23"/>
                    <a:pt x="9" y="28"/>
                    <a:pt x="16" y="28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26" y="26"/>
                    <a:pt x="30" y="19"/>
                    <a:pt x="29" y="11"/>
                  </a:cubicBezTo>
                  <a:cubicBezTo>
                    <a:pt x="27" y="5"/>
                    <a:pt x="21" y="0"/>
                    <a:pt x="15" y="0"/>
                  </a:cubicBezTo>
                </a:path>
              </a:pathLst>
            </a:custGeom>
            <a:solidFill>
              <a:srgbClr val="F1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淘宝网chenying0907出品 25"/>
            <p:cNvSpPr>
              <a:spLocks/>
            </p:cNvSpPr>
            <p:nvPr/>
          </p:nvSpPr>
          <p:spPr bwMode="auto">
            <a:xfrm>
              <a:off x="5321300" y="1579563"/>
              <a:ext cx="65088" cy="57150"/>
            </a:xfrm>
            <a:custGeom>
              <a:avLst/>
              <a:gdLst>
                <a:gd name="T0" fmla="*/ 8 w 17"/>
                <a:gd name="T1" fmla="*/ 0 h 15"/>
                <a:gd name="T2" fmla="*/ 7 w 17"/>
                <a:gd name="T3" fmla="*/ 0 h 15"/>
                <a:gd name="T4" fmla="*/ 1 w 17"/>
                <a:gd name="T5" fmla="*/ 9 h 15"/>
                <a:gd name="T6" fmla="*/ 9 w 17"/>
                <a:gd name="T7" fmla="*/ 15 h 15"/>
                <a:gd name="T8" fmla="*/ 10 w 17"/>
                <a:gd name="T9" fmla="*/ 15 h 15"/>
                <a:gd name="T10" fmla="*/ 16 w 17"/>
                <a:gd name="T11" fmla="*/ 6 h 15"/>
                <a:gd name="T12" fmla="*/ 8 w 1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5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3" y="1"/>
                    <a:pt x="0" y="5"/>
                    <a:pt x="1" y="9"/>
                  </a:cubicBezTo>
                  <a:cubicBezTo>
                    <a:pt x="2" y="12"/>
                    <a:pt x="5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4" y="14"/>
                    <a:pt x="17" y="10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</a:path>
              </a:pathLst>
            </a:custGeom>
            <a:solidFill>
              <a:srgbClr val="F1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61336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" grpId="0" animBg="1"/>
          <p:bldP spid="3" grpId="0" animBg="1"/>
          <p:bldP spid="5" grpId="0" animBg="1"/>
          <p:bldP spid="6" grpId="0" animBg="1"/>
          <p:bldP spid="7" grpId="0" animBg="1"/>
          <p:bldP spid="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" grpId="0" animBg="1"/>
          <p:bldP spid="3" grpId="0" animBg="1"/>
          <p:bldP spid="5" grpId="0" animBg="1"/>
          <p:bldP spid="6" grpId="0" animBg="1"/>
          <p:bldP spid="7" grpId="0" animBg="1"/>
          <p:bldP spid="8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2700000" flipH="1" flipV="1">
            <a:off x="-13117" y="2708552"/>
            <a:ext cx="1727978" cy="1727978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8100000">
            <a:off x="1208747" y="3930417"/>
            <a:ext cx="1727978" cy="1727978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6200000" flipH="1">
            <a:off x="850872" y="2345369"/>
            <a:ext cx="1221864" cy="1221864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6200000" flipV="1">
            <a:off x="3294601" y="3930414"/>
            <a:ext cx="863990" cy="863990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13500000" flipH="1" flipV="1">
            <a:off x="2862607" y="2529613"/>
            <a:ext cx="863990" cy="863990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 flipV="1">
            <a:off x="2430611" y="4799708"/>
            <a:ext cx="863990" cy="863990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 rot="18900000" flipV="1">
            <a:off x="2557140" y="3014015"/>
            <a:ext cx="863990" cy="1727979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 txBox="1"/>
          <p:nvPr/>
        </p:nvSpPr>
        <p:spPr>
          <a:xfrm>
            <a:off x="4642704" y="3607474"/>
            <a:ext cx="6003402" cy="1225868"/>
          </a:xfrm>
          <a:prstGeom prst="roundRect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1247452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5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14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sp>
        <p:nvSpPr>
          <p:cNvPr id="7" name="直角三角形 6"/>
          <p:cNvSpPr/>
          <p:nvPr/>
        </p:nvSpPr>
        <p:spPr>
          <a:xfrm rot="8100000" flipV="1">
            <a:off x="5209380" y="3767711"/>
            <a:ext cx="727155" cy="727155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8900000" flipV="1">
            <a:off x="5061158" y="3617112"/>
            <a:ext cx="1028353" cy="1028354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rot="18900000" flipH="1">
            <a:off x="6102489" y="3615510"/>
            <a:ext cx="1028354" cy="1028354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flipH="1">
            <a:off x="6102849" y="4131173"/>
            <a:ext cx="514178" cy="514177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rot="16200000" flipH="1">
            <a:off x="5588671" y="3615509"/>
            <a:ext cx="514177" cy="514178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 flipH="1" flipV="1">
            <a:off x="6107056" y="3617112"/>
            <a:ext cx="514178" cy="514177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 rot="5400000" flipH="1" flipV="1">
            <a:off x="5841923" y="3879165"/>
            <a:ext cx="514177" cy="1028354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 txBox="1"/>
          <p:nvPr/>
        </p:nvSpPr>
        <p:spPr>
          <a:xfrm>
            <a:off x="1476102" y="1724334"/>
            <a:ext cx="3119056" cy="3613309"/>
          </a:xfrm>
          <a:prstGeom prst="roundRect">
            <a:avLst/>
          </a:prstGeom>
          <a:noFill/>
          <a:ln w="254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 algn="just"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/>
              <a:t>基于演示设计的一站式在线演示、素材销售、服务交易系统。诞生于</a:t>
            </a:r>
            <a:r>
              <a:rPr lang="en-US" altLang="zh-CN" sz="1800" dirty="0"/>
              <a:t>2013</a:t>
            </a:r>
            <a:r>
              <a:rPr lang="zh-CN" altLang="en-US" sz="1800" dirty="0"/>
              <a:t>年，由中国专业</a:t>
            </a:r>
            <a:r>
              <a:rPr lang="en-US" altLang="zh-CN" sz="1800" dirty="0"/>
              <a:t>PPT</a:t>
            </a:r>
            <a:r>
              <a:rPr lang="zh-CN" altLang="en-US" sz="1800" dirty="0"/>
              <a:t>设计领跑</a:t>
            </a:r>
            <a:r>
              <a:rPr lang="zh-CN" altLang="en-US" sz="1800" dirty="0" smtClean="0"/>
              <a:t>者</a:t>
            </a:r>
            <a:r>
              <a:rPr lang="en-US" altLang="zh-CN" sz="1800" dirty="0" err="1" smtClean="0"/>
              <a:t>xxxx</a:t>
            </a:r>
            <a:r>
              <a:rPr lang="zh-CN" altLang="en-US" sz="1800" dirty="0" smtClean="0"/>
              <a:t>有限公司</a:t>
            </a:r>
            <a:r>
              <a:rPr lang="zh-CN" altLang="en-US" sz="1800" dirty="0"/>
              <a:t>整合锐普</a:t>
            </a:r>
            <a:r>
              <a:rPr lang="en-US" altLang="zh-CN" sz="1800" dirty="0"/>
              <a:t>PPT</a:t>
            </a:r>
            <a:r>
              <a:rPr lang="zh-CN" altLang="en-US" sz="1800" dirty="0"/>
              <a:t>设计、锐普</a:t>
            </a:r>
            <a:r>
              <a:rPr lang="en-US" altLang="zh-CN" sz="1800" dirty="0"/>
              <a:t>PPT</a:t>
            </a:r>
            <a:r>
              <a:rPr lang="zh-CN" altLang="en-US" sz="1800" dirty="0"/>
              <a:t>论坛、锐普</a:t>
            </a:r>
            <a:r>
              <a:rPr lang="en-US" altLang="zh-CN" sz="1800" dirty="0"/>
              <a:t>PPT</a:t>
            </a:r>
            <a:r>
              <a:rPr lang="zh-CN" altLang="en-US" sz="1800" dirty="0"/>
              <a:t>商城、锐普</a:t>
            </a:r>
            <a:r>
              <a:rPr lang="en-US" altLang="zh-CN" sz="1800" dirty="0"/>
              <a:t>PPT</a:t>
            </a:r>
            <a:r>
              <a:rPr lang="zh-CN" altLang="en-US" sz="1800" dirty="0"/>
              <a:t>市场等资源组建成立。</a:t>
            </a:r>
          </a:p>
        </p:txBody>
      </p:sp>
      <p:sp>
        <p:nvSpPr>
          <p:cNvPr id="15" name="淘宝网chenying0907出品 14"/>
          <p:cNvSpPr txBox="1"/>
          <p:nvPr/>
        </p:nvSpPr>
        <p:spPr>
          <a:xfrm>
            <a:off x="7627323" y="1724334"/>
            <a:ext cx="3119056" cy="3613309"/>
          </a:xfrm>
          <a:prstGeom prst="roundRect">
            <a:avLst/>
          </a:prstGeom>
          <a:noFill/>
          <a:ln w="254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 algn="just"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/>
              <a:t>基于演示设计的一站式在线演示、素材销售、服务交易系统。诞生于</a:t>
            </a:r>
            <a:r>
              <a:rPr lang="en-US" altLang="zh-CN" sz="1800" dirty="0"/>
              <a:t>2013</a:t>
            </a:r>
            <a:r>
              <a:rPr lang="zh-CN" altLang="en-US" sz="1800" dirty="0"/>
              <a:t>年，由中国专业</a:t>
            </a:r>
            <a:r>
              <a:rPr lang="en-US" altLang="zh-CN" sz="1800" dirty="0"/>
              <a:t>PPT</a:t>
            </a:r>
            <a:r>
              <a:rPr lang="zh-CN" altLang="en-US" sz="1800" dirty="0"/>
              <a:t>设计领跑</a:t>
            </a:r>
            <a:r>
              <a:rPr lang="zh-CN" altLang="en-US" sz="1800" dirty="0" smtClean="0"/>
              <a:t>者</a:t>
            </a:r>
            <a:r>
              <a:rPr lang="en-US" altLang="zh-CN" sz="1800" dirty="0" err="1" smtClean="0"/>
              <a:t>xxxx</a:t>
            </a:r>
            <a:r>
              <a:rPr lang="zh-CN" altLang="en-US" sz="1800" dirty="0" smtClean="0"/>
              <a:t>有限公司</a:t>
            </a:r>
            <a:r>
              <a:rPr lang="zh-CN" altLang="en-US" sz="1800" dirty="0"/>
              <a:t>整合锐普</a:t>
            </a:r>
            <a:r>
              <a:rPr lang="en-US" altLang="zh-CN" sz="1800" dirty="0"/>
              <a:t>PPT</a:t>
            </a:r>
            <a:r>
              <a:rPr lang="zh-CN" altLang="en-US" sz="1800" dirty="0"/>
              <a:t>设计、锐普</a:t>
            </a:r>
            <a:r>
              <a:rPr lang="en-US" altLang="zh-CN" sz="1800" dirty="0"/>
              <a:t>PPT</a:t>
            </a:r>
            <a:r>
              <a:rPr lang="zh-CN" altLang="en-US" sz="1800" dirty="0"/>
              <a:t>论坛、锐普</a:t>
            </a:r>
            <a:r>
              <a:rPr lang="en-US" altLang="zh-CN" sz="1800" dirty="0"/>
              <a:t>PPT</a:t>
            </a:r>
            <a:r>
              <a:rPr lang="zh-CN" altLang="en-US" sz="1800" dirty="0"/>
              <a:t>商城、锐普</a:t>
            </a:r>
            <a:r>
              <a:rPr lang="en-US" altLang="zh-CN" sz="1800" dirty="0"/>
              <a:t>PPT</a:t>
            </a:r>
            <a:r>
              <a:rPr lang="zh-CN" altLang="en-US" sz="1800" dirty="0"/>
              <a:t>市场等资源组建成立。</a:t>
            </a:r>
          </a:p>
        </p:txBody>
      </p:sp>
      <p:sp>
        <p:nvSpPr>
          <p:cNvPr id="16" name="淘宝网chenying0907出品 15"/>
          <p:cNvSpPr/>
          <p:nvPr/>
        </p:nvSpPr>
        <p:spPr>
          <a:xfrm>
            <a:off x="4706086" y="2432495"/>
            <a:ext cx="2779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62410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15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grpSp>
        <p:nvGrpSpPr>
          <p:cNvPr id="25" name="淘宝网chenying0907出品 24"/>
          <p:cNvGrpSpPr/>
          <p:nvPr/>
        </p:nvGrpSpPr>
        <p:grpSpPr>
          <a:xfrm flipH="1">
            <a:off x="2343077" y="4698960"/>
            <a:ext cx="1361814" cy="1685953"/>
            <a:chOff x="3979386" y="2414555"/>
            <a:chExt cx="1558751" cy="1929764"/>
          </a:xfrm>
        </p:grpSpPr>
        <p:sp>
          <p:nvSpPr>
            <p:cNvPr id="18" name="直角三角形 17"/>
            <p:cNvSpPr/>
            <p:nvPr/>
          </p:nvSpPr>
          <p:spPr>
            <a:xfrm rot="2700000" flipV="1">
              <a:off x="4400995" y="2414556"/>
              <a:ext cx="727155" cy="727154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/>
            <p:cNvSpPr/>
            <p:nvPr/>
          </p:nvSpPr>
          <p:spPr>
            <a:xfrm flipV="1">
              <a:off x="3979387" y="3315965"/>
              <a:ext cx="1028353" cy="1028354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/>
            <p:nvPr/>
          </p:nvSpPr>
          <p:spPr>
            <a:xfrm flipH="1">
              <a:off x="3979386" y="3315965"/>
              <a:ext cx="1028354" cy="1028354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5023959" y="3830142"/>
              <a:ext cx="514178" cy="514177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5021662" y="3315965"/>
              <a:ext cx="514177" cy="514178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淘宝网chenying0907出品 22"/>
            <p:cNvSpPr/>
            <p:nvPr/>
          </p:nvSpPr>
          <p:spPr>
            <a:xfrm flipH="1" flipV="1">
              <a:off x="4507483" y="2775283"/>
              <a:ext cx="514178" cy="514177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淘宝网chenying0907出品 23"/>
            <p:cNvSpPr/>
            <p:nvPr/>
          </p:nvSpPr>
          <p:spPr>
            <a:xfrm rot="10800000" flipV="1">
              <a:off x="5023483" y="3303765"/>
              <a:ext cx="514177" cy="1028355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淘宝网chenying0907出品 29"/>
          <p:cNvSpPr/>
          <p:nvPr/>
        </p:nvSpPr>
        <p:spPr>
          <a:xfrm>
            <a:off x="4987432" y="1737249"/>
            <a:ext cx="6004418" cy="3276711"/>
          </a:xfrm>
          <a:custGeom>
            <a:avLst/>
            <a:gdLst>
              <a:gd name="connsiteX0" fmla="*/ 2176800 w 6633210"/>
              <a:gd name="connsiteY0" fmla="*/ 0 h 3276711"/>
              <a:gd name="connsiteX1" fmla="*/ 6193770 w 6633210"/>
              <a:gd name="connsiteY1" fmla="*/ 0 h 3276711"/>
              <a:gd name="connsiteX2" fmla="*/ 6633210 w 6633210"/>
              <a:gd name="connsiteY2" fmla="*/ 439440 h 3276711"/>
              <a:gd name="connsiteX3" fmla="*/ 6633210 w 6633210"/>
              <a:gd name="connsiteY3" fmla="*/ 2837271 h 3276711"/>
              <a:gd name="connsiteX4" fmla="*/ 6193770 w 6633210"/>
              <a:gd name="connsiteY4" fmla="*/ 3276711 h 3276711"/>
              <a:gd name="connsiteX5" fmla="*/ 2176800 w 6633210"/>
              <a:gd name="connsiteY5" fmla="*/ 3276711 h 3276711"/>
              <a:gd name="connsiteX6" fmla="*/ 1737360 w 6633210"/>
              <a:gd name="connsiteY6" fmla="*/ 2837271 h 3276711"/>
              <a:gd name="connsiteX7" fmla="*/ 1737360 w 6633210"/>
              <a:gd name="connsiteY7" fmla="*/ 2036828 h 3276711"/>
              <a:gd name="connsiteX8" fmla="*/ 796946 w 6633210"/>
              <a:gd name="connsiteY8" fmla="*/ 2036828 h 3276711"/>
              <a:gd name="connsiteX9" fmla="*/ 796946 w 6633210"/>
              <a:gd name="connsiteY9" fmla="*/ 2435301 h 3276711"/>
              <a:gd name="connsiteX10" fmla="*/ 0 w 6633210"/>
              <a:gd name="connsiteY10" fmla="*/ 1638355 h 3276711"/>
              <a:gd name="connsiteX11" fmla="*/ 796946 w 6633210"/>
              <a:gd name="connsiteY11" fmla="*/ 841409 h 3276711"/>
              <a:gd name="connsiteX12" fmla="*/ 796946 w 6633210"/>
              <a:gd name="connsiteY12" fmla="*/ 1239882 h 3276711"/>
              <a:gd name="connsiteX13" fmla="*/ 1737360 w 6633210"/>
              <a:gd name="connsiteY13" fmla="*/ 1239882 h 3276711"/>
              <a:gd name="connsiteX14" fmla="*/ 1737360 w 6633210"/>
              <a:gd name="connsiteY14" fmla="*/ 439440 h 3276711"/>
              <a:gd name="connsiteX15" fmla="*/ 2176800 w 6633210"/>
              <a:gd name="connsiteY15" fmla="*/ 0 h 3276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633210" h="3276711">
                <a:moveTo>
                  <a:pt x="2176800" y="0"/>
                </a:moveTo>
                <a:lnTo>
                  <a:pt x="6193770" y="0"/>
                </a:lnTo>
                <a:cubicBezTo>
                  <a:pt x="6436466" y="0"/>
                  <a:pt x="6633210" y="196744"/>
                  <a:pt x="6633210" y="439440"/>
                </a:cubicBezTo>
                <a:lnTo>
                  <a:pt x="6633210" y="2837271"/>
                </a:lnTo>
                <a:cubicBezTo>
                  <a:pt x="6633210" y="3079967"/>
                  <a:pt x="6436466" y="3276711"/>
                  <a:pt x="6193770" y="3276711"/>
                </a:cubicBezTo>
                <a:lnTo>
                  <a:pt x="2176800" y="3276711"/>
                </a:lnTo>
                <a:cubicBezTo>
                  <a:pt x="1934104" y="3276711"/>
                  <a:pt x="1737360" y="3079967"/>
                  <a:pt x="1737360" y="2837271"/>
                </a:cubicBezTo>
                <a:lnTo>
                  <a:pt x="1737360" y="2036828"/>
                </a:lnTo>
                <a:lnTo>
                  <a:pt x="796946" y="2036828"/>
                </a:lnTo>
                <a:lnTo>
                  <a:pt x="796946" y="2435301"/>
                </a:lnTo>
                <a:lnTo>
                  <a:pt x="0" y="1638355"/>
                </a:lnTo>
                <a:lnTo>
                  <a:pt x="796946" y="841409"/>
                </a:lnTo>
                <a:lnTo>
                  <a:pt x="796946" y="1239882"/>
                </a:lnTo>
                <a:lnTo>
                  <a:pt x="1737360" y="1239882"/>
                </a:lnTo>
                <a:lnTo>
                  <a:pt x="1737360" y="439440"/>
                </a:lnTo>
                <a:cubicBezTo>
                  <a:pt x="1737360" y="196744"/>
                  <a:pt x="1934104" y="0"/>
                  <a:pt x="2176800" y="0"/>
                </a:cubicBezTo>
                <a:close/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淘宝网chenying0907出品 30"/>
          <p:cNvSpPr/>
          <p:nvPr/>
        </p:nvSpPr>
        <p:spPr>
          <a:xfrm>
            <a:off x="6766560" y="2244551"/>
            <a:ext cx="41186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设计团队，坚持精益求精，拒接平庸的设计理念。帮您实现精致、美观、动感的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</a:t>
            </a:r>
          </a:p>
        </p:txBody>
      </p:sp>
      <p:sp>
        <p:nvSpPr>
          <p:cNvPr id="34" name="淘宝网chenying0907出品 33"/>
          <p:cNvSpPr/>
          <p:nvPr/>
        </p:nvSpPr>
        <p:spPr>
          <a:xfrm>
            <a:off x="1042600" y="1667615"/>
            <a:ext cx="3952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4"/>
          <a:stretch/>
        </p:blipFill>
        <p:spPr>
          <a:xfrm>
            <a:off x="1271588" y="2428256"/>
            <a:ext cx="3313391" cy="2019986"/>
          </a:xfrm>
          <a:prstGeom prst="roundRect">
            <a:avLst/>
          </a:prstGeom>
          <a:blipFill dpi="0" rotWithShape="1">
            <a:blip r:embed="rId3"/>
            <a:srcRect/>
            <a:tile tx="0" ty="0" sx="28000" sy="28000" flip="none" algn="ctr"/>
          </a:blipFill>
          <a:ln w="381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</p:pic>
    </p:spTree>
    <p:extLst>
      <p:ext uri="{BB962C8B-B14F-4D97-AF65-F5344CB8AC3E}">
        <p14:creationId xmlns:p14="http://schemas.microsoft.com/office/powerpoint/2010/main" val="37251787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1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30" grpId="0" animBg="1"/>
          <p:bldP spid="31" grpId="0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1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30" grpId="0" animBg="1"/>
          <p:bldP spid="31" grpId="0"/>
          <p:bldP spid="34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16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grpSp>
        <p:nvGrpSpPr>
          <p:cNvPr id="24" name="淘宝网chenying0907出品 23"/>
          <p:cNvGrpSpPr/>
          <p:nvPr/>
        </p:nvGrpSpPr>
        <p:grpSpPr>
          <a:xfrm>
            <a:off x="5818547" y="1383789"/>
            <a:ext cx="4747852" cy="4594214"/>
            <a:chOff x="5470204" y="1514415"/>
            <a:chExt cx="4747852" cy="4594214"/>
          </a:xfrm>
        </p:grpSpPr>
        <p:grpSp>
          <p:nvGrpSpPr>
            <p:cNvPr id="12" name="淘宝网chenying0907出品 11"/>
            <p:cNvGrpSpPr/>
            <p:nvPr/>
          </p:nvGrpSpPr>
          <p:grpSpPr>
            <a:xfrm flipV="1">
              <a:off x="5470204" y="1514415"/>
              <a:ext cx="4747852" cy="4594214"/>
              <a:chOff x="4273405" y="2030470"/>
              <a:chExt cx="3654682" cy="3536418"/>
            </a:xfrm>
          </p:grpSpPr>
          <p:sp>
            <p:nvSpPr>
              <p:cNvPr id="2" name="正五边形 1"/>
              <p:cNvSpPr/>
              <p:nvPr/>
            </p:nvSpPr>
            <p:spPr>
              <a:xfrm>
                <a:off x="5160088" y="2659574"/>
                <a:ext cx="1871825" cy="1782692"/>
              </a:xfrm>
              <a:prstGeom prst="pentagon">
                <a:avLst/>
              </a:prstGeom>
              <a:solidFill>
                <a:schemeClr val="bg1">
                  <a:lumMod val="50000"/>
                  <a:alpha val="85000"/>
                </a:schemeClr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2160000">
                <a:off x="6227694" y="2030470"/>
                <a:ext cx="1454388" cy="891271"/>
              </a:xfrm>
              <a:prstGeom prst="triangle">
                <a:avLst/>
              </a:prstGeom>
              <a:solidFill>
                <a:srgbClr val="FFF83F">
                  <a:alpha val="85000"/>
                </a:srgbClr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</a:t>
                </a:r>
                <a:endParaRPr lang="zh-CN" altLang="en-US" sz="4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6480000">
                <a:off x="6755258" y="3652325"/>
                <a:ext cx="1454388" cy="891271"/>
              </a:xfrm>
              <a:prstGeom prst="triangle">
                <a:avLst/>
              </a:prstGeom>
              <a:solidFill>
                <a:srgbClr val="FFBD3F">
                  <a:alpha val="85000"/>
                </a:srgbClr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endParaRPr lang="zh-CN" altLang="en-US" sz="4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0800000">
                <a:off x="5368806" y="4675617"/>
                <a:ext cx="1454388" cy="891271"/>
              </a:xfrm>
              <a:prstGeom prst="triangle">
                <a:avLst/>
              </a:prstGeom>
              <a:solidFill>
                <a:srgbClr val="FF3F3F">
                  <a:alpha val="85000"/>
                </a:srgbClr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endParaRPr lang="zh-CN" altLang="en-US" sz="4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15120000">
                <a:off x="3991847" y="3665144"/>
                <a:ext cx="1454388" cy="891271"/>
              </a:xfrm>
              <a:prstGeom prst="triangle">
                <a:avLst/>
              </a:prstGeom>
              <a:solidFill>
                <a:srgbClr val="3FA1FF">
                  <a:alpha val="85000"/>
                </a:srgbClr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</a:t>
                </a:r>
                <a:endParaRPr lang="zh-CN" altLang="en-US" sz="4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19440000">
                <a:off x="4513260" y="2033810"/>
                <a:ext cx="1454388" cy="891271"/>
              </a:xfrm>
              <a:prstGeom prst="triangle">
                <a:avLst/>
              </a:prstGeom>
              <a:solidFill>
                <a:srgbClr val="60FF3F">
                  <a:alpha val="85000"/>
                </a:srgbClr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</a:t>
                </a:r>
                <a:endParaRPr lang="zh-CN" altLang="en-US" sz="4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淘宝网chenying0907出品 12"/>
            <p:cNvSpPr txBox="1"/>
            <p:nvPr/>
          </p:nvSpPr>
          <p:spPr>
            <a:xfrm>
              <a:off x="7020771" y="3247905"/>
              <a:ext cx="1646718" cy="144655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插入</a:t>
              </a:r>
              <a:r>
                <a:rPr lang="zh-CN" altLang="en-US" sz="44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标题</a:t>
              </a:r>
              <a:endParaRPr lang="zh-CN" altLang="en-US" sz="4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5" name="淘宝网chenying0907出品 4"/>
          <p:cNvGrpSpPr/>
          <p:nvPr/>
        </p:nvGrpSpPr>
        <p:grpSpPr>
          <a:xfrm>
            <a:off x="1830885" y="1961910"/>
            <a:ext cx="3524885" cy="523220"/>
            <a:chOff x="1830885" y="1961910"/>
            <a:chExt cx="3524885" cy="523220"/>
          </a:xfrm>
        </p:grpSpPr>
        <p:sp>
          <p:nvSpPr>
            <p:cNvPr id="14" name="淘宝网chenying0907出品 13"/>
            <p:cNvSpPr txBox="1"/>
            <p:nvPr/>
          </p:nvSpPr>
          <p:spPr>
            <a:xfrm>
              <a:off x="2299069" y="1961910"/>
              <a:ext cx="3056701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</a:t>
              </a:r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5" name="淘宝网chenying0907出品 14"/>
            <p:cNvSpPr/>
            <p:nvPr/>
          </p:nvSpPr>
          <p:spPr>
            <a:xfrm flipV="1">
              <a:off x="1830885" y="2120594"/>
              <a:ext cx="216352" cy="216352"/>
            </a:xfrm>
            <a:prstGeom prst="rect">
              <a:avLst/>
            </a:prstGeom>
            <a:solidFill>
              <a:srgbClr val="FF3F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淘宝网chenying0907出品 5"/>
          <p:cNvGrpSpPr/>
          <p:nvPr/>
        </p:nvGrpSpPr>
        <p:grpSpPr>
          <a:xfrm>
            <a:off x="1830885" y="2668963"/>
            <a:ext cx="3524885" cy="523220"/>
            <a:chOff x="1830885" y="2668963"/>
            <a:chExt cx="3524885" cy="523220"/>
          </a:xfrm>
        </p:grpSpPr>
        <p:sp>
          <p:nvSpPr>
            <p:cNvPr id="16" name="淘宝网chenying0907出品 15"/>
            <p:cNvSpPr txBox="1"/>
            <p:nvPr/>
          </p:nvSpPr>
          <p:spPr>
            <a:xfrm>
              <a:off x="2299069" y="2668963"/>
              <a:ext cx="3056701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</a:t>
              </a:r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7" name="淘宝网chenying0907出品 16"/>
            <p:cNvSpPr/>
            <p:nvPr/>
          </p:nvSpPr>
          <p:spPr>
            <a:xfrm flipV="1">
              <a:off x="1830885" y="2827647"/>
              <a:ext cx="216352" cy="216352"/>
            </a:xfrm>
            <a:prstGeom prst="rect">
              <a:avLst/>
            </a:prstGeom>
            <a:solidFill>
              <a:srgbClr val="FFBD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淘宝网chenying0907出品 24"/>
          <p:cNvGrpSpPr/>
          <p:nvPr/>
        </p:nvGrpSpPr>
        <p:grpSpPr>
          <a:xfrm>
            <a:off x="1830885" y="3376016"/>
            <a:ext cx="3524885" cy="523220"/>
            <a:chOff x="1830885" y="3376016"/>
            <a:chExt cx="3524885" cy="523220"/>
          </a:xfrm>
        </p:grpSpPr>
        <p:sp>
          <p:nvSpPr>
            <p:cNvPr id="18" name="淘宝网chenying0907出品 17"/>
            <p:cNvSpPr txBox="1"/>
            <p:nvPr/>
          </p:nvSpPr>
          <p:spPr>
            <a:xfrm>
              <a:off x="2299069" y="3376016"/>
              <a:ext cx="3056701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</a:t>
              </a:r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9" name="淘宝网chenying0907出品 18"/>
            <p:cNvSpPr/>
            <p:nvPr/>
          </p:nvSpPr>
          <p:spPr>
            <a:xfrm flipV="1">
              <a:off x="1830885" y="3534700"/>
              <a:ext cx="216352" cy="216352"/>
            </a:xfrm>
            <a:prstGeom prst="rect">
              <a:avLst/>
            </a:prstGeom>
            <a:solidFill>
              <a:srgbClr val="FFF8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淘宝网chenying0907出品 25"/>
          <p:cNvGrpSpPr/>
          <p:nvPr/>
        </p:nvGrpSpPr>
        <p:grpSpPr>
          <a:xfrm>
            <a:off x="1830885" y="4083069"/>
            <a:ext cx="3524885" cy="523220"/>
            <a:chOff x="1830885" y="4083069"/>
            <a:chExt cx="3524885" cy="523220"/>
          </a:xfrm>
        </p:grpSpPr>
        <p:sp>
          <p:nvSpPr>
            <p:cNvPr id="20" name="淘宝网chenying0907出品 19"/>
            <p:cNvSpPr txBox="1"/>
            <p:nvPr/>
          </p:nvSpPr>
          <p:spPr>
            <a:xfrm>
              <a:off x="2299069" y="4083069"/>
              <a:ext cx="3056701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</a:t>
              </a:r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1" name="淘宝网chenying0907出品 20"/>
            <p:cNvSpPr/>
            <p:nvPr/>
          </p:nvSpPr>
          <p:spPr>
            <a:xfrm flipV="1">
              <a:off x="1830885" y="4241753"/>
              <a:ext cx="216352" cy="216352"/>
            </a:xfrm>
            <a:prstGeom prst="rect">
              <a:avLst/>
            </a:prstGeom>
            <a:solidFill>
              <a:srgbClr val="60FF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淘宝网chenying0907出品 26"/>
          <p:cNvGrpSpPr/>
          <p:nvPr/>
        </p:nvGrpSpPr>
        <p:grpSpPr>
          <a:xfrm>
            <a:off x="1830885" y="4790122"/>
            <a:ext cx="3524885" cy="523220"/>
            <a:chOff x="1830885" y="4790122"/>
            <a:chExt cx="3524885" cy="523220"/>
          </a:xfrm>
        </p:grpSpPr>
        <p:sp>
          <p:nvSpPr>
            <p:cNvPr id="22" name="淘宝网chenying0907出品 21"/>
            <p:cNvSpPr txBox="1"/>
            <p:nvPr/>
          </p:nvSpPr>
          <p:spPr>
            <a:xfrm>
              <a:off x="2299069" y="4790122"/>
              <a:ext cx="3056701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</a:t>
              </a:r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3" name="淘宝网chenying0907出品 22"/>
            <p:cNvSpPr/>
            <p:nvPr/>
          </p:nvSpPr>
          <p:spPr>
            <a:xfrm flipV="1">
              <a:off x="1830885" y="4948806"/>
              <a:ext cx="216352" cy="216352"/>
            </a:xfrm>
            <a:prstGeom prst="rect">
              <a:avLst/>
            </a:prstGeom>
            <a:solidFill>
              <a:srgbClr val="3FA1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7678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 p14:presetBounceEnd="4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17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1592580" y="1813031"/>
            <a:ext cx="9006840" cy="3877717"/>
            <a:chOff x="1592580" y="1813031"/>
            <a:chExt cx="9006840" cy="3877717"/>
          </a:xfrm>
        </p:grpSpPr>
        <p:sp>
          <p:nvSpPr>
            <p:cNvPr id="10" name="淘宝网chenying0907出品 9"/>
            <p:cNvSpPr/>
            <p:nvPr/>
          </p:nvSpPr>
          <p:spPr>
            <a:xfrm>
              <a:off x="1592580" y="1813031"/>
              <a:ext cx="9006840" cy="3877717"/>
            </a:xfrm>
            <a:custGeom>
              <a:avLst/>
              <a:gdLst>
                <a:gd name="connsiteX0" fmla="*/ 0 w 8793480"/>
                <a:gd name="connsiteY0" fmla="*/ 2387198 h 3560678"/>
                <a:gd name="connsiteX1" fmla="*/ 609600 w 8793480"/>
                <a:gd name="connsiteY1" fmla="*/ 1076558 h 3560678"/>
                <a:gd name="connsiteX2" fmla="*/ 1844040 w 8793480"/>
                <a:gd name="connsiteY2" fmla="*/ 1259438 h 3560678"/>
                <a:gd name="connsiteX3" fmla="*/ 2453640 w 8793480"/>
                <a:gd name="connsiteY3" fmla="*/ 3240638 h 3560678"/>
                <a:gd name="connsiteX4" fmla="*/ 3596640 w 8793480"/>
                <a:gd name="connsiteY4" fmla="*/ 3423518 h 3560678"/>
                <a:gd name="connsiteX5" fmla="*/ 4267200 w 8793480"/>
                <a:gd name="connsiteY5" fmla="*/ 1884278 h 3560678"/>
                <a:gd name="connsiteX6" fmla="*/ 3749040 w 8793480"/>
                <a:gd name="connsiteY6" fmla="*/ 878438 h 3560678"/>
                <a:gd name="connsiteX7" fmla="*/ 2651760 w 8793480"/>
                <a:gd name="connsiteY7" fmla="*/ 954638 h 3560678"/>
                <a:gd name="connsiteX8" fmla="*/ 2270760 w 8793480"/>
                <a:gd name="connsiteY8" fmla="*/ 253598 h 3560678"/>
                <a:gd name="connsiteX9" fmla="*/ 6659880 w 8793480"/>
                <a:gd name="connsiteY9" fmla="*/ 177398 h 3560678"/>
                <a:gd name="connsiteX10" fmla="*/ 5760720 w 8793480"/>
                <a:gd name="connsiteY10" fmla="*/ 2524358 h 3560678"/>
                <a:gd name="connsiteX11" fmla="*/ 8077200 w 8793480"/>
                <a:gd name="connsiteY11" fmla="*/ 2661518 h 3560678"/>
                <a:gd name="connsiteX12" fmla="*/ 8793480 w 8793480"/>
                <a:gd name="connsiteY12" fmla="*/ 1640438 h 3560678"/>
                <a:gd name="connsiteX0" fmla="*/ 0 w 8793480"/>
                <a:gd name="connsiteY0" fmla="*/ 2702759 h 3876239"/>
                <a:gd name="connsiteX1" fmla="*/ 609600 w 8793480"/>
                <a:gd name="connsiteY1" fmla="*/ 1392119 h 3876239"/>
                <a:gd name="connsiteX2" fmla="*/ 1844040 w 8793480"/>
                <a:gd name="connsiteY2" fmla="*/ 1574999 h 3876239"/>
                <a:gd name="connsiteX3" fmla="*/ 2453640 w 8793480"/>
                <a:gd name="connsiteY3" fmla="*/ 3556199 h 3876239"/>
                <a:gd name="connsiteX4" fmla="*/ 3596640 w 8793480"/>
                <a:gd name="connsiteY4" fmla="*/ 3739079 h 3876239"/>
                <a:gd name="connsiteX5" fmla="*/ 4267200 w 8793480"/>
                <a:gd name="connsiteY5" fmla="*/ 2199839 h 3876239"/>
                <a:gd name="connsiteX6" fmla="*/ 3749040 w 8793480"/>
                <a:gd name="connsiteY6" fmla="*/ 1193999 h 3876239"/>
                <a:gd name="connsiteX7" fmla="*/ 2651760 w 8793480"/>
                <a:gd name="connsiteY7" fmla="*/ 1270199 h 3876239"/>
                <a:gd name="connsiteX8" fmla="*/ 3169920 w 8793480"/>
                <a:gd name="connsiteY8" fmla="*/ 50999 h 3876239"/>
                <a:gd name="connsiteX9" fmla="*/ 6659880 w 8793480"/>
                <a:gd name="connsiteY9" fmla="*/ 492959 h 3876239"/>
                <a:gd name="connsiteX10" fmla="*/ 5760720 w 8793480"/>
                <a:gd name="connsiteY10" fmla="*/ 2839919 h 3876239"/>
                <a:gd name="connsiteX11" fmla="*/ 8077200 w 8793480"/>
                <a:gd name="connsiteY11" fmla="*/ 2977079 h 3876239"/>
                <a:gd name="connsiteX12" fmla="*/ 8793480 w 8793480"/>
                <a:gd name="connsiteY12" fmla="*/ 1955999 h 3876239"/>
                <a:gd name="connsiteX0" fmla="*/ 0 w 8793480"/>
                <a:gd name="connsiteY0" fmla="*/ 2688808 h 3862288"/>
                <a:gd name="connsiteX1" fmla="*/ 609600 w 8793480"/>
                <a:gd name="connsiteY1" fmla="*/ 1378168 h 3862288"/>
                <a:gd name="connsiteX2" fmla="*/ 1844040 w 8793480"/>
                <a:gd name="connsiteY2" fmla="*/ 1561048 h 3862288"/>
                <a:gd name="connsiteX3" fmla="*/ 2453640 w 8793480"/>
                <a:gd name="connsiteY3" fmla="*/ 3542248 h 3862288"/>
                <a:gd name="connsiteX4" fmla="*/ 3596640 w 8793480"/>
                <a:gd name="connsiteY4" fmla="*/ 3725128 h 3862288"/>
                <a:gd name="connsiteX5" fmla="*/ 4267200 w 8793480"/>
                <a:gd name="connsiteY5" fmla="*/ 2185888 h 3862288"/>
                <a:gd name="connsiteX6" fmla="*/ 3749040 w 8793480"/>
                <a:gd name="connsiteY6" fmla="*/ 1180048 h 3862288"/>
                <a:gd name="connsiteX7" fmla="*/ 2697480 w 8793480"/>
                <a:gd name="connsiteY7" fmla="*/ 1058128 h 3862288"/>
                <a:gd name="connsiteX8" fmla="*/ 3169920 w 8793480"/>
                <a:gd name="connsiteY8" fmla="*/ 37048 h 3862288"/>
                <a:gd name="connsiteX9" fmla="*/ 6659880 w 8793480"/>
                <a:gd name="connsiteY9" fmla="*/ 479008 h 3862288"/>
                <a:gd name="connsiteX10" fmla="*/ 5760720 w 8793480"/>
                <a:gd name="connsiteY10" fmla="*/ 2825968 h 3862288"/>
                <a:gd name="connsiteX11" fmla="*/ 8077200 w 8793480"/>
                <a:gd name="connsiteY11" fmla="*/ 2963128 h 3862288"/>
                <a:gd name="connsiteX12" fmla="*/ 8793480 w 8793480"/>
                <a:gd name="connsiteY12" fmla="*/ 1942048 h 3862288"/>
                <a:gd name="connsiteX0" fmla="*/ 0 w 8793480"/>
                <a:gd name="connsiteY0" fmla="*/ 2688808 h 3862288"/>
                <a:gd name="connsiteX1" fmla="*/ 609600 w 8793480"/>
                <a:gd name="connsiteY1" fmla="*/ 1378168 h 3862288"/>
                <a:gd name="connsiteX2" fmla="*/ 1844040 w 8793480"/>
                <a:gd name="connsiteY2" fmla="*/ 1561048 h 3862288"/>
                <a:gd name="connsiteX3" fmla="*/ 2453640 w 8793480"/>
                <a:gd name="connsiteY3" fmla="*/ 3542248 h 3862288"/>
                <a:gd name="connsiteX4" fmla="*/ 3596640 w 8793480"/>
                <a:gd name="connsiteY4" fmla="*/ 3725128 h 3862288"/>
                <a:gd name="connsiteX5" fmla="*/ 4267200 w 8793480"/>
                <a:gd name="connsiteY5" fmla="*/ 2185888 h 3862288"/>
                <a:gd name="connsiteX6" fmla="*/ 3764280 w 8793480"/>
                <a:gd name="connsiteY6" fmla="*/ 1530568 h 3862288"/>
                <a:gd name="connsiteX7" fmla="*/ 2697480 w 8793480"/>
                <a:gd name="connsiteY7" fmla="*/ 1058128 h 3862288"/>
                <a:gd name="connsiteX8" fmla="*/ 3169920 w 8793480"/>
                <a:gd name="connsiteY8" fmla="*/ 37048 h 3862288"/>
                <a:gd name="connsiteX9" fmla="*/ 6659880 w 8793480"/>
                <a:gd name="connsiteY9" fmla="*/ 479008 h 3862288"/>
                <a:gd name="connsiteX10" fmla="*/ 5760720 w 8793480"/>
                <a:gd name="connsiteY10" fmla="*/ 2825968 h 3862288"/>
                <a:gd name="connsiteX11" fmla="*/ 8077200 w 8793480"/>
                <a:gd name="connsiteY11" fmla="*/ 2963128 h 3862288"/>
                <a:gd name="connsiteX12" fmla="*/ 8793480 w 8793480"/>
                <a:gd name="connsiteY12" fmla="*/ 1942048 h 3862288"/>
                <a:gd name="connsiteX0" fmla="*/ 0 w 8793480"/>
                <a:gd name="connsiteY0" fmla="*/ 2688808 h 3833982"/>
                <a:gd name="connsiteX1" fmla="*/ 609600 w 8793480"/>
                <a:gd name="connsiteY1" fmla="*/ 1378168 h 3833982"/>
                <a:gd name="connsiteX2" fmla="*/ 1844040 w 8793480"/>
                <a:gd name="connsiteY2" fmla="*/ 1561048 h 3833982"/>
                <a:gd name="connsiteX3" fmla="*/ 2453640 w 8793480"/>
                <a:gd name="connsiteY3" fmla="*/ 3542248 h 3833982"/>
                <a:gd name="connsiteX4" fmla="*/ 3596640 w 8793480"/>
                <a:gd name="connsiteY4" fmla="*/ 3725128 h 3833982"/>
                <a:gd name="connsiteX5" fmla="*/ 4541520 w 8793480"/>
                <a:gd name="connsiteY5" fmla="*/ 2582128 h 3833982"/>
                <a:gd name="connsiteX6" fmla="*/ 3764280 w 8793480"/>
                <a:gd name="connsiteY6" fmla="*/ 1530568 h 3833982"/>
                <a:gd name="connsiteX7" fmla="*/ 2697480 w 8793480"/>
                <a:gd name="connsiteY7" fmla="*/ 1058128 h 3833982"/>
                <a:gd name="connsiteX8" fmla="*/ 3169920 w 8793480"/>
                <a:gd name="connsiteY8" fmla="*/ 37048 h 3833982"/>
                <a:gd name="connsiteX9" fmla="*/ 6659880 w 8793480"/>
                <a:gd name="connsiteY9" fmla="*/ 479008 h 3833982"/>
                <a:gd name="connsiteX10" fmla="*/ 5760720 w 8793480"/>
                <a:gd name="connsiteY10" fmla="*/ 2825968 h 3833982"/>
                <a:gd name="connsiteX11" fmla="*/ 8077200 w 8793480"/>
                <a:gd name="connsiteY11" fmla="*/ 2963128 h 3833982"/>
                <a:gd name="connsiteX12" fmla="*/ 8793480 w 8793480"/>
                <a:gd name="connsiteY12" fmla="*/ 1942048 h 3833982"/>
                <a:gd name="connsiteX0" fmla="*/ 0 w 8793480"/>
                <a:gd name="connsiteY0" fmla="*/ 2660776 h 3805950"/>
                <a:gd name="connsiteX1" fmla="*/ 609600 w 8793480"/>
                <a:gd name="connsiteY1" fmla="*/ 1350136 h 3805950"/>
                <a:gd name="connsiteX2" fmla="*/ 1844040 w 8793480"/>
                <a:gd name="connsiteY2" fmla="*/ 1533016 h 3805950"/>
                <a:gd name="connsiteX3" fmla="*/ 2453640 w 8793480"/>
                <a:gd name="connsiteY3" fmla="*/ 3514216 h 3805950"/>
                <a:gd name="connsiteX4" fmla="*/ 3596640 w 8793480"/>
                <a:gd name="connsiteY4" fmla="*/ 3697096 h 3805950"/>
                <a:gd name="connsiteX5" fmla="*/ 4541520 w 8793480"/>
                <a:gd name="connsiteY5" fmla="*/ 2554096 h 3805950"/>
                <a:gd name="connsiteX6" fmla="*/ 3764280 w 8793480"/>
                <a:gd name="connsiteY6" fmla="*/ 1502536 h 3805950"/>
                <a:gd name="connsiteX7" fmla="*/ 2697480 w 8793480"/>
                <a:gd name="connsiteY7" fmla="*/ 1030096 h 3805950"/>
                <a:gd name="connsiteX8" fmla="*/ 3169920 w 8793480"/>
                <a:gd name="connsiteY8" fmla="*/ 9016 h 3805950"/>
                <a:gd name="connsiteX9" fmla="*/ 6156960 w 8793480"/>
                <a:gd name="connsiteY9" fmla="*/ 664336 h 3805950"/>
                <a:gd name="connsiteX10" fmla="*/ 5760720 w 8793480"/>
                <a:gd name="connsiteY10" fmla="*/ 2797936 h 3805950"/>
                <a:gd name="connsiteX11" fmla="*/ 8077200 w 8793480"/>
                <a:gd name="connsiteY11" fmla="*/ 2935096 h 3805950"/>
                <a:gd name="connsiteX12" fmla="*/ 8793480 w 8793480"/>
                <a:gd name="connsiteY12" fmla="*/ 1914016 h 3805950"/>
                <a:gd name="connsiteX0" fmla="*/ 0 w 8793480"/>
                <a:gd name="connsiteY0" fmla="*/ 2791668 h 3936842"/>
                <a:gd name="connsiteX1" fmla="*/ 609600 w 8793480"/>
                <a:gd name="connsiteY1" fmla="*/ 1481028 h 3936842"/>
                <a:gd name="connsiteX2" fmla="*/ 1844040 w 8793480"/>
                <a:gd name="connsiteY2" fmla="*/ 1663908 h 3936842"/>
                <a:gd name="connsiteX3" fmla="*/ 2453640 w 8793480"/>
                <a:gd name="connsiteY3" fmla="*/ 3645108 h 3936842"/>
                <a:gd name="connsiteX4" fmla="*/ 3596640 w 8793480"/>
                <a:gd name="connsiteY4" fmla="*/ 3827988 h 3936842"/>
                <a:gd name="connsiteX5" fmla="*/ 4541520 w 8793480"/>
                <a:gd name="connsiteY5" fmla="*/ 2684988 h 3936842"/>
                <a:gd name="connsiteX6" fmla="*/ 3764280 w 8793480"/>
                <a:gd name="connsiteY6" fmla="*/ 1633428 h 3936842"/>
                <a:gd name="connsiteX7" fmla="*/ 2697480 w 8793480"/>
                <a:gd name="connsiteY7" fmla="*/ 1160988 h 3936842"/>
                <a:gd name="connsiteX8" fmla="*/ 3169920 w 8793480"/>
                <a:gd name="connsiteY8" fmla="*/ 139908 h 3936842"/>
                <a:gd name="connsiteX9" fmla="*/ 5257800 w 8793480"/>
                <a:gd name="connsiteY9" fmla="*/ 78948 h 3936842"/>
                <a:gd name="connsiteX10" fmla="*/ 6156960 w 8793480"/>
                <a:gd name="connsiteY10" fmla="*/ 795228 h 3936842"/>
                <a:gd name="connsiteX11" fmla="*/ 5760720 w 8793480"/>
                <a:gd name="connsiteY11" fmla="*/ 2928828 h 3936842"/>
                <a:gd name="connsiteX12" fmla="*/ 8077200 w 8793480"/>
                <a:gd name="connsiteY12" fmla="*/ 3065988 h 3936842"/>
                <a:gd name="connsiteX13" fmla="*/ 8793480 w 8793480"/>
                <a:gd name="connsiteY13" fmla="*/ 2044908 h 3936842"/>
                <a:gd name="connsiteX0" fmla="*/ 0 w 9006840"/>
                <a:gd name="connsiteY0" fmla="*/ 2791668 h 3936842"/>
                <a:gd name="connsiteX1" fmla="*/ 609600 w 9006840"/>
                <a:gd name="connsiteY1" fmla="*/ 1481028 h 3936842"/>
                <a:gd name="connsiteX2" fmla="*/ 1844040 w 9006840"/>
                <a:gd name="connsiteY2" fmla="*/ 1663908 h 3936842"/>
                <a:gd name="connsiteX3" fmla="*/ 2453640 w 9006840"/>
                <a:gd name="connsiteY3" fmla="*/ 3645108 h 3936842"/>
                <a:gd name="connsiteX4" fmla="*/ 3596640 w 9006840"/>
                <a:gd name="connsiteY4" fmla="*/ 3827988 h 3936842"/>
                <a:gd name="connsiteX5" fmla="*/ 4541520 w 9006840"/>
                <a:gd name="connsiteY5" fmla="*/ 2684988 h 3936842"/>
                <a:gd name="connsiteX6" fmla="*/ 3764280 w 9006840"/>
                <a:gd name="connsiteY6" fmla="*/ 1633428 h 3936842"/>
                <a:gd name="connsiteX7" fmla="*/ 2697480 w 9006840"/>
                <a:gd name="connsiteY7" fmla="*/ 1160988 h 3936842"/>
                <a:gd name="connsiteX8" fmla="*/ 3169920 w 9006840"/>
                <a:gd name="connsiteY8" fmla="*/ 139908 h 3936842"/>
                <a:gd name="connsiteX9" fmla="*/ 5257800 w 9006840"/>
                <a:gd name="connsiteY9" fmla="*/ 78948 h 3936842"/>
                <a:gd name="connsiteX10" fmla="*/ 6156960 w 9006840"/>
                <a:gd name="connsiteY10" fmla="*/ 795228 h 3936842"/>
                <a:gd name="connsiteX11" fmla="*/ 5760720 w 9006840"/>
                <a:gd name="connsiteY11" fmla="*/ 2928828 h 3936842"/>
                <a:gd name="connsiteX12" fmla="*/ 8077200 w 9006840"/>
                <a:gd name="connsiteY12" fmla="*/ 3065988 h 3936842"/>
                <a:gd name="connsiteX13" fmla="*/ 9006840 w 9006840"/>
                <a:gd name="connsiteY13" fmla="*/ 2075388 h 3936842"/>
                <a:gd name="connsiteX0" fmla="*/ 0 w 9006840"/>
                <a:gd name="connsiteY0" fmla="*/ 2789113 h 3934287"/>
                <a:gd name="connsiteX1" fmla="*/ 609600 w 9006840"/>
                <a:gd name="connsiteY1" fmla="*/ 1478473 h 3934287"/>
                <a:gd name="connsiteX2" fmla="*/ 1844040 w 9006840"/>
                <a:gd name="connsiteY2" fmla="*/ 1661353 h 3934287"/>
                <a:gd name="connsiteX3" fmla="*/ 2453640 w 9006840"/>
                <a:gd name="connsiteY3" fmla="*/ 3642553 h 3934287"/>
                <a:gd name="connsiteX4" fmla="*/ 3596640 w 9006840"/>
                <a:gd name="connsiteY4" fmla="*/ 3825433 h 3934287"/>
                <a:gd name="connsiteX5" fmla="*/ 4541520 w 9006840"/>
                <a:gd name="connsiteY5" fmla="*/ 2682433 h 3934287"/>
                <a:gd name="connsiteX6" fmla="*/ 3764280 w 9006840"/>
                <a:gd name="connsiteY6" fmla="*/ 1630873 h 3934287"/>
                <a:gd name="connsiteX7" fmla="*/ 2895600 w 9006840"/>
                <a:gd name="connsiteY7" fmla="*/ 1112713 h 3934287"/>
                <a:gd name="connsiteX8" fmla="*/ 3169920 w 9006840"/>
                <a:gd name="connsiteY8" fmla="*/ 137353 h 3934287"/>
                <a:gd name="connsiteX9" fmla="*/ 5257800 w 9006840"/>
                <a:gd name="connsiteY9" fmla="*/ 76393 h 3934287"/>
                <a:gd name="connsiteX10" fmla="*/ 6156960 w 9006840"/>
                <a:gd name="connsiteY10" fmla="*/ 792673 h 3934287"/>
                <a:gd name="connsiteX11" fmla="*/ 5760720 w 9006840"/>
                <a:gd name="connsiteY11" fmla="*/ 2926273 h 3934287"/>
                <a:gd name="connsiteX12" fmla="*/ 8077200 w 9006840"/>
                <a:gd name="connsiteY12" fmla="*/ 3063433 h 3934287"/>
                <a:gd name="connsiteX13" fmla="*/ 9006840 w 9006840"/>
                <a:gd name="connsiteY13" fmla="*/ 2072833 h 3934287"/>
                <a:gd name="connsiteX0" fmla="*/ 0 w 9006840"/>
                <a:gd name="connsiteY0" fmla="*/ 2819756 h 3964930"/>
                <a:gd name="connsiteX1" fmla="*/ 609600 w 9006840"/>
                <a:gd name="connsiteY1" fmla="*/ 1509116 h 3964930"/>
                <a:gd name="connsiteX2" fmla="*/ 1844040 w 9006840"/>
                <a:gd name="connsiteY2" fmla="*/ 1691996 h 3964930"/>
                <a:gd name="connsiteX3" fmla="*/ 2453640 w 9006840"/>
                <a:gd name="connsiteY3" fmla="*/ 3673196 h 3964930"/>
                <a:gd name="connsiteX4" fmla="*/ 3596640 w 9006840"/>
                <a:gd name="connsiteY4" fmla="*/ 3856076 h 3964930"/>
                <a:gd name="connsiteX5" fmla="*/ 4541520 w 9006840"/>
                <a:gd name="connsiteY5" fmla="*/ 2713076 h 3964930"/>
                <a:gd name="connsiteX6" fmla="*/ 3764280 w 9006840"/>
                <a:gd name="connsiteY6" fmla="*/ 1661516 h 3964930"/>
                <a:gd name="connsiteX7" fmla="*/ 2895600 w 9006840"/>
                <a:gd name="connsiteY7" fmla="*/ 1143356 h 3964930"/>
                <a:gd name="connsiteX8" fmla="*/ 3703320 w 9006840"/>
                <a:gd name="connsiteY8" fmla="*/ 107036 h 3964930"/>
                <a:gd name="connsiteX9" fmla="*/ 5257800 w 9006840"/>
                <a:gd name="connsiteY9" fmla="*/ 107036 h 3964930"/>
                <a:gd name="connsiteX10" fmla="*/ 6156960 w 9006840"/>
                <a:gd name="connsiteY10" fmla="*/ 823316 h 3964930"/>
                <a:gd name="connsiteX11" fmla="*/ 5760720 w 9006840"/>
                <a:gd name="connsiteY11" fmla="*/ 2956916 h 3964930"/>
                <a:gd name="connsiteX12" fmla="*/ 8077200 w 9006840"/>
                <a:gd name="connsiteY12" fmla="*/ 3094076 h 3964930"/>
                <a:gd name="connsiteX13" fmla="*/ 9006840 w 9006840"/>
                <a:gd name="connsiteY13" fmla="*/ 2103476 h 3964930"/>
                <a:gd name="connsiteX0" fmla="*/ 0 w 9006840"/>
                <a:gd name="connsiteY0" fmla="*/ 2812512 h 3957686"/>
                <a:gd name="connsiteX1" fmla="*/ 609600 w 9006840"/>
                <a:gd name="connsiteY1" fmla="*/ 1501872 h 3957686"/>
                <a:gd name="connsiteX2" fmla="*/ 1844040 w 9006840"/>
                <a:gd name="connsiteY2" fmla="*/ 1684752 h 3957686"/>
                <a:gd name="connsiteX3" fmla="*/ 2453640 w 9006840"/>
                <a:gd name="connsiteY3" fmla="*/ 3665952 h 3957686"/>
                <a:gd name="connsiteX4" fmla="*/ 3596640 w 9006840"/>
                <a:gd name="connsiteY4" fmla="*/ 3848832 h 3957686"/>
                <a:gd name="connsiteX5" fmla="*/ 4541520 w 9006840"/>
                <a:gd name="connsiteY5" fmla="*/ 2705832 h 3957686"/>
                <a:gd name="connsiteX6" fmla="*/ 3764280 w 9006840"/>
                <a:gd name="connsiteY6" fmla="*/ 1654272 h 3957686"/>
                <a:gd name="connsiteX7" fmla="*/ 3230880 w 9006840"/>
                <a:gd name="connsiteY7" fmla="*/ 1029432 h 3957686"/>
                <a:gd name="connsiteX8" fmla="*/ 3703320 w 9006840"/>
                <a:gd name="connsiteY8" fmla="*/ 99792 h 3957686"/>
                <a:gd name="connsiteX9" fmla="*/ 5257800 w 9006840"/>
                <a:gd name="connsiteY9" fmla="*/ 99792 h 3957686"/>
                <a:gd name="connsiteX10" fmla="*/ 6156960 w 9006840"/>
                <a:gd name="connsiteY10" fmla="*/ 816072 h 3957686"/>
                <a:gd name="connsiteX11" fmla="*/ 5760720 w 9006840"/>
                <a:gd name="connsiteY11" fmla="*/ 2949672 h 3957686"/>
                <a:gd name="connsiteX12" fmla="*/ 8077200 w 9006840"/>
                <a:gd name="connsiteY12" fmla="*/ 3086832 h 3957686"/>
                <a:gd name="connsiteX13" fmla="*/ 9006840 w 9006840"/>
                <a:gd name="connsiteY13" fmla="*/ 2096232 h 3957686"/>
                <a:gd name="connsiteX0" fmla="*/ 0 w 9006840"/>
                <a:gd name="connsiteY0" fmla="*/ 2803659 h 3948833"/>
                <a:gd name="connsiteX1" fmla="*/ 609600 w 9006840"/>
                <a:gd name="connsiteY1" fmla="*/ 1493019 h 3948833"/>
                <a:gd name="connsiteX2" fmla="*/ 1844040 w 9006840"/>
                <a:gd name="connsiteY2" fmla="*/ 1675899 h 3948833"/>
                <a:gd name="connsiteX3" fmla="*/ 2453640 w 9006840"/>
                <a:gd name="connsiteY3" fmla="*/ 3657099 h 3948833"/>
                <a:gd name="connsiteX4" fmla="*/ 3596640 w 9006840"/>
                <a:gd name="connsiteY4" fmla="*/ 3839979 h 3948833"/>
                <a:gd name="connsiteX5" fmla="*/ 4541520 w 9006840"/>
                <a:gd name="connsiteY5" fmla="*/ 2696979 h 3948833"/>
                <a:gd name="connsiteX6" fmla="*/ 3764280 w 9006840"/>
                <a:gd name="connsiteY6" fmla="*/ 1645419 h 3948833"/>
                <a:gd name="connsiteX7" fmla="*/ 3611880 w 9006840"/>
                <a:gd name="connsiteY7" fmla="*/ 887229 h 3948833"/>
                <a:gd name="connsiteX8" fmla="*/ 3703320 w 9006840"/>
                <a:gd name="connsiteY8" fmla="*/ 90939 h 3948833"/>
                <a:gd name="connsiteX9" fmla="*/ 5257800 w 9006840"/>
                <a:gd name="connsiteY9" fmla="*/ 90939 h 3948833"/>
                <a:gd name="connsiteX10" fmla="*/ 6156960 w 9006840"/>
                <a:gd name="connsiteY10" fmla="*/ 807219 h 3948833"/>
                <a:gd name="connsiteX11" fmla="*/ 5760720 w 9006840"/>
                <a:gd name="connsiteY11" fmla="*/ 2940819 h 3948833"/>
                <a:gd name="connsiteX12" fmla="*/ 8077200 w 9006840"/>
                <a:gd name="connsiteY12" fmla="*/ 3077979 h 3948833"/>
                <a:gd name="connsiteX13" fmla="*/ 9006840 w 9006840"/>
                <a:gd name="connsiteY13" fmla="*/ 2087379 h 3948833"/>
                <a:gd name="connsiteX0" fmla="*/ 0 w 9006840"/>
                <a:gd name="connsiteY0" fmla="*/ 2787040 h 3932214"/>
                <a:gd name="connsiteX1" fmla="*/ 609600 w 9006840"/>
                <a:gd name="connsiteY1" fmla="*/ 1476400 h 3932214"/>
                <a:gd name="connsiteX2" fmla="*/ 1844040 w 9006840"/>
                <a:gd name="connsiteY2" fmla="*/ 1659280 h 3932214"/>
                <a:gd name="connsiteX3" fmla="*/ 2453640 w 9006840"/>
                <a:gd name="connsiteY3" fmla="*/ 3640480 h 3932214"/>
                <a:gd name="connsiteX4" fmla="*/ 3596640 w 9006840"/>
                <a:gd name="connsiteY4" fmla="*/ 3823360 h 3932214"/>
                <a:gd name="connsiteX5" fmla="*/ 4541520 w 9006840"/>
                <a:gd name="connsiteY5" fmla="*/ 2680360 h 3932214"/>
                <a:gd name="connsiteX6" fmla="*/ 3764280 w 9006840"/>
                <a:gd name="connsiteY6" fmla="*/ 1628800 h 3932214"/>
                <a:gd name="connsiteX7" fmla="*/ 3611880 w 9006840"/>
                <a:gd name="connsiteY7" fmla="*/ 870610 h 3932214"/>
                <a:gd name="connsiteX8" fmla="*/ 4351020 w 9006840"/>
                <a:gd name="connsiteY8" fmla="*/ 112420 h 3932214"/>
                <a:gd name="connsiteX9" fmla="*/ 5257800 w 9006840"/>
                <a:gd name="connsiteY9" fmla="*/ 74320 h 3932214"/>
                <a:gd name="connsiteX10" fmla="*/ 6156960 w 9006840"/>
                <a:gd name="connsiteY10" fmla="*/ 790600 h 3932214"/>
                <a:gd name="connsiteX11" fmla="*/ 5760720 w 9006840"/>
                <a:gd name="connsiteY11" fmla="*/ 2924200 h 3932214"/>
                <a:gd name="connsiteX12" fmla="*/ 8077200 w 9006840"/>
                <a:gd name="connsiteY12" fmla="*/ 3061360 h 3932214"/>
                <a:gd name="connsiteX13" fmla="*/ 9006840 w 9006840"/>
                <a:gd name="connsiteY13" fmla="*/ 2070760 h 3932214"/>
                <a:gd name="connsiteX0" fmla="*/ 0 w 9006840"/>
                <a:gd name="connsiteY0" fmla="*/ 2787040 h 3932214"/>
                <a:gd name="connsiteX1" fmla="*/ 609600 w 9006840"/>
                <a:gd name="connsiteY1" fmla="*/ 1476400 h 3932214"/>
                <a:gd name="connsiteX2" fmla="*/ 1844040 w 9006840"/>
                <a:gd name="connsiteY2" fmla="*/ 1659280 h 3932214"/>
                <a:gd name="connsiteX3" fmla="*/ 2453640 w 9006840"/>
                <a:gd name="connsiteY3" fmla="*/ 3640480 h 3932214"/>
                <a:gd name="connsiteX4" fmla="*/ 3596640 w 9006840"/>
                <a:gd name="connsiteY4" fmla="*/ 3823360 h 3932214"/>
                <a:gd name="connsiteX5" fmla="*/ 4541520 w 9006840"/>
                <a:gd name="connsiteY5" fmla="*/ 2680360 h 3932214"/>
                <a:gd name="connsiteX6" fmla="*/ 4202430 w 9006840"/>
                <a:gd name="connsiteY6" fmla="*/ 1362100 h 3932214"/>
                <a:gd name="connsiteX7" fmla="*/ 3611880 w 9006840"/>
                <a:gd name="connsiteY7" fmla="*/ 870610 h 3932214"/>
                <a:gd name="connsiteX8" fmla="*/ 4351020 w 9006840"/>
                <a:gd name="connsiteY8" fmla="*/ 112420 h 3932214"/>
                <a:gd name="connsiteX9" fmla="*/ 5257800 w 9006840"/>
                <a:gd name="connsiteY9" fmla="*/ 74320 h 3932214"/>
                <a:gd name="connsiteX10" fmla="*/ 6156960 w 9006840"/>
                <a:gd name="connsiteY10" fmla="*/ 790600 h 3932214"/>
                <a:gd name="connsiteX11" fmla="*/ 5760720 w 9006840"/>
                <a:gd name="connsiteY11" fmla="*/ 2924200 h 3932214"/>
                <a:gd name="connsiteX12" fmla="*/ 8077200 w 9006840"/>
                <a:gd name="connsiteY12" fmla="*/ 3061360 h 3932214"/>
                <a:gd name="connsiteX13" fmla="*/ 9006840 w 9006840"/>
                <a:gd name="connsiteY13" fmla="*/ 2070760 h 3932214"/>
                <a:gd name="connsiteX0" fmla="*/ 0 w 9006840"/>
                <a:gd name="connsiteY0" fmla="*/ 2787040 h 3936267"/>
                <a:gd name="connsiteX1" fmla="*/ 609600 w 9006840"/>
                <a:gd name="connsiteY1" fmla="*/ 1476400 h 3936267"/>
                <a:gd name="connsiteX2" fmla="*/ 1844040 w 9006840"/>
                <a:gd name="connsiteY2" fmla="*/ 1659280 h 3936267"/>
                <a:gd name="connsiteX3" fmla="*/ 2453640 w 9006840"/>
                <a:gd name="connsiteY3" fmla="*/ 3640480 h 3936267"/>
                <a:gd name="connsiteX4" fmla="*/ 3596640 w 9006840"/>
                <a:gd name="connsiteY4" fmla="*/ 3823360 h 3936267"/>
                <a:gd name="connsiteX5" fmla="*/ 4217670 w 9006840"/>
                <a:gd name="connsiteY5" fmla="*/ 2623210 h 3936267"/>
                <a:gd name="connsiteX6" fmla="*/ 4202430 w 9006840"/>
                <a:gd name="connsiteY6" fmla="*/ 1362100 h 3936267"/>
                <a:gd name="connsiteX7" fmla="*/ 3611880 w 9006840"/>
                <a:gd name="connsiteY7" fmla="*/ 870610 h 3936267"/>
                <a:gd name="connsiteX8" fmla="*/ 4351020 w 9006840"/>
                <a:gd name="connsiteY8" fmla="*/ 112420 h 3936267"/>
                <a:gd name="connsiteX9" fmla="*/ 5257800 w 9006840"/>
                <a:gd name="connsiteY9" fmla="*/ 74320 h 3936267"/>
                <a:gd name="connsiteX10" fmla="*/ 6156960 w 9006840"/>
                <a:gd name="connsiteY10" fmla="*/ 790600 h 3936267"/>
                <a:gd name="connsiteX11" fmla="*/ 5760720 w 9006840"/>
                <a:gd name="connsiteY11" fmla="*/ 2924200 h 3936267"/>
                <a:gd name="connsiteX12" fmla="*/ 8077200 w 9006840"/>
                <a:gd name="connsiteY12" fmla="*/ 3061360 h 3936267"/>
                <a:gd name="connsiteX13" fmla="*/ 9006840 w 9006840"/>
                <a:gd name="connsiteY13" fmla="*/ 2070760 h 3936267"/>
                <a:gd name="connsiteX0" fmla="*/ 0 w 9006840"/>
                <a:gd name="connsiteY0" fmla="*/ 2787040 h 3936267"/>
                <a:gd name="connsiteX1" fmla="*/ 609600 w 9006840"/>
                <a:gd name="connsiteY1" fmla="*/ 1476400 h 3936267"/>
                <a:gd name="connsiteX2" fmla="*/ 1844040 w 9006840"/>
                <a:gd name="connsiteY2" fmla="*/ 1659280 h 3936267"/>
                <a:gd name="connsiteX3" fmla="*/ 2453640 w 9006840"/>
                <a:gd name="connsiteY3" fmla="*/ 3640480 h 3936267"/>
                <a:gd name="connsiteX4" fmla="*/ 3596640 w 9006840"/>
                <a:gd name="connsiteY4" fmla="*/ 3823360 h 3936267"/>
                <a:gd name="connsiteX5" fmla="*/ 4217670 w 9006840"/>
                <a:gd name="connsiteY5" fmla="*/ 2623210 h 3936267"/>
                <a:gd name="connsiteX6" fmla="*/ 3954780 w 9006840"/>
                <a:gd name="connsiteY6" fmla="*/ 1552600 h 3936267"/>
                <a:gd name="connsiteX7" fmla="*/ 3611880 w 9006840"/>
                <a:gd name="connsiteY7" fmla="*/ 870610 h 3936267"/>
                <a:gd name="connsiteX8" fmla="*/ 4351020 w 9006840"/>
                <a:gd name="connsiteY8" fmla="*/ 112420 h 3936267"/>
                <a:gd name="connsiteX9" fmla="*/ 5257800 w 9006840"/>
                <a:gd name="connsiteY9" fmla="*/ 74320 h 3936267"/>
                <a:gd name="connsiteX10" fmla="*/ 6156960 w 9006840"/>
                <a:gd name="connsiteY10" fmla="*/ 790600 h 3936267"/>
                <a:gd name="connsiteX11" fmla="*/ 5760720 w 9006840"/>
                <a:gd name="connsiteY11" fmla="*/ 2924200 h 3936267"/>
                <a:gd name="connsiteX12" fmla="*/ 8077200 w 9006840"/>
                <a:gd name="connsiteY12" fmla="*/ 3061360 h 3936267"/>
                <a:gd name="connsiteX13" fmla="*/ 9006840 w 9006840"/>
                <a:gd name="connsiteY13" fmla="*/ 2070760 h 3936267"/>
                <a:gd name="connsiteX0" fmla="*/ 0 w 9006840"/>
                <a:gd name="connsiteY0" fmla="*/ 2779084 h 3928311"/>
                <a:gd name="connsiteX1" fmla="*/ 609600 w 9006840"/>
                <a:gd name="connsiteY1" fmla="*/ 1468444 h 3928311"/>
                <a:gd name="connsiteX2" fmla="*/ 1844040 w 9006840"/>
                <a:gd name="connsiteY2" fmla="*/ 1651324 h 3928311"/>
                <a:gd name="connsiteX3" fmla="*/ 2453640 w 9006840"/>
                <a:gd name="connsiteY3" fmla="*/ 3632524 h 3928311"/>
                <a:gd name="connsiteX4" fmla="*/ 3596640 w 9006840"/>
                <a:gd name="connsiteY4" fmla="*/ 3815404 h 3928311"/>
                <a:gd name="connsiteX5" fmla="*/ 4217670 w 9006840"/>
                <a:gd name="connsiteY5" fmla="*/ 2615254 h 3928311"/>
                <a:gd name="connsiteX6" fmla="*/ 3954780 w 9006840"/>
                <a:gd name="connsiteY6" fmla="*/ 1544644 h 3928311"/>
                <a:gd name="connsiteX7" fmla="*/ 4088130 w 9006840"/>
                <a:gd name="connsiteY7" fmla="*/ 710254 h 3928311"/>
                <a:gd name="connsiteX8" fmla="*/ 4351020 w 9006840"/>
                <a:gd name="connsiteY8" fmla="*/ 104464 h 3928311"/>
                <a:gd name="connsiteX9" fmla="*/ 5257800 w 9006840"/>
                <a:gd name="connsiteY9" fmla="*/ 66364 h 3928311"/>
                <a:gd name="connsiteX10" fmla="*/ 6156960 w 9006840"/>
                <a:gd name="connsiteY10" fmla="*/ 782644 h 3928311"/>
                <a:gd name="connsiteX11" fmla="*/ 5760720 w 9006840"/>
                <a:gd name="connsiteY11" fmla="*/ 2916244 h 3928311"/>
                <a:gd name="connsiteX12" fmla="*/ 8077200 w 9006840"/>
                <a:gd name="connsiteY12" fmla="*/ 3053404 h 3928311"/>
                <a:gd name="connsiteX13" fmla="*/ 9006840 w 9006840"/>
                <a:gd name="connsiteY13" fmla="*/ 2062804 h 3928311"/>
                <a:gd name="connsiteX0" fmla="*/ 0 w 9006840"/>
                <a:gd name="connsiteY0" fmla="*/ 2779084 h 3928311"/>
                <a:gd name="connsiteX1" fmla="*/ 609600 w 9006840"/>
                <a:gd name="connsiteY1" fmla="*/ 1468444 h 3928311"/>
                <a:gd name="connsiteX2" fmla="*/ 1844040 w 9006840"/>
                <a:gd name="connsiteY2" fmla="*/ 1651324 h 3928311"/>
                <a:gd name="connsiteX3" fmla="*/ 2453640 w 9006840"/>
                <a:gd name="connsiteY3" fmla="*/ 3632524 h 3928311"/>
                <a:gd name="connsiteX4" fmla="*/ 3596640 w 9006840"/>
                <a:gd name="connsiteY4" fmla="*/ 3815404 h 3928311"/>
                <a:gd name="connsiteX5" fmla="*/ 4217670 w 9006840"/>
                <a:gd name="connsiteY5" fmla="*/ 2615254 h 3928311"/>
                <a:gd name="connsiteX6" fmla="*/ 4183380 w 9006840"/>
                <a:gd name="connsiteY6" fmla="*/ 1373194 h 3928311"/>
                <a:gd name="connsiteX7" fmla="*/ 4088130 w 9006840"/>
                <a:gd name="connsiteY7" fmla="*/ 710254 h 3928311"/>
                <a:gd name="connsiteX8" fmla="*/ 4351020 w 9006840"/>
                <a:gd name="connsiteY8" fmla="*/ 104464 h 3928311"/>
                <a:gd name="connsiteX9" fmla="*/ 5257800 w 9006840"/>
                <a:gd name="connsiteY9" fmla="*/ 66364 h 3928311"/>
                <a:gd name="connsiteX10" fmla="*/ 6156960 w 9006840"/>
                <a:gd name="connsiteY10" fmla="*/ 782644 h 3928311"/>
                <a:gd name="connsiteX11" fmla="*/ 5760720 w 9006840"/>
                <a:gd name="connsiteY11" fmla="*/ 2916244 h 3928311"/>
                <a:gd name="connsiteX12" fmla="*/ 8077200 w 9006840"/>
                <a:gd name="connsiteY12" fmla="*/ 3053404 h 3928311"/>
                <a:gd name="connsiteX13" fmla="*/ 9006840 w 9006840"/>
                <a:gd name="connsiteY13" fmla="*/ 2062804 h 3928311"/>
                <a:gd name="connsiteX0" fmla="*/ 0 w 9006840"/>
                <a:gd name="connsiteY0" fmla="*/ 2777726 h 3926953"/>
                <a:gd name="connsiteX1" fmla="*/ 609600 w 9006840"/>
                <a:gd name="connsiteY1" fmla="*/ 1467086 h 3926953"/>
                <a:gd name="connsiteX2" fmla="*/ 1844040 w 9006840"/>
                <a:gd name="connsiteY2" fmla="*/ 1649966 h 3926953"/>
                <a:gd name="connsiteX3" fmla="*/ 2453640 w 9006840"/>
                <a:gd name="connsiteY3" fmla="*/ 3631166 h 3926953"/>
                <a:gd name="connsiteX4" fmla="*/ 3596640 w 9006840"/>
                <a:gd name="connsiteY4" fmla="*/ 3814046 h 3926953"/>
                <a:gd name="connsiteX5" fmla="*/ 4217670 w 9006840"/>
                <a:gd name="connsiteY5" fmla="*/ 2613896 h 3926953"/>
                <a:gd name="connsiteX6" fmla="*/ 4183380 w 9006840"/>
                <a:gd name="connsiteY6" fmla="*/ 1371836 h 3926953"/>
                <a:gd name="connsiteX7" fmla="*/ 4088130 w 9006840"/>
                <a:gd name="connsiteY7" fmla="*/ 708896 h 3926953"/>
                <a:gd name="connsiteX8" fmla="*/ 4351020 w 9006840"/>
                <a:gd name="connsiteY8" fmla="*/ 103106 h 3926953"/>
                <a:gd name="connsiteX9" fmla="*/ 5257800 w 9006840"/>
                <a:gd name="connsiteY9" fmla="*/ 65006 h 3926953"/>
                <a:gd name="connsiteX10" fmla="*/ 5890260 w 9006840"/>
                <a:gd name="connsiteY10" fmla="*/ 762236 h 3926953"/>
                <a:gd name="connsiteX11" fmla="*/ 5760720 w 9006840"/>
                <a:gd name="connsiteY11" fmla="*/ 2914886 h 3926953"/>
                <a:gd name="connsiteX12" fmla="*/ 8077200 w 9006840"/>
                <a:gd name="connsiteY12" fmla="*/ 3052046 h 3926953"/>
                <a:gd name="connsiteX13" fmla="*/ 9006840 w 9006840"/>
                <a:gd name="connsiteY13" fmla="*/ 2061446 h 3926953"/>
                <a:gd name="connsiteX0" fmla="*/ 0 w 9006840"/>
                <a:gd name="connsiteY0" fmla="*/ 2777726 h 3926953"/>
                <a:gd name="connsiteX1" fmla="*/ 609600 w 9006840"/>
                <a:gd name="connsiteY1" fmla="*/ 1467086 h 3926953"/>
                <a:gd name="connsiteX2" fmla="*/ 1844040 w 9006840"/>
                <a:gd name="connsiteY2" fmla="*/ 1649966 h 3926953"/>
                <a:gd name="connsiteX3" fmla="*/ 2453640 w 9006840"/>
                <a:gd name="connsiteY3" fmla="*/ 3631166 h 3926953"/>
                <a:gd name="connsiteX4" fmla="*/ 3596640 w 9006840"/>
                <a:gd name="connsiteY4" fmla="*/ 3814046 h 3926953"/>
                <a:gd name="connsiteX5" fmla="*/ 4217670 w 9006840"/>
                <a:gd name="connsiteY5" fmla="*/ 2613896 h 3926953"/>
                <a:gd name="connsiteX6" fmla="*/ 4183380 w 9006840"/>
                <a:gd name="connsiteY6" fmla="*/ 1371836 h 3926953"/>
                <a:gd name="connsiteX7" fmla="*/ 4088130 w 9006840"/>
                <a:gd name="connsiteY7" fmla="*/ 708896 h 3926953"/>
                <a:gd name="connsiteX8" fmla="*/ 4351020 w 9006840"/>
                <a:gd name="connsiteY8" fmla="*/ 103106 h 3926953"/>
                <a:gd name="connsiteX9" fmla="*/ 5257800 w 9006840"/>
                <a:gd name="connsiteY9" fmla="*/ 65006 h 3926953"/>
                <a:gd name="connsiteX10" fmla="*/ 5890260 w 9006840"/>
                <a:gd name="connsiteY10" fmla="*/ 762236 h 3926953"/>
                <a:gd name="connsiteX11" fmla="*/ 5970270 w 9006840"/>
                <a:gd name="connsiteY11" fmla="*/ 2838686 h 3926953"/>
                <a:gd name="connsiteX12" fmla="*/ 8077200 w 9006840"/>
                <a:gd name="connsiteY12" fmla="*/ 3052046 h 3926953"/>
                <a:gd name="connsiteX13" fmla="*/ 9006840 w 9006840"/>
                <a:gd name="connsiteY13" fmla="*/ 2061446 h 3926953"/>
                <a:gd name="connsiteX0" fmla="*/ 0 w 9006840"/>
                <a:gd name="connsiteY0" fmla="*/ 2780637 h 3929864"/>
                <a:gd name="connsiteX1" fmla="*/ 609600 w 9006840"/>
                <a:gd name="connsiteY1" fmla="*/ 1469997 h 3929864"/>
                <a:gd name="connsiteX2" fmla="*/ 1844040 w 9006840"/>
                <a:gd name="connsiteY2" fmla="*/ 1652877 h 3929864"/>
                <a:gd name="connsiteX3" fmla="*/ 2453640 w 9006840"/>
                <a:gd name="connsiteY3" fmla="*/ 3634077 h 3929864"/>
                <a:gd name="connsiteX4" fmla="*/ 3596640 w 9006840"/>
                <a:gd name="connsiteY4" fmla="*/ 3816957 h 3929864"/>
                <a:gd name="connsiteX5" fmla="*/ 4217670 w 9006840"/>
                <a:gd name="connsiteY5" fmla="*/ 2616807 h 3929864"/>
                <a:gd name="connsiteX6" fmla="*/ 4183380 w 9006840"/>
                <a:gd name="connsiteY6" fmla="*/ 1374747 h 3929864"/>
                <a:gd name="connsiteX7" fmla="*/ 4316730 w 9006840"/>
                <a:gd name="connsiteY7" fmla="*/ 768957 h 3929864"/>
                <a:gd name="connsiteX8" fmla="*/ 4351020 w 9006840"/>
                <a:gd name="connsiteY8" fmla="*/ 106017 h 3929864"/>
                <a:gd name="connsiteX9" fmla="*/ 5257800 w 9006840"/>
                <a:gd name="connsiteY9" fmla="*/ 67917 h 3929864"/>
                <a:gd name="connsiteX10" fmla="*/ 5890260 w 9006840"/>
                <a:gd name="connsiteY10" fmla="*/ 765147 h 3929864"/>
                <a:gd name="connsiteX11" fmla="*/ 5970270 w 9006840"/>
                <a:gd name="connsiteY11" fmla="*/ 2841597 h 3929864"/>
                <a:gd name="connsiteX12" fmla="*/ 8077200 w 9006840"/>
                <a:gd name="connsiteY12" fmla="*/ 3054957 h 3929864"/>
                <a:gd name="connsiteX13" fmla="*/ 9006840 w 9006840"/>
                <a:gd name="connsiteY13" fmla="*/ 2064357 h 3929864"/>
                <a:gd name="connsiteX0" fmla="*/ 0 w 9006840"/>
                <a:gd name="connsiteY0" fmla="*/ 2712722 h 3861949"/>
                <a:gd name="connsiteX1" fmla="*/ 609600 w 9006840"/>
                <a:gd name="connsiteY1" fmla="*/ 1402082 h 3861949"/>
                <a:gd name="connsiteX2" fmla="*/ 1844040 w 9006840"/>
                <a:gd name="connsiteY2" fmla="*/ 1584962 h 3861949"/>
                <a:gd name="connsiteX3" fmla="*/ 2453640 w 9006840"/>
                <a:gd name="connsiteY3" fmla="*/ 3566162 h 3861949"/>
                <a:gd name="connsiteX4" fmla="*/ 3596640 w 9006840"/>
                <a:gd name="connsiteY4" fmla="*/ 3749042 h 3861949"/>
                <a:gd name="connsiteX5" fmla="*/ 4217670 w 9006840"/>
                <a:gd name="connsiteY5" fmla="*/ 2548892 h 3861949"/>
                <a:gd name="connsiteX6" fmla="*/ 4183380 w 9006840"/>
                <a:gd name="connsiteY6" fmla="*/ 1306832 h 3861949"/>
                <a:gd name="connsiteX7" fmla="*/ 4316730 w 9006840"/>
                <a:gd name="connsiteY7" fmla="*/ 701042 h 3861949"/>
                <a:gd name="connsiteX8" fmla="*/ 5257800 w 9006840"/>
                <a:gd name="connsiteY8" fmla="*/ 2 h 3861949"/>
                <a:gd name="connsiteX9" fmla="*/ 5890260 w 9006840"/>
                <a:gd name="connsiteY9" fmla="*/ 697232 h 3861949"/>
                <a:gd name="connsiteX10" fmla="*/ 5970270 w 9006840"/>
                <a:gd name="connsiteY10" fmla="*/ 2773682 h 3861949"/>
                <a:gd name="connsiteX11" fmla="*/ 8077200 w 9006840"/>
                <a:gd name="connsiteY11" fmla="*/ 2987042 h 3861949"/>
                <a:gd name="connsiteX12" fmla="*/ 9006840 w 9006840"/>
                <a:gd name="connsiteY12" fmla="*/ 1996442 h 3861949"/>
                <a:gd name="connsiteX0" fmla="*/ 0 w 9006840"/>
                <a:gd name="connsiteY0" fmla="*/ 2728490 h 3877717"/>
                <a:gd name="connsiteX1" fmla="*/ 609600 w 9006840"/>
                <a:gd name="connsiteY1" fmla="*/ 1417850 h 3877717"/>
                <a:gd name="connsiteX2" fmla="*/ 1844040 w 9006840"/>
                <a:gd name="connsiteY2" fmla="*/ 1600730 h 3877717"/>
                <a:gd name="connsiteX3" fmla="*/ 2453640 w 9006840"/>
                <a:gd name="connsiteY3" fmla="*/ 3581930 h 3877717"/>
                <a:gd name="connsiteX4" fmla="*/ 3596640 w 9006840"/>
                <a:gd name="connsiteY4" fmla="*/ 3764810 h 3877717"/>
                <a:gd name="connsiteX5" fmla="*/ 4217670 w 9006840"/>
                <a:gd name="connsiteY5" fmla="*/ 2564660 h 3877717"/>
                <a:gd name="connsiteX6" fmla="*/ 4183380 w 9006840"/>
                <a:gd name="connsiteY6" fmla="*/ 1322600 h 3877717"/>
                <a:gd name="connsiteX7" fmla="*/ 4488180 w 9006840"/>
                <a:gd name="connsiteY7" fmla="*/ 316760 h 3877717"/>
                <a:gd name="connsiteX8" fmla="*/ 5257800 w 9006840"/>
                <a:gd name="connsiteY8" fmla="*/ 15770 h 3877717"/>
                <a:gd name="connsiteX9" fmla="*/ 5890260 w 9006840"/>
                <a:gd name="connsiteY9" fmla="*/ 713000 h 3877717"/>
                <a:gd name="connsiteX10" fmla="*/ 5970270 w 9006840"/>
                <a:gd name="connsiteY10" fmla="*/ 2789450 h 3877717"/>
                <a:gd name="connsiteX11" fmla="*/ 8077200 w 9006840"/>
                <a:gd name="connsiteY11" fmla="*/ 3002810 h 3877717"/>
                <a:gd name="connsiteX12" fmla="*/ 9006840 w 9006840"/>
                <a:gd name="connsiteY12" fmla="*/ 2012210 h 3877717"/>
                <a:gd name="connsiteX0" fmla="*/ 0 w 9006840"/>
                <a:gd name="connsiteY0" fmla="*/ 2728490 h 3877717"/>
                <a:gd name="connsiteX1" fmla="*/ 609600 w 9006840"/>
                <a:gd name="connsiteY1" fmla="*/ 1417850 h 3877717"/>
                <a:gd name="connsiteX2" fmla="*/ 1844040 w 9006840"/>
                <a:gd name="connsiteY2" fmla="*/ 1600730 h 3877717"/>
                <a:gd name="connsiteX3" fmla="*/ 2453640 w 9006840"/>
                <a:gd name="connsiteY3" fmla="*/ 3581930 h 3877717"/>
                <a:gd name="connsiteX4" fmla="*/ 3596640 w 9006840"/>
                <a:gd name="connsiteY4" fmla="*/ 3764810 h 3877717"/>
                <a:gd name="connsiteX5" fmla="*/ 4217670 w 9006840"/>
                <a:gd name="connsiteY5" fmla="*/ 2564660 h 3877717"/>
                <a:gd name="connsiteX6" fmla="*/ 4183380 w 9006840"/>
                <a:gd name="connsiteY6" fmla="*/ 1322600 h 3877717"/>
                <a:gd name="connsiteX7" fmla="*/ 4488180 w 9006840"/>
                <a:gd name="connsiteY7" fmla="*/ 316760 h 3877717"/>
                <a:gd name="connsiteX8" fmla="*/ 5257800 w 9006840"/>
                <a:gd name="connsiteY8" fmla="*/ 15770 h 3877717"/>
                <a:gd name="connsiteX9" fmla="*/ 5890260 w 9006840"/>
                <a:gd name="connsiteY9" fmla="*/ 713000 h 3877717"/>
                <a:gd name="connsiteX10" fmla="*/ 6122670 w 9006840"/>
                <a:gd name="connsiteY10" fmla="*/ 2770400 h 3877717"/>
                <a:gd name="connsiteX11" fmla="*/ 8077200 w 9006840"/>
                <a:gd name="connsiteY11" fmla="*/ 3002810 h 3877717"/>
                <a:gd name="connsiteX12" fmla="*/ 9006840 w 9006840"/>
                <a:gd name="connsiteY12" fmla="*/ 2012210 h 3877717"/>
                <a:gd name="connsiteX0" fmla="*/ 0 w 9006840"/>
                <a:gd name="connsiteY0" fmla="*/ 2728490 h 3877717"/>
                <a:gd name="connsiteX1" fmla="*/ 609600 w 9006840"/>
                <a:gd name="connsiteY1" fmla="*/ 1417850 h 3877717"/>
                <a:gd name="connsiteX2" fmla="*/ 1844040 w 9006840"/>
                <a:gd name="connsiteY2" fmla="*/ 1600730 h 3877717"/>
                <a:gd name="connsiteX3" fmla="*/ 2453640 w 9006840"/>
                <a:gd name="connsiteY3" fmla="*/ 3581930 h 3877717"/>
                <a:gd name="connsiteX4" fmla="*/ 3596640 w 9006840"/>
                <a:gd name="connsiteY4" fmla="*/ 3764810 h 3877717"/>
                <a:gd name="connsiteX5" fmla="*/ 4217670 w 9006840"/>
                <a:gd name="connsiteY5" fmla="*/ 2564660 h 3877717"/>
                <a:gd name="connsiteX6" fmla="*/ 4183380 w 9006840"/>
                <a:gd name="connsiteY6" fmla="*/ 1322600 h 3877717"/>
                <a:gd name="connsiteX7" fmla="*/ 4488180 w 9006840"/>
                <a:gd name="connsiteY7" fmla="*/ 316760 h 3877717"/>
                <a:gd name="connsiteX8" fmla="*/ 5257800 w 9006840"/>
                <a:gd name="connsiteY8" fmla="*/ 15770 h 3877717"/>
                <a:gd name="connsiteX9" fmla="*/ 5890260 w 9006840"/>
                <a:gd name="connsiteY9" fmla="*/ 713000 h 3877717"/>
                <a:gd name="connsiteX10" fmla="*/ 5970270 w 9006840"/>
                <a:gd name="connsiteY10" fmla="*/ 2789450 h 3877717"/>
                <a:gd name="connsiteX11" fmla="*/ 8077200 w 9006840"/>
                <a:gd name="connsiteY11" fmla="*/ 3002810 h 3877717"/>
                <a:gd name="connsiteX12" fmla="*/ 9006840 w 9006840"/>
                <a:gd name="connsiteY12" fmla="*/ 2012210 h 3877717"/>
                <a:gd name="connsiteX0" fmla="*/ 0 w 9006840"/>
                <a:gd name="connsiteY0" fmla="*/ 2728490 h 3877717"/>
                <a:gd name="connsiteX1" fmla="*/ 609600 w 9006840"/>
                <a:gd name="connsiteY1" fmla="*/ 1417850 h 3877717"/>
                <a:gd name="connsiteX2" fmla="*/ 1844040 w 9006840"/>
                <a:gd name="connsiteY2" fmla="*/ 1600730 h 3877717"/>
                <a:gd name="connsiteX3" fmla="*/ 2453640 w 9006840"/>
                <a:gd name="connsiteY3" fmla="*/ 3581930 h 3877717"/>
                <a:gd name="connsiteX4" fmla="*/ 3596640 w 9006840"/>
                <a:gd name="connsiteY4" fmla="*/ 3764810 h 3877717"/>
                <a:gd name="connsiteX5" fmla="*/ 4217670 w 9006840"/>
                <a:gd name="connsiteY5" fmla="*/ 2564660 h 3877717"/>
                <a:gd name="connsiteX6" fmla="*/ 4183380 w 9006840"/>
                <a:gd name="connsiteY6" fmla="*/ 1322600 h 3877717"/>
                <a:gd name="connsiteX7" fmla="*/ 4488180 w 9006840"/>
                <a:gd name="connsiteY7" fmla="*/ 316760 h 3877717"/>
                <a:gd name="connsiteX8" fmla="*/ 5257800 w 9006840"/>
                <a:gd name="connsiteY8" fmla="*/ 15770 h 3877717"/>
                <a:gd name="connsiteX9" fmla="*/ 5795010 w 9006840"/>
                <a:gd name="connsiteY9" fmla="*/ 713000 h 3877717"/>
                <a:gd name="connsiteX10" fmla="*/ 5970270 w 9006840"/>
                <a:gd name="connsiteY10" fmla="*/ 2789450 h 3877717"/>
                <a:gd name="connsiteX11" fmla="*/ 8077200 w 9006840"/>
                <a:gd name="connsiteY11" fmla="*/ 3002810 h 3877717"/>
                <a:gd name="connsiteX12" fmla="*/ 9006840 w 9006840"/>
                <a:gd name="connsiteY12" fmla="*/ 2012210 h 3877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006840" h="3877717">
                  <a:moveTo>
                    <a:pt x="0" y="2728490"/>
                  </a:moveTo>
                  <a:cubicBezTo>
                    <a:pt x="151130" y="2167150"/>
                    <a:pt x="302260" y="1605810"/>
                    <a:pt x="609600" y="1417850"/>
                  </a:cubicBezTo>
                  <a:cubicBezTo>
                    <a:pt x="916940" y="1229890"/>
                    <a:pt x="1536700" y="1240050"/>
                    <a:pt x="1844040" y="1600730"/>
                  </a:cubicBezTo>
                  <a:cubicBezTo>
                    <a:pt x="2151380" y="1961410"/>
                    <a:pt x="2161540" y="3221250"/>
                    <a:pt x="2453640" y="3581930"/>
                  </a:cubicBezTo>
                  <a:cubicBezTo>
                    <a:pt x="2745740" y="3942610"/>
                    <a:pt x="3302635" y="3934355"/>
                    <a:pt x="3596640" y="3764810"/>
                  </a:cubicBezTo>
                  <a:cubicBezTo>
                    <a:pt x="3890645" y="3595265"/>
                    <a:pt x="4119880" y="2971695"/>
                    <a:pt x="4217670" y="2564660"/>
                  </a:cubicBezTo>
                  <a:cubicBezTo>
                    <a:pt x="4315460" y="2157625"/>
                    <a:pt x="4138295" y="1697250"/>
                    <a:pt x="4183380" y="1322600"/>
                  </a:cubicBezTo>
                  <a:cubicBezTo>
                    <a:pt x="4228465" y="947950"/>
                    <a:pt x="4309110" y="534565"/>
                    <a:pt x="4488180" y="316760"/>
                  </a:cubicBezTo>
                  <a:cubicBezTo>
                    <a:pt x="4667250" y="98955"/>
                    <a:pt x="5039995" y="-50270"/>
                    <a:pt x="5257800" y="15770"/>
                  </a:cubicBezTo>
                  <a:cubicBezTo>
                    <a:pt x="5475605" y="81810"/>
                    <a:pt x="5676265" y="250720"/>
                    <a:pt x="5795010" y="713000"/>
                  </a:cubicBezTo>
                  <a:cubicBezTo>
                    <a:pt x="5913755" y="1175280"/>
                    <a:pt x="5589905" y="2407815"/>
                    <a:pt x="5970270" y="2789450"/>
                  </a:cubicBezTo>
                  <a:cubicBezTo>
                    <a:pt x="6350635" y="3171085"/>
                    <a:pt x="7536180" y="3145050"/>
                    <a:pt x="8077200" y="3002810"/>
                  </a:cubicBezTo>
                  <a:cubicBezTo>
                    <a:pt x="8618220" y="2860570"/>
                    <a:pt x="8901430" y="2449090"/>
                    <a:pt x="9006840" y="2012210"/>
                  </a:cubicBezTo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淘宝网chenying0907出品 10"/>
            <p:cNvSpPr/>
            <p:nvPr/>
          </p:nvSpPr>
          <p:spPr>
            <a:xfrm flipV="1">
              <a:off x="3524116" y="3723091"/>
              <a:ext cx="216352" cy="216352"/>
            </a:xfrm>
            <a:prstGeom prst="ellips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淘宝网chenying0907出品 11"/>
            <p:cNvSpPr/>
            <p:nvPr/>
          </p:nvSpPr>
          <p:spPr>
            <a:xfrm flipV="1">
              <a:off x="5350654" y="5194331"/>
              <a:ext cx="216352" cy="216352"/>
            </a:xfrm>
            <a:prstGeom prst="ellips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淘宝网chenying0907出品 12"/>
            <p:cNvSpPr/>
            <p:nvPr/>
          </p:nvSpPr>
          <p:spPr>
            <a:xfrm flipV="1">
              <a:off x="5647936" y="2922530"/>
              <a:ext cx="216352" cy="216352"/>
            </a:xfrm>
            <a:prstGeom prst="ellipse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淘宝网chenying0907出品 13"/>
            <p:cNvSpPr/>
            <p:nvPr/>
          </p:nvSpPr>
          <p:spPr>
            <a:xfrm flipV="1">
              <a:off x="7323956" y="2731696"/>
              <a:ext cx="216352" cy="216352"/>
            </a:xfrm>
            <a:prstGeom prst="ellips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淘宝网chenying0907出品 14"/>
            <p:cNvSpPr/>
            <p:nvPr/>
          </p:nvSpPr>
          <p:spPr>
            <a:xfrm flipV="1">
              <a:off x="8448132" y="4812705"/>
              <a:ext cx="216352" cy="216352"/>
            </a:xfrm>
            <a:prstGeom prst="ellips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淘宝网chenying0907出品 21"/>
          <p:cNvGrpSpPr/>
          <p:nvPr/>
        </p:nvGrpSpPr>
        <p:grpSpPr>
          <a:xfrm>
            <a:off x="683191" y="7201826"/>
            <a:ext cx="446858" cy="441990"/>
            <a:chOff x="8140700" y="2252663"/>
            <a:chExt cx="2185988" cy="2162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" name="淘宝网chenying0907出品 5"/>
            <p:cNvSpPr>
              <a:spLocks/>
            </p:cNvSpPr>
            <p:nvPr/>
          </p:nvSpPr>
          <p:spPr bwMode="auto">
            <a:xfrm>
              <a:off x="8140700" y="3322638"/>
              <a:ext cx="2185988" cy="1092200"/>
            </a:xfrm>
            <a:custGeom>
              <a:avLst/>
              <a:gdLst>
                <a:gd name="T0" fmla="*/ 290 w 580"/>
                <a:gd name="T1" fmla="*/ 0 h 290"/>
                <a:gd name="T2" fmla="*/ 0 w 580"/>
                <a:gd name="T3" fmla="*/ 290 h 290"/>
                <a:gd name="T4" fmla="*/ 580 w 580"/>
                <a:gd name="T5" fmla="*/ 290 h 290"/>
                <a:gd name="T6" fmla="*/ 290 w 580"/>
                <a:gd name="T7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0" h="290">
                  <a:moveTo>
                    <a:pt x="290" y="0"/>
                  </a:moveTo>
                  <a:cubicBezTo>
                    <a:pt x="130" y="0"/>
                    <a:pt x="0" y="130"/>
                    <a:pt x="0" y="290"/>
                  </a:cubicBezTo>
                  <a:cubicBezTo>
                    <a:pt x="580" y="290"/>
                    <a:pt x="580" y="290"/>
                    <a:pt x="580" y="290"/>
                  </a:cubicBezTo>
                  <a:cubicBezTo>
                    <a:pt x="580" y="130"/>
                    <a:pt x="450" y="0"/>
                    <a:pt x="2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6"/>
            <p:cNvSpPr>
              <a:spLocks noChangeArrowheads="1"/>
            </p:cNvSpPr>
            <p:nvPr/>
          </p:nvSpPr>
          <p:spPr bwMode="auto">
            <a:xfrm>
              <a:off x="8796338" y="2252663"/>
              <a:ext cx="968375" cy="968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淘宝网chenying0907出品 29"/>
          <p:cNvGrpSpPr/>
          <p:nvPr/>
        </p:nvGrpSpPr>
        <p:grpSpPr>
          <a:xfrm flipH="1">
            <a:off x="9810750" y="2984017"/>
            <a:ext cx="1430660" cy="747893"/>
            <a:chOff x="250974" y="21514"/>
            <a:chExt cx="3911032" cy="2044534"/>
          </a:xfrm>
        </p:grpSpPr>
        <p:sp>
          <p:nvSpPr>
            <p:cNvPr id="23" name="直角三角形 22"/>
            <p:cNvSpPr/>
            <p:nvPr/>
          </p:nvSpPr>
          <p:spPr>
            <a:xfrm rot="8100000" flipH="1">
              <a:off x="250974" y="446177"/>
              <a:ext cx="945900" cy="945900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直角三角形 23"/>
            <p:cNvSpPr/>
            <p:nvPr/>
          </p:nvSpPr>
          <p:spPr>
            <a:xfrm rot="2700000" flipV="1">
              <a:off x="2205523" y="728341"/>
              <a:ext cx="1337706" cy="1337707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直角三角形 24"/>
            <p:cNvSpPr/>
            <p:nvPr/>
          </p:nvSpPr>
          <p:spPr>
            <a:xfrm rot="18900000" flipH="1">
              <a:off x="743569" y="258144"/>
              <a:ext cx="1337706" cy="1337707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直角三角形 25"/>
            <p:cNvSpPr/>
            <p:nvPr/>
          </p:nvSpPr>
          <p:spPr>
            <a:xfrm rot="18900000">
              <a:off x="2049830" y="110446"/>
              <a:ext cx="668854" cy="668854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直角三角形 26"/>
            <p:cNvSpPr/>
            <p:nvPr/>
          </p:nvSpPr>
          <p:spPr>
            <a:xfrm rot="2700000" flipH="1">
              <a:off x="3493152" y="587313"/>
              <a:ext cx="668854" cy="668854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淘宝网chenying0907出品 27"/>
            <p:cNvSpPr/>
            <p:nvPr/>
          </p:nvSpPr>
          <p:spPr>
            <a:xfrm flipH="1" flipV="1">
              <a:off x="726136" y="598570"/>
              <a:ext cx="668854" cy="668854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淘宝网chenying0907出品 28"/>
            <p:cNvSpPr/>
            <p:nvPr/>
          </p:nvSpPr>
          <p:spPr>
            <a:xfrm rot="18900000">
              <a:off x="3270971" y="21514"/>
              <a:ext cx="668854" cy="1337708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淘宝网chenying0907出品 39"/>
          <p:cNvGrpSpPr/>
          <p:nvPr/>
        </p:nvGrpSpPr>
        <p:grpSpPr>
          <a:xfrm rot="20087805" flipH="1">
            <a:off x="850713" y="4563050"/>
            <a:ext cx="969116" cy="1043428"/>
            <a:chOff x="2060362" y="3348086"/>
            <a:chExt cx="1459315" cy="1571215"/>
          </a:xfrm>
        </p:grpSpPr>
        <p:sp>
          <p:nvSpPr>
            <p:cNvPr id="33" name="直角三角形 32"/>
            <p:cNvSpPr/>
            <p:nvPr/>
          </p:nvSpPr>
          <p:spPr>
            <a:xfrm>
              <a:off x="2250543" y="3723091"/>
              <a:ext cx="532773" cy="532773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直角三角形 33"/>
            <p:cNvSpPr/>
            <p:nvPr/>
          </p:nvSpPr>
          <p:spPr>
            <a:xfrm rot="8100000" flipH="1" flipV="1">
              <a:off x="2672480" y="4165845"/>
              <a:ext cx="753455" cy="753456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直角三角形 34"/>
            <p:cNvSpPr/>
            <p:nvPr/>
          </p:nvSpPr>
          <p:spPr>
            <a:xfrm rot="13500000" flipV="1">
              <a:off x="2423526" y="3348086"/>
              <a:ext cx="753455" cy="753456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直角三角形 35"/>
            <p:cNvSpPr/>
            <p:nvPr/>
          </p:nvSpPr>
          <p:spPr>
            <a:xfrm rot="13500000">
              <a:off x="2060362" y="4338676"/>
              <a:ext cx="376728" cy="376728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36"/>
            <p:cNvSpPr/>
            <p:nvPr/>
          </p:nvSpPr>
          <p:spPr>
            <a:xfrm rot="8100000">
              <a:off x="3142949" y="4359657"/>
              <a:ext cx="376728" cy="376728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淘宝网chenying0907出品 37"/>
            <p:cNvSpPr/>
            <p:nvPr/>
          </p:nvSpPr>
          <p:spPr>
            <a:xfrm rot="2700000" flipV="1">
              <a:off x="2886004" y="4087529"/>
              <a:ext cx="376728" cy="376728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淘宝网chenying0907出品 38"/>
            <p:cNvSpPr/>
            <p:nvPr/>
          </p:nvSpPr>
          <p:spPr>
            <a:xfrm rot="8100000">
              <a:off x="2455729" y="4017118"/>
              <a:ext cx="376728" cy="753456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淘宝网chenying0907出品 49"/>
          <p:cNvGrpSpPr/>
          <p:nvPr/>
        </p:nvGrpSpPr>
        <p:grpSpPr>
          <a:xfrm>
            <a:off x="5832041" y="3345825"/>
            <a:ext cx="1572059" cy="593618"/>
            <a:chOff x="5171641" y="3215255"/>
            <a:chExt cx="1793583" cy="677267"/>
          </a:xfrm>
        </p:grpSpPr>
        <p:sp>
          <p:nvSpPr>
            <p:cNvPr id="42" name="直角三角形 41"/>
            <p:cNvSpPr/>
            <p:nvPr/>
          </p:nvSpPr>
          <p:spPr>
            <a:xfrm rot="2700000" flipH="1">
              <a:off x="6027381" y="3215255"/>
              <a:ext cx="353809" cy="353809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直角三角形 42"/>
            <p:cNvSpPr/>
            <p:nvPr/>
          </p:nvSpPr>
          <p:spPr>
            <a:xfrm rot="5400000" flipH="1" flipV="1">
              <a:off x="5171642" y="3392158"/>
              <a:ext cx="500362" cy="500363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直角三角形 43"/>
            <p:cNvSpPr/>
            <p:nvPr/>
          </p:nvSpPr>
          <p:spPr>
            <a:xfrm rot="10800000" flipH="1" flipV="1">
              <a:off x="6464862" y="3392159"/>
              <a:ext cx="500362" cy="500363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rot="8100000" flipH="1">
              <a:off x="6331962" y="3462857"/>
              <a:ext cx="250181" cy="250181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直角三角形 45"/>
            <p:cNvSpPr/>
            <p:nvPr/>
          </p:nvSpPr>
          <p:spPr>
            <a:xfrm rot="18900000" flipH="1">
              <a:off x="5560407" y="3444882"/>
              <a:ext cx="250181" cy="250181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淘宝网chenying0907出品 46"/>
            <p:cNvSpPr/>
            <p:nvPr/>
          </p:nvSpPr>
          <p:spPr>
            <a:xfrm flipH="1" flipV="1">
              <a:off x="5953252" y="3639762"/>
              <a:ext cx="250181" cy="250181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淘宝网chenying0907出品 47"/>
            <p:cNvSpPr/>
            <p:nvPr/>
          </p:nvSpPr>
          <p:spPr>
            <a:xfrm rot="16200000" flipH="1">
              <a:off x="5818619" y="3267976"/>
              <a:ext cx="250181" cy="500363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淘宝网chenying0907出品 58"/>
          <p:cNvGrpSpPr/>
          <p:nvPr/>
        </p:nvGrpSpPr>
        <p:grpSpPr>
          <a:xfrm>
            <a:off x="2146136" y="2105986"/>
            <a:ext cx="1486156" cy="878030"/>
            <a:chOff x="2583696" y="1539570"/>
            <a:chExt cx="1486156" cy="878030"/>
          </a:xfrm>
        </p:grpSpPr>
        <p:sp>
          <p:nvSpPr>
            <p:cNvPr id="52" name="直角三角形 51"/>
            <p:cNvSpPr/>
            <p:nvPr/>
          </p:nvSpPr>
          <p:spPr>
            <a:xfrm flipH="1" flipV="1">
              <a:off x="2583696" y="1884443"/>
              <a:ext cx="310110" cy="310110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直角三角形 52"/>
            <p:cNvSpPr/>
            <p:nvPr/>
          </p:nvSpPr>
          <p:spPr>
            <a:xfrm rot="10800000" flipH="1" flipV="1">
              <a:off x="3329489" y="1539570"/>
              <a:ext cx="438562" cy="438564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直角三角形 53"/>
            <p:cNvSpPr/>
            <p:nvPr/>
          </p:nvSpPr>
          <p:spPr>
            <a:xfrm rot="10800000" flipH="1">
              <a:off x="3331631" y="1979037"/>
              <a:ext cx="438563" cy="438563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直角三角形 54"/>
            <p:cNvSpPr/>
            <p:nvPr/>
          </p:nvSpPr>
          <p:spPr>
            <a:xfrm flipH="1">
              <a:off x="2895997" y="1980434"/>
              <a:ext cx="219281" cy="219281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直角三角形 55"/>
            <p:cNvSpPr/>
            <p:nvPr/>
          </p:nvSpPr>
          <p:spPr>
            <a:xfrm rot="10800000" flipH="1">
              <a:off x="2889882" y="1980433"/>
              <a:ext cx="219281" cy="219281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淘宝网chenying0907出品 56"/>
            <p:cNvSpPr/>
            <p:nvPr/>
          </p:nvSpPr>
          <p:spPr>
            <a:xfrm flipH="1" flipV="1">
              <a:off x="3110601" y="1980435"/>
              <a:ext cx="219281" cy="219281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淘宝网chenying0907出品 57"/>
            <p:cNvSpPr/>
            <p:nvPr/>
          </p:nvSpPr>
          <p:spPr>
            <a:xfrm rot="2700000" flipH="1">
              <a:off x="3740929" y="1841664"/>
              <a:ext cx="219281" cy="438564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518712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569 -0.42408 L 0.0569 -0.42385 C 0.06159 -0.45185 0.0595 -0.43889 0.06328 -0.46297 L 0.06588 -0.47963 L 0.06719 -0.48797 C 0.06758 -0.49445 0.06784 -0.50116 0.06849 -0.50741 C 0.06901 -0.5132 0.07018 -0.51852 0.07096 -0.52408 L 0.07357 -0.54074 L 0.07617 -0.55741 C 0.07669 -0.56019 0.07682 -0.56343 0.07747 -0.56574 C 0.07838 -0.56852 0.07943 -0.5713 0.08008 -0.57408 C 0.08073 -0.57685 0.08086 -0.57986 0.08138 -0.58241 C 0.08216 -0.58542 0.08333 -0.58797 0.08398 -0.59074 C 0.08463 -0.59352 0.08424 -0.59746 0.08529 -0.59908 C 0.08763 -0.60255 0.09049 -0.60278 0.0931 -0.60463 L 0.097 -0.60741 C 0.09831 -0.60834 0.09987 -0.60857 0.10091 -0.61019 C 0.10351 -0.61389 0.10573 -0.61922 0.10872 -0.6213 L 0.11654 -0.62685 C 0.11784 -0.62778 0.11914 -0.62894 0.12044 -0.62963 C 0.12695 -0.63334 0.12396 -0.63125 0.12956 -0.63519 C 0.13333 -0.63472 0.15065 -0.63588 0.15677 -0.62685 L 0.16068 -0.6213 C 0.16159 -0.61852 0.16198 -0.61482 0.16328 -0.61297 C 0.16562 -0.60996 0.17109 -0.60741 0.17109 -0.60718 C 0.17239 -0.60463 0.17344 -0.60139 0.175 -0.59908 C 0.17617 -0.59746 0.17773 -0.59769 0.17891 -0.5963 C 0.18034 -0.59491 0.18151 -0.5926 0.18281 -0.59074 C 0.1832 -0.58797 0.18346 -0.58519 0.18411 -0.58241 C 0.18568 -0.57662 0.1875 -0.5713 0.18932 -0.56574 L 0.19193 -0.55741 C 0.19388 -0.55162 0.19531 -0.54815 0.19583 -0.54074 C 0.19609 -0.53727 0.19583 -0.53334 0.19583 -0.52963 L 0.19583 -0.5294 " pathEditMode="relative" rAng="0" ptsTypes="AAAAAAAAAAAAAAAAAAAAAAAAAAAAAAAAAA">
                                          <p:cBhvr>
                                            <p:cTn id="3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953" y="-105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9584 -0.5294 L 0.19584 -0.5294 C 0.1974 -0.522 0.19909 -0.51482 0.20052 -0.50718 C 0.20169 -0.50001 0.20222 -0.49237 0.20365 -0.48496 C 0.20729 -0.46505 0.20274 -0.49005 0.20677 -0.46552 C 0.20716 -0.46274 0.20794 -0.46019 0.20834 -0.45718 C 0.20899 -0.45186 0.20925 -0.44607 0.2099 -0.44052 C 0.21081 -0.43195 0.21146 -0.42917 0.21302 -0.42107 C 0.21146 -0.41922 0.20951 -0.41829 0.20834 -0.41552 C 0.20729 -0.41343 0.20651 -0.41019 0.20677 -0.40718 C 0.20716 -0.39931 0.21237 -0.37848 0.21615 -0.37385 L 0.22084 -0.36829 C 0.22474 -0.34746 0.21888 -0.37246 0.22709 -0.3544 C 0.23203 -0.34329 0.22435 -0.34815 0.23177 -0.33774 C 0.23294 -0.33612 0.2349 -0.33612 0.23646 -0.33496 C 0.23854 -0.33334 0.2405 -0.33126 0.24271 -0.3294 C 0.25169 -0.32269 0.24297 -0.33195 0.25209 -0.32107 L 0.26459 -0.28774 C 0.26563 -0.28496 0.26589 -0.28056 0.26771 -0.2794 L 0.28177 -0.27107 L 0.28646 -0.26829 C 0.28802 -0.26737 0.28945 -0.26598 0.29115 -0.26552 L 0.30209 -0.26274 L 0.35052 -0.26552 C 0.35261 -0.26621 0.35143 -0.27315 0.35209 -0.27663 C 0.35248 -0.27964 0.35313 -0.28218 0.35365 -0.28496 C 0.35417 -0.28866 0.3543 -0.2926 0.35521 -0.29607 C 0.35664 -0.30232 0.35886 -0.30556 0.36146 -0.30996 L 0.36146 -0.31552 " pathEditMode="relative" ptsTypes="AAAAAAAAAAAAAAAAAAAAAAAAAAAAA">
                                          <p:cBhvr>
                                            <p:cTn id="37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36145 -0.31552 L 0.36145 -0.31552 C 0.3651 -0.32015 0.3694 -0.32362 0.37239 -0.3294 C 0.37369 -0.33241 0.3733 -0.33704 0.37395 -0.34052 C 0.37434 -0.34352 0.37499 -0.34607 0.37552 -0.34885 C 0.37604 -0.35811 0.3763 -0.3676 0.37708 -0.37663 C 0.37747 -0.38288 0.37903 -0.39028 0.3802 -0.39607 C 0.38072 -0.40348 0.38111 -0.41112 0.38177 -0.41829 C 0.38216 -0.42315 0.38333 -0.42755 0.38333 -0.43218 C 0.38333 -0.44445 0.38281 -0.45649 0.38177 -0.46829 C 0.38124 -0.47408 0.37968 -0.4794 0.37864 -0.48496 L 0.37708 -0.49329 C 0.37656 -0.49607 0.37578 -0.49885 0.37552 -0.50163 C 0.37499 -0.50626 0.37447 -0.51112 0.37395 -0.51552 C 0.37343 -0.51852 0.37265 -0.52107 0.37239 -0.52385 C 0.36861 -0.55325 0.37278 -0.5301 0.36927 -0.54885 C 0.36979 -0.56274 0.36992 -0.57686 0.37083 -0.59052 C 0.37122 -0.59746 0.37278 -0.60348 0.37395 -0.60996 C 0.37447 -0.61366 0.37486 -0.6176 0.37552 -0.62107 C 0.37734 -0.63288 0.37708 -0.62547 0.37708 -0.63496 L 0.37708 -0.63496 " pathEditMode="relative" ptsTypes="AAAAAAAAAAAAAAAAAAAAA">
                                          <p:cBhvr>
                                            <p:cTn id="41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37708 -0.63472 L 0.37708 -0.63472 C 0.3776 -0.64954 0.37747 -0.66458 0.37865 -0.67917 C 0.38008 -0.69908 0.38112 -0.6912 0.3849 -0.70417 C 0.38607 -0.7088 0.38724 -0.71968 0.38802 -0.72361 C 0.38841 -0.72662 0.38867 -0.7294 0.38958 -0.73195 C 0.39141 -0.73796 0.39375 -0.74306 0.39583 -0.74861 L 0.39896 -0.75695 C 0.4 -0.75972 0.40026 -0.76435 0.40208 -0.76528 C 0.40365 -0.7662 0.40521 -0.76667 0.40677 -0.76806 L 0.42083 -0.78472 C 0.4224 -0.78658 0.4237 -0.78935 0.42552 -0.79028 L 0.43958 -0.79861 L 0.44427 -0.80139 C 0.45365 -0.80046 0.46302 -0.80023 0.4724 -0.79861 C 0.47396 -0.79838 0.47578 -0.79769 0.47708 -0.79583 C 0.47851 -0.79375 0.47878 -0.79005 0.48021 -0.7875 C 0.48151 -0.78519 0.48333 -0.7838 0.4849 -0.78195 C 0.48984 -0.76875 0.48737 -0.77685 0.49115 -0.75695 L 0.49271 -0.74861 C 0.49323 -0.74583 0.49323 -0.74283 0.49427 -0.74028 C 0.50312 -0.71644 0.49245 -0.74676 0.49896 -0.72361 C 0.50169 -0.71366 0.50521 -0.71296 0.50521 -0.69861 L 0.50521 -0.66806 L 0.50365 -0.66806 " pathEditMode="relative" ptsTypes="AAAAAAAAAAAAAAAAAAAAAAAAA">
                                          <p:cBhvr>
                                            <p:cTn id="45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50365 -0.66805 L 0.50365 -0.66805 C 0.50312 -0.65972 0.50208 -0.65162 0.50208 -0.64305 C 0.50208 -0.64028 0.50351 -0.63773 0.50365 -0.63472 C 0.50456 -0.59421 0.50378 -0.55324 0.50521 -0.5125 C 0.50547 -0.50185 0.50924 -0.49421 0.51146 -0.48472 C 0.51263 -0.4794 0.51458 -0.46805 0.51458 -0.46805 C 0.5151 -0.46157 0.51445 -0.45463 0.51615 -0.44861 C 0.5168 -0.44606 0.51927 -0.44745 0.52083 -0.44583 C 0.52409 -0.44259 0.52708 -0.43842 0.53021 -0.43472 L 0.54896 -0.4125 L 0.55365 -0.40694 C 0.55521 -0.40509 0.55651 -0.40254 0.55833 -0.40139 C 0.5599 -0.40046 0.56146 -0.4 0.56302 -0.39861 C 0.56458 -0.39722 0.56588 -0.39444 0.56771 -0.39305 C 0.5707 -0.39074 0.57396 -0.38935 0.57708 -0.3875 C 0.57865 -0.38657 0.58021 -0.38611 0.58177 -0.38472 C 0.58385 -0.38287 0.58594 -0.38148 0.58802 -0.37916 C 0.58854 -0.3787 0.58906 -0.37731 0.58958 -0.37639 L 0.58958 -0.37639 " pathEditMode="relative" ptsTypes="AAAAAAAAAAAAAAAAAAAA">
                                          <p:cBhvr>
                                            <p:cTn id="49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58958 -0.37616 L 0.58958 -0.37616 C 0.59427 -0.37524 0.59896 -0.37477 0.60365 -0.37338 C 0.61081 -0.3713 0.60612 -0.37037 0.61302 -0.36505 C 0.61497 -0.36366 0.61719 -0.3632 0.61927 -0.36227 C 0.63177 -0.3632 0.64427 -0.36366 0.65677 -0.36505 C 0.66081 -0.36574 0.6638 -0.36899 0.66771 -0.37061 C 0.6724 -0.37292 0.68086 -0.37431 0.6849 -0.37894 C 0.6918 -0.38727 0.69883 -0.39653 0.70677 -0.40116 L 0.71615 -0.40672 L 0.72083 -0.40949 C 0.72344 -0.42361 0.7224 -0.41621 0.72396 -0.43727 C 0.72448 -0.44514 0.72461 -0.45926 0.72708 -0.46783 C 0.7293 -0.4757 0.73138 -0.47848 0.7349 -0.48449 C 0.73542 -0.4882 0.73581 -0.49213 0.73646 -0.49561 C 0.73685 -0.49861 0.73789 -0.50116 0.73802 -0.50394 C 0.73841 -0.51968 0.73802 -0.53542 0.73802 -0.55116 L 0.7349 -0.55116 " pathEditMode="relative" ptsTypes="AAAAAAAAAAAAAAAAAA">
                                          <p:cBhvr>
                                            <p:cTn id="5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569 -0.42408 L 0.0569 -0.42385 C 0.06159 -0.45185 0.0595 -0.43889 0.06328 -0.46297 L 0.06588 -0.47963 L 0.06719 -0.48797 C 0.06758 -0.49445 0.06784 -0.50116 0.06849 -0.50741 C 0.06901 -0.5132 0.07018 -0.51852 0.07096 -0.52408 L 0.07357 -0.54074 L 0.07617 -0.55741 C 0.07669 -0.56019 0.07682 -0.56343 0.07747 -0.56574 C 0.07838 -0.56852 0.07943 -0.5713 0.08008 -0.57408 C 0.08073 -0.57685 0.08086 -0.57986 0.08138 -0.58241 C 0.08216 -0.58542 0.08333 -0.58797 0.08398 -0.59074 C 0.08463 -0.59352 0.08424 -0.59746 0.08529 -0.59908 C 0.08763 -0.60255 0.09049 -0.60278 0.0931 -0.60463 L 0.097 -0.60741 C 0.09831 -0.60834 0.09987 -0.60857 0.10091 -0.61019 C 0.10351 -0.61389 0.10573 -0.61922 0.10872 -0.6213 L 0.11654 -0.62685 C 0.11784 -0.62778 0.11914 -0.62894 0.12044 -0.62963 C 0.12695 -0.63334 0.12396 -0.63125 0.12956 -0.63519 C 0.13333 -0.63472 0.15065 -0.63588 0.15677 -0.62685 L 0.16068 -0.6213 C 0.16159 -0.61852 0.16198 -0.61482 0.16328 -0.61297 C 0.16562 -0.60996 0.17109 -0.60741 0.17109 -0.60718 C 0.17239 -0.60463 0.17344 -0.60139 0.175 -0.59908 C 0.17617 -0.59746 0.17773 -0.59769 0.17891 -0.5963 C 0.18034 -0.59491 0.18151 -0.5926 0.18281 -0.59074 C 0.1832 -0.58797 0.18346 -0.58519 0.18411 -0.58241 C 0.18568 -0.57662 0.1875 -0.5713 0.18932 -0.56574 L 0.19193 -0.55741 C 0.19388 -0.55162 0.19531 -0.54815 0.19583 -0.54074 C 0.19609 -0.53727 0.19583 -0.53334 0.19583 -0.52963 L 0.19583 -0.5294 " pathEditMode="relative" rAng="0" ptsTypes="AAAAAAAAAAAAAAAAAAAAAAAAAAAAAAAAAA">
                                          <p:cBhvr>
                                            <p:cTn id="3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953" y="-105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9584 -0.5294 L 0.19584 -0.5294 C 0.1974 -0.522 0.19909 -0.51482 0.20052 -0.50718 C 0.20169 -0.50001 0.20222 -0.49237 0.20365 -0.48496 C 0.20729 -0.46505 0.20274 -0.49005 0.20677 -0.46552 C 0.20716 -0.46274 0.20794 -0.46019 0.20834 -0.45718 C 0.20899 -0.45186 0.20925 -0.44607 0.2099 -0.44052 C 0.21081 -0.43195 0.21146 -0.42917 0.21302 -0.42107 C 0.21146 -0.41922 0.20951 -0.41829 0.20834 -0.41552 C 0.20729 -0.41343 0.20651 -0.41019 0.20677 -0.40718 C 0.20716 -0.39931 0.21237 -0.37848 0.21615 -0.37385 L 0.22084 -0.36829 C 0.22474 -0.34746 0.21888 -0.37246 0.22709 -0.3544 C 0.23203 -0.34329 0.22435 -0.34815 0.23177 -0.33774 C 0.23294 -0.33612 0.2349 -0.33612 0.23646 -0.33496 C 0.23854 -0.33334 0.2405 -0.33126 0.24271 -0.3294 C 0.25169 -0.32269 0.24297 -0.33195 0.25209 -0.32107 L 0.26459 -0.28774 C 0.26563 -0.28496 0.26589 -0.28056 0.26771 -0.2794 L 0.28177 -0.27107 L 0.28646 -0.26829 C 0.28802 -0.26737 0.28945 -0.26598 0.29115 -0.26552 L 0.30209 -0.26274 L 0.35052 -0.26552 C 0.35261 -0.26621 0.35143 -0.27315 0.35209 -0.27663 C 0.35248 -0.27964 0.35313 -0.28218 0.35365 -0.28496 C 0.35417 -0.28866 0.3543 -0.2926 0.35521 -0.29607 C 0.35664 -0.30232 0.35886 -0.30556 0.36146 -0.30996 L 0.36146 -0.31552 " pathEditMode="relative" ptsTypes="AAAAAAAAAAAAAAAAAAAAAAAAAAAAA">
                                          <p:cBhvr>
                                            <p:cTn id="37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36145 -0.31552 L 0.36145 -0.31552 C 0.3651 -0.32015 0.3694 -0.32362 0.37239 -0.3294 C 0.37369 -0.33241 0.3733 -0.33704 0.37395 -0.34052 C 0.37434 -0.34352 0.37499 -0.34607 0.37552 -0.34885 C 0.37604 -0.35811 0.3763 -0.3676 0.37708 -0.37663 C 0.37747 -0.38288 0.37903 -0.39028 0.3802 -0.39607 C 0.38072 -0.40348 0.38111 -0.41112 0.38177 -0.41829 C 0.38216 -0.42315 0.38333 -0.42755 0.38333 -0.43218 C 0.38333 -0.44445 0.38281 -0.45649 0.38177 -0.46829 C 0.38124 -0.47408 0.37968 -0.4794 0.37864 -0.48496 L 0.37708 -0.49329 C 0.37656 -0.49607 0.37578 -0.49885 0.37552 -0.50163 C 0.37499 -0.50626 0.37447 -0.51112 0.37395 -0.51552 C 0.37343 -0.51852 0.37265 -0.52107 0.37239 -0.52385 C 0.36861 -0.55325 0.37278 -0.5301 0.36927 -0.54885 C 0.36979 -0.56274 0.36992 -0.57686 0.37083 -0.59052 C 0.37122 -0.59746 0.37278 -0.60348 0.37395 -0.60996 C 0.37447 -0.61366 0.37486 -0.6176 0.37552 -0.62107 C 0.37734 -0.63288 0.37708 -0.62547 0.37708 -0.63496 L 0.37708 -0.63496 " pathEditMode="relative" ptsTypes="AAAAAAAAAAAAAAAAAAAAA">
                                          <p:cBhvr>
                                            <p:cTn id="41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37708 -0.63472 L 0.37708 -0.63472 C 0.3776 -0.64954 0.37747 -0.66458 0.37865 -0.67917 C 0.38008 -0.69908 0.38112 -0.6912 0.3849 -0.70417 C 0.38607 -0.7088 0.38724 -0.71968 0.38802 -0.72361 C 0.38841 -0.72662 0.38867 -0.7294 0.38958 -0.73195 C 0.39141 -0.73796 0.39375 -0.74306 0.39583 -0.74861 L 0.39896 -0.75695 C 0.4 -0.75972 0.40026 -0.76435 0.40208 -0.76528 C 0.40365 -0.7662 0.40521 -0.76667 0.40677 -0.76806 L 0.42083 -0.78472 C 0.4224 -0.78658 0.4237 -0.78935 0.42552 -0.79028 L 0.43958 -0.79861 L 0.44427 -0.80139 C 0.45365 -0.80046 0.46302 -0.80023 0.4724 -0.79861 C 0.47396 -0.79838 0.47578 -0.79769 0.47708 -0.79583 C 0.47851 -0.79375 0.47878 -0.79005 0.48021 -0.7875 C 0.48151 -0.78519 0.48333 -0.7838 0.4849 -0.78195 C 0.48984 -0.76875 0.48737 -0.77685 0.49115 -0.75695 L 0.49271 -0.74861 C 0.49323 -0.74583 0.49323 -0.74283 0.49427 -0.74028 C 0.50312 -0.71644 0.49245 -0.74676 0.49896 -0.72361 C 0.50169 -0.71366 0.50521 -0.71296 0.50521 -0.69861 L 0.50521 -0.66806 L 0.50365 -0.66806 " pathEditMode="relative" ptsTypes="AAAAAAAAAAAAAAAAAAAAAAAAA">
                                          <p:cBhvr>
                                            <p:cTn id="45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50365 -0.66805 L 0.50365 -0.66805 C 0.50312 -0.65972 0.50208 -0.65162 0.50208 -0.64305 C 0.50208 -0.64028 0.50351 -0.63773 0.50365 -0.63472 C 0.50456 -0.59421 0.50378 -0.55324 0.50521 -0.5125 C 0.50547 -0.50185 0.50924 -0.49421 0.51146 -0.48472 C 0.51263 -0.4794 0.51458 -0.46805 0.51458 -0.46805 C 0.5151 -0.46157 0.51445 -0.45463 0.51615 -0.44861 C 0.5168 -0.44606 0.51927 -0.44745 0.52083 -0.44583 C 0.52409 -0.44259 0.52708 -0.43842 0.53021 -0.43472 L 0.54896 -0.4125 L 0.55365 -0.40694 C 0.55521 -0.40509 0.55651 -0.40254 0.55833 -0.40139 C 0.5599 -0.40046 0.56146 -0.4 0.56302 -0.39861 C 0.56458 -0.39722 0.56588 -0.39444 0.56771 -0.39305 C 0.5707 -0.39074 0.57396 -0.38935 0.57708 -0.3875 C 0.57865 -0.38657 0.58021 -0.38611 0.58177 -0.38472 C 0.58385 -0.38287 0.58594 -0.38148 0.58802 -0.37916 C 0.58854 -0.3787 0.58906 -0.37731 0.58958 -0.37639 L 0.58958 -0.37639 " pathEditMode="relative" ptsTypes="AAAAAAAAAAAAAAAAAAAA">
                                          <p:cBhvr>
                                            <p:cTn id="49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58958 -0.37616 L 0.58958 -0.37616 C 0.59427 -0.37524 0.59896 -0.37477 0.60365 -0.37338 C 0.61081 -0.3713 0.60612 -0.37037 0.61302 -0.36505 C 0.61497 -0.36366 0.61719 -0.3632 0.61927 -0.36227 C 0.63177 -0.3632 0.64427 -0.36366 0.65677 -0.36505 C 0.66081 -0.36574 0.6638 -0.36899 0.66771 -0.37061 C 0.6724 -0.37292 0.68086 -0.37431 0.6849 -0.37894 C 0.6918 -0.38727 0.69883 -0.39653 0.70677 -0.40116 L 0.71615 -0.40672 L 0.72083 -0.40949 C 0.72344 -0.42361 0.7224 -0.41621 0.72396 -0.43727 C 0.72448 -0.44514 0.72461 -0.45926 0.72708 -0.46783 C 0.7293 -0.4757 0.73138 -0.47848 0.7349 -0.48449 C 0.73542 -0.4882 0.73581 -0.49213 0.73646 -0.49561 C 0.73685 -0.49861 0.73789 -0.50116 0.73802 -0.50394 C 0.73841 -0.51968 0.73802 -0.53542 0.73802 -0.55116 L 0.7349 -0.55116 " pathEditMode="relative" ptsTypes="AAAAAAAAAAAAAAAAAA">
                                          <p:cBhvr>
                                            <p:cTn id="5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2700000" flipH="1" flipV="1">
            <a:off x="1746710" y="3596249"/>
            <a:ext cx="1727978" cy="1727978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V="1">
            <a:off x="1129730" y="880964"/>
            <a:ext cx="1727978" cy="1727978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8100000">
            <a:off x="2237151" y="1134021"/>
            <a:ext cx="1221864" cy="1221864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3500000" flipH="1" flipV="1">
            <a:off x="1308669" y="2177378"/>
            <a:ext cx="863990" cy="863990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H="1" flipV="1">
            <a:off x="859490" y="4818113"/>
            <a:ext cx="863990" cy="863990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 flipV="1">
            <a:off x="1736672" y="4818113"/>
            <a:ext cx="863990" cy="863990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 flipH="1" flipV="1">
            <a:off x="1746709" y="2368292"/>
            <a:ext cx="863990" cy="1727979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 txBox="1"/>
          <p:nvPr/>
        </p:nvSpPr>
        <p:spPr>
          <a:xfrm>
            <a:off x="4642704" y="3607474"/>
            <a:ext cx="6003402" cy="1225868"/>
          </a:xfrm>
          <a:prstGeom prst="roundRect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7038219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5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18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sp>
        <p:nvSpPr>
          <p:cNvPr id="5" name="淘宝网chenying0907出品 4"/>
          <p:cNvSpPr/>
          <p:nvPr/>
        </p:nvSpPr>
        <p:spPr>
          <a:xfrm>
            <a:off x="1163637" y="1699558"/>
            <a:ext cx="9864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淘宝网chenying0907出品 1"/>
          <p:cNvSpPr/>
          <p:nvPr/>
        </p:nvSpPr>
        <p:spPr>
          <a:xfrm>
            <a:off x="2577711" y="3022371"/>
            <a:ext cx="3302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精益求精，拒接平庸</a:t>
            </a:r>
          </a:p>
        </p:txBody>
      </p:sp>
      <p:sp>
        <p:nvSpPr>
          <p:cNvPr id="6" name="淘宝网chenying0907出品 5"/>
          <p:cNvSpPr/>
          <p:nvPr/>
        </p:nvSpPr>
        <p:spPr>
          <a:xfrm>
            <a:off x="1271587" y="2889021"/>
            <a:ext cx="1115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淘宝网chenying0907出品 6"/>
          <p:cNvSpPr/>
          <p:nvPr/>
        </p:nvSpPr>
        <p:spPr>
          <a:xfrm>
            <a:off x="2577711" y="3488558"/>
            <a:ext cx="3302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精益求精，拒接平庸</a:t>
            </a:r>
          </a:p>
        </p:txBody>
      </p:sp>
      <p:sp>
        <p:nvSpPr>
          <p:cNvPr id="8" name="淘宝网chenying0907出品 7"/>
          <p:cNvSpPr/>
          <p:nvPr/>
        </p:nvSpPr>
        <p:spPr>
          <a:xfrm>
            <a:off x="2577711" y="3954745"/>
            <a:ext cx="3302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精益求精，拒接平庸</a:t>
            </a:r>
          </a:p>
        </p:txBody>
      </p:sp>
      <p:sp>
        <p:nvSpPr>
          <p:cNvPr id="9" name="淘宝网chenying0907出品 8"/>
          <p:cNvSpPr/>
          <p:nvPr/>
        </p:nvSpPr>
        <p:spPr>
          <a:xfrm>
            <a:off x="2577711" y="4420932"/>
            <a:ext cx="3302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精益求精，拒接平庸</a:t>
            </a:r>
          </a:p>
        </p:txBody>
      </p:sp>
      <p:sp>
        <p:nvSpPr>
          <p:cNvPr id="10" name="淘宝网chenying0907出品 9"/>
          <p:cNvSpPr/>
          <p:nvPr/>
        </p:nvSpPr>
        <p:spPr>
          <a:xfrm>
            <a:off x="2577711" y="4887119"/>
            <a:ext cx="3302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精益求精，拒接平庸</a:t>
            </a:r>
          </a:p>
        </p:txBody>
      </p:sp>
      <p:sp>
        <p:nvSpPr>
          <p:cNvPr id="11" name="淘宝网chenying0907出品 10"/>
          <p:cNvSpPr/>
          <p:nvPr/>
        </p:nvSpPr>
        <p:spPr>
          <a:xfrm>
            <a:off x="2577711" y="5353306"/>
            <a:ext cx="3302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精益求精，拒接平庸</a:t>
            </a:r>
          </a:p>
        </p:txBody>
      </p:sp>
      <p:grpSp>
        <p:nvGrpSpPr>
          <p:cNvPr id="15" name="淘宝网chenying0907出品 14"/>
          <p:cNvGrpSpPr/>
          <p:nvPr/>
        </p:nvGrpSpPr>
        <p:grpSpPr>
          <a:xfrm>
            <a:off x="6317470" y="3022371"/>
            <a:ext cx="3559054" cy="2645659"/>
            <a:chOff x="6423146" y="2867202"/>
            <a:chExt cx="3559054" cy="264565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75" b="8254"/>
            <a:stretch/>
          </p:blipFill>
          <p:spPr>
            <a:xfrm>
              <a:off x="6594596" y="3026825"/>
              <a:ext cx="3216154" cy="2326413"/>
            </a:xfrm>
            <a:prstGeom prst="rect">
              <a:avLst/>
            </a:prstGeom>
          </p:spPr>
        </p:pic>
        <p:sp>
          <p:nvSpPr>
            <p:cNvPr id="14" name="淘宝网chenying0907出品 13"/>
            <p:cNvSpPr/>
            <p:nvPr/>
          </p:nvSpPr>
          <p:spPr>
            <a:xfrm>
              <a:off x="6423146" y="2867202"/>
              <a:ext cx="3559054" cy="2645659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57374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0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2" grpId="0"/>
          <p:bldP spid="6" grpId="0"/>
          <p:bldP spid="7" grpId="0"/>
          <p:bldP spid="8" grpId="0"/>
          <p:bldP spid="9" grpId="0"/>
          <p:bldP spid="10" grpId="0"/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0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2" grpId="0"/>
          <p:bldP spid="6" grpId="0"/>
          <p:bldP spid="7" grpId="0"/>
          <p:bldP spid="8" grpId="0"/>
          <p:bldP spid="9" grpId="0"/>
          <p:bldP spid="10" grpId="0"/>
          <p:bldP spid="11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19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2177145" y="1585651"/>
          <a:ext cx="7837712" cy="386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9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9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9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9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9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97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97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971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43720"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solidFill>
                      <a:schemeClr val="tx1">
                        <a:lumMod val="75000"/>
                        <a:lumOff val="2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第一题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solidFill>
                      <a:schemeClr val="tx1">
                        <a:lumMod val="75000"/>
                        <a:lumOff val="2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第二题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solidFill>
                      <a:schemeClr val="tx1">
                        <a:lumMod val="75000"/>
                        <a:lumOff val="2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第三题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solidFill>
                      <a:schemeClr val="tx1">
                        <a:lumMod val="75000"/>
                        <a:lumOff val="2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第四题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solidFill>
                      <a:schemeClr val="tx1">
                        <a:lumMod val="75000"/>
                        <a:lumOff val="2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第五题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solidFill>
                      <a:schemeClr val="tx1">
                        <a:lumMod val="75000"/>
                        <a:lumOff val="2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第六题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solidFill>
                      <a:schemeClr val="tx1">
                        <a:lumMod val="75000"/>
                        <a:lumOff val="2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第七题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solidFill>
                      <a:schemeClr val="tx1">
                        <a:lumMod val="75000"/>
                        <a:lumOff val="25000"/>
                        <a:alpha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372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第一组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3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3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3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3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3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3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3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3F3F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372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第二组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BD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BD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BD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BD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BD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BD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BD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BD3F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372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第三组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F8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F8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F8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F8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F8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F8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F8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F83F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372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第四组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60F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60F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60F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60F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60F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60F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60F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60FF3F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372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第五组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3FA1F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3FA1F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3FA1F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3FA1F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3FA1F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3FA1F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3FA1F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3FA1FF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0003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6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8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9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6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8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9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20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884030" y="3429000"/>
            <a:ext cx="10480656" cy="0"/>
          </a:xfrm>
          <a:prstGeom prst="lin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4" name="淘宝网chenying0907出品 33"/>
          <p:cNvGrpSpPr/>
          <p:nvPr/>
        </p:nvGrpSpPr>
        <p:grpSpPr>
          <a:xfrm>
            <a:off x="1805605" y="1880158"/>
            <a:ext cx="1662835" cy="1780108"/>
            <a:chOff x="1451819" y="1880158"/>
            <a:chExt cx="1662835" cy="1780108"/>
          </a:xfrm>
        </p:grpSpPr>
        <p:sp>
          <p:nvSpPr>
            <p:cNvPr id="9" name="直角三角形 8"/>
            <p:cNvSpPr/>
            <p:nvPr/>
          </p:nvSpPr>
          <p:spPr>
            <a:xfrm>
              <a:off x="1622864" y="2780397"/>
              <a:ext cx="635284" cy="635284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rot="18900000">
              <a:off x="1809478" y="2331182"/>
              <a:ext cx="898428" cy="898429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10"/>
            <p:cNvSpPr/>
            <p:nvPr/>
          </p:nvSpPr>
          <p:spPr>
            <a:xfrm rot="8100000">
              <a:off x="2110475" y="2330565"/>
              <a:ext cx="898429" cy="898429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直角三角形 11"/>
            <p:cNvSpPr/>
            <p:nvPr/>
          </p:nvSpPr>
          <p:spPr>
            <a:xfrm rot="8100000">
              <a:off x="2351182" y="3211051"/>
              <a:ext cx="449215" cy="449215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直角三角形 12"/>
            <p:cNvSpPr/>
            <p:nvPr/>
          </p:nvSpPr>
          <p:spPr>
            <a:xfrm rot="8100000" flipH="1">
              <a:off x="2665439" y="2880091"/>
              <a:ext cx="449215" cy="449215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淘宝网chenying0907出品 13"/>
            <p:cNvSpPr/>
            <p:nvPr/>
          </p:nvSpPr>
          <p:spPr>
            <a:xfrm flipV="1">
              <a:off x="1885982" y="1880158"/>
              <a:ext cx="449215" cy="449215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淘宝网chenying0907出品 14"/>
            <p:cNvSpPr/>
            <p:nvPr/>
          </p:nvSpPr>
          <p:spPr>
            <a:xfrm rot="16200000" flipH="1" flipV="1">
              <a:off x="1676427" y="2106574"/>
              <a:ext cx="449214" cy="898430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淘宝网chenying0907出品 32"/>
          <p:cNvGrpSpPr/>
          <p:nvPr/>
        </p:nvGrpSpPr>
        <p:grpSpPr>
          <a:xfrm>
            <a:off x="4860335" y="1612467"/>
            <a:ext cx="1980991" cy="1796964"/>
            <a:chOff x="4760948" y="1612467"/>
            <a:chExt cx="1980991" cy="1796964"/>
          </a:xfrm>
        </p:grpSpPr>
        <p:sp>
          <p:nvSpPr>
            <p:cNvPr id="17" name="直角三角形 16"/>
            <p:cNvSpPr/>
            <p:nvPr/>
          </p:nvSpPr>
          <p:spPr>
            <a:xfrm flipH="1">
              <a:off x="4760948" y="2510892"/>
              <a:ext cx="635284" cy="635284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17"/>
            <p:cNvSpPr/>
            <p:nvPr/>
          </p:nvSpPr>
          <p:spPr>
            <a:xfrm>
              <a:off x="5843511" y="2510159"/>
              <a:ext cx="898428" cy="898429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/>
            <p:cNvSpPr/>
            <p:nvPr/>
          </p:nvSpPr>
          <p:spPr>
            <a:xfrm>
              <a:off x="4932367" y="1612467"/>
              <a:ext cx="898429" cy="898429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/>
            <p:nvPr/>
          </p:nvSpPr>
          <p:spPr>
            <a:xfrm rot="18900000">
              <a:off x="5942940" y="1643606"/>
              <a:ext cx="449215" cy="449215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5400000">
              <a:off x="5403111" y="2960216"/>
              <a:ext cx="449215" cy="449215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淘宝网chenying0907出品 21"/>
            <p:cNvSpPr/>
            <p:nvPr/>
          </p:nvSpPr>
          <p:spPr>
            <a:xfrm flipV="1">
              <a:off x="5396232" y="2510892"/>
              <a:ext cx="449215" cy="449215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淘宝网chenying0907出品 22"/>
            <p:cNvSpPr/>
            <p:nvPr/>
          </p:nvSpPr>
          <p:spPr>
            <a:xfrm rot="18900000" flipV="1">
              <a:off x="5785064" y="1902855"/>
              <a:ext cx="449214" cy="898430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淘宝网chenying0907出品 31"/>
          <p:cNvGrpSpPr/>
          <p:nvPr/>
        </p:nvGrpSpPr>
        <p:grpSpPr>
          <a:xfrm>
            <a:off x="8233221" y="2199471"/>
            <a:ext cx="2140474" cy="1452715"/>
            <a:chOff x="7879435" y="2199471"/>
            <a:chExt cx="2140474" cy="1452715"/>
          </a:xfrm>
        </p:grpSpPr>
        <p:sp>
          <p:nvSpPr>
            <p:cNvPr id="25" name="直角三角形 24"/>
            <p:cNvSpPr/>
            <p:nvPr/>
          </p:nvSpPr>
          <p:spPr>
            <a:xfrm rot="8100000" flipV="1">
              <a:off x="9384625" y="2325719"/>
              <a:ext cx="635284" cy="635284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直角三角形 25"/>
            <p:cNvSpPr/>
            <p:nvPr/>
          </p:nvSpPr>
          <p:spPr>
            <a:xfrm rot="10800000">
              <a:off x="8795390" y="2202827"/>
              <a:ext cx="898428" cy="898429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直角三角形 26"/>
            <p:cNvSpPr/>
            <p:nvPr/>
          </p:nvSpPr>
          <p:spPr>
            <a:xfrm>
              <a:off x="8774240" y="2201281"/>
              <a:ext cx="898429" cy="898429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8100000">
              <a:off x="8549633" y="3202469"/>
              <a:ext cx="449215" cy="449215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直角三角形 28"/>
            <p:cNvSpPr/>
            <p:nvPr/>
          </p:nvSpPr>
          <p:spPr>
            <a:xfrm rot="18900000" flipH="1" flipV="1">
              <a:off x="9490360" y="3202971"/>
              <a:ext cx="449215" cy="449215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淘宝网chenying0907出品 29"/>
            <p:cNvSpPr/>
            <p:nvPr/>
          </p:nvSpPr>
          <p:spPr>
            <a:xfrm flipV="1">
              <a:off x="7879435" y="2199471"/>
              <a:ext cx="449215" cy="449215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淘宝网chenying0907出品 30"/>
            <p:cNvSpPr/>
            <p:nvPr/>
          </p:nvSpPr>
          <p:spPr>
            <a:xfrm rot="10800000" flipH="1" flipV="1">
              <a:off x="8332274" y="2201280"/>
              <a:ext cx="449214" cy="898430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淘宝网chenying0907出品 35"/>
          <p:cNvSpPr txBox="1"/>
          <p:nvPr/>
        </p:nvSpPr>
        <p:spPr>
          <a:xfrm>
            <a:off x="1327247" y="4202656"/>
            <a:ext cx="2274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淘宝网chenying0907出品 36"/>
          <p:cNvSpPr txBox="1"/>
          <p:nvPr/>
        </p:nvSpPr>
        <p:spPr>
          <a:xfrm>
            <a:off x="4987230" y="4202656"/>
            <a:ext cx="2274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淘宝网chenying0907出品 37"/>
          <p:cNvSpPr txBox="1"/>
          <p:nvPr/>
        </p:nvSpPr>
        <p:spPr>
          <a:xfrm>
            <a:off x="8647213" y="4202656"/>
            <a:ext cx="2274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5960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36" grpId="0"/>
          <p:bldP spid="37" grpId="0"/>
          <p:bldP spid="3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36" grpId="0"/>
          <p:bldP spid="37" grpId="0"/>
          <p:bldP spid="38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21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6096000" y="4584456"/>
            <a:ext cx="1796858" cy="1796856"/>
            <a:chOff x="4972193" y="4571756"/>
            <a:chExt cx="1796858" cy="1796856"/>
          </a:xfrm>
        </p:grpSpPr>
        <p:sp>
          <p:nvSpPr>
            <p:cNvPr id="7" name="直角三角形 6"/>
            <p:cNvSpPr/>
            <p:nvPr/>
          </p:nvSpPr>
          <p:spPr>
            <a:xfrm rot="13500000" flipH="1" flipV="1">
              <a:off x="5552980" y="4703329"/>
              <a:ext cx="635284" cy="635284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>
              <a:off x="5870623" y="4571756"/>
              <a:ext cx="898428" cy="898429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直角三角形 8"/>
            <p:cNvSpPr/>
            <p:nvPr/>
          </p:nvSpPr>
          <p:spPr>
            <a:xfrm>
              <a:off x="5421407" y="5470183"/>
              <a:ext cx="898429" cy="898429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rot="16200000">
              <a:off x="4972193" y="5020969"/>
              <a:ext cx="449215" cy="449215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10"/>
            <p:cNvSpPr/>
            <p:nvPr/>
          </p:nvSpPr>
          <p:spPr>
            <a:xfrm rot="16200000" flipH="1">
              <a:off x="5870620" y="5919397"/>
              <a:ext cx="449215" cy="449215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淘宝网chenying0907出品 11"/>
            <p:cNvSpPr/>
            <p:nvPr/>
          </p:nvSpPr>
          <p:spPr>
            <a:xfrm flipV="1">
              <a:off x="5870621" y="5470182"/>
              <a:ext cx="449215" cy="449215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淘宝网chenying0907出品 12"/>
            <p:cNvSpPr/>
            <p:nvPr/>
          </p:nvSpPr>
          <p:spPr>
            <a:xfrm rot="10800000" flipH="1" flipV="1">
              <a:off x="5421408" y="5020970"/>
              <a:ext cx="449214" cy="898430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淘宝网chenying0907出品 5"/>
          <p:cNvSpPr>
            <a:spLocks/>
          </p:cNvSpPr>
          <p:nvPr/>
        </p:nvSpPr>
        <p:spPr bwMode="auto">
          <a:xfrm>
            <a:off x="6096000" y="1554123"/>
            <a:ext cx="1916622" cy="584336"/>
          </a:xfrm>
          <a:custGeom>
            <a:avLst/>
            <a:gdLst>
              <a:gd name="T0" fmla="*/ 186 w 207"/>
              <a:gd name="T1" fmla="*/ 44 h 62"/>
              <a:gd name="T2" fmla="*/ 172 w 207"/>
              <a:gd name="T3" fmla="*/ 49 h 62"/>
              <a:gd name="T4" fmla="*/ 139 w 207"/>
              <a:gd name="T5" fmla="*/ 24 h 62"/>
              <a:gd name="T6" fmla="*/ 128 w 207"/>
              <a:gd name="T7" fmla="*/ 28 h 62"/>
              <a:gd name="T8" fmla="*/ 86 w 207"/>
              <a:gd name="T9" fmla="*/ 0 h 62"/>
              <a:gd name="T10" fmla="*/ 42 w 207"/>
              <a:gd name="T11" fmla="*/ 36 h 62"/>
              <a:gd name="T12" fmla="*/ 27 w 207"/>
              <a:gd name="T13" fmla="*/ 31 h 62"/>
              <a:gd name="T14" fmla="*/ 0 w 207"/>
              <a:gd name="T15" fmla="*/ 59 h 62"/>
              <a:gd name="T16" fmla="*/ 0 w 207"/>
              <a:gd name="T17" fmla="*/ 62 h 62"/>
              <a:gd name="T18" fmla="*/ 207 w 207"/>
              <a:gd name="T19" fmla="*/ 62 h 62"/>
              <a:gd name="T20" fmla="*/ 186 w 207"/>
              <a:gd name="T21" fmla="*/ 4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7" h="62">
                <a:moveTo>
                  <a:pt x="186" y="44"/>
                </a:moveTo>
                <a:cubicBezTo>
                  <a:pt x="181" y="44"/>
                  <a:pt x="176" y="46"/>
                  <a:pt x="172" y="49"/>
                </a:cubicBezTo>
                <a:cubicBezTo>
                  <a:pt x="170" y="33"/>
                  <a:pt x="155" y="22"/>
                  <a:pt x="139" y="24"/>
                </a:cubicBezTo>
                <a:cubicBezTo>
                  <a:pt x="135" y="25"/>
                  <a:pt x="131" y="26"/>
                  <a:pt x="128" y="28"/>
                </a:cubicBezTo>
                <a:cubicBezTo>
                  <a:pt x="121" y="11"/>
                  <a:pt x="105" y="0"/>
                  <a:pt x="86" y="0"/>
                </a:cubicBezTo>
                <a:cubicBezTo>
                  <a:pt x="64" y="0"/>
                  <a:pt x="46" y="15"/>
                  <a:pt x="42" y="36"/>
                </a:cubicBezTo>
                <a:cubicBezTo>
                  <a:pt x="37" y="33"/>
                  <a:pt x="33" y="31"/>
                  <a:pt x="27" y="31"/>
                </a:cubicBezTo>
                <a:cubicBezTo>
                  <a:pt x="12" y="31"/>
                  <a:pt x="0" y="44"/>
                  <a:pt x="0" y="59"/>
                </a:cubicBezTo>
                <a:cubicBezTo>
                  <a:pt x="0" y="60"/>
                  <a:pt x="0" y="61"/>
                  <a:pt x="0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5" y="52"/>
                  <a:pt x="196" y="44"/>
                  <a:pt x="186" y="44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淘宝网chenying0907出品 7"/>
          <p:cNvSpPr>
            <a:spLocks/>
          </p:cNvSpPr>
          <p:nvPr/>
        </p:nvSpPr>
        <p:spPr bwMode="auto">
          <a:xfrm>
            <a:off x="10287000" y="2438431"/>
            <a:ext cx="888190" cy="292169"/>
          </a:xfrm>
          <a:custGeom>
            <a:avLst/>
            <a:gdLst>
              <a:gd name="T0" fmla="*/ 83 w 96"/>
              <a:gd name="T1" fmla="*/ 17 h 31"/>
              <a:gd name="T2" fmla="*/ 77 w 96"/>
              <a:gd name="T3" fmla="*/ 19 h 31"/>
              <a:gd name="T4" fmla="*/ 53 w 96"/>
              <a:gd name="T5" fmla="*/ 0 h 31"/>
              <a:gd name="T6" fmla="*/ 30 w 96"/>
              <a:gd name="T7" fmla="*/ 14 h 31"/>
              <a:gd name="T8" fmla="*/ 20 w 96"/>
              <a:gd name="T9" fmla="*/ 11 h 31"/>
              <a:gd name="T10" fmla="*/ 0 w 96"/>
              <a:gd name="T11" fmla="*/ 31 h 31"/>
              <a:gd name="T12" fmla="*/ 96 w 96"/>
              <a:gd name="T13" fmla="*/ 31 h 31"/>
              <a:gd name="T14" fmla="*/ 83 w 96"/>
              <a:gd name="T15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6" h="31">
                <a:moveTo>
                  <a:pt x="83" y="17"/>
                </a:moveTo>
                <a:cubicBezTo>
                  <a:pt x="81" y="17"/>
                  <a:pt x="79" y="18"/>
                  <a:pt x="77" y="19"/>
                </a:cubicBezTo>
                <a:cubicBezTo>
                  <a:pt x="74" y="8"/>
                  <a:pt x="64" y="0"/>
                  <a:pt x="53" y="0"/>
                </a:cubicBezTo>
                <a:cubicBezTo>
                  <a:pt x="43" y="0"/>
                  <a:pt x="35" y="6"/>
                  <a:pt x="30" y="14"/>
                </a:cubicBezTo>
                <a:cubicBezTo>
                  <a:pt x="27" y="12"/>
                  <a:pt x="24" y="11"/>
                  <a:pt x="20" y="11"/>
                </a:cubicBezTo>
                <a:cubicBezTo>
                  <a:pt x="9" y="11"/>
                  <a:pt x="0" y="20"/>
                  <a:pt x="0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23"/>
                  <a:pt x="90" y="17"/>
                  <a:pt x="83" y="17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淘宝网chenying0907出品 6"/>
          <p:cNvSpPr>
            <a:spLocks/>
          </p:cNvSpPr>
          <p:nvPr/>
        </p:nvSpPr>
        <p:spPr bwMode="auto">
          <a:xfrm>
            <a:off x="1196646" y="2802679"/>
            <a:ext cx="1480319" cy="471366"/>
          </a:xfrm>
          <a:custGeom>
            <a:avLst/>
            <a:gdLst>
              <a:gd name="T0" fmla="*/ 22 w 160"/>
              <a:gd name="T1" fmla="*/ 28 h 50"/>
              <a:gd name="T2" fmla="*/ 32 w 160"/>
              <a:gd name="T3" fmla="*/ 30 h 50"/>
              <a:gd name="T4" fmla="*/ 72 w 160"/>
              <a:gd name="T5" fmla="*/ 0 h 50"/>
              <a:gd name="T6" fmla="*/ 109 w 160"/>
              <a:gd name="T7" fmla="*/ 23 h 50"/>
              <a:gd name="T8" fmla="*/ 127 w 160"/>
              <a:gd name="T9" fmla="*/ 18 h 50"/>
              <a:gd name="T10" fmla="*/ 160 w 160"/>
              <a:gd name="T11" fmla="*/ 50 h 50"/>
              <a:gd name="T12" fmla="*/ 0 w 160"/>
              <a:gd name="T13" fmla="*/ 50 h 50"/>
              <a:gd name="T14" fmla="*/ 22 w 160"/>
              <a:gd name="T15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" h="50">
                <a:moveTo>
                  <a:pt x="22" y="28"/>
                </a:moveTo>
                <a:cubicBezTo>
                  <a:pt x="26" y="28"/>
                  <a:pt x="29" y="29"/>
                  <a:pt x="32" y="30"/>
                </a:cubicBezTo>
                <a:cubicBezTo>
                  <a:pt x="37" y="13"/>
                  <a:pt x="53" y="0"/>
                  <a:pt x="72" y="0"/>
                </a:cubicBezTo>
                <a:cubicBezTo>
                  <a:pt x="89" y="0"/>
                  <a:pt x="103" y="9"/>
                  <a:pt x="109" y="23"/>
                </a:cubicBezTo>
                <a:cubicBezTo>
                  <a:pt x="115" y="19"/>
                  <a:pt x="121" y="18"/>
                  <a:pt x="127" y="18"/>
                </a:cubicBezTo>
                <a:cubicBezTo>
                  <a:pt x="145" y="18"/>
                  <a:pt x="160" y="32"/>
                  <a:pt x="16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38"/>
                  <a:pt x="10" y="28"/>
                  <a:pt x="22" y="28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5" name="淘宝网chenying0907出品 4"/>
          <p:cNvGrpSpPr/>
          <p:nvPr/>
        </p:nvGrpSpPr>
        <p:grpSpPr>
          <a:xfrm>
            <a:off x="1051560" y="3429000"/>
            <a:ext cx="2973806" cy="2939612"/>
            <a:chOff x="1051560" y="3429000"/>
            <a:chExt cx="2973806" cy="2939612"/>
          </a:xfrm>
        </p:grpSpPr>
        <p:grpSp>
          <p:nvGrpSpPr>
            <p:cNvPr id="24" name="淘宝网chenying0907出品 23"/>
            <p:cNvGrpSpPr/>
            <p:nvPr/>
          </p:nvGrpSpPr>
          <p:grpSpPr>
            <a:xfrm>
              <a:off x="1051560" y="3429000"/>
              <a:ext cx="2973806" cy="2939612"/>
              <a:chOff x="1446284" y="3868140"/>
              <a:chExt cx="2579082" cy="2500472"/>
            </a:xfrm>
          </p:grpSpPr>
          <p:sp>
            <p:nvSpPr>
              <p:cNvPr id="16" name="下箭头 15"/>
              <p:cNvSpPr/>
              <p:nvPr/>
            </p:nvSpPr>
            <p:spPr>
              <a:xfrm rot="10800000">
                <a:off x="1446284" y="3868140"/>
                <a:ext cx="2579082" cy="2500472"/>
              </a:xfrm>
              <a:prstGeom prst="downArrow">
                <a:avLst/>
              </a:prstGeom>
              <a:noFill/>
              <a:ln w="38100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淘宝网chenying0907出品 16"/>
              <p:cNvSpPr txBox="1"/>
              <p:nvPr/>
            </p:nvSpPr>
            <p:spPr>
              <a:xfrm>
                <a:off x="2407445" y="3936205"/>
                <a:ext cx="68061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000" dirty="0">
                    <a:ln w="25400"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A</a:t>
                </a:r>
                <a:endParaRPr lang="zh-CN" altLang="en-US" sz="6000" dirty="0">
                  <a:ln w="2540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sp>
          <p:nvSpPr>
            <p:cNvPr id="26" name="淘宝网chenying0907出品 25"/>
            <p:cNvSpPr/>
            <p:nvPr/>
          </p:nvSpPr>
          <p:spPr>
            <a:xfrm>
              <a:off x="1936805" y="4938664"/>
              <a:ext cx="122427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有限公司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是中国第一家精品</a:t>
              </a:r>
              <a:r>
                <a:rPr lang="en-US" altLang="zh-CN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淘宝网chenying0907出品 5"/>
          <p:cNvGrpSpPr/>
          <p:nvPr/>
        </p:nvGrpSpPr>
        <p:grpSpPr>
          <a:xfrm>
            <a:off x="3230880" y="1786597"/>
            <a:ext cx="3674559" cy="4582015"/>
            <a:chOff x="3230880" y="1786597"/>
            <a:chExt cx="3674559" cy="4582015"/>
          </a:xfrm>
        </p:grpSpPr>
        <p:grpSp>
          <p:nvGrpSpPr>
            <p:cNvPr id="23" name="淘宝网chenying0907出品 22"/>
            <p:cNvGrpSpPr/>
            <p:nvPr/>
          </p:nvGrpSpPr>
          <p:grpSpPr>
            <a:xfrm>
              <a:off x="3230880" y="1786597"/>
              <a:ext cx="3674559" cy="4582015"/>
              <a:chOff x="3685173" y="1786597"/>
              <a:chExt cx="2579082" cy="4582015"/>
            </a:xfrm>
          </p:grpSpPr>
          <p:sp>
            <p:nvSpPr>
              <p:cNvPr id="14" name="下箭头 13"/>
              <p:cNvSpPr/>
              <p:nvPr/>
            </p:nvSpPr>
            <p:spPr>
              <a:xfrm flipV="1">
                <a:off x="3685173" y="1786597"/>
                <a:ext cx="2579082" cy="4582015"/>
              </a:xfrm>
              <a:prstGeom prst="downArrow">
                <a:avLst/>
              </a:prstGeom>
              <a:noFill/>
              <a:ln w="38100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淘宝网chenying0907出品 17"/>
              <p:cNvSpPr txBox="1"/>
              <p:nvPr/>
            </p:nvSpPr>
            <p:spPr>
              <a:xfrm>
                <a:off x="4634409" y="1896390"/>
                <a:ext cx="68061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6000">
                    <a:ln w="25400"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defRPr>
                </a:lvl1pPr>
              </a:lstStyle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</p:grpSp>
        <p:sp>
          <p:nvSpPr>
            <p:cNvPr id="27" name="淘宝网chenying0907出品 26"/>
            <p:cNvSpPr/>
            <p:nvPr/>
          </p:nvSpPr>
          <p:spPr>
            <a:xfrm>
              <a:off x="4450125" y="3978613"/>
              <a:ext cx="122427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有限公司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是中国第一家精品</a:t>
              </a:r>
              <a:r>
                <a:rPr lang="en-US" altLang="zh-CN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淘宝网chenying0907出品 28"/>
          <p:cNvGrpSpPr/>
          <p:nvPr/>
        </p:nvGrpSpPr>
        <p:grpSpPr>
          <a:xfrm>
            <a:off x="7416030" y="2138459"/>
            <a:ext cx="3099570" cy="4230153"/>
            <a:chOff x="7416030" y="2138459"/>
            <a:chExt cx="3099570" cy="4230153"/>
          </a:xfrm>
        </p:grpSpPr>
        <p:grpSp>
          <p:nvGrpSpPr>
            <p:cNvPr id="25" name="淘宝网chenying0907出品 24"/>
            <p:cNvGrpSpPr/>
            <p:nvPr/>
          </p:nvGrpSpPr>
          <p:grpSpPr>
            <a:xfrm>
              <a:off x="7416030" y="2138459"/>
              <a:ext cx="3099570" cy="4230153"/>
              <a:chOff x="7416030" y="2560320"/>
              <a:chExt cx="2792934" cy="3808292"/>
            </a:xfrm>
          </p:grpSpPr>
          <p:sp>
            <p:nvSpPr>
              <p:cNvPr id="15" name="下箭头 14"/>
              <p:cNvSpPr/>
              <p:nvPr/>
            </p:nvSpPr>
            <p:spPr>
              <a:xfrm flipV="1">
                <a:off x="7416030" y="2560320"/>
                <a:ext cx="2792934" cy="3808292"/>
              </a:xfrm>
              <a:prstGeom prst="downArrow">
                <a:avLst/>
              </a:prstGeom>
              <a:noFill/>
              <a:ln w="38100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淘宝网chenying0907出品 18"/>
              <p:cNvSpPr txBox="1"/>
              <p:nvPr/>
            </p:nvSpPr>
            <p:spPr>
              <a:xfrm>
                <a:off x="8472192" y="2698248"/>
                <a:ext cx="68061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6000">
                    <a:ln w="25400"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defRPr>
                </a:lvl1pPr>
              </a:lstStyle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</p:grpSp>
        <p:sp>
          <p:nvSpPr>
            <p:cNvPr id="28" name="淘宝网chenying0907出品 27"/>
            <p:cNvSpPr/>
            <p:nvPr/>
          </p:nvSpPr>
          <p:spPr>
            <a:xfrm>
              <a:off x="8353678" y="4390093"/>
              <a:ext cx="122427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有限公司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是中国第一家精品</a:t>
              </a:r>
              <a:r>
                <a:rPr lang="en-US" altLang="zh-CN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568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de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decel="40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de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0" grpId="0" animBg="1"/>
          <p:bldP spid="21" grpId="0" animBg="1"/>
          <p:bldP spid="2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de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decel="40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de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0" grpId="0" animBg="1"/>
          <p:bldP spid="21" grpId="0" animBg="1"/>
          <p:bldP spid="22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rot="13500000" flipH="1">
            <a:off x="9404729" y="5662388"/>
            <a:ext cx="787335" cy="787335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8900000" flipV="1">
            <a:off x="9635336" y="4541369"/>
            <a:ext cx="1113461" cy="1113461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8900000" flipH="1">
            <a:off x="8848001" y="3754033"/>
            <a:ext cx="1113461" cy="1113461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18900000" flipV="1">
            <a:off x="9913701" y="3634087"/>
            <a:ext cx="556731" cy="556731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8900000" flipH="1">
            <a:off x="9126365" y="5219229"/>
            <a:ext cx="556731" cy="556731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 rot="2700000" flipH="1" flipV="1">
            <a:off x="9520032" y="3224610"/>
            <a:ext cx="556731" cy="556731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 rot="19916251" flipV="1">
            <a:off x="9520030" y="1915288"/>
            <a:ext cx="556731" cy="1113462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 txBox="1"/>
          <p:nvPr/>
        </p:nvSpPr>
        <p:spPr>
          <a:xfrm>
            <a:off x="3638809" y="525888"/>
            <a:ext cx="2546681" cy="1446550"/>
          </a:xfrm>
          <a:prstGeom prst="rect">
            <a:avLst/>
          </a:prstGeom>
          <a:noFill/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defRPr>
            </a:lvl1pPr>
          </a:lstStyle>
          <a:p>
            <a:r>
              <a:rPr lang="zh-CN" altLang="en-US" sz="8800" dirty="0" smtClean="0"/>
              <a:t>前言</a:t>
            </a:r>
            <a:endParaRPr lang="zh-CN" altLang="en-US" sz="8800" dirty="0"/>
          </a:p>
        </p:txBody>
      </p:sp>
      <p:cxnSp>
        <p:nvCxnSpPr>
          <p:cNvPr id="11" name="直接连接符 10"/>
          <p:cNvCxnSpPr>
            <a:stCxn id="14" idx="6"/>
          </p:cNvCxnSpPr>
          <p:nvPr/>
        </p:nvCxnSpPr>
        <p:spPr>
          <a:xfrm flipV="1">
            <a:off x="6461621" y="1249163"/>
            <a:ext cx="5730379" cy="8137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endCxn id="13" idx="2"/>
          </p:cNvCxnSpPr>
          <p:nvPr/>
        </p:nvCxnSpPr>
        <p:spPr>
          <a:xfrm>
            <a:off x="0" y="1249163"/>
            <a:ext cx="3435209" cy="8137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淘宝网chenying0907出品 12"/>
          <p:cNvSpPr/>
          <p:nvPr/>
        </p:nvSpPr>
        <p:spPr>
          <a:xfrm>
            <a:off x="3435209" y="1155500"/>
            <a:ext cx="203600" cy="20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6258021" y="1155500"/>
            <a:ext cx="203600" cy="20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淘宝网chenying0907出品 14"/>
          <p:cNvGrpSpPr/>
          <p:nvPr/>
        </p:nvGrpSpPr>
        <p:grpSpPr>
          <a:xfrm flipH="1">
            <a:off x="5421276" y="1052979"/>
            <a:ext cx="1044660" cy="1289855"/>
            <a:chOff x="4905375" y="1462088"/>
            <a:chExt cx="804863" cy="993775"/>
          </a:xfrm>
        </p:grpSpPr>
        <p:sp>
          <p:nvSpPr>
            <p:cNvPr id="16" name="淘宝网chenying0907出品 17"/>
            <p:cNvSpPr>
              <a:spLocks/>
            </p:cNvSpPr>
            <p:nvPr/>
          </p:nvSpPr>
          <p:spPr bwMode="auto">
            <a:xfrm>
              <a:off x="5172075" y="1939925"/>
              <a:ext cx="119063" cy="152400"/>
            </a:xfrm>
            <a:custGeom>
              <a:avLst/>
              <a:gdLst>
                <a:gd name="T0" fmla="*/ 12 w 31"/>
                <a:gd name="T1" fmla="*/ 36 h 40"/>
                <a:gd name="T2" fmla="*/ 4 w 31"/>
                <a:gd name="T3" fmla="*/ 39 h 40"/>
                <a:gd name="T4" fmla="*/ 2 w 31"/>
                <a:gd name="T5" fmla="*/ 30 h 40"/>
                <a:gd name="T6" fmla="*/ 20 w 31"/>
                <a:gd name="T7" fmla="*/ 3 h 40"/>
                <a:gd name="T8" fmla="*/ 28 w 31"/>
                <a:gd name="T9" fmla="*/ 1 h 40"/>
                <a:gd name="T10" fmla="*/ 30 w 31"/>
                <a:gd name="T11" fmla="*/ 9 h 40"/>
                <a:gd name="T12" fmla="*/ 12 w 31"/>
                <a:gd name="T13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0">
                  <a:moveTo>
                    <a:pt x="12" y="36"/>
                  </a:moveTo>
                  <a:cubicBezTo>
                    <a:pt x="10" y="39"/>
                    <a:pt x="6" y="40"/>
                    <a:pt x="4" y="39"/>
                  </a:cubicBezTo>
                  <a:cubicBezTo>
                    <a:pt x="1" y="37"/>
                    <a:pt x="0" y="33"/>
                    <a:pt x="2" y="3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2" y="0"/>
                    <a:pt x="25" y="0"/>
                    <a:pt x="28" y="1"/>
                  </a:cubicBezTo>
                  <a:cubicBezTo>
                    <a:pt x="30" y="3"/>
                    <a:pt x="31" y="6"/>
                    <a:pt x="30" y="9"/>
                  </a:cubicBezTo>
                  <a:cubicBezTo>
                    <a:pt x="12" y="36"/>
                    <a:pt x="12" y="36"/>
                    <a:pt x="12" y="36"/>
                  </a:cubicBezTo>
                </a:path>
              </a:pathLst>
            </a:custGeom>
            <a:solidFill>
              <a:srgbClr val="579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淘宝网chenying0907出品 18"/>
            <p:cNvSpPr>
              <a:spLocks noEditPoints="1"/>
            </p:cNvSpPr>
            <p:nvPr/>
          </p:nvSpPr>
          <p:spPr bwMode="auto">
            <a:xfrm>
              <a:off x="5084763" y="1462088"/>
              <a:ext cx="625475" cy="600075"/>
            </a:xfrm>
            <a:custGeom>
              <a:avLst/>
              <a:gdLst>
                <a:gd name="T0" fmla="*/ 121 w 164"/>
                <a:gd name="T1" fmla="*/ 21 h 158"/>
                <a:gd name="T2" fmla="*/ 22 w 164"/>
                <a:gd name="T3" fmla="*/ 42 h 158"/>
                <a:gd name="T4" fmla="*/ 44 w 164"/>
                <a:gd name="T5" fmla="*/ 138 h 158"/>
                <a:gd name="T6" fmla="*/ 143 w 164"/>
                <a:gd name="T7" fmla="*/ 116 h 158"/>
                <a:gd name="T8" fmla="*/ 121 w 164"/>
                <a:gd name="T9" fmla="*/ 21 h 158"/>
                <a:gd name="T10" fmla="*/ 130 w 164"/>
                <a:gd name="T11" fmla="*/ 108 h 158"/>
                <a:gd name="T12" fmla="*/ 52 w 164"/>
                <a:gd name="T13" fmla="*/ 125 h 158"/>
                <a:gd name="T14" fmla="*/ 35 w 164"/>
                <a:gd name="T15" fmla="*/ 50 h 158"/>
                <a:gd name="T16" fmla="*/ 113 w 164"/>
                <a:gd name="T17" fmla="*/ 33 h 158"/>
                <a:gd name="T18" fmla="*/ 130 w 164"/>
                <a:gd name="T19" fmla="*/ 10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58">
                  <a:moveTo>
                    <a:pt x="121" y="21"/>
                  </a:moveTo>
                  <a:cubicBezTo>
                    <a:pt x="87" y="0"/>
                    <a:pt x="43" y="10"/>
                    <a:pt x="22" y="42"/>
                  </a:cubicBezTo>
                  <a:cubicBezTo>
                    <a:pt x="0" y="75"/>
                    <a:pt x="10" y="117"/>
                    <a:pt x="44" y="138"/>
                  </a:cubicBezTo>
                  <a:cubicBezTo>
                    <a:pt x="77" y="158"/>
                    <a:pt x="122" y="148"/>
                    <a:pt x="143" y="116"/>
                  </a:cubicBezTo>
                  <a:cubicBezTo>
                    <a:pt x="164" y="84"/>
                    <a:pt x="154" y="41"/>
                    <a:pt x="121" y="21"/>
                  </a:cubicBezTo>
                  <a:moveTo>
                    <a:pt x="130" y="108"/>
                  </a:moveTo>
                  <a:cubicBezTo>
                    <a:pt x="113" y="134"/>
                    <a:pt x="78" y="141"/>
                    <a:pt x="52" y="125"/>
                  </a:cubicBezTo>
                  <a:cubicBezTo>
                    <a:pt x="26" y="109"/>
                    <a:pt x="18" y="76"/>
                    <a:pt x="35" y="50"/>
                  </a:cubicBezTo>
                  <a:cubicBezTo>
                    <a:pt x="51" y="25"/>
                    <a:pt x="86" y="17"/>
                    <a:pt x="113" y="33"/>
                  </a:cubicBezTo>
                  <a:cubicBezTo>
                    <a:pt x="139" y="49"/>
                    <a:pt x="147" y="83"/>
                    <a:pt x="130" y="108"/>
                  </a:cubicBezTo>
                </a:path>
              </a:pathLst>
            </a:custGeom>
            <a:solidFill>
              <a:srgbClr val="3FA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淘宝网chenying0907出品 19"/>
            <p:cNvSpPr>
              <a:spLocks noEditPoints="1"/>
            </p:cNvSpPr>
            <p:nvPr/>
          </p:nvSpPr>
          <p:spPr bwMode="auto">
            <a:xfrm>
              <a:off x="5153025" y="1557338"/>
              <a:ext cx="461963" cy="412750"/>
            </a:xfrm>
            <a:custGeom>
              <a:avLst/>
              <a:gdLst>
                <a:gd name="T0" fmla="*/ 36 w 121"/>
                <a:gd name="T1" fmla="*/ 49 h 109"/>
                <a:gd name="T2" fmla="*/ 22 w 121"/>
                <a:gd name="T3" fmla="*/ 38 h 109"/>
                <a:gd name="T4" fmla="*/ 32 w 121"/>
                <a:gd name="T5" fmla="*/ 22 h 109"/>
                <a:gd name="T6" fmla="*/ 35 w 121"/>
                <a:gd name="T7" fmla="*/ 21 h 109"/>
                <a:gd name="T8" fmla="*/ 49 w 121"/>
                <a:gd name="T9" fmla="*/ 32 h 109"/>
                <a:gd name="T10" fmla="*/ 38 w 121"/>
                <a:gd name="T11" fmla="*/ 49 h 109"/>
                <a:gd name="T12" fmla="*/ 36 w 121"/>
                <a:gd name="T13" fmla="*/ 49 h 109"/>
                <a:gd name="T14" fmla="*/ 53 w 121"/>
                <a:gd name="T15" fmla="*/ 21 h 109"/>
                <a:gd name="T16" fmla="*/ 45 w 121"/>
                <a:gd name="T17" fmla="*/ 15 h 109"/>
                <a:gd name="T18" fmla="*/ 51 w 121"/>
                <a:gd name="T19" fmla="*/ 6 h 109"/>
                <a:gd name="T20" fmla="*/ 52 w 121"/>
                <a:gd name="T21" fmla="*/ 6 h 109"/>
                <a:gd name="T22" fmla="*/ 60 w 121"/>
                <a:gd name="T23" fmla="*/ 12 h 109"/>
                <a:gd name="T24" fmla="*/ 54 w 121"/>
                <a:gd name="T25" fmla="*/ 21 h 109"/>
                <a:gd name="T26" fmla="*/ 53 w 121"/>
                <a:gd name="T27" fmla="*/ 21 h 109"/>
                <a:gd name="T28" fmla="*/ 65 w 121"/>
                <a:gd name="T29" fmla="*/ 0 h 109"/>
                <a:gd name="T30" fmla="*/ 17 w 121"/>
                <a:gd name="T31" fmla="*/ 25 h 109"/>
                <a:gd name="T32" fmla="*/ 17 w 121"/>
                <a:gd name="T33" fmla="*/ 25 h 109"/>
                <a:gd name="T34" fmla="*/ 17 w 121"/>
                <a:gd name="T35" fmla="*/ 25 h 109"/>
                <a:gd name="T36" fmla="*/ 34 w 121"/>
                <a:gd name="T37" fmla="*/ 100 h 109"/>
                <a:gd name="T38" fmla="*/ 64 w 121"/>
                <a:gd name="T39" fmla="*/ 109 h 109"/>
                <a:gd name="T40" fmla="*/ 112 w 121"/>
                <a:gd name="T41" fmla="*/ 84 h 109"/>
                <a:gd name="T42" fmla="*/ 112 w 121"/>
                <a:gd name="T43" fmla="*/ 83 h 109"/>
                <a:gd name="T44" fmla="*/ 121 w 121"/>
                <a:gd name="T45" fmla="*/ 54 h 109"/>
                <a:gd name="T46" fmla="*/ 95 w 121"/>
                <a:gd name="T47" fmla="*/ 8 h 109"/>
                <a:gd name="T48" fmla="*/ 95 w 121"/>
                <a:gd name="T49" fmla="*/ 8 h 109"/>
                <a:gd name="T50" fmla="*/ 65 w 121"/>
                <a:gd name="T5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1" h="109">
                  <a:moveTo>
                    <a:pt x="36" y="49"/>
                  </a:moveTo>
                  <a:cubicBezTo>
                    <a:pt x="29" y="49"/>
                    <a:pt x="23" y="44"/>
                    <a:pt x="22" y="38"/>
                  </a:cubicBezTo>
                  <a:cubicBezTo>
                    <a:pt x="20" y="30"/>
                    <a:pt x="24" y="23"/>
                    <a:pt x="32" y="22"/>
                  </a:cubicBezTo>
                  <a:cubicBezTo>
                    <a:pt x="33" y="21"/>
                    <a:pt x="34" y="21"/>
                    <a:pt x="35" y="21"/>
                  </a:cubicBezTo>
                  <a:cubicBezTo>
                    <a:pt x="41" y="21"/>
                    <a:pt x="47" y="26"/>
                    <a:pt x="49" y="32"/>
                  </a:cubicBezTo>
                  <a:cubicBezTo>
                    <a:pt x="50" y="40"/>
                    <a:pt x="46" y="47"/>
                    <a:pt x="38" y="49"/>
                  </a:cubicBezTo>
                  <a:cubicBezTo>
                    <a:pt x="38" y="49"/>
                    <a:pt x="37" y="49"/>
                    <a:pt x="36" y="49"/>
                  </a:cubicBezTo>
                  <a:moveTo>
                    <a:pt x="53" y="21"/>
                  </a:moveTo>
                  <a:cubicBezTo>
                    <a:pt x="49" y="21"/>
                    <a:pt x="46" y="18"/>
                    <a:pt x="45" y="15"/>
                  </a:cubicBezTo>
                  <a:cubicBezTo>
                    <a:pt x="44" y="11"/>
                    <a:pt x="47" y="7"/>
                    <a:pt x="51" y="6"/>
                  </a:cubicBezTo>
                  <a:cubicBezTo>
                    <a:pt x="51" y="6"/>
                    <a:pt x="52" y="6"/>
                    <a:pt x="52" y="6"/>
                  </a:cubicBezTo>
                  <a:cubicBezTo>
                    <a:pt x="56" y="6"/>
                    <a:pt x="59" y="8"/>
                    <a:pt x="60" y="12"/>
                  </a:cubicBezTo>
                  <a:cubicBezTo>
                    <a:pt x="61" y="16"/>
                    <a:pt x="58" y="20"/>
                    <a:pt x="54" y="21"/>
                  </a:cubicBezTo>
                  <a:cubicBezTo>
                    <a:pt x="54" y="21"/>
                    <a:pt x="53" y="21"/>
                    <a:pt x="53" y="21"/>
                  </a:cubicBezTo>
                  <a:moveTo>
                    <a:pt x="65" y="0"/>
                  </a:moveTo>
                  <a:cubicBezTo>
                    <a:pt x="46" y="0"/>
                    <a:pt x="28" y="9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0" y="51"/>
                    <a:pt x="8" y="84"/>
                    <a:pt x="34" y="100"/>
                  </a:cubicBezTo>
                  <a:cubicBezTo>
                    <a:pt x="43" y="106"/>
                    <a:pt x="54" y="109"/>
                    <a:pt x="64" y="109"/>
                  </a:cubicBezTo>
                  <a:cubicBezTo>
                    <a:pt x="83" y="109"/>
                    <a:pt x="101" y="100"/>
                    <a:pt x="112" y="84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18" y="74"/>
                    <a:pt x="121" y="64"/>
                    <a:pt x="121" y="54"/>
                  </a:cubicBezTo>
                  <a:cubicBezTo>
                    <a:pt x="121" y="36"/>
                    <a:pt x="112" y="18"/>
                    <a:pt x="95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85" y="2"/>
                    <a:pt x="75" y="0"/>
                    <a:pt x="65" y="0"/>
                  </a:cubicBezTo>
                </a:path>
              </a:pathLst>
            </a:custGeom>
            <a:solidFill>
              <a:srgbClr val="F5FAFA">
                <a:alpha val="5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淘宝网chenying0907出品 20"/>
            <p:cNvSpPr>
              <a:spLocks noEditPoints="1"/>
            </p:cNvSpPr>
            <p:nvPr/>
          </p:nvSpPr>
          <p:spPr bwMode="auto">
            <a:xfrm>
              <a:off x="5153025" y="1557338"/>
              <a:ext cx="461963" cy="412750"/>
            </a:xfrm>
            <a:custGeom>
              <a:avLst/>
              <a:gdLst>
                <a:gd name="T0" fmla="*/ 17 w 121"/>
                <a:gd name="T1" fmla="*/ 25 h 109"/>
                <a:gd name="T2" fmla="*/ 17 w 121"/>
                <a:gd name="T3" fmla="*/ 25 h 109"/>
                <a:gd name="T4" fmla="*/ 34 w 121"/>
                <a:gd name="T5" fmla="*/ 100 h 109"/>
                <a:gd name="T6" fmla="*/ 64 w 121"/>
                <a:gd name="T7" fmla="*/ 109 h 109"/>
                <a:gd name="T8" fmla="*/ 112 w 121"/>
                <a:gd name="T9" fmla="*/ 84 h 109"/>
                <a:gd name="T10" fmla="*/ 64 w 121"/>
                <a:gd name="T11" fmla="*/ 109 h 109"/>
                <a:gd name="T12" fmla="*/ 34 w 121"/>
                <a:gd name="T13" fmla="*/ 100 h 109"/>
                <a:gd name="T14" fmla="*/ 17 w 121"/>
                <a:gd name="T15" fmla="*/ 25 h 109"/>
                <a:gd name="T16" fmla="*/ 17 w 121"/>
                <a:gd name="T17" fmla="*/ 25 h 109"/>
                <a:gd name="T18" fmla="*/ 95 w 121"/>
                <a:gd name="T19" fmla="*/ 8 h 109"/>
                <a:gd name="T20" fmla="*/ 95 w 121"/>
                <a:gd name="T21" fmla="*/ 8 h 109"/>
                <a:gd name="T22" fmla="*/ 121 w 121"/>
                <a:gd name="T23" fmla="*/ 54 h 109"/>
                <a:gd name="T24" fmla="*/ 95 w 121"/>
                <a:gd name="T25" fmla="*/ 8 h 109"/>
                <a:gd name="T26" fmla="*/ 95 w 121"/>
                <a:gd name="T27" fmla="*/ 8 h 109"/>
                <a:gd name="T28" fmla="*/ 65 w 121"/>
                <a:gd name="T29" fmla="*/ 0 h 109"/>
                <a:gd name="T30" fmla="*/ 17 w 121"/>
                <a:gd name="T31" fmla="*/ 25 h 109"/>
                <a:gd name="T32" fmla="*/ 65 w 121"/>
                <a:gd name="T33" fmla="*/ 0 h 109"/>
                <a:gd name="T34" fmla="*/ 65 w 121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109">
                  <a:moveTo>
                    <a:pt x="17" y="25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0" y="51"/>
                    <a:pt x="8" y="84"/>
                    <a:pt x="34" y="100"/>
                  </a:cubicBezTo>
                  <a:cubicBezTo>
                    <a:pt x="43" y="106"/>
                    <a:pt x="54" y="109"/>
                    <a:pt x="64" y="109"/>
                  </a:cubicBezTo>
                  <a:cubicBezTo>
                    <a:pt x="83" y="109"/>
                    <a:pt x="101" y="100"/>
                    <a:pt x="112" y="84"/>
                  </a:cubicBezTo>
                  <a:cubicBezTo>
                    <a:pt x="101" y="100"/>
                    <a:pt x="83" y="109"/>
                    <a:pt x="64" y="109"/>
                  </a:cubicBezTo>
                  <a:cubicBezTo>
                    <a:pt x="54" y="109"/>
                    <a:pt x="43" y="106"/>
                    <a:pt x="34" y="100"/>
                  </a:cubicBezTo>
                  <a:cubicBezTo>
                    <a:pt x="8" y="84"/>
                    <a:pt x="0" y="51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moveTo>
                    <a:pt x="95" y="8"/>
                  </a:moveTo>
                  <a:cubicBezTo>
                    <a:pt x="95" y="8"/>
                    <a:pt x="95" y="8"/>
                    <a:pt x="95" y="8"/>
                  </a:cubicBezTo>
                  <a:cubicBezTo>
                    <a:pt x="112" y="18"/>
                    <a:pt x="121" y="36"/>
                    <a:pt x="121" y="54"/>
                  </a:cubicBezTo>
                  <a:cubicBezTo>
                    <a:pt x="121" y="36"/>
                    <a:pt x="112" y="18"/>
                    <a:pt x="95" y="8"/>
                  </a:cubicBezTo>
                  <a:cubicBezTo>
                    <a:pt x="95" y="8"/>
                    <a:pt x="95" y="8"/>
                    <a:pt x="95" y="8"/>
                  </a:cubicBezTo>
                  <a:moveTo>
                    <a:pt x="65" y="0"/>
                  </a:moveTo>
                  <a:cubicBezTo>
                    <a:pt x="46" y="0"/>
                    <a:pt x="28" y="9"/>
                    <a:pt x="17" y="25"/>
                  </a:cubicBezTo>
                  <a:cubicBezTo>
                    <a:pt x="28" y="9"/>
                    <a:pt x="46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669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淘宝网chenying0907出品 21"/>
            <p:cNvSpPr>
              <a:spLocks/>
            </p:cNvSpPr>
            <p:nvPr/>
          </p:nvSpPr>
          <p:spPr bwMode="auto">
            <a:xfrm>
              <a:off x="5103813" y="1511300"/>
              <a:ext cx="430213" cy="458787"/>
            </a:xfrm>
            <a:custGeom>
              <a:avLst/>
              <a:gdLst>
                <a:gd name="T0" fmla="*/ 78 w 113"/>
                <a:gd name="T1" fmla="*/ 0 h 121"/>
                <a:gd name="T2" fmla="*/ 20 w 113"/>
                <a:gd name="T3" fmla="*/ 31 h 121"/>
                <a:gd name="T4" fmla="*/ 39 w 113"/>
                <a:gd name="T5" fmla="*/ 121 h 121"/>
                <a:gd name="T6" fmla="*/ 40 w 113"/>
                <a:gd name="T7" fmla="*/ 121 h 121"/>
                <a:gd name="T8" fmla="*/ 42 w 113"/>
                <a:gd name="T9" fmla="*/ 120 h 121"/>
                <a:gd name="T10" fmla="*/ 44 w 113"/>
                <a:gd name="T11" fmla="*/ 118 h 121"/>
                <a:gd name="T12" fmla="*/ 43 w 113"/>
                <a:gd name="T13" fmla="*/ 114 h 121"/>
                <a:gd name="T14" fmla="*/ 26 w 113"/>
                <a:gd name="T15" fmla="*/ 35 h 121"/>
                <a:gd name="T16" fmla="*/ 78 w 113"/>
                <a:gd name="T17" fmla="*/ 8 h 121"/>
                <a:gd name="T18" fmla="*/ 108 w 113"/>
                <a:gd name="T19" fmla="*/ 16 h 121"/>
                <a:gd name="T20" fmla="*/ 109 w 113"/>
                <a:gd name="T21" fmla="*/ 16 h 121"/>
                <a:gd name="T22" fmla="*/ 111 w 113"/>
                <a:gd name="T23" fmla="*/ 15 h 121"/>
                <a:gd name="T24" fmla="*/ 113 w 113"/>
                <a:gd name="T25" fmla="*/ 12 h 121"/>
                <a:gd name="T26" fmla="*/ 112 w 113"/>
                <a:gd name="T27" fmla="*/ 9 h 121"/>
                <a:gd name="T28" fmla="*/ 78 w 113"/>
                <a:gd name="T2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21">
                  <a:moveTo>
                    <a:pt x="78" y="0"/>
                  </a:moveTo>
                  <a:cubicBezTo>
                    <a:pt x="55" y="0"/>
                    <a:pt x="33" y="11"/>
                    <a:pt x="20" y="31"/>
                  </a:cubicBezTo>
                  <a:cubicBezTo>
                    <a:pt x="0" y="61"/>
                    <a:pt x="8" y="101"/>
                    <a:pt x="39" y="121"/>
                  </a:cubicBezTo>
                  <a:cubicBezTo>
                    <a:pt x="39" y="121"/>
                    <a:pt x="39" y="121"/>
                    <a:pt x="40" y="121"/>
                  </a:cubicBezTo>
                  <a:cubicBezTo>
                    <a:pt x="41" y="121"/>
                    <a:pt x="41" y="121"/>
                    <a:pt x="42" y="120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6"/>
                    <a:pt x="44" y="115"/>
                    <a:pt x="43" y="114"/>
                  </a:cubicBezTo>
                  <a:cubicBezTo>
                    <a:pt x="16" y="97"/>
                    <a:pt x="9" y="62"/>
                    <a:pt x="26" y="35"/>
                  </a:cubicBezTo>
                  <a:cubicBezTo>
                    <a:pt x="38" y="18"/>
                    <a:pt x="57" y="8"/>
                    <a:pt x="78" y="8"/>
                  </a:cubicBezTo>
                  <a:cubicBezTo>
                    <a:pt x="88" y="8"/>
                    <a:pt x="98" y="10"/>
                    <a:pt x="108" y="16"/>
                  </a:cubicBezTo>
                  <a:cubicBezTo>
                    <a:pt x="108" y="16"/>
                    <a:pt x="108" y="16"/>
                    <a:pt x="109" y="16"/>
                  </a:cubicBezTo>
                  <a:cubicBezTo>
                    <a:pt x="110" y="16"/>
                    <a:pt x="111" y="16"/>
                    <a:pt x="111" y="15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3" y="11"/>
                    <a:pt x="113" y="10"/>
                    <a:pt x="112" y="9"/>
                  </a:cubicBezTo>
                  <a:cubicBezTo>
                    <a:pt x="101" y="3"/>
                    <a:pt x="89" y="0"/>
                    <a:pt x="78" y="0"/>
                  </a:cubicBezTo>
                </a:path>
              </a:pathLst>
            </a:custGeom>
            <a:solidFill>
              <a:srgbClr val="9FC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淘宝网chenying0907出品 22"/>
            <p:cNvSpPr>
              <a:spLocks/>
            </p:cNvSpPr>
            <p:nvPr/>
          </p:nvSpPr>
          <p:spPr bwMode="auto">
            <a:xfrm>
              <a:off x="4905375" y="2043113"/>
              <a:ext cx="342900" cy="412750"/>
            </a:xfrm>
            <a:custGeom>
              <a:avLst/>
              <a:gdLst>
                <a:gd name="T0" fmla="*/ 35 w 90"/>
                <a:gd name="T1" fmla="*/ 103 h 109"/>
                <a:gd name="T2" fmla="*/ 12 w 90"/>
                <a:gd name="T3" fmla="*/ 104 h 109"/>
                <a:gd name="T4" fmla="*/ 4 w 90"/>
                <a:gd name="T5" fmla="*/ 83 h 109"/>
                <a:gd name="T6" fmla="*/ 54 w 90"/>
                <a:gd name="T7" fmla="*/ 7 h 109"/>
                <a:gd name="T8" fmla="*/ 77 w 90"/>
                <a:gd name="T9" fmla="*/ 6 h 109"/>
                <a:gd name="T10" fmla="*/ 86 w 90"/>
                <a:gd name="T11" fmla="*/ 26 h 109"/>
                <a:gd name="T12" fmla="*/ 35 w 90"/>
                <a:gd name="T13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09">
                  <a:moveTo>
                    <a:pt x="35" y="103"/>
                  </a:moveTo>
                  <a:cubicBezTo>
                    <a:pt x="31" y="109"/>
                    <a:pt x="19" y="108"/>
                    <a:pt x="12" y="104"/>
                  </a:cubicBezTo>
                  <a:cubicBezTo>
                    <a:pt x="6" y="100"/>
                    <a:pt x="0" y="90"/>
                    <a:pt x="4" y="83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9" y="0"/>
                    <a:pt x="70" y="2"/>
                    <a:pt x="77" y="6"/>
                  </a:cubicBezTo>
                  <a:cubicBezTo>
                    <a:pt x="83" y="10"/>
                    <a:pt x="90" y="20"/>
                    <a:pt x="86" y="26"/>
                  </a:cubicBezTo>
                  <a:cubicBezTo>
                    <a:pt x="35" y="103"/>
                    <a:pt x="35" y="103"/>
                    <a:pt x="35" y="103"/>
                  </a:cubicBezTo>
                </a:path>
              </a:pathLst>
            </a:custGeom>
            <a:solidFill>
              <a:srgbClr val="F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淘宝网chenying0907出品 23"/>
            <p:cNvSpPr>
              <a:spLocks/>
            </p:cNvSpPr>
            <p:nvPr/>
          </p:nvSpPr>
          <p:spPr bwMode="auto">
            <a:xfrm>
              <a:off x="4943475" y="2087563"/>
              <a:ext cx="209550" cy="285750"/>
            </a:xfrm>
            <a:custGeom>
              <a:avLst/>
              <a:gdLst>
                <a:gd name="T0" fmla="*/ 48 w 55"/>
                <a:gd name="T1" fmla="*/ 0 h 75"/>
                <a:gd name="T2" fmla="*/ 43 w 55"/>
                <a:gd name="T3" fmla="*/ 3 h 75"/>
                <a:gd name="T4" fmla="*/ 1 w 55"/>
                <a:gd name="T5" fmla="*/ 67 h 75"/>
                <a:gd name="T6" fmla="*/ 3 w 55"/>
                <a:gd name="T7" fmla="*/ 75 h 75"/>
                <a:gd name="T8" fmla="*/ 6 w 55"/>
                <a:gd name="T9" fmla="*/ 75 h 75"/>
                <a:gd name="T10" fmla="*/ 11 w 55"/>
                <a:gd name="T11" fmla="*/ 73 h 75"/>
                <a:gd name="T12" fmla="*/ 53 w 55"/>
                <a:gd name="T13" fmla="*/ 9 h 75"/>
                <a:gd name="T14" fmla="*/ 51 w 55"/>
                <a:gd name="T15" fmla="*/ 1 h 75"/>
                <a:gd name="T16" fmla="*/ 48 w 55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75">
                  <a:moveTo>
                    <a:pt x="48" y="0"/>
                  </a:moveTo>
                  <a:cubicBezTo>
                    <a:pt x="46" y="0"/>
                    <a:pt x="45" y="1"/>
                    <a:pt x="43" y="3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0" y="70"/>
                    <a:pt x="0" y="73"/>
                    <a:pt x="3" y="75"/>
                  </a:cubicBezTo>
                  <a:cubicBezTo>
                    <a:pt x="4" y="75"/>
                    <a:pt x="5" y="75"/>
                    <a:pt x="6" y="75"/>
                  </a:cubicBezTo>
                  <a:cubicBezTo>
                    <a:pt x="8" y="75"/>
                    <a:pt x="10" y="75"/>
                    <a:pt x="11" y="73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5" y="6"/>
                    <a:pt x="54" y="3"/>
                    <a:pt x="51" y="1"/>
                  </a:cubicBezTo>
                  <a:cubicBezTo>
                    <a:pt x="50" y="1"/>
                    <a:pt x="49" y="0"/>
                    <a:pt x="48" y="0"/>
                  </a:cubicBezTo>
                </a:path>
              </a:pathLst>
            </a:custGeom>
            <a:solidFill>
              <a:srgbClr val="ECA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淘宝网chenying0907出品 24"/>
            <p:cNvSpPr>
              <a:spLocks/>
            </p:cNvSpPr>
            <p:nvPr/>
          </p:nvSpPr>
          <p:spPr bwMode="auto">
            <a:xfrm>
              <a:off x="5229225" y="1636713"/>
              <a:ext cx="114300" cy="106362"/>
            </a:xfrm>
            <a:custGeom>
              <a:avLst/>
              <a:gdLst>
                <a:gd name="T0" fmla="*/ 15 w 30"/>
                <a:gd name="T1" fmla="*/ 0 h 28"/>
                <a:gd name="T2" fmla="*/ 12 w 30"/>
                <a:gd name="T3" fmla="*/ 1 h 28"/>
                <a:gd name="T4" fmla="*/ 2 w 30"/>
                <a:gd name="T5" fmla="*/ 17 h 28"/>
                <a:gd name="T6" fmla="*/ 16 w 30"/>
                <a:gd name="T7" fmla="*/ 28 h 28"/>
                <a:gd name="T8" fmla="*/ 18 w 30"/>
                <a:gd name="T9" fmla="*/ 28 h 28"/>
                <a:gd name="T10" fmla="*/ 29 w 30"/>
                <a:gd name="T11" fmla="*/ 11 h 28"/>
                <a:gd name="T12" fmla="*/ 15 w 3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4" y="2"/>
                    <a:pt x="0" y="9"/>
                    <a:pt x="2" y="17"/>
                  </a:cubicBezTo>
                  <a:cubicBezTo>
                    <a:pt x="3" y="23"/>
                    <a:pt x="9" y="28"/>
                    <a:pt x="16" y="28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26" y="26"/>
                    <a:pt x="30" y="19"/>
                    <a:pt x="29" y="11"/>
                  </a:cubicBezTo>
                  <a:cubicBezTo>
                    <a:pt x="27" y="5"/>
                    <a:pt x="21" y="0"/>
                    <a:pt x="15" y="0"/>
                  </a:cubicBezTo>
                </a:path>
              </a:pathLst>
            </a:custGeom>
            <a:solidFill>
              <a:srgbClr val="F1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淘宝网chenying0907出品 25"/>
            <p:cNvSpPr>
              <a:spLocks/>
            </p:cNvSpPr>
            <p:nvPr/>
          </p:nvSpPr>
          <p:spPr bwMode="auto">
            <a:xfrm>
              <a:off x="5321300" y="1579563"/>
              <a:ext cx="65088" cy="57150"/>
            </a:xfrm>
            <a:custGeom>
              <a:avLst/>
              <a:gdLst>
                <a:gd name="T0" fmla="*/ 8 w 17"/>
                <a:gd name="T1" fmla="*/ 0 h 15"/>
                <a:gd name="T2" fmla="*/ 7 w 17"/>
                <a:gd name="T3" fmla="*/ 0 h 15"/>
                <a:gd name="T4" fmla="*/ 1 w 17"/>
                <a:gd name="T5" fmla="*/ 9 h 15"/>
                <a:gd name="T6" fmla="*/ 9 w 17"/>
                <a:gd name="T7" fmla="*/ 15 h 15"/>
                <a:gd name="T8" fmla="*/ 10 w 17"/>
                <a:gd name="T9" fmla="*/ 15 h 15"/>
                <a:gd name="T10" fmla="*/ 16 w 17"/>
                <a:gd name="T11" fmla="*/ 6 h 15"/>
                <a:gd name="T12" fmla="*/ 8 w 1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5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3" y="1"/>
                    <a:pt x="0" y="5"/>
                    <a:pt x="1" y="9"/>
                  </a:cubicBezTo>
                  <a:cubicBezTo>
                    <a:pt x="2" y="12"/>
                    <a:pt x="5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4" y="14"/>
                    <a:pt x="17" y="10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</a:path>
              </a:pathLst>
            </a:custGeom>
            <a:solidFill>
              <a:srgbClr val="F1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淘宝网chenying0907出品 25"/>
          <p:cNvSpPr txBox="1"/>
          <p:nvPr/>
        </p:nvSpPr>
        <p:spPr>
          <a:xfrm>
            <a:off x="2023976" y="2625117"/>
            <a:ext cx="4961024" cy="2900936"/>
          </a:xfrm>
          <a:prstGeom prst="roundRect">
            <a:avLst/>
          </a:prstGeom>
          <a:noFill/>
          <a:ln w="254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 algn="just"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 err="1" smtClean="0"/>
              <a:t>xxxx</a:t>
            </a:r>
            <a:r>
              <a:rPr lang="zh-CN" altLang="en-US" sz="2400" dirty="0" smtClean="0"/>
              <a:t>有限公司</a:t>
            </a:r>
            <a:r>
              <a:rPr lang="zh-CN" altLang="en-US" sz="2400" dirty="0"/>
              <a:t>是中国第一家精品</a:t>
            </a:r>
            <a:r>
              <a:rPr lang="en-US" altLang="zh-CN" sz="2400" dirty="0" err="1"/>
              <a:t>ppt</a:t>
            </a:r>
            <a:r>
              <a:rPr lang="zh-CN" altLang="en-US" sz="2400" dirty="0"/>
              <a:t>设计机构。拥有顶尖的</a:t>
            </a:r>
            <a:r>
              <a:rPr lang="en-US" altLang="zh-CN" sz="2400" dirty="0" err="1"/>
              <a:t>ppt</a:t>
            </a:r>
            <a:r>
              <a:rPr lang="zh-CN" altLang="en-US" sz="2400" dirty="0"/>
              <a:t>设计团队，坚持精益求精，拒接平庸的设计理念。帮您实现精致、美观、动感的</a:t>
            </a:r>
            <a:r>
              <a:rPr lang="en-US" altLang="zh-CN" sz="2400" dirty="0" err="1"/>
              <a:t>ppt</a:t>
            </a:r>
            <a:r>
              <a:rPr lang="zh-CN" altLang="en-US" sz="2400" dirty="0"/>
              <a:t>设计。</a:t>
            </a:r>
          </a:p>
        </p:txBody>
      </p:sp>
    </p:spTree>
    <p:extLst>
      <p:ext uri="{BB962C8B-B14F-4D97-AF65-F5344CB8AC3E}">
        <p14:creationId xmlns:p14="http://schemas.microsoft.com/office/powerpoint/2010/main" val="1807683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22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grpSp>
        <p:nvGrpSpPr>
          <p:cNvPr id="27" name="淘宝网chenying0907出品 26"/>
          <p:cNvGrpSpPr/>
          <p:nvPr/>
        </p:nvGrpSpPr>
        <p:grpSpPr>
          <a:xfrm>
            <a:off x="1614488" y="1533683"/>
            <a:ext cx="3209925" cy="4567238"/>
            <a:chOff x="1271588" y="1352550"/>
            <a:chExt cx="3209925" cy="4567238"/>
          </a:xfrm>
        </p:grpSpPr>
        <p:sp>
          <p:nvSpPr>
            <p:cNvPr id="7" name="淘宝网chenying0907出品 5"/>
            <p:cNvSpPr>
              <a:spLocks/>
            </p:cNvSpPr>
            <p:nvPr/>
          </p:nvSpPr>
          <p:spPr bwMode="auto">
            <a:xfrm>
              <a:off x="1271588" y="1731963"/>
              <a:ext cx="3209925" cy="4187825"/>
            </a:xfrm>
            <a:custGeom>
              <a:avLst/>
              <a:gdLst>
                <a:gd name="T0" fmla="*/ 1196 w 1196"/>
                <a:gd name="T1" fmla="*/ 1468 h 1561"/>
                <a:gd name="T2" fmla="*/ 1102 w 1196"/>
                <a:gd name="T3" fmla="*/ 1561 h 1561"/>
                <a:gd name="T4" fmla="*/ 93 w 1196"/>
                <a:gd name="T5" fmla="*/ 1561 h 1561"/>
                <a:gd name="T6" fmla="*/ 0 w 1196"/>
                <a:gd name="T7" fmla="*/ 1468 h 1561"/>
                <a:gd name="T8" fmla="*/ 0 w 1196"/>
                <a:gd name="T9" fmla="*/ 93 h 1561"/>
                <a:gd name="T10" fmla="*/ 93 w 1196"/>
                <a:gd name="T11" fmla="*/ 0 h 1561"/>
                <a:gd name="T12" fmla="*/ 1102 w 1196"/>
                <a:gd name="T13" fmla="*/ 0 h 1561"/>
                <a:gd name="T14" fmla="*/ 1196 w 1196"/>
                <a:gd name="T15" fmla="*/ 93 h 1561"/>
                <a:gd name="T16" fmla="*/ 1196 w 1196"/>
                <a:gd name="T17" fmla="*/ 1468 h 1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6" h="1561">
                  <a:moveTo>
                    <a:pt x="1196" y="1468"/>
                  </a:moveTo>
                  <a:cubicBezTo>
                    <a:pt x="1196" y="1520"/>
                    <a:pt x="1154" y="1561"/>
                    <a:pt x="1102" y="1561"/>
                  </a:cubicBezTo>
                  <a:cubicBezTo>
                    <a:pt x="93" y="1561"/>
                    <a:pt x="93" y="1561"/>
                    <a:pt x="93" y="1561"/>
                  </a:cubicBezTo>
                  <a:cubicBezTo>
                    <a:pt x="42" y="1561"/>
                    <a:pt x="0" y="1520"/>
                    <a:pt x="0" y="1468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41"/>
                    <a:pt x="42" y="0"/>
                    <a:pt x="93" y="0"/>
                  </a:cubicBezTo>
                  <a:cubicBezTo>
                    <a:pt x="1102" y="0"/>
                    <a:pt x="1102" y="0"/>
                    <a:pt x="1102" y="0"/>
                  </a:cubicBezTo>
                  <a:cubicBezTo>
                    <a:pt x="1154" y="0"/>
                    <a:pt x="1196" y="41"/>
                    <a:pt x="1196" y="93"/>
                  </a:cubicBezTo>
                  <a:lnTo>
                    <a:pt x="1196" y="1468"/>
                  </a:lnTo>
                  <a:close/>
                </a:path>
              </a:pathLst>
            </a:custGeom>
            <a:solidFill>
              <a:srgbClr val="FFB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淘宝网chenying0907出品 6"/>
            <p:cNvSpPr>
              <a:spLocks/>
            </p:cNvSpPr>
            <p:nvPr/>
          </p:nvSpPr>
          <p:spPr bwMode="auto">
            <a:xfrm>
              <a:off x="1449388" y="1970088"/>
              <a:ext cx="2855913" cy="3709988"/>
            </a:xfrm>
            <a:custGeom>
              <a:avLst/>
              <a:gdLst>
                <a:gd name="T0" fmla="*/ 1799 w 1799"/>
                <a:gd name="T1" fmla="*/ 0 h 2337"/>
                <a:gd name="T2" fmla="*/ 0 w 1799"/>
                <a:gd name="T3" fmla="*/ 0 h 2337"/>
                <a:gd name="T4" fmla="*/ 0 w 1799"/>
                <a:gd name="T5" fmla="*/ 2337 h 2337"/>
                <a:gd name="T6" fmla="*/ 1430 w 1799"/>
                <a:gd name="T7" fmla="*/ 2337 h 2337"/>
                <a:gd name="T8" fmla="*/ 1799 w 1799"/>
                <a:gd name="T9" fmla="*/ 1920 h 2337"/>
                <a:gd name="T10" fmla="*/ 1799 w 1799"/>
                <a:gd name="T11" fmla="*/ 0 h 2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9" h="2337">
                  <a:moveTo>
                    <a:pt x="1799" y="0"/>
                  </a:moveTo>
                  <a:lnTo>
                    <a:pt x="0" y="0"/>
                  </a:lnTo>
                  <a:lnTo>
                    <a:pt x="0" y="2337"/>
                  </a:lnTo>
                  <a:lnTo>
                    <a:pt x="1430" y="2337"/>
                  </a:lnTo>
                  <a:lnTo>
                    <a:pt x="1799" y="1920"/>
                  </a:lnTo>
                  <a:lnTo>
                    <a:pt x="1799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1684338" y="3614738"/>
              <a:ext cx="573088" cy="498475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2484438" y="3644900"/>
              <a:ext cx="1527175" cy="44450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484438" y="3840163"/>
              <a:ext cx="1527175" cy="47625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2484438" y="4038600"/>
              <a:ext cx="1527175" cy="46038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淘宝网chenying0907出品 16"/>
            <p:cNvSpPr>
              <a:spLocks/>
            </p:cNvSpPr>
            <p:nvPr/>
          </p:nvSpPr>
          <p:spPr bwMode="auto">
            <a:xfrm>
              <a:off x="1614488" y="3255963"/>
              <a:ext cx="958850" cy="822325"/>
            </a:xfrm>
            <a:custGeom>
              <a:avLst/>
              <a:gdLst>
                <a:gd name="T0" fmla="*/ 141 w 357"/>
                <a:gd name="T1" fmla="*/ 262 h 307"/>
                <a:gd name="T2" fmla="*/ 149 w 357"/>
                <a:gd name="T3" fmla="*/ 251 h 307"/>
                <a:gd name="T4" fmla="*/ 158 w 357"/>
                <a:gd name="T5" fmla="*/ 240 h 307"/>
                <a:gd name="T6" fmla="*/ 176 w 357"/>
                <a:gd name="T7" fmla="*/ 217 h 307"/>
                <a:gd name="T8" fmla="*/ 212 w 357"/>
                <a:gd name="T9" fmla="*/ 171 h 307"/>
                <a:gd name="T10" fmla="*/ 283 w 357"/>
                <a:gd name="T11" fmla="*/ 87 h 307"/>
                <a:gd name="T12" fmla="*/ 357 w 357"/>
                <a:gd name="T13" fmla="*/ 0 h 307"/>
                <a:gd name="T14" fmla="*/ 145 w 357"/>
                <a:gd name="T15" fmla="*/ 307 h 307"/>
                <a:gd name="T16" fmla="*/ 0 w 357"/>
                <a:gd name="T17" fmla="*/ 163 h 307"/>
                <a:gd name="T18" fmla="*/ 135 w 357"/>
                <a:gd name="T19" fmla="*/ 257 h 307"/>
                <a:gd name="T20" fmla="*/ 139 w 357"/>
                <a:gd name="T21" fmla="*/ 261 h 307"/>
                <a:gd name="T22" fmla="*/ 140 w 357"/>
                <a:gd name="T23" fmla="*/ 262 h 307"/>
                <a:gd name="T24" fmla="*/ 141 w 357"/>
                <a:gd name="T25" fmla="*/ 262 h 307"/>
                <a:gd name="T26" fmla="*/ 141 w 357"/>
                <a:gd name="T27" fmla="*/ 262 h 307"/>
                <a:gd name="T28" fmla="*/ 141 w 357"/>
                <a:gd name="T29" fmla="*/ 262 h 307"/>
                <a:gd name="T30" fmla="*/ 141 w 357"/>
                <a:gd name="T31" fmla="*/ 262 h 307"/>
                <a:gd name="T32" fmla="*/ 141 w 357"/>
                <a:gd name="T33" fmla="*/ 26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7" h="307">
                  <a:moveTo>
                    <a:pt x="141" y="262"/>
                  </a:moveTo>
                  <a:cubicBezTo>
                    <a:pt x="149" y="251"/>
                    <a:pt x="149" y="251"/>
                    <a:pt x="149" y="251"/>
                  </a:cubicBezTo>
                  <a:cubicBezTo>
                    <a:pt x="158" y="240"/>
                    <a:pt x="158" y="240"/>
                    <a:pt x="158" y="240"/>
                  </a:cubicBezTo>
                  <a:cubicBezTo>
                    <a:pt x="164" y="232"/>
                    <a:pt x="170" y="224"/>
                    <a:pt x="176" y="217"/>
                  </a:cubicBezTo>
                  <a:cubicBezTo>
                    <a:pt x="188" y="201"/>
                    <a:pt x="200" y="186"/>
                    <a:pt x="212" y="171"/>
                  </a:cubicBezTo>
                  <a:cubicBezTo>
                    <a:pt x="237" y="141"/>
                    <a:pt x="261" y="112"/>
                    <a:pt x="283" y="87"/>
                  </a:cubicBezTo>
                  <a:cubicBezTo>
                    <a:pt x="326" y="36"/>
                    <a:pt x="357" y="0"/>
                    <a:pt x="357" y="0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129" y="252"/>
                    <a:pt x="135" y="257"/>
                  </a:cubicBezTo>
                  <a:cubicBezTo>
                    <a:pt x="139" y="261"/>
                    <a:pt x="139" y="261"/>
                    <a:pt x="139" y="261"/>
                  </a:cubicBezTo>
                  <a:cubicBezTo>
                    <a:pt x="140" y="262"/>
                    <a:pt x="140" y="262"/>
                    <a:pt x="140" y="262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1" y="262"/>
                    <a:pt x="141" y="262"/>
                    <a:pt x="141" y="262"/>
                  </a:cubicBezTo>
                  <a:close/>
                </a:path>
              </a:pathLst>
            </a:custGeom>
            <a:solidFill>
              <a:srgbClr val="DE6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1684338" y="4672013"/>
              <a:ext cx="573088" cy="498475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2484438" y="4702175"/>
              <a:ext cx="1527175" cy="44450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2484438" y="4897438"/>
              <a:ext cx="1527175" cy="47625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2484438" y="5095875"/>
              <a:ext cx="1527175" cy="46038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淘宝网chenying0907出品 21"/>
            <p:cNvSpPr>
              <a:spLocks/>
            </p:cNvSpPr>
            <p:nvPr/>
          </p:nvSpPr>
          <p:spPr bwMode="auto">
            <a:xfrm>
              <a:off x="1614488" y="4311650"/>
              <a:ext cx="958850" cy="823913"/>
            </a:xfrm>
            <a:custGeom>
              <a:avLst/>
              <a:gdLst>
                <a:gd name="T0" fmla="*/ 141 w 357"/>
                <a:gd name="T1" fmla="*/ 262 h 307"/>
                <a:gd name="T2" fmla="*/ 149 w 357"/>
                <a:gd name="T3" fmla="*/ 251 h 307"/>
                <a:gd name="T4" fmla="*/ 158 w 357"/>
                <a:gd name="T5" fmla="*/ 239 h 307"/>
                <a:gd name="T6" fmla="*/ 176 w 357"/>
                <a:gd name="T7" fmla="*/ 217 h 307"/>
                <a:gd name="T8" fmla="*/ 212 w 357"/>
                <a:gd name="T9" fmla="*/ 171 h 307"/>
                <a:gd name="T10" fmla="*/ 283 w 357"/>
                <a:gd name="T11" fmla="*/ 86 h 307"/>
                <a:gd name="T12" fmla="*/ 357 w 357"/>
                <a:gd name="T13" fmla="*/ 0 h 307"/>
                <a:gd name="T14" fmla="*/ 145 w 357"/>
                <a:gd name="T15" fmla="*/ 307 h 307"/>
                <a:gd name="T16" fmla="*/ 0 w 357"/>
                <a:gd name="T17" fmla="*/ 163 h 307"/>
                <a:gd name="T18" fmla="*/ 135 w 357"/>
                <a:gd name="T19" fmla="*/ 257 h 307"/>
                <a:gd name="T20" fmla="*/ 139 w 357"/>
                <a:gd name="T21" fmla="*/ 261 h 307"/>
                <a:gd name="T22" fmla="*/ 140 w 357"/>
                <a:gd name="T23" fmla="*/ 262 h 307"/>
                <a:gd name="T24" fmla="*/ 141 w 357"/>
                <a:gd name="T25" fmla="*/ 262 h 307"/>
                <a:gd name="T26" fmla="*/ 141 w 357"/>
                <a:gd name="T27" fmla="*/ 262 h 307"/>
                <a:gd name="T28" fmla="*/ 141 w 357"/>
                <a:gd name="T29" fmla="*/ 262 h 307"/>
                <a:gd name="T30" fmla="*/ 141 w 357"/>
                <a:gd name="T31" fmla="*/ 262 h 307"/>
                <a:gd name="T32" fmla="*/ 141 w 357"/>
                <a:gd name="T33" fmla="*/ 26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7" h="307">
                  <a:moveTo>
                    <a:pt x="141" y="262"/>
                  </a:moveTo>
                  <a:cubicBezTo>
                    <a:pt x="149" y="251"/>
                    <a:pt x="149" y="251"/>
                    <a:pt x="149" y="251"/>
                  </a:cubicBezTo>
                  <a:cubicBezTo>
                    <a:pt x="158" y="239"/>
                    <a:pt x="158" y="239"/>
                    <a:pt x="158" y="239"/>
                  </a:cubicBezTo>
                  <a:cubicBezTo>
                    <a:pt x="164" y="232"/>
                    <a:pt x="170" y="224"/>
                    <a:pt x="176" y="217"/>
                  </a:cubicBezTo>
                  <a:cubicBezTo>
                    <a:pt x="188" y="201"/>
                    <a:pt x="200" y="186"/>
                    <a:pt x="212" y="171"/>
                  </a:cubicBezTo>
                  <a:cubicBezTo>
                    <a:pt x="237" y="141"/>
                    <a:pt x="261" y="112"/>
                    <a:pt x="283" y="86"/>
                  </a:cubicBezTo>
                  <a:cubicBezTo>
                    <a:pt x="326" y="36"/>
                    <a:pt x="357" y="0"/>
                    <a:pt x="357" y="0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129" y="252"/>
                    <a:pt x="135" y="257"/>
                  </a:cubicBezTo>
                  <a:cubicBezTo>
                    <a:pt x="139" y="261"/>
                    <a:pt x="139" y="261"/>
                    <a:pt x="139" y="261"/>
                  </a:cubicBezTo>
                  <a:cubicBezTo>
                    <a:pt x="140" y="262"/>
                    <a:pt x="140" y="262"/>
                    <a:pt x="140" y="262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1" y="262"/>
                    <a:pt x="141" y="262"/>
                    <a:pt x="141" y="262"/>
                  </a:cubicBezTo>
                  <a:close/>
                </a:path>
              </a:pathLst>
            </a:custGeom>
            <a:solidFill>
              <a:srgbClr val="DE6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淘宝网chenying0907出品 22"/>
            <p:cNvSpPr>
              <a:spLocks/>
            </p:cNvSpPr>
            <p:nvPr/>
          </p:nvSpPr>
          <p:spPr bwMode="auto">
            <a:xfrm>
              <a:off x="3711576" y="5010150"/>
              <a:ext cx="601663" cy="661988"/>
            </a:xfrm>
            <a:custGeom>
              <a:avLst/>
              <a:gdLst>
                <a:gd name="T0" fmla="*/ 379 w 379"/>
                <a:gd name="T1" fmla="*/ 8 h 417"/>
                <a:gd name="T2" fmla="*/ 8 w 379"/>
                <a:gd name="T3" fmla="*/ 0 h 417"/>
                <a:gd name="T4" fmla="*/ 0 w 379"/>
                <a:gd name="T5" fmla="*/ 417 h 417"/>
                <a:gd name="T6" fmla="*/ 379 w 379"/>
                <a:gd name="T7" fmla="*/ 8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9" h="417">
                  <a:moveTo>
                    <a:pt x="379" y="8"/>
                  </a:moveTo>
                  <a:lnTo>
                    <a:pt x="8" y="0"/>
                  </a:lnTo>
                  <a:lnTo>
                    <a:pt x="0" y="417"/>
                  </a:lnTo>
                  <a:lnTo>
                    <a:pt x="379" y="8"/>
                  </a:lnTo>
                  <a:close/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淘宝网chenying0907出品 23"/>
            <p:cNvSpPr>
              <a:spLocks/>
            </p:cNvSpPr>
            <p:nvPr/>
          </p:nvSpPr>
          <p:spPr bwMode="auto">
            <a:xfrm>
              <a:off x="2211388" y="1970088"/>
              <a:ext cx="1330325" cy="117475"/>
            </a:xfrm>
            <a:custGeom>
              <a:avLst/>
              <a:gdLst>
                <a:gd name="T0" fmla="*/ 44 w 496"/>
                <a:gd name="T1" fmla="*/ 44 h 44"/>
                <a:gd name="T2" fmla="*/ 452 w 496"/>
                <a:gd name="T3" fmla="*/ 44 h 44"/>
                <a:gd name="T4" fmla="*/ 496 w 496"/>
                <a:gd name="T5" fmla="*/ 0 h 44"/>
                <a:gd name="T6" fmla="*/ 0 w 496"/>
                <a:gd name="T7" fmla="*/ 0 h 44"/>
                <a:gd name="T8" fmla="*/ 44 w 496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6" h="44">
                  <a:moveTo>
                    <a:pt x="44" y="44"/>
                  </a:moveTo>
                  <a:cubicBezTo>
                    <a:pt x="452" y="44"/>
                    <a:pt x="452" y="44"/>
                    <a:pt x="452" y="44"/>
                  </a:cubicBezTo>
                  <a:cubicBezTo>
                    <a:pt x="476" y="44"/>
                    <a:pt x="496" y="24"/>
                    <a:pt x="4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19" y="44"/>
                    <a:pt x="44" y="44"/>
                  </a:cubicBezTo>
                  <a:close/>
                </a:path>
              </a:pathLst>
            </a:custGeom>
            <a:solidFill>
              <a:srgbClr val="29F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淘宝网chenying0907出品 24"/>
            <p:cNvSpPr>
              <a:spLocks noEditPoints="1"/>
            </p:cNvSpPr>
            <p:nvPr/>
          </p:nvSpPr>
          <p:spPr bwMode="auto">
            <a:xfrm>
              <a:off x="2211388" y="1352550"/>
              <a:ext cx="1330325" cy="617538"/>
            </a:xfrm>
            <a:custGeom>
              <a:avLst/>
              <a:gdLst>
                <a:gd name="T0" fmla="*/ 478 w 496"/>
                <a:gd name="T1" fmla="*/ 230 h 230"/>
                <a:gd name="T2" fmla="*/ 496 w 496"/>
                <a:gd name="T3" fmla="*/ 230 h 230"/>
                <a:gd name="T4" fmla="*/ 452 w 496"/>
                <a:gd name="T5" fmla="*/ 186 h 230"/>
                <a:gd name="T6" fmla="*/ 379 w 496"/>
                <a:gd name="T7" fmla="*/ 186 h 230"/>
                <a:gd name="T8" fmla="*/ 342 w 496"/>
                <a:gd name="T9" fmla="*/ 158 h 230"/>
                <a:gd name="T10" fmla="*/ 328 w 496"/>
                <a:gd name="T11" fmla="*/ 116 h 230"/>
                <a:gd name="T12" fmla="*/ 333 w 496"/>
                <a:gd name="T13" fmla="*/ 97 h 230"/>
                <a:gd name="T14" fmla="*/ 333 w 496"/>
                <a:gd name="T15" fmla="*/ 97 h 230"/>
                <a:gd name="T16" fmla="*/ 333 w 496"/>
                <a:gd name="T17" fmla="*/ 93 h 230"/>
                <a:gd name="T18" fmla="*/ 334 w 496"/>
                <a:gd name="T19" fmla="*/ 86 h 230"/>
                <a:gd name="T20" fmla="*/ 247 w 496"/>
                <a:gd name="T21" fmla="*/ 0 h 230"/>
                <a:gd name="T22" fmla="*/ 161 w 496"/>
                <a:gd name="T23" fmla="*/ 86 h 230"/>
                <a:gd name="T24" fmla="*/ 162 w 496"/>
                <a:gd name="T25" fmla="*/ 93 h 230"/>
                <a:gd name="T26" fmla="*/ 162 w 496"/>
                <a:gd name="T27" fmla="*/ 98 h 230"/>
                <a:gd name="T28" fmla="*/ 162 w 496"/>
                <a:gd name="T29" fmla="*/ 98 h 230"/>
                <a:gd name="T30" fmla="*/ 167 w 496"/>
                <a:gd name="T31" fmla="*/ 116 h 230"/>
                <a:gd name="T32" fmla="*/ 154 w 496"/>
                <a:gd name="T33" fmla="*/ 156 h 230"/>
                <a:gd name="T34" fmla="*/ 116 w 496"/>
                <a:gd name="T35" fmla="*/ 186 h 230"/>
                <a:gd name="T36" fmla="*/ 44 w 496"/>
                <a:gd name="T37" fmla="*/ 186 h 230"/>
                <a:gd name="T38" fmla="*/ 0 w 496"/>
                <a:gd name="T39" fmla="*/ 230 h 230"/>
                <a:gd name="T40" fmla="*/ 478 w 496"/>
                <a:gd name="T41" fmla="*/ 230 h 230"/>
                <a:gd name="T42" fmla="*/ 247 w 496"/>
                <a:gd name="T43" fmla="*/ 35 h 230"/>
                <a:gd name="T44" fmla="*/ 248 w 496"/>
                <a:gd name="T45" fmla="*/ 35 h 230"/>
                <a:gd name="T46" fmla="*/ 248 w 496"/>
                <a:gd name="T47" fmla="*/ 138 h 230"/>
                <a:gd name="T48" fmla="*/ 247 w 496"/>
                <a:gd name="T49" fmla="*/ 138 h 230"/>
                <a:gd name="T50" fmla="*/ 198 w 496"/>
                <a:gd name="T51" fmla="*/ 99 h 230"/>
                <a:gd name="T52" fmla="*/ 197 w 496"/>
                <a:gd name="T53" fmla="*/ 94 h 230"/>
                <a:gd name="T54" fmla="*/ 196 w 496"/>
                <a:gd name="T55" fmla="*/ 86 h 230"/>
                <a:gd name="T56" fmla="*/ 247 w 496"/>
                <a:gd name="T57" fmla="*/ 35 h 230"/>
                <a:gd name="T58" fmla="*/ 184 w 496"/>
                <a:gd name="T59" fmla="*/ 170 h 230"/>
                <a:gd name="T60" fmla="*/ 192 w 496"/>
                <a:gd name="T61" fmla="*/ 153 h 230"/>
                <a:gd name="T62" fmla="*/ 247 w 496"/>
                <a:gd name="T63" fmla="*/ 173 h 230"/>
                <a:gd name="T64" fmla="*/ 300 w 496"/>
                <a:gd name="T65" fmla="*/ 152 h 230"/>
                <a:gd name="T66" fmla="*/ 311 w 496"/>
                <a:gd name="T67" fmla="*/ 170 h 230"/>
                <a:gd name="T68" fmla="*/ 323 w 496"/>
                <a:gd name="T69" fmla="*/ 186 h 230"/>
                <a:gd name="T70" fmla="*/ 172 w 496"/>
                <a:gd name="T71" fmla="*/ 186 h 230"/>
                <a:gd name="T72" fmla="*/ 184 w 496"/>
                <a:gd name="T73" fmla="*/ 17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6" h="230">
                  <a:moveTo>
                    <a:pt x="478" y="230"/>
                  </a:moveTo>
                  <a:cubicBezTo>
                    <a:pt x="496" y="230"/>
                    <a:pt x="496" y="230"/>
                    <a:pt x="496" y="230"/>
                  </a:cubicBezTo>
                  <a:cubicBezTo>
                    <a:pt x="496" y="206"/>
                    <a:pt x="476" y="186"/>
                    <a:pt x="452" y="186"/>
                  </a:cubicBezTo>
                  <a:cubicBezTo>
                    <a:pt x="379" y="186"/>
                    <a:pt x="379" y="186"/>
                    <a:pt x="379" y="186"/>
                  </a:cubicBezTo>
                  <a:cubicBezTo>
                    <a:pt x="362" y="177"/>
                    <a:pt x="351" y="171"/>
                    <a:pt x="342" y="158"/>
                  </a:cubicBezTo>
                  <a:cubicBezTo>
                    <a:pt x="332" y="143"/>
                    <a:pt x="325" y="135"/>
                    <a:pt x="328" y="116"/>
                  </a:cubicBezTo>
                  <a:cubicBezTo>
                    <a:pt x="330" y="110"/>
                    <a:pt x="332" y="104"/>
                    <a:pt x="333" y="97"/>
                  </a:cubicBezTo>
                  <a:cubicBezTo>
                    <a:pt x="334" y="95"/>
                    <a:pt x="333" y="98"/>
                    <a:pt x="333" y="97"/>
                  </a:cubicBezTo>
                  <a:cubicBezTo>
                    <a:pt x="333" y="93"/>
                    <a:pt x="333" y="93"/>
                    <a:pt x="333" y="93"/>
                  </a:cubicBezTo>
                  <a:cubicBezTo>
                    <a:pt x="333" y="90"/>
                    <a:pt x="334" y="88"/>
                    <a:pt x="334" y="86"/>
                  </a:cubicBezTo>
                  <a:cubicBezTo>
                    <a:pt x="334" y="39"/>
                    <a:pt x="295" y="0"/>
                    <a:pt x="247" y="0"/>
                  </a:cubicBezTo>
                  <a:cubicBezTo>
                    <a:pt x="200" y="0"/>
                    <a:pt x="161" y="39"/>
                    <a:pt x="161" y="86"/>
                  </a:cubicBezTo>
                  <a:cubicBezTo>
                    <a:pt x="161" y="89"/>
                    <a:pt x="162" y="91"/>
                    <a:pt x="162" y="93"/>
                  </a:cubicBezTo>
                  <a:cubicBezTo>
                    <a:pt x="162" y="98"/>
                    <a:pt x="162" y="98"/>
                    <a:pt x="162" y="98"/>
                  </a:cubicBezTo>
                  <a:cubicBezTo>
                    <a:pt x="162" y="98"/>
                    <a:pt x="161" y="95"/>
                    <a:pt x="162" y="98"/>
                  </a:cubicBezTo>
                  <a:cubicBezTo>
                    <a:pt x="163" y="104"/>
                    <a:pt x="164" y="110"/>
                    <a:pt x="167" y="116"/>
                  </a:cubicBezTo>
                  <a:cubicBezTo>
                    <a:pt x="170" y="133"/>
                    <a:pt x="166" y="140"/>
                    <a:pt x="154" y="156"/>
                  </a:cubicBezTo>
                  <a:cubicBezTo>
                    <a:pt x="145" y="169"/>
                    <a:pt x="133" y="177"/>
                    <a:pt x="116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19" y="186"/>
                    <a:pt x="0" y="206"/>
                    <a:pt x="0" y="230"/>
                  </a:cubicBezTo>
                  <a:lnTo>
                    <a:pt x="478" y="230"/>
                  </a:lnTo>
                  <a:close/>
                  <a:moveTo>
                    <a:pt x="247" y="35"/>
                  </a:moveTo>
                  <a:cubicBezTo>
                    <a:pt x="248" y="35"/>
                    <a:pt x="248" y="35"/>
                    <a:pt x="248" y="35"/>
                  </a:cubicBezTo>
                  <a:cubicBezTo>
                    <a:pt x="248" y="138"/>
                    <a:pt x="248" y="138"/>
                    <a:pt x="248" y="138"/>
                  </a:cubicBezTo>
                  <a:cubicBezTo>
                    <a:pt x="248" y="138"/>
                    <a:pt x="248" y="138"/>
                    <a:pt x="247" y="138"/>
                  </a:cubicBezTo>
                  <a:cubicBezTo>
                    <a:pt x="224" y="138"/>
                    <a:pt x="204" y="121"/>
                    <a:pt x="198" y="99"/>
                  </a:cubicBezTo>
                  <a:cubicBezTo>
                    <a:pt x="197" y="97"/>
                    <a:pt x="197" y="96"/>
                    <a:pt x="197" y="94"/>
                  </a:cubicBezTo>
                  <a:cubicBezTo>
                    <a:pt x="196" y="91"/>
                    <a:pt x="196" y="89"/>
                    <a:pt x="196" y="86"/>
                  </a:cubicBezTo>
                  <a:cubicBezTo>
                    <a:pt x="196" y="58"/>
                    <a:pt x="219" y="35"/>
                    <a:pt x="247" y="35"/>
                  </a:cubicBezTo>
                  <a:close/>
                  <a:moveTo>
                    <a:pt x="184" y="170"/>
                  </a:moveTo>
                  <a:cubicBezTo>
                    <a:pt x="188" y="163"/>
                    <a:pt x="192" y="153"/>
                    <a:pt x="192" y="153"/>
                  </a:cubicBezTo>
                  <a:cubicBezTo>
                    <a:pt x="205" y="162"/>
                    <a:pt x="230" y="173"/>
                    <a:pt x="247" y="173"/>
                  </a:cubicBezTo>
                  <a:cubicBezTo>
                    <a:pt x="265" y="173"/>
                    <a:pt x="287" y="160"/>
                    <a:pt x="300" y="152"/>
                  </a:cubicBezTo>
                  <a:cubicBezTo>
                    <a:pt x="300" y="152"/>
                    <a:pt x="307" y="162"/>
                    <a:pt x="311" y="170"/>
                  </a:cubicBezTo>
                  <a:cubicBezTo>
                    <a:pt x="314" y="176"/>
                    <a:pt x="318" y="181"/>
                    <a:pt x="32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7" y="181"/>
                    <a:pt x="181" y="176"/>
                    <a:pt x="184" y="170"/>
                  </a:cubicBezTo>
                  <a:close/>
                </a:path>
              </a:pathLst>
            </a:custGeom>
            <a:solidFill>
              <a:srgbClr val="60F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淘宝网chenying0907出品 38"/>
          <p:cNvSpPr txBox="1"/>
          <p:nvPr/>
        </p:nvSpPr>
        <p:spPr>
          <a:xfrm>
            <a:off x="2029733" y="2493617"/>
            <a:ext cx="1274761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作业：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40" name="淘宝网chenying0907出品 39"/>
          <p:cNvGrpSpPr/>
          <p:nvPr/>
        </p:nvGrpSpPr>
        <p:grpSpPr>
          <a:xfrm flipH="1">
            <a:off x="3444421" y="3701001"/>
            <a:ext cx="1537948" cy="1898924"/>
            <a:chOff x="4905375" y="1462088"/>
            <a:chExt cx="804863" cy="993775"/>
          </a:xfrm>
        </p:grpSpPr>
        <p:sp>
          <p:nvSpPr>
            <p:cNvPr id="41" name="淘宝网chenying0907出品 17"/>
            <p:cNvSpPr>
              <a:spLocks/>
            </p:cNvSpPr>
            <p:nvPr/>
          </p:nvSpPr>
          <p:spPr bwMode="auto">
            <a:xfrm>
              <a:off x="5172075" y="1939925"/>
              <a:ext cx="119063" cy="152400"/>
            </a:xfrm>
            <a:custGeom>
              <a:avLst/>
              <a:gdLst>
                <a:gd name="T0" fmla="*/ 12 w 31"/>
                <a:gd name="T1" fmla="*/ 36 h 40"/>
                <a:gd name="T2" fmla="*/ 4 w 31"/>
                <a:gd name="T3" fmla="*/ 39 h 40"/>
                <a:gd name="T4" fmla="*/ 2 w 31"/>
                <a:gd name="T5" fmla="*/ 30 h 40"/>
                <a:gd name="T6" fmla="*/ 20 w 31"/>
                <a:gd name="T7" fmla="*/ 3 h 40"/>
                <a:gd name="T8" fmla="*/ 28 w 31"/>
                <a:gd name="T9" fmla="*/ 1 h 40"/>
                <a:gd name="T10" fmla="*/ 30 w 31"/>
                <a:gd name="T11" fmla="*/ 9 h 40"/>
                <a:gd name="T12" fmla="*/ 12 w 31"/>
                <a:gd name="T13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0">
                  <a:moveTo>
                    <a:pt x="12" y="36"/>
                  </a:moveTo>
                  <a:cubicBezTo>
                    <a:pt x="10" y="39"/>
                    <a:pt x="6" y="40"/>
                    <a:pt x="4" y="39"/>
                  </a:cubicBezTo>
                  <a:cubicBezTo>
                    <a:pt x="1" y="37"/>
                    <a:pt x="0" y="33"/>
                    <a:pt x="2" y="3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2" y="0"/>
                    <a:pt x="25" y="0"/>
                    <a:pt x="28" y="1"/>
                  </a:cubicBezTo>
                  <a:cubicBezTo>
                    <a:pt x="30" y="3"/>
                    <a:pt x="31" y="6"/>
                    <a:pt x="30" y="9"/>
                  </a:cubicBezTo>
                  <a:cubicBezTo>
                    <a:pt x="12" y="36"/>
                    <a:pt x="12" y="36"/>
                    <a:pt x="12" y="36"/>
                  </a:cubicBezTo>
                </a:path>
              </a:pathLst>
            </a:custGeom>
            <a:solidFill>
              <a:srgbClr val="579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淘宝网chenying0907出品 18"/>
            <p:cNvSpPr>
              <a:spLocks noEditPoints="1"/>
            </p:cNvSpPr>
            <p:nvPr/>
          </p:nvSpPr>
          <p:spPr bwMode="auto">
            <a:xfrm>
              <a:off x="5084763" y="1462088"/>
              <a:ext cx="625475" cy="600075"/>
            </a:xfrm>
            <a:custGeom>
              <a:avLst/>
              <a:gdLst>
                <a:gd name="T0" fmla="*/ 121 w 164"/>
                <a:gd name="T1" fmla="*/ 21 h 158"/>
                <a:gd name="T2" fmla="*/ 22 w 164"/>
                <a:gd name="T3" fmla="*/ 42 h 158"/>
                <a:gd name="T4" fmla="*/ 44 w 164"/>
                <a:gd name="T5" fmla="*/ 138 h 158"/>
                <a:gd name="T6" fmla="*/ 143 w 164"/>
                <a:gd name="T7" fmla="*/ 116 h 158"/>
                <a:gd name="T8" fmla="*/ 121 w 164"/>
                <a:gd name="T9" fmla="*/ 21 h 158"/>
                <a:gd name="T10" fmla="*/ 130 w 164"/>
                <a:gd name="T11" fmla="*/ 108 h 158"/>
                <a:gd name="T12" fmla="*/ 52 w 164"/>
                <a:gd name="T13" fmla="*/ 125 h 158"/>
                <a:gd name="T14" fmla="*/ 35 w 164"/>
                <a:gd name="T15" fmla="*/ 50 h 158"/>
                <a:gd name="T16" fmla="*/ 113 w 164"/>
                <a:gd name="T17" fmla="*/ 33 h 158"/>
                <a:gd name="T18" fmla="*/ 130 w 164"/>
                <a:gd name="T19" fmla="*/ 10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58">
                  <a:moveTo>
                    <a:pt x="121" y="21"/>
                  </a:moveTo>
                  <a:cubicBezTo>
                    <a:pt x="87" y="0"/>
                    <a:pt x="43" y="10"/>
                    <a:pt x="22" y="42"/>
                  </a:cubicBezTo>
                  <a:cubicBezTo>
                    <a:pt x="0" y="75"/>
                    <a:pt x="10" y="117"/>
                    <a:pt x="44" y="138"/>
                  </a:cubicBezTo>
                  <a:cubicBezTo>
                    <a:pt x="77" y="158"/>
                    <a:pt x="122" y="148"/>
                    <a:pt x="143" y="116"/>
                  </a:cubicBezTo>
                  <a:cubicBezTo>
                    <a:pt x="164" y="84"/>
                    <a:pt x="154" y="41"/>
                    <a:pt x="121" y="21"/>
                  </a:cubicBezTo>
                  <a:moveTo>
                    <a:pt x="130" y="108"/>
                  </a:moveTo>
                  <a:cubicBezTo>
                    <a:pt x="113" y="134"/>
                    <a:pt x="78" y="141"/>
                    <a:pt x="52" y="125"/>
                  </a:cubicBezTo>
                  <a:cubicBezTo>
                    <a:pt x="26" y="109"/>
                    <a:pt x="18" y="76"/>
                    <a:pt x="35" y="50"/>
                  </a:cubicBezTo>
                  <a:cubicBezTo>
                    <a:pt x="51" y="25"/>
                    <a:pt x="86" y="17"/>
                    <a:pt x="113" y="33"/>
                  </a:cubicBezTo>
                  <a:cubicBezTo>
                    <a:pt x="139" y="49"/>
                    <a:pt x="147" y="83"/>
                    <a:pt x="130" y="108"/>
                  </a:cubicBezTo>
                </a:path>
              </a:pathLst>
            </a:custGeom>
            <a:solidFill>
              <a:srgbClr val="3FA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淘宝网chenying0907出品 19"/>
            <p:cNvSpPr>
              <a:spLocks noEditPoints="1"/>
            </p:cNvSpPr>
            <p:nvPr/>
          </p:nvSpPr>
          <p:spPr bwMode="auto">
            <a:xfrm>
              <a:off x="5153025" y="1557338"/>
              <a:ext cx="461963" cy="412750"/>
            </a:xfrm>
            <a:custGeom>
              <a:avLst/>
              <a:gdLst>
                <a:gd name="T0" fmla="*/ 36 w 121"/>
                <a:gd name="T1" fmla="*/ 49 h 109"/>
                <a:gd name="T2" fmla="*/ 22 w 121"/>
                <a:gd name="T3" fmla="*/ 38 h 109"/>
                <a:gd name="T4" fmla="*/ 32 w 121"/>
                <a:gd name="T5" fmla="*/ 22 h 109"/>
                <a:gd name="T6" fmla="*/ 35 w 121"/>
                <a:gd name="T7" fmla="*/ 21 h 109"/>
                <a:gd name="T8" fmla="*/ 49 w 121"/>
                <a:gd name="T9" fmla="*/ 32 h 109"/>
                <a:gd name="T10" fmla="*/ 38 w 121"/>
                <a:gd name="T11" fmla="*/ 49 h 109"/>
                <a:gd name="T12" fmla="*/ 36 w 121"/>
                <a:gd name="T13" fmla="*/ 49 h 109"/>
                <a:gd name="T14" fmla="*/ 53 w 121"/>
                <a:gd name="T15" fmla="*/ 21 h 109"/>
                <a:gd name="T16" fmla="*/ 45 w 121"/>
                <a:gd name="T17" fmla="*/ 15 h 109"/>
                <a:gd name="T18" fmla="*/ 51 w 121"/>
                <a:gd name="T19" fmla="*/ 6 h 109"/>
                <a:gd name="T20" fmla="*/ 52 w 121"/>
                <a:gd name="T21" fmla="*/ 6 h 109"/>
                <a:gd name="T22" fmla="*/ 60 w 121"/>
                <a:gd name="T23" fmla="*/ 12 h 109"/>
                <a:gd name="T24" fmla="*/ 54 w 121"/>
                <a:gd name="T25" fmla="*/ 21 h 109"/>
                <a:gd name="T26" fmla="*/ 53 w 121"/>
                <a:gd name="T27" fmla="*/ 21 h 109"/>
                <a:gd name="T28" fmla="*/ 65 w 121"/>
                <a:gd name="T29" fmla="*/ 0 h 109"/>
                <a:gd name="T30" fmla="*/ 17 w 121"/>
                <a:gd name="T31" fmla="*/ 25 h 109"/>
                <a:gd name="T32" fmla="*/ 17 w 121"/>
                <a:gd name="T33" fmla="*/ 25 h 109"/>
                <a:gd name="T34" fmla="*/ 17 w 121"/>
                <a:gd name="T35" fmla="*/ 25 h 109"/>
                <a:gd name="T36" fmla="*/ 34 w 121"/>
                <a:gd name="T37" fmla="*/ 100 h 109"/>
                <a:gd name="T38" fmla="*/ 64 w 121"/>
                <a:gd name="T39" fmla="*/ 109 h 109"/>
                <a:gd name="T40" fmla="*/ 112 w 121"/>
                <a:gd name="T41" fmla="*/ 84 h 109"/>
                <a:gd name="T42" fmla="*/ 112 w 121"/>
                <a:gd name="T43" fmla="*/ 83 h 109"/>
                <a:gd name="T44" fmla="*/ 121 w 121"/>
                <a:gd name="T45" fmla="*/ 54 h 109"/>
                <a:gd name="T46" fmla="*/ 95 w 121"/>
                <a:gd name="T47" fmla="*/ 8 h 109"/>
                <a:gd name="T48" fmla="*/ 95 w 121"/>
                <a:gd name="T49" fmla="*/ 8 h 109"/>
                <a:gd name="T50" fmla="*/ 65 w 121"/>
                <a:gd name="T5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1" h="109">
                  <a:moveTo>
                    <a:pt x="36" y="49"/>
                  </a:moveTo>
                  <a:cubicBezTo>
                    <a:pt x="29" y="49"/>
                    <a:pt x="23" y="44"/>
                    <a:pt x="22" y="38"/>
                  </a:cubicBezTo>
                  <a:cubicBezTo>
                    <a:pt x="20" y="30"/>
                    <a:pt x="24" y="23"/>
                    <a:pt x="32" y="22"/>
                  </a:cubicBezTo>
                  <a:cubicBezTo>
                    <a:pt x="33" y="21"/>
                    <a:pt x="34" y="21"/>
                    <a:pt x="35" y="21"/>
                  </a:cubicBezTo>
                  <a:cubicBezTo>
                    <a:pt x="41" y="21"/>
                    <a:pt x="47" y="26"/>
                    <a:pt x="49" y="32"/>
                  </a:cubicBezTo>
                  <a:cubicBezTo>
                    <a:pt x="50" y="40"/>
                    <a:pt x="46" y="47"/>
                    <a:pt x="38" y="49"/>
                  </a:cubicBezTo>
                  <a:cubicBezTo>
                    <a:pt x="38" y="49"/>
                    <a:pt x="37" y="49"/>
                    <a:pt x="36" y="49"/>
                  </a:cubicBezTo>
                  <a:moveTo>
                    <a:pt x="53" y="21"/>
                  </a:moveTo>
                  <a:cubicBezTo>
                    <a:pt x="49" y="21"/>
                    <a:pt x="46" y="18"/>
                    <a:pt x="45" y="15"/>
                  </a:cubicBezTo>
                  <a:cubicBezTo>
                    <a:pt x="44" y="11"/>
                    <a:pt x="47" y="7"/>
                    <a:pt x="51" y="6"/>
                  </a:cubicBezTo>
                  <a:cubicBezTo>
                    <a:pt x="51" y="6"/>
                    <a:pt x="52" y="6"/>
                    <a:pt x="52" y="6"/>
                  </a:cubicBezTo>
                  <a:cubicBezTo>
                    <a:pt x="56" y="6"/>
                    <a:pt x="59" y="8"/>
                    <a:pt x="60" y="12"/>
                  </a:cubicBezTo>
                  <a:cubicBezTo>
                    <a:pt x="61" y="16"/>
                    <a:pt x="58" y="20"/>
                    <a:pt x="54" y="21"/>
                  </a:cubicBezTo>
                  <a:cubicBezTo>
                    <a:pt x="54" y="21"/>
                    <a:pt x="53" y="21"/>
                    <a:pt x="53" y="21"/>
                  </a:cubicBezTo>
                  <a:moveTo>
                    <a:pt x="65" y="0"/>
                  </a:moveTo>
                  <a:cubicBezTo>
                    <a:pt x="46" y="0"/>
                    <a:pt x="28" y="9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0" y="51"/>
                    <a:pt x="8" y="84"/>
                    <a:pt x="34" y="100"/>
                  </a:cubicBezTo>
                  <a:cubicBezTo>
                    <a:pt x="43" y="106"/>
                    <a:pt x="54" y="109"/>
                    <a:pt x="64" y="109"/>
                  </a:cubicBezTo>
                  <a:cubicBezTo>
                    <a:pt x="83" y="109"/>
                    <a:pt x="101" y="100"/>
                    <a:pt x="112" y="84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18" y="74"/>
                    <a:pt x="121" y="64"/>
                    <a:pt x="121" y="54"/>
                  </a:cubicBezTo>
                  <a:cubicBezTo>
                    <a:pt x="121" y="36"/>
                    <a:pt x="112" y="18"/>
                    <a:pt x="95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85" y="2"/>
                    <a:pt x="75" y="0"/>
                    <a:pt x="65" y="0"/>
                  </a:cubicBezTo>
                </a:path>
              </a:pathLst>
            </a:custGeom>
            <a:solidFill>
              <a:srgbClr val="F5FAFA">
                <a:alpha val="5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淘宝网chenying0907出品 20"/>
            <p:cNvSpPr>
              <a:spLocks noEditPoints="1"/>
            </p:cNvSpPr>
            <p:nvPr/>
          </p:nvSpPr>
          <p:spPr bwMode="auto">
            <a:xfrm>
              <a:off x="5153025" y="1557338"/>
              <a:ext cx="461963" cy="412750"/>
            </a:xfrm>
            <a:custGeom>
              <a:avLst/>
              <a:gdLst>
                <a:gd name="T0" fmla="*/ 17 w 121"/>
                <a:gd name="T1" fmla="*/ 25 h 109"/>
                <a:gd name="T2" fmla="*/ 17 w 121"/>
                <a:gd name="T3" fmla="*/ 25 h 109"/>
                <a:gd name="T4" fmla="*/ 34 w 121"/>
                <a:gd name="T5" fmla="*/ 100 h 109"/>
                <a:gd name="T6" fmla="*/ 64 w 121"/>
                <a:gd name="T7" fmla="*/ 109 h 109"/>
                <a:gd name="T8" fmla="*/ 112 w 121"/>
                <a:gd name="T9" fmla="*/ 84 h 109"/>
                <a:gd name="T10" fmla="*/ 64 w 121"/>
                <a:gd name="T11" fmla="*/ 109 h 109"/>
                <a:gd name="T12" fmla="*/ 34 w 121"/>
                <a:gd name="T13" fmla="*/ 100 h 109"/>
                <a:gd name="T14" fmla="*/ 17 w 121"/>
                <a:gd name="T15" fmla="*/ 25 h 109"/>
                <a:gd name="T16" fmla="*/ 17 w 121"/>
                <a:gd name="T17" fmla="*/ 25 h 109"/>
                <a:gd name="T18" fmla="*/ 95 w 121"/>
                <a:gd name="T19" fmla="*/ 8 h 109"/>
                <a:gd name="T20" fmla="*/ 95 w 121"/>
                <a:gd name="T21" fmla="*/ 8 h 109"/>
                <a:gd name="T22" fmla="*/ 121 w 121"/>
                <a:gd name="T23" fmla="*/ 54 h 109"/>
                <a:gd name="T24" fmla="*/ 95 w 121"/>
                <a:gd name="T25" fmla="*/ 8 h 109"/>
                <a:gd name="T26" fmla="*/ 95 w 121"/>
                <a:gd name="T27" fmla="*/ 8 h 109"/>
                <a:gd name="T28" fmla="*/ 65 w 121"/>
                <a:gd name="T29" fmla="*/ 0 h 109"/>
                <a:gd name="T30" fmla="*/ 17 w 121"/>
                <a:gd name="T31" fmla="*/ 25 h 109"/>
                <a:gd name="T32" fmla="*/ 65 w 121"/>
                <a:gd name="T33" fmla="*/ 0 h 109"/>
                <a:gd name="T34" fmla="*/ 65 w 121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109">
                  <a:moveTo>
                    <a:pt x="17" y="25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0" y="51"/>
                    <a:pt x="8" y="84"/>
                    <a:pt x="34" y="100"/>
                  </a:cubicBezTo>
                  <a:cubicBezTo>
                    <a:pt x="43" y="106"/>
                    <a:pt x="54" y="109"/>
                    <a:pt x="64" y="109"/>
                  </a:cubicBezTo>
                  <a:cubicBezTo>
                    <a:pt x="83" y="109"/>
                    <a:pt x="101" y="100"/>
                    <a:pt x="112" y="84"/>
                  </a:cubicBezTo>
                  <a:cubicBezTo>
                    <a:pt x="101" y="100"/>
                    <a:pt x="83" y="109"/>
                    <a:pt x="64" y="109"/>
                  </a:cubicBezTo>
                  <a:cubicBezTo>
                    <a:pt x="54" y="109"/>
                    <a:pt x="43" y="106"/>
                    <a:pt x="34" y="100"/>
                  </a:cubicBezTo>
                  <a:cubicBezTo>
                    <a:pt x="8" y="84"/>
                    <a:pt x="0" y="51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moveTo>
                    <a:pt x="95" y="8"/>
                  </a:moveTo>
                  <a:cubicBezTo>
                    <a:pt x="95" y="8"/>
                    <a:pt x="95" y="8"/>
                    <a:pt x="95" y="8"/>
                  </a:cubicBezTo>
                  <a:cubicBezTo>
                    <a:pt x="112" y="18"/>
                    <a:pt x="121" y="36"/>
                    <a:pt x="121" y="54"/>
                  </a:cubicBezTo>
                  <a:cubicBezTo>
                    <a:pt x="121" y="36"/>
                    <a:pt x="112" y="18"/>
                    <a:pt x="95" y="8"/>
                  </a:cubicBezTo>
                  <a:cubicBezTo>
                    <a:pt x="95" y="8"/>
                    <a:pt x="95" y="8"/>
                    <a:pt x="95" y="8"/>
                  </a:cubicBezTo>
                  <a:moveTo>
                    <a:pt x="65" y="0"/>
                  </a:moveTo>
                  <a:cubicBezTo>
                    <a:pt x="46" y="0"/>
                    <a:pt x="28" y="9"/>
                    <a:pt x="17" y="25"/>
                  </a:cubicBezTo>
                  <a:cubicBezTo>
                    <a:pt x="28" y="9"/>
                    <a:pt x="46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669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淘宝网chenying0907出品 21"/>
            <p:cNvSpPr>
              <a:spLocks/>
            </p:cNvSpPr>
            <p:nvPr/>
          </p:nvSpPr>
          <p:spPr bwMode="auto">
            <a:xfrm>
              <a:off x="5103813" y="1511300"/>
              <a:ext cx="430213" cy="458787"/>
            </a:xfrm>
            <a:custGeom>
              <a:avLst/>
              <a:gdLst>
                <a:gd name="T0" fmla="*/ 78 w 113"/>
                <a:gd name="T1" fmla="*/ 0 h 121"/>
                <a:gd name="T2" fmla="*/ 20 w 113"/>
                <a:gd name="T3" fmla="*/ 31 h 121"/>
                <a:gd name="T4" fmla="*/ 39 w 113"/>
                <a:gd name="T5" fmla="*/ 121 h 121"/>
                <a:gd name="T6" fmla="*/ 40 w 113"/>
                <a:gd name="T7" fmla="*/ 121 h 121"/>
                <a:gd name="T8" fmla="*/ 42 w 113"/>
                <a:gd name="T9" fmla="*/ 120 h 121"/>
                <a:gd name="T10" fmla="*/ 44 w 113"/>
                <a:gd name="T11" fmla="*/ 118 h 121"/>
                <a:gd name="T12" fmla="*/ 43 w 113"/>
                <a:gd name="T13" fmla="*/ 114 h 121"/>
                <a:gd name="T14" fmla="*/ 26 w 113"/>
                <a:gd name="T15" fmla="*/ 35 h 121"/>
                <a:gd name="T16" fmla="*/ 78 w 113"/>
                <a:gd name="T17" fmla="*/ 8 h 121"/>
                <a:gd name="T18" fmla="*/ 108 w 113"/>
                <a:gd name="T19" fmla="*/ 16 h 121"/>
                <a:gd name="T20" fmla="*/ 109 w 113"/>
                <a:gd name="T21" fmla="*/ 16 h 121"/>
                <a:gd name="T22" fmla="*/ 111 w 113"/>
                <a:gd name="T23" fmla="*/ 15 h 121"/>
                <a:gd name="T24" fmla="*/ 113 w 113"/>
                <a:gd name="T25" fmla="*/ 12 h 121"/>
                <a:gd name="T26" fmla="*/ 112 w 113"/>
                <a:gd name="T27" fmla="*/ 9 h 121"/>
                <a:gd name="T28" fmla="*/ 78 w 113"/>
                <a:gd name="T2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21">
                  <a:moveTo>
                    <a:pt x="78" y="0"/>
                  </a:moveTo>
                  <a:cubicBezTo>
                    <a:pt x="55" y="0"/>
                    <a:pt x="33" y="11"/>
                    <a:pt x="20" y="31"/>
                  </a:cubicBezTo>
                  <a:cubicBezTo>
                    <a:pt x="0" y="61"/>
                    <a:pt x="8" y="101"/>
                    <a:pt x="39" y="121"/>
                  </a:cubicBezTo>
                  <a:cubicBezTo>
                    <a:pt x="39" y="121"/>
                    <a:pt x="39" y="121"/>
                    <a:pt x="40" y="121"/>
                  </a:cubicBezTo>
                  <a:cubicBezTo>
                    <a:pt x="41" y="121"/>
                    <a:pt x="41" y="121"/>
                    <a:pt x="42" y="120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6"/>
                    <a:pt x="44" y="115"/>
                    <a:pt x="43" y="114"/>
                  </a:cubicBezTo>
                  <a:cubicBezTo>
                    <a:pt x="16" y="97"/>
                    <a:pt x="9" y="62"/>
                    <a:pt x="26" y="35"/>
                  </a:cubicBezTo>
                  <a:cubicBezTo>
                    <a:pt x="38" y="18"/>
                    <a:pt x="57" y="8"/>
                    <a:pt x="78" y="8"/>
                  </a:cubicBezTo>
                  <a:cubicBezTo>
                    <a:pt x="88" y="8"/>
                    <a:pt x="98" y="10"/>
                    <a:pt x="108" y="16"/>
                  </a:cubicBezTo>
                  <a:cubicBezTo>
                    <a:pt x="108" y="16"/>
                    <a:pt x="108" y="16"/>
                    <a:pt x="109" y="16"/>
                  </a:cubicBezTo>
                  <a:cubicBezTo>
                    <a:pt x="110" y="16"/>
                    <a:pt x="111" y="16"/>
                    <a:pt x="111" y="15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3" y="11"/>
                    <a:pt x="113" y="10"/>
                    <a:pt x="112" y="9"/>
                  </a:cubicBezTo>
                  <a:cubicBezTo>
                    <a:pt x="101" y="3"/>
                    <a:pt x="89" y="0"/>
                    <a:pt x="78" y="0"/>
                  </a:cubicBezTo>
                </a:path>
              </a:pathLst>
            </a:custGeom>
            <a:solidFill>
              <a:srgbClr val="9FC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淘宝网chenying0907出品 22"/>
            <p:cNvSpPr>
              <a:spLocks/>
            </p:cNvSpPr>
            <p:nvPr/>
          </p:nvSpPr>
          <p:spPr bwMode="auto">
            <a:xfrm>
              <a:off x="4905375" y="2043113"/>
              <a:ext cx="342900" cy="412750"/>
            </a:xfrm>
            <a:custGeom>
              <a:avLst/>
              <a:gdLst>
                <a:gd name="T0" fmla="*/ 35 w 90"/>
                <a:gd name="T1" fmla="*/ 103 h 109"/>
                <a:gd name="T2" fmla="*/ 12 w 90"/>
                <a:gd name="T3" fmla="*/ 104 h 109"/>
                <a:gd name="T4" fmla="*/ 4 w 90"/>
                <a:gd name="T5" fmla="*/ 83 h 109"/>
                <a:gd name="T6" fmla="*/ 54 w 90"/>
                <a:gd name="T7" fmla="*/ 7 h 109"/>
                <a:gd name="T8" fmla="*/ 77 w 90"/>
                <a:gd name="T9" fmla="*/ 6 h 109"/>
                <a:gd name="T10" fmla="*/ 86 w 90"/>
                <a:gd name="T11" fmla="*/ 26 h 109"/>
                <a:gd name="T12" fmla="*/ 35 w 90"/>
                <a:gd name="T13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09">
                  <a:moveTo>
                    <a:pt x="35" y="103"/>
                  </a:moveTo>
                  <a:cubicBezTo>
                    <a:pt x="31" y="109"/>
                    <a:pt x="19" y="108"/>
                    <a:pt x="12" y="104"/>
                  </a:cubicBezTo>
                  <a:cubicBezTo>
                    <a:pt x="6" y="100"/>
                    <a:pt x="0" y="90"/>
                    <a:pt x="4" y="83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9" y="0"/>
                    <a:pt x="70" y="2"/>
                    <a:pt x="77" y="6"/>
                  </a:cubicBezTo>
                  <a:cubicBezTo>
                    <a:pt x="83" y="10"/>
                    <a:pt x="90" y="20"/>
                    <a:pt x="86" y="26"/>
                  </a:cubicBezTo>
                  <a:cubicBezTo>
                    <a:pt x="35" y="103"/>
                    <a:pt x="35" y="103"/>
                    <a:pt x="35" y="103"/>
                  </a:cubicBezTo>
                </a:path>
              </a:pathLst>
            </a:custGeom>
            <a:solidFill>
              <a:srgbClr val="F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淘宝网chenying0907出品 23"/>
            <p:cNvSpPr>
              <a:spLocks/>
            </p:cNvSpPr>
            <p:nvPr/>
          </p:nvSpPr>
          <p:spPr bwMode="auto">
            <a:xfrm>
              <a:off x="4943475" y="2087563"/>
              <a:ext cx="209550" cy="285750"/>
            </a:xfrm>
            <a:custGeom>
              <a:avLst/>
              <a:gdLst>
                <a:gd name="T0" fmla="*/ 48 w 55"/>
                <a:gd name="T1" fmla="*/ 0 h 75"/>
                <a:gd name="T2" fmla="*/ 43 w 55"/>
                <a:gd name="T3" fmla="*/ 3 h 75"/>
                <a:gd name="T4" fmla="*/ 1 w 55"/>
                <a:gd name="T5" fmla="*/ 67 h 75"/>
                <a:gd name="T6" fmla="*/ 3 w 55"/>
                <a:gd name="T7" fmla="*/ 75 h 75"/>
                <a:gd name="T8" fmla="*/ 6 w 55"/>
                <a:gd name="T9" fmla="*/ 75 h 75"/>
                <a:gd name="T10" fmla="*/ 11 w 55"/>
                <a:gd name="T11" fmla="*/ 73 h 75"/>
                <a:gd name="T12" fmla="*/ 53 w 55"/>
                <a:gd name="T13" fmla="*/ 9 h 75"/>
                <a:gd name="T14" fmla="*/ 51 w 55"/>
                <a:gd name="T15" fmla="*/ 1 h 75"/>
                <a:gd name="T16" fmla="*/ 48 w 55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75">
                  <a:moveTo>
                    <a:pt x="48" y="0"/>
                  </a:moveTo>
                  <a:cubicBezTo>
                    <a:pt x="46" y="0"/>
                    <a:pt x="45" y="1"/>
                    <a:pt x="43" y="3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0" y="70"/>
                    <a:pt x="0" y="73"/>
                    <a:pt x="3" y="75"/>
                  </a:cubicBezTo>
                  <a:cubicBezTo>
                    <a:pt x="4" y="75"/>
                    <a:pt x="5" y="75"/>
                    <a:pt x="6" y="75"/>
                  </a:cubicBezTo>
                  <a:cubicBezTo>
                    <a:pt x="8" y="75"/>
                    <a:pt x="10" y="75"/>
                    <a:pt x="11" y="73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5" y="6"/>
                    <a:pt x="54" y="3"/>
                    <a:pt x="51" y="1"/>
                  </a:cubicBezTo>
                  <a:cubicBezTo>
                    <a:pt x="50" y="1"/>
                    <a:pt x="49" y="0"/>
                    <a:pt x="48" y="0"/>
                  </a:cubicBezTo>
                </a:path>
              </a:pathLst>
            </a:custGeom>
            <a:solidFill>
              <a:srgbClr val="ECA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淘宝网chenying0907出品 24"/>
            <p:cNvSpPr>
              <a:spLocks/>
            </p:cNvSpPr>
            <p:nvPr/>
          </p:nvSpPr>
          <p:spPr bwMode="auto">
            <a:xfrm>
              <a:off x="5229225" y="1636713"/>
              <a:ext cx="114300" cy="106362"/>
            </a:xfrm>
            <a:custGeom>
              <a:avLst/>
              <a:gdLst>
                <a:gd name="T0" fmla="*/ 15 w 30"/>
                <a:gd name="T1" fmla="*/ 0 h 28"/>
                <a:gd name="T2" fmla="*/ 12 w 30"/>
                <a:gd name="T3" fmla="*/ 1 h 28"/>
                <a:gd name="T4" fmla="*/ 2 w 30"/>
                <a:gd name="T5" fmla="*/ 17 h 28"/>
                <a:gd name="T6" fmla="*/ 16 w 30"/>
                <a:gd name="T7" fmla="*/ 28 h 28"/>
                <a:gd name="T8" fmla="*/ 18 w 30"/>
                <a:gd name="T9" fmla="*/ 28 h 28"/>
                <a:gd name="T10" fmla="*/ 29 w 30"/>
                <a:gd name="T11" fmla="*/ 11 h 28"/>
                <a:gd name="T12" fmla="*/ 15 w 3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4" y="2"/>
                    <a:pt x="0" y="9"/>
                    <a:pt x="2" y="17"/>
                  </a:cubicBezTo>
                  <a:cubicBezTo>
                    <a:pt x="3" y="23"/>
                    <a:pt x="9" y="28"/>
                    <a:pt x="16" y="28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26" y="26"/>
                    <a:pt x="30" y="19"/>
                    <a:pt x="29" y="11"/>
                  </a:cubicBezTo>
                  <a:cubicBezTo>
                    <a:pt x="27" y="5"/>
                    <a:pt x="21" y="0"/>
                    <a:pt x="15" y="0"/>
                  </a:cubicBezTo>
                </a:path>
              </a:pathLst>
            </a:custGeom>
            <a:solidFill>
              <a:srgbClr val="F1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淘宝网chenying0907出品 25"/>
            <p:cNvSpPr>
              <a:spLocks/>
            </p:cNvSpPr>
            <p:nvPr/>
          </p:nvSpPr>
          <p:spPr bwMode="auto">
            <a:xfrm>
              <a:off x="5321300" y="1579563"/>
              <a:ext cx="65088" cy="57150"/>
            </a:xfrm>
            <a:custGeom>
              <a:avLst/>
              <a:gdLst>
                <a:gd name="T0" fmla="*/ 8 w 17"/>
                <a:gd name="T1" fmla="*/ 0 h 15"/>
                <a:gd name="T2" fmla="*/ 7 w 17"/>
                <a:gd name="T3" fmla="*/ 0 h 15"/>
                <a:gd name="T4" fmla="*/ 1 w 17"/>
                <a:gd name="T5" fmla="*/ 9 h 15"/>
                <a:gd name="T6" fmla="*/ 9 w 17"/>
                <a:gd name="T7" fmla="*/ 15 h 15"/>
                <a:gd name="T8" fmla="*/ 10 w 17"/>
                <a:gd name="T9" fmla="*/ 15 h 15"/>
                <a:gd name="T10" fmla="*/ 16 w 17"/>
                <a:gd name="T11" fmla="*/ 6 h 15"/>
                <a:gd name="T12" fmla="*/ 8 w 1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5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3" y="1"/>
                    <a:pt x="0" y="5"/>
                    <a:pt x="1" y="9"/>
                  </a:cubicBezTo>
                  <a:cubicBezTo>
                    <a:pt x="2" y="12"/>
                    <a:pt x="5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4" y="14"/>
                    <a:pt x="17" y="10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</a:path>
              </a:pathLst>
            </a:custGeom>
            <a:solidFill>
              <a:srgbClr val="F1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淘宝网chenying0907出品 49"/>
          <p:cNvSpPr/>
          <p:nvPr/>
        </p:nvSpPr>
        <p:spPr>
          <a:xfrm>
            <a:off x="6096001" y="2151728"/>
            <a:ext cx="493236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顶尖的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拥有顶尖的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拥有顶尖的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17706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0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H="1" flipV="1">
            <a:off x="3053238" y="1666888"/>
            <a:ext cx="2203539" cy="2203539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V="1">
            <a:off x="842824" y="1666888"/>
            <a:ext cx="2203539" cy="2203539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8100000">
            <a:off x="2267622" y="1991485"/>
            <a:ext cx="1558137" cy="1558137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2501315" y="4964584"/>
            <a:ext cx="1101770" cy="1101770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H="1" flipV="1">
            <a:off x="2499261" y="3885653"/>
            <a:ext cx="1101770" cy="1101770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2498916" y="2779061"/>
            <a:ext cx="1101770" cy="1101770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flipH="1" flipV="1">
            <a:off x="2495805" y="3868819"/>
            <a:ext cx="1101770" cy="2203540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6421566" y="783738"/>
            <a:ext cx="1916622" cy="584336"/>
          </a:xfrm>
          <a:custGeom>
            <a:avLst/>
            <a:gdLst>
              <a:gd name="T0" fmla="*/ 186 w 207"/>
              <a:gd name="T1" fmla="*/ 44 h 62"/>
              <a:gd name="T2" fmla="*/ 172 w 207"/>
              <a:gd name="T3" fmla="*/ 49 h 62"/>
              <a:gd name="T4" fmla="*/ 139 w 207"/>
              <a:gd name="T5" fmla="*/ 24 h 62"/>
              <a:gd name="T6" fmla="*/ 128 w 207"/>
              <a:gd name="T7" fmla="*/ 28 h 62"/>
              <a:gd name="T8" fmla="*/ 86 w 207"/>
              <a:gd name="T9" fmla="*/ 0 h 62"/>
              <a:gd name="T10" fmla="*/ 42 w 207"/>
              <a:gd name="T11" fmla="*/ 36 h 62"/>
              <a:gd name="T12" fmla="*/ 27 w 207"/>
              <a:gd name="T13" fmla="*/ 31 h 62"/>
              <a:gd name="T14" fmla="*/ 0 w 207"/>
              <a:gd name="T15" fmla="*/ 59 h 62"/>
              <a:gd name="T16" fmla="*/ 0 w 207"/>
              <a:gd name="T17" fmla="*/ 62 h 62"/>
              <a:gd name="T18" fmla="*/ 207 w 207"/>
              <a:gd name="T19" fmla="*/ 62 h 62"/>
              <a:gd name="T20" fmla="*/ 186 w 207"/>
              <a:gd name="T21" fmla="*/ 4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7" h="62">
                <a:moveTo>
                  <a:pt x="186" y="44"/>
                </a:moveTo>
                <a:cubicBezTo>
                  <a:pt x="181" y="44"/>
                  <a:pt x="176" y="46"/>
                  <a:pt x="172" y="49"/>
                </a:cubicBezTo>
                <a:cubicBezTo>
                  <a:pt x="170" y="33"/>
                  <a:pt x="155" y="22"/>
                  <a:pt x="139" y="24"/>
                </a:cubicBezTo>
                <a:cubicBezTo>
                  <a:pt x="135" y="25"/>
                  <a:pt x="131" y="26"/>
                  <a:pt x="128" y="28"/>
                </a:cubicBezTo>
                <a:cubicBezTo>
                  <a:pt x="121" y="11"/>
                  <a:pt x="105" y="0"/>
                  <a:pt x="86" y="0"/>
                </a:cubicBezTo>
                <a:cubicBezTo>
                  <a:pt x="64" y="0"/>
                  <a:pt x="46" y="15"/>
                  <a:pt x="42" y="36"/>
                </a:cubicBezTo>
                <a:cubicBezTo>
                  <a:pt x="37" y="33"/>
                  <a:pt x="33" y="31"/>
                  <a:pt x="27" y="31"/>
                </a:cubicBezTo>
                <a:cubicBezTo>
                  <a:pt x="12" y="31"/>
                  <a:pt x="0" y="44"/>
                  <a:pt x="0" y="59"/>
                </a:cubicBezTo>
                <a:cubicBezTo>
                  <a:pt x="0" y="60"/>
                  <a:pt x="0" y="61"/>
                  <a:pt x="0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5" y="52"/>
                  <a:pt x="196" y="44"/>
                  <a:pt x="186" y="44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3914613" y="929822"/>
            <a:ext cx="888190" cy="292169"/>
          </a:xfrm>
          <a:custGeom>
            <a:avLst/>
            <a:gdLst>
              <a:gd name="T0" fmla="*/ 83 w 96"/>
              <a:gd name="T1" fmla="*/ 17 h 31"/>
              <a:gd name="T2" fmla="*/ 77 w 96"/>
              <a:gd name="T3" fmla="*/ 19 h 31"/>
              <a:gd name="T4" fmla="*/ 53 w 96"/>
              <a:gd name="T5" fmla="*/ 0 h 31"/>
              <a:gd name="T6" fmla="*/ 30 w 96"/>
              <a:gd name="T7" fmla="*/ 14 h 31"/>
              <a:gd name="T8" fmla="*/ 20 w 96"/>
              <a:gd name="T9" fmla="*/ 11 h 31"/>
              <a:gd name="T10" fmla="*/ 0 w 96"/>
              <a:gd name="T11" fmla="*/ 31 h 31"/>
              <a:gd name="T12" fmla="*/ 96 w 96"/>
              <a:gd name="T13" fmla="*/ 31 h 31"/>
              <a:gd name="T14" fmla="*/ 83 w 96"/>
              <a:gd name="T15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6" h="31">
                <a:moveTo>
                  <a:pt x="83" y="17"/>
                </a:moveTo>
                <a:cubicBezTo>
                  <a:pt x="81" y="17"/>
                  <a:pt x="79" y="18"/>
                  <a:pt x="77" y="19"/>
                </a:cubicBezTo>
                <a:cubicBezTo>
                  <a:pt x="74" y="8"/>
                  <a:pt x="64" y="0"/>
                  <a:pt x="53" y="0"/>
                </a:cubicBezTo>
                <a:cubicBezTo>
                  <a:pt x="43" y="0"/>
                  <a:pt x="35" y="6"/>
                  <a:pt x="30" y="14"/>
                </a:cubicBezTo>
                <a:cubicBezTo>
                  <a:pt x="27" y="12"/>
                  <a:pt x="24" y="11"/>
                  <a:pt x="20" y="11"/>
                </a:cubicBezTo>
                <a:cubicBezTo>
                  <a:pt x="9" y="11"/>
                  <a:pt x="0" y="20"/>
                  <a:pt x="0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23"/>
                  <a:pt x="90" y="17"/>
                  <a:pt x="83" y="17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910091" y="2519363"/>
            <a:ext cx="10945360" cy="3567112"/>
            <a:chOff x="910091" y="2519363"/>
            <a:chExt cx="10945360" cy="3567112"/>
          </a:xfrm>
        </p:grpSpPr>
        <p:grpSp>
          <p:nvGrpSpPr>
            <p:cNvPr id="25" name="组合 24"/>
            <p:cNvGrpSpPr/>
            <p:nvPr/>
          </p:nvGrpSpPr>
          <p:grpSpPr>
            <a:xfrm>
              <a:off x="910091" y="5276057"/>
              <a:ext cx="517525" cy="803275"/>
              <a:chOff x="11447463" y="5276057"/>
              <a:chExt cx="517525" cy="803275"/>
            </a:xfrm>
          </p:grpSpPr>
          <p:sp>
            <p:nvSpPr>
              <p:cNvPr id="26" name="Freeform 8"/>
              <p:cNvSpPr>
                <a:spLocks/>
              </p:cNvSpPr>
              <p:nvPr userDrawn="1"/>
            </p:nvSpPr>
            <p:spPr bwMode="auto">
              <a:xfrm>
                <a:off x="11447463" y="5276057"/>
                <a:ext cx="258763" cy="522288"/>
              </a:xfrm>
              <a:custGeom>
                <a:avLst/>
                <a:gdLst>
                  <a:gd name="T0" fmla="*/ 0 w 41"/>
                  <a:gd name="T1" fmla="*/ 41 h 82"/>
                  <a:gd name="T2" fmla="*/ 41 w 41"/>
                  <a:gd name="T3" fmla="*/ 82 h 82"/>
                  <a:gd name="T4" fmla="*/ 41 w 41"/>
                  <a:gd name="T5" fmla="*/ 0 h 82"/>
                  <a:gd name="T6" fmla="*/ 0 w 41"/>
                  <a:gd name="T7" fmla="*/ 4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82">
                    <a:moveTo>
                      <a:pt x="0" y="41"/>
                    </a:moveTo>
                    <a:cubicBezTo>
                      <a:pt x="0" y="64"/>
                      <a:pt x="18" y="82"/>
                      <a:pt x="41" y="8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rgbClr val="9DFF89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9"/>
              <p:cNvSpPr>
                <a:spLocks/>
              </p:cNvSpPr>
              <p:nvPr userDrawn="1"/>
            </p:nvSpPr>
            <p:spPr bwMode="auto">
              <a:xfrm>
                <a:off x="11706225" y="5276057"/>
                <a:ext cx="258763" cy="522288"/>
              </a:xfrm>
              <a:custGeom>
                <a:avLst/>
                <a:gdLst>
                  <a:gd name="T0" fmla="*/ 0 w 41"/>
                  <a:gd name="T1" fmla="*/ 0 h 82"/>
                  <a:gd name="T2" fmla="*/ 41 w 41"/>
                  <a:gd name="T3" fmla="*/ 41 h 82"/>
                  <a:gd name="T4" fmla="*/ 0 w 41"/>
                  <a:gd name="T5" fmla="*/ 82 h 82"/>
                  <a:gd name="T6" fmla="*/ 0 w 41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82">
                    <a:moveTo>
                      <a:pt x="0" y="0"/>
                    </a:moveTo>
                    <a:cubicBezTo>
                      <a:pt x="23" y="0"/>
                      <a:pt x="41" y="18"/>
                      <a:pt x="41" y="41"/>
                    </a:cubicBezTo>
                    <a:cubicBezTo>
                      <a:pt x="41" y="64"/>
                      <a:pt x="23" y="82"/>
                      <a:pt x="0" y="8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FF3F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0"/>
              <p:cNvSpPr>
                <a:spLocks/>
              </p:cNvSpPr>
              <p:nvPr userDrawn="1"/>
            </p:nvSpPr>
            <p:spPr bwMode="auto">
              <a:xfrm>
                <a:off x="11599863" y="5436394"/>
                <a:ext cx="227013" cy="642938"/>
              </a:xfrm>
              <a:custGeom>
                <a:avLst/>
                <a:gdLst>
                  <a:gd name="T0" fmla="*/ 143 w 143"/>
                  <a:gd name="T1" fmla="*/ 100 h 405"/>
                  <a:gd name="T2" fmla="*/ 139 w 143"/>
                  <a:gd name="T3" fmla="*/ 92 h 405"/>
                  <a:gd name="T4" fmla="*/ 75 w 143"/>
                  <a:gd name="T5" fmla="*/ 136 h 405"/>
                  <a:gd name="T6" fmla="*/ 75 w 143"/>
                  <a:gd name="T7" fmla="*/ 72 h 405"/>
                  <a:gd name="T8" fmla="*/ 131 w 143"/>
                  <a:gd name="T9" fmla="*/ 28 h 405"/>
                  <a:gd name="T10" fmla="*/ 127 w 143"/>
                  <a:gd name="T11" fmla="*/ 20 h 405"/>
                  <a:gd name="T12" fmla="*/ 75 w 143"/>
                  <a:gd name="T13" fmla="*/ 60 h 405"/>
                  <a:gd name="T14" fmla="*/ 75 w 143"/>
                  <a:gd name="T15" fmla="*/ 0 h 405"/>
                  <a:gd name="T16" fmla="*/ 67 w 143"/>
                  <a:gd name="T17" fmla="*/ 0 h 405"/>
                  <a:gd name="T18" fmla="*/ 59 w 143"/>
                  <a:gd name="T19" fmla="*/ 0 h 405"/>
                  <a:gd name="T20" fmla="*/ 59 w 143"/>
                  <a:gd name="T21" fmla="*/ 96 h 405"/>
                  <a:gd name="T22" fmla="*/ 8 w 143"/>
                  <a:gd name="T23" fmla="*/ 40 h 405"/>
                  <a:gd name="T24" fmla="*/ 0 w 143"/>
                  <a:gd name="T25" fmla="*/ 48 h 405"/>
                  <a:gd name="T26" fmla="*/ 59 w 143"/>
                  <a:gd name="T27" fmla="*/ 108 h 405"/>
                  <a:gd name="T28" fmla="*/ 59 w 143"/>
                  <a:gd name="T29" fmla="*/ 405 h 405"/>
                  <a:gd name="T30" fmla="*/ 67 w 143"/>
                  <a:gd name="T31" fmla="*/ 405 h 405"/>
                  <a:gd name="T32" fmla="*/ 75 w 143"/>
                  <a:gd name="T33" fmla="*/ 405 h 405"/>
                  <a:gd name="T34" fmla="*/ 75 w 143"/>
                  <a:gd name="T35" fmla="*/ 148 h 405"/>
                  <a:gd name="T36" fmla="*/ 143 w 143"/>
                  <a:gd name="T37" fmla="*/ 10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3" h="405">
                    <a:moveTo>
                      <a:pt x="143" y="100"/>
                    </a:moveTo>
                    <a:lnTo>
                      <a:pt x="139" y="92"/>
                    </a:lnTo>
                    <a:lnTo>
                      <a:pt x="75" y="136"/>
                    </a:lnTo>
                    <a:lnTo>
                      <a:pt x="75" y="72"/>
                    </a:lnTo>
                    <a:lnTo>
                      <a:pt x="131" y="28"/>
                    </a:lnTo>
                    <a:lnTo>
                      <a:pt x="127" y="20"/>
                    </a:lnTo>
                    <a:lnTo>
                      <a:pt x="75" y="60"/>
                    </a:lnTo>
                    <a:lnTo>
                      <a:pt x="75" y="0"/>
                    </a:lnTo>
                    <a:lnTo>
                      <a:pt x="67" y="0"/>
                    </a:lnTo>
                    <a:lnTo>
                      <a:pt x="59" y="0"/>
                    </a:lnTo>
                    <a:lnTo>
                      <a:pt x="59" y="96"/>
                    </a:lnTo>
                    <a:lnTo>
                      <a:pt x="8" y="40"/>
                    </a:lnTo>
                    <a:lnTo>
                      <a:pt x="0" y="48"/>
                    </a:lnTo>
                    <a:lnTo>
                      <a:pt x="59" y="108"/>
                    </a:lnTo>
                    <a:lnTo>
                      <a:pt x="59" y="405"/>
                    </a:lnTo>
                    <a:lnTo>
                      <a:pt x="67" y="405"/>
                    </a:lnTo>
                    <a:lnTo>
                      <a:pt x="75" y="405"/>
                    </a:lnTo>
                    <a:lnTo>
                      <a:pt x="75" y="148"/>
                    </a:lnTo>
                    <a:lnTo>
                      <a:pt x="143" y="10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8338188" y="5314157"/>
              <a:ext cx="503238" cy="765175"/>
              <a:chOff x="7004050" y="5314157"/>
              <a:chExt cx="503238" cy="765175"/>
            </a:xfrm>
          </p:grpSpPr>
          <p:sp>
            <p:nvSpPr>
              <p:cNvPr id="30" name="Freeform 11"/>
              <p:cNvSpPr>
                <a:spLocks/>
              </p:cNvSpPr>
              <p:nvPr userDrawn="1"/>
            </p:nvSpPr>
            <p:spPr bwMode="auto">
              <a:xfrm>
                <a:off x="7004050" y="5314157"/>
                <a:ext cx="252413" cy="503238"/>
              </a:xfrm>
              <a:custGeom>
                <a:avLst/>
                <a:gdLst>
                  <a:gd name="T0" fmla="*/ 0 w 40"/>
                  <a:gd name="T1" fmla="*/ 40 h 79"/>
                  <a:gd name="T2" fmla="*/ 40 w 40"/>
                  <a:gd name="T3" fmla="*/ 79 h 79"/>
                  <a:gd name="T4" fmla="*/ 40 w 40"/>
                  <a:gd name="T5" fmla="*/ 0 h 79"/>
                  <a:gd name="T6" fmla="*/ 0 w 40"/>
                  <a:gd name="T7" fmla="*/ 4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9">
                    <a:moveTo>
                      <a:pt x="0" y="40"/>
                    </a:moveTo>
                    <a:cubicBezTo>
                      <a:pt x="0" y="62"/>
                      <a:pt x="18" y="79"/>
                      <a:pt x="40" y="79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7"/>
                      <a:pt x="0" y="40"/>
                    </a:cubicBezTo>
                    <a:close/>
                  </a:path>
                </a:pathLst>
              </a:custGeom>
              <a:solidFill>
                <a:srgbClr val="9DFF89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2"/>
              <p:cNvSpPr>
                <a:spLocks/>
              </p:cNvSpPr>
              <p:nvPr userDrawn="1"/>
            </p:nvSpPr>
            <p:spPr bwMode="auto">
              <a:xfrm>
                <a:off x="7256463" y="5314157"/>
                <a:ext cx="250825" cy="503238"/>
              </a:xfrm>
              <a:custGeom>
                <a:avLst/>
                <a:gdLst>
                  <a:gd name="T0" fmla="*/ 0 w 40"/>
                  <a:gd name="T1" fmla="*/ 0 h 79"/>
                  <a:gd name="T2" fmla="*/ 0 w 40"/>
                  <a:gd name="T3" fmla="*/ 79 h 79"/>
                  <a:gd name="T4" fmla="*/ 40 w 40"/>
                  <a:gd name="T5" fmla="*/ 40 h 79"/>
                  <a:gd name="T6" fmla="*/ 0 w 40"/>
                  <a:gd name="T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9">
                    <a:moveTo>
                      <a:pt x="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22" y="79"/>
                      <a:pt x="40" y="62"/>
                      <a:pt x="40" y="40"/>
                    </a:cubicBezTo>
                    <a:cubicBezTo>
                      <a:pt x="40" y="17"/>
                      <a:pt x="22" y="0"/>
                      <a:pt x="0" y="0"/>
                    </a:cubicBezTo>
                    <a:close/>
                  </a:path>
                </a:pathLst>
              </a:custGeom>
              <a:solidFill>
                <a:srgbClr val="60FF3F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3"/>
              <p:cNvSpPr>
                <a:spLocks/>
              </p:cNvSpPr>
              <p:nvPr userDrawn="1"/>
            </p:nvSpPr>
            <p:spPr bwMode="auto">
              <a:xfrm>
                <a:off x="7154863" y="5468144"/>
                <a:ext cx="220663" cy="611188"/>
              </a:xfrm>
              <a:custGeom>
                <a:avLst/>
                <a:gdLst>
                  <a:gd name="T0" fmla="*/ 139 w 139"/>
                  <a:gd name="T1" fmla="*/ 96 h 385"/>
                  <a:gd name="T2" fmla="*/ 135 w 139"/>
                  <a:gd name="T3" fmla="*/ 88 h 385"/>
                  <a:gd name="T4" fmla="*/ 72 w 139"/>
                  <a:gd name="T5" fmla="*/ 132 h 385"/>
                  <a:gd name="T6" fmla="*/ 72 w 139"/>
                  <a:gd name="T7" fmla="*/ 72 h 385"/>
                  <a:gd name="T8" fmla="*/ 127 w 139"/>
                  <a:gd name="T9" fmla="*/ 28 h 385"/>
                  <a:gd name="T10" fmla="*/ 123 w 139"/>
                  <a:gd name="T11" fmla="*/ 20 h 385"/>
                  <a:gd name="T12" fmla="*/ 72 w 139"/>
                  <a:gd name="T13" fmla="*/ 60 h 385"/>
                  <a:gd name="T14" fmla="*/ 72 w 139"/>
                  <a:gd name="T15" fmla="*/ 0 h 385"/>
                  <a:gd name="T16" fmla="*/ 64 w 139"/>
                  <a:gd name="T17" fmla="*/ 0 h 385"/>
                  <a:gd name="T18" fmla="*/ 56 w 139"/>
                  <a:gd name="T19" fmla="*/ 0 h 385"/>
                  <a:gd name="T20" fmla="*/ 56 w 139"/>
                  <a:gd name="T21" fmla="*/ 96 h 385"/>
                  <a:gd name="T22" fmla="*/ 4 w 139"/>
                  <a:gd name="T23" fmla="*/ 40 h 385"/>
                  <a:gd name="T24" fmla="*/ 0 w 139"/>
                  <a:gd name="T25" fmla="*/ 44 h 385"/>
                  <a:gd name="T26" fmla="*/ 56 w 139"/>
                  <a:gd name="T27" fmla="*/ 108 h 385"/>
                  <a:gd name="T28" fmla="*/ 56 w 139"/>
                  <a:gd name="T29" fmla="*/ 385 h 385"/>
                  <a:gd name="T30" fmla="*/ 64 w 139"/>
                  <a:gd name="T31" fmla="*/ 385 h 385"/>
                  <a:gd name="T32" fmla="*/ 72 w 139"/>
                  <a:gd name="T33" fmla="*/ 385 h 385"/>
                  <a:gd name="T34" fmla="*/ 72 w 139"/>
                  <a:gd name="T35" fmla="*/ 144 h 385"/>
                  <a:gd name="T36" fmla="*/ 139 w 139"/>
                  <a:gd name="T37" fmla="*/ 96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9" h="385">
                    <a:moveTo>
                      <a:pt x="139" y="96"/>
                    </a:moveTo>
                    <a:lnTo>
                      <a:pt x="135" y="88"/>
                    </a:lnTo>
                    <a:lnTo>
                      <a:pt x="72" y="132"/>
                    </a:lnTo>
                    <a:lnTo>
                      <a:pt x="72" y="72"/>
                    </a:lnTo>
                    <a:lnTo>
                      <a:pt x="127" y="28"/>
                    </a:lnTo>
                    <a:lnTo>
                      <a:pt x="123" y="20"/>
                    </a:lnTo>
                    <a:lnTo>
                      <a:pt x="72" y="60"/>
                    </a:lnTo>
                    <a:lnTo>
                      <a:pt x="72" y="0"/>
                    </a:lnTo>
                    <a:lnTo>
                      <a:pt x="64" y="0"/>
                    </a:lnTo>
                    <a:lnTo>
                      <a:pt x="56" y="0"/>
                    </a:lnTo>
                    <a:lnTo>
                      <a:pt x="56" y="96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56" y="108"/>
                    </a:lnTo>
                    <a:lnTo>
                      <a:pt x="56" y="385"/>
                    </a:lnTo>
                    <a:lnTo>
                      <a:pt x="64" y="385"/>
                    </a:lnTo>
                    <a:lnTo>
                      <a:pt x="72" y="385"/>
                    </a:lnTo>
                    <a:lnTo>
                      <a:pt x="72" y="144"/>
                    </a:lnTo>
                    <a:lnTo>
                      <a:pt x="139" y="9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9109075" y="2519363"/>
              <a:ext cx="2746376" cy="3567112"/>
              <a:chOff x="9109075" y="2519363"/>
              <a:chExt cx="2746376" cy="3567112"/>
            </a:xfrm>
          </p:grpSpPr>
          <p:sp>
            <p:nvSpPr>
              <p:cNvPr id="34" name="Rectangle 5"/>
              <p:cNvSpPr>
                <a:spLocks noChangeArrowheads="1"/>
              </p:cNvSpPr>
              <p:nvPr/>
            </p:nvSpPr>
            <p:spPr bwMode="auto">
              <a:xfrm>
                <a:off x="9109075" y="4568825"/>
                <a:ext cx="676275" cy="1511300"/>
              </a:xfrm>
              <a:prstGeom prst="rect">
                <a:avLst/>
              </a:prstGeom>
              <a:solidFill>
                <a:srgbClr val="597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6"/>
              <p:cNvSpPr>
                <a:spLocks noChangeArrowheads="1"/>
              </p:cNvSpPr>
              <p:nvPr/>
            </p:nvSpPr>
            <p:spPr bwMode="auto">
              <a:xfrm>
                <a:off x="9185275" y="4741863"/>
                <a:ext cx="522288" cy="112712"/>
              </a:xfrm>
              <a:prstGeom prst="rect">
                <a:avLst/>
              </a:prstGeom>
              <a:solidFill>
                <a:srgbClr val="F4F0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7"/>
              <p:cNvSpPr>
                <a:spLocks noChangeArrowheads="1"/>
              </p:cNvSpPr>
              <p:nvPr/>
            </p:nvSpPr>
            <p:spPr bwMode="auto">
              <a:xfrm>
                <a:off x="9185275" y="4924425"/>
                <a:ext cx="522288" cy="112712"/>
              </a:xfrm>
              <a:prstGeom prst="rect">
                <a:avLst/>
              </a:prstGeom>
              <a:solidFill>
                <a:srgbClr val="F6E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Rectangle 8"/>
              <p:cNvSpPr>
                <a:spLocks noChangeArrowheads="1"/>
              </p:cNvSpPr>
              <p:nvPr/>
            </p:nvSpPr>
            <p:spPr bwMode="auto">
              <a:xfrm>
                <a:off x="9185275" y="5108575"/>
                <a:ext cx="522288" cy="112712"/>
              </a:xfrm>
              <a:prstGeom prst="rect">
                <a:avLst/>
              </a:prstGeom>
              <a:solidFill>
                <a:srgbClr val="F6E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9"/>
              <p:cNvSpPr>
                <a:spLocks noChangeArrowheads="1"/>
              </p:cNvSpPr>
              <p:nvPr/>
            </p:nvSpPr>
            <p:spPr bwMode="auto">
              <a:xfrm>
                <a:off x="9185275" y="5292725"/>
                <a:ext cx="522288" cy="112712"/>
              </a:xfrm>
              <a:prstGeom prst="rect">
                <a:avLst/>
              </a:prstGeom>
              <a:solidFill>
                <a:srgbClr val="F4F0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Rectangle 10"/>
              <p:cNvSpPr>
                <a:spLocks noChangeArrowheads="1"/>
              </p:cNvSpPr>
              <p:nvPr/>
            </p:nvSpPr>
            <p:spPr bwMode="auto">
              <a:xfrm>
                <a:off x="9185275" y="5475288"/>
                <a:ext cx="522288" cy="112712"/>
              </a:xfrm>
              <a:prstGeom prst="rect">
                <a:avLst/>
              </a:prstGeom>
              <a:solidFill>
                <a:srgbClr val="F6E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11"/>
              <p:cNvSpPr>
                <a:spLocks noChangeArrowheads="1"/>
              </p:cNvSpPr>
              <p:nvPr/>
            </p:nvSpPr>
            <p:spPr bwMode="auto">
              <a:xfrm>
                <a:off x="9185275" y="5659438"/>
                <a:ext cx="522288" cy="112712"/>
              </a:xfrm>
              <a:prstGeom prst="rect">
                <a:avLst/>
              </a:prstGeom>
              <a:solidFill>
                <a:srgbClr val="F4F0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12"/>
              <p:cNvSpPr>
                <a:spLocks noChangeArrowheads="1"/>
              </p:cNvSpPr>
              <p:nvPr/>
            </p:nvSpPr>
            <p:spPr bwMode="auto">
              <a:xfrm>
                <a:off x="9185275" y="5843588"/>
                <a:ext cx="522288" cy="112712"/>
              </a:xfrm>
              <a:prstGeom prst="rect">
                <a:avLst/>
              </a:prstGeom>
              <a:solidFill>
                <a:srgbClr val="F4F0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3"/>
              <p:cNvSpPr>
                <a:spLocks noEditPoints="1"/>
              </p:cNvSpPr>
              <p:nvPr/>
            </p:nvSpPr>
            <p:spPr bwMode="auto">
              <a:xfrm>
                <a:off x="10502900" y="2519363"/>
                <a:ext cx="1109663" cy="2411412"/>
              </a:xfrm>
              <a:custGeom>
                <a:avLst/>
                <a:gdLst>
                  <a:gd name="T0" fmla="*/ 141 w 187"/>
                  <a:gd name="T1" fmla="*/ 302 h 407"/>
                  <a:gd name="T2" fmla="*/ 148 w 187"/>
                  <a:gd name="T3" fmla="*/ 294 h 407"/>
                  <a:gd name="T4" fmla="*/ 140 w 187"/>
                  <a:gd name="T5" fmla="*/ 286 h 407"/>
                  <a:gd name="T6" fmla="*/ 137 w 187"/>
                  <a:gd name="T7" fmla="*/ 286 h 407"/>
                  <a:gd name="T8" fmla="*/ 114 w 187"/>
                  <a:gd name="T9" fmla="*/ 176 h 407"/>
                  <a:gd name="T10" fmla="*/ 115 w 187"/>
                  <a:gd name="T11" fmla="*/ 176 h 407"/>
                  <a:gd name="T12" fmla="*/ 119 w 187"/>
                  <a:gd name="T13" fmla="*/ 171 h 407"/>
                  <a:gd name="T14" fmla="*/ 115 w 187"/>
                  <a:gd name="T15" fmla="*/ 167 h 407"/>
                  <a:gd name="T16" fmla="*/ 113 w 187"/>
                  <a:gd name="T17" fmla="*/ 167 h 407"/>
                  <a:gd name="T18" fmla="*/ 98 w 187"/>
                  <a:gd name="T19" fmla="*/ 62 h 407"/>
                  <a:gd name="T20" fmla="*/ 98 w 187"/>
                  <a:gd name="T21" fmla="*/ 29 h 407"/>
                  <a:gd name="T22" fmla="*/ 104 w 187"/>
                  <a:gd name="T23" fmla="*/ 24 h 407"/>
                  <a:gd name="T24" fmla="*/ 98 w 187"/>
                  <a:gd name="T25" fmla="*/ 20 h 407"/>
                  <a:gd name="T26" fmla="*/ 98 w 187"/>
                  <a:gd name="T27" fmla="*/ 6 h 407"/>
                  <a:gd name="T28" fmla="*/ 93 w 187"/>
                  <a:gd name="T29" fmla="*/ 0 h 407"/>
                  <a:gd name="T30" fmla="*/ 89 w 187"/>
                  <a:gd name="T31" fmla="*/ 6 h 407"/>
                  <a:gd name="T32" fmla="*/ 89 w 187"/>
                  <a:gd name="T33" fmla="*/ 20 h 407"/>
                  <a:gd name="T34" fmla="*/ 82 w 187"/>
                  <a:gd name="T35" fmla="*/ 24 h 407"/>
                  <a:gd name="T36" fmla="*/ 89 w 187"/>
                  <a:gd name="T37" fmla="*/ 29 h 407"/>
                  <a:gd name="T38" fmla="*/ 88 w 187"/>
                  <a:gd name="T39" fmla="*/ 64 h 407"/>
                  <a:gd name="T40" fmla="*/ 74 w 187"/>
                  <a:gd name="T41" fmla="*/ 167 h 407"/>
                  <a:gd name="T42" fmla="*/ 72 w 187"/>
                  <a:gd name="T43" fmla="*/ 167 h 407"/>
                  <a:gd name="T44" fmla="*/ 67 w 187"/>
                  <a:gd name="T45" fmla="*/ 171 h 407"/>
                  <a:gd name="T46" fmla="*/ 72 w 187"/>
                  <a:gd name="T47" fmla="*/ 176 h 407"/>
                  <a:gd name="T48" fmla="*/ 72 w 187"/>
                  <a:gd name="T49" fmla="*/ 176 h 407"/>
                  <a:gd name="T50" fmla="*/ 49 w 187"/>
                  <a:gd name="T51" fmla="*/ 286 h 407"/>
                  <a:gd name="T52" fmla="*/ 47 w 187"/>
                  <a:gd name="T53" fmla="*/ 286 h 407"/>
                  <a:gd name="T54" fmla="*/ 39 w 187"/>
                  <a:gd name="T55" fmla="*/ 294 h 407"/>
                  <a:gd name="T56" fmla="*/ 45 w 187"/>
                  <a:gd name="T57" fmla="*/ 301 h 407"/>
                  <a:gd name="T58" fmla="*/ 0 w 187"/>
                  <a:gd name="T59" fmla="*/ 407 h 407"/>
                  <a:gd name="T60" fmla="*/ 50 w 187"/>
                  <a:gd name="T61" fmla="*/ 407 h 407"/>
                  <a:gd name="T62" fmla="*/ 93 w 187"/>
                  <a:gd name="T63" fmla="*/ 364 h 407"/>
                  <a:gd name="T64" fmla="*/ 137 w 187"/>
                  <a:gd name="T65" fmla="*/ 407 h 407"/>
                  <a:gd name="T66" fmla="*/ 187 w 187"/>
                  <a:gd name="T67" fmla="*/ 407 h 407"/>
                  <a:gd name="T68" fmla="*/ 141 w 187"/>
                  <a:gd name="T69" fmla="*/ 302 h 407"/>
                  <a:gd name="T70" fmla="*/ 114 w 187"/>
                  <a:gd name="T71" fmla="*/ 284 h 407"/>
                  <a:gd name="T72" fmla="*/ 93 w 187"/>
                  <a:gd name="T73" fmla="*/ 280 h 407"/>
                  <a:gd name="T74" fmla="*/ 73 w 187"/>
                  <a:gd name="T75" fmla="*/ 284 h 407"/>
                  <a:gd name="T76" fmla="*/ 70 w 187"/>
                  <a:gd name="T77" fmla="*/ 284 h 407"/>
                  <a:gd name="T78" fmla="*/ 93 w 187"/>
                  <a:gd name="T79" fmla="*/ 184 h 407"/>
                  <a:gd name="T80" fmla="*/ 117 w 187"/>
                  <a:gd name="T81" fmla="*/ 284 h 407"/>
                  <a:gd name="T82" fmla="*/ 114 w 187"/>
                  <a:gd name="T83" fmla="*/ 284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7" h="407">
                    <a:moveTo>
                      <a:pt x="141" y="302"/>
                    </a:moveTo>
                    <a:cubicBezTo>
                      <a:pt x="145" y="301"/>
                      <a:pt x="148" y="298"/>
                      <a:pt x="148" y="294"/>
                    </a:cubicBezTo>
                    <a:cubicBezTo>
                      <a:pt x="148" y="289"/>
                      <a:pt x="144" y="286"/>
                      <a:pt x="140" y="286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29" y="256"/>
                      <a:pt x="122" y="220"/>
                      <a:pt x="114" y="176"/>
                    </a:cubicBezTo>
                    <a:cubicBezTo>
                      <a:pt x="115" y="176"/>
                      <a:pt x="115" y="176"/>
                      <a:pt x="115" y="176"/>
                    </a:cubicBezTo>
                    <a:cubicBezTo>
                      <a:pt x="117" y="176"/>
                      <a:pt x="119" y="174"/>
                      <a:pt x="119" y="171"/>
                    </a:cubicBezTo>
                    <a:cubicBezTo>
                      <a:pt x="119" y="169"/>
                      <a:pt x="117" y="167"/>
                      <a:pt x="115" y="167"/>
                    </a:cubicBezTo>
                    <a:cubicBezTo>
                      <a:pt x="113" y="167"/>
                      <a:pt x="113" y="167"/>
                      <a:pt x="113" y="167"/>
                    </a:cubicBezTo>
                    <a:cubicBezTo>
                      <a:pt x="108" y="135"/>
                      <a:pt x="103" y="106"/>
                      <a:pt x="98" y="62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101" y="29"/>
                      <a:pt x="104" y="27"/>
                      <a:pt x="104" y="24"/>
                    </a:cubicBezTo>
                    <a:cubicBezTo>
                      <a:pt x="104" y="22"/>
                      <a:pt x="101" y="20"/>
                      <a:pt x="98" y="20"/>
                    </a:cubicBezTo>
                    <a:cubicBezTo>
                      <a:pt x="98" y="6"/>
                      <a:pt x="98" y="6"/>
                      <a:pt x="98" y="6"/>
                    </a:cubicBezTo>
                    <a:cubicBezTo>
                      <a:pt x="98" y="3"/>
                      <a:pt x="97" y="0"/>
                      <a:pt x="93" y="0"/>
                    </a:cubicBezTo>
                    <a:cubicBezTo>
                      <a:pt x="90" y="0"/>
                      <a:pt x="89" y="3"/>
                      <a:pt x="89" y="6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85" y="20"/>
                      <a:pt x="82" y="22"/>
                      <a:pt x="82" y="24"/>
                    </a:cubicBezTo>
                    <a:cubicBezTo>
                      <a:pt x="82" y="27"/>
                      <a:pt x="85" y="29"/>
                      <a:pt x="89" y="29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4" y="107"/>
                      <a:pt x="79" y="135"/>
                      <a:pt x="74" y="167"/>
                    </a:cubicBezTo>
                    <a:cubicBezTo>
                      <a:pt x="72" y="167"/>
                      <a:pt x="72" y="167"/>
                      <a:pt x="72" y="167"/>
                    </a:cubicBezTo>
                    <a:cubicBezTo>
                      <a:pt x="69" y="167"/>
                      <a:pt x="67" y="169"/>
                      <a:pt x="67" y="171"/>
                    </a:cubicBezTo>
                    <a:cubicBezTo>
                      <a:pt x="67" y="174"/>
                      <a:pt x="69" y="176"/>
                      <a:pt x="72" y="176"/>
                    </a:cubicBezTo>
                    <a:cubicBezTo>
                      <a:pt x="72" y="176"/>
                      <a:pt x="72" y="176"/>
                      <a:pt x="72" y="176"/>
                    </a:cubicBezTo>
                    <a:cubicBezTo>
                      <a:pt x="65" y="220"/>
                      <a:pt x="57" y="256"/>
                      <a:pt x="49" y="286"/>
                    </a:cubicBezTo>
                    <a:cubicBezTo>
                      <a:pt x="47" y="286"/>
                      <a:pt x="47" y="286"/>
                      <a:pt x="47" y="286"/>
                    </a:cubicBezTo>
                    <a:cubicBezTo>
                      <a:pt x="42" y="286"/>
                      <a:pt x="39" y="289"/>
                      <a:pt x="39" y="294"/>
                    </a:cubicBezTo>
                    <a:cubicBezTo>
                      <a:pt x="39" y="298"/>
                      <a:pt x="42" y="301"/>
                      <a:pt x="45" y="301"/>
                    </a:cubicBezTo>
                    <a:cubicBezTo>
                      <a:pt x="21" y="389"/>
                      <a:pt x="0" y="407"/>
                      <a:pt x="0" y="407"/>
                    </a:cubicBezTo>
                    <a:cubicBezTo>
                      <a:pt x="50" y="407"/>
                      <a:pt x="50" y="407"/>
                      <a:pt x="50" y="407"/>
                    </a:cubicBezTo>
                    <a:cubicBezTo>
                      <a:pt x="50" y="384"/>
                      <a:pt x="70" y="364"/>
                      <a:pt x="93" y="364"/>
                    </a:cubicBezTo>
                    <a:cubicBezTo>
                      <a:pt x="117" y="364"/>
                      <a:pt x="137" y="384"/>
                      <a:pt x="137" y="407"/>
                    </a:cubicBezTo>
                    <a:cubicBezTo>
                      <a:pt x="187" y="407"/>
                      <a:pt x="187" y="407"/>
                      <a:pt x="187" y="407"/>
                    </a:cubicBezTo>
                    <a:cubicBezTo>
                      <a:pt x="187" y="407"/>
                      <a:pt x="166" y="389"/>
                      <a:pt x="141" y="302"/>
                    </a:cubicBezTo>
                    <a:close/>
                    <a:moveTo>
                      <a:pt x="114" y="284"/>
                    </a:moveTo>
                    <a:cubicBezTo>
                      <a:pt x="108" y="282"/>
                      <a:pt x="101" y="280"/>
                      <a:pt x="93" y="280"/>
                    </a:cubicBezTo>
                    <a:cubicBezTo>
                      <a:pt x="86" y="280"/>
                      <a:pt x="79" y="282"/>
                      <a:pt x="73" y="284"/>
                    </a:cubicBezTo>
                    <a:cubicBezTo>
                      <a:pt x="70" y="284"/>
                      <a:pt x="70" y="284"/>
                      <a:pt x="70" y="284"/>
                    </a:cubicBezTo>
                    <a:cubicBezTo>
                      <a:pt x="93" y="184"/>
                      <a:pt x="93" y="184"/>
                      <a:pt x="93" y="184"/>
                    </a:cubicBezTo>
                    <a:cubicBezTo>
                      <a:pt x="117" y="284"/>
                      <a:pt x="117" y="284"/>
                      <a:pt x="117" y="284"/>
                    </a:cubicBezTo>
                    <a:lnTo>
                      <a:pt x="114" y="28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14"/>
              <p:cNvSpPr>
                <a:spLocks noChangeArrowheads="1"/>
              </p:cNvSpPr>
              <p:nvPr/>
            </p:nvSpPr>
            <p:spPr bwMode="auto">
              <a:xfrm>
                <a:off x="10936288" y="4937125"/>
                <a:ext cx="919163" cy="1143000"/>
              </a:xfrm>
              <a:prstGeom prst="rect">
                <a:avLst/>
              </a:prstGeom>
              <a:solidFill>
                <a:srgbClr val="597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Rectangle 15"/>
              <p:cNvSpPr>
                <a:spLocks noChangeArrowheads="1"/>
              </p:cNvSpPr>
              <p:nvPr/>
            </p:nvSpPr>
            <p:spPr bwMode="auto">
              <a:xfrm>
                <a:off x="11014075" y="5008563"/>
                <a:ext cx="758825" cy="69850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16"/>
              <p:cNvSpPr>
                <a:spLocks noChangeArrowheads="1"/>
              </p:cNvSpPr>
              <p:nvPr/>
            </p:nvSpPr>
            <p:spPr bwMode="auto">
              <a:xfrm>
                <a:off x="11014075" y="5126038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17"/>
              <p:cNvSpPr>
                <a:spLocks noChangeArrowheads="1"/>
              </p:cNvSpPr>
              <p:nvPr/>
            </p:nvSpPr>
            <p:spPr bwMode="auto">
              <a:xfrm>
                <a:off x="11014075" y="5238750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18"/>
              <p:cNvSpPr>
                <a:spLocks noChangeArrowheads="1"/>
              </p:cNvSpPr>
              <p:nvPr/>
            </p:nvSpPr>
            <p:spPr bwMode="auto">
              <a:xfrm>
                <a:off x="11014075" y="5357813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19"/>
              <p:cNvSpPr>
                <a:spLocks noChangeArrowheads="1"/>
              </p:cNvSpPr>
              <p:nvPr/>
            </p:nvSpPr>
            <p:spPr bwMode="auto">
              <a:xfrm>
                <a:off x="11014075" y="5470525"/>
                <a:ext cx="758825" cy="69850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20"/>
              <p:cNvSpPr>
                <a:spLocks noChangeArrowheads="1"/>
              </p:cNvSpPr>
              <p:nvPr/>
            </p:nvSpPr>
            <p:spPr bwMode="auto">
              <a:xfrm>
                <a:off x="11014075" y="5588000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Rectangle 21"/>
              <p:cNvSpPr>
                <a:spLocks noChangeArrowheads="1"/>
              </p:cNvSpPr>
              <p:nvPr/>
            </p:nvSpPr>
            <p:spPr bwMode="auto">
              <a:xfrm>
                <a:off x="11014075" y="5700713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Rectangle 22"/>
              <p:cNvSpPr>
                <a:spLocks noChangeArrowheads="1"/>
              </p:cNvSpPr>
              <p:nvPr/>
            </p:nvSpPr>
            <p:spPr bwMode="auto">
              <a:xfrm>
                <a:off x="11014075" y="5819775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Rectangle 23"/>
              <p:cNvSpPr>
                <a:spLocks noChangeArrowheads="1"/>
              </p:cNvSpPr>
              <p:nvPr/>
            </p:nvSpPr>
            <p:spPr bwMode="auto">
              <a:xfrm>
                <a:off x="11014075" y="5932488"/>
                <a:ext cx="758825" cy="76200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Rectangle 24"/>
              <p:cNvSpPr>
                <a:spLocks noChangeArrowheads="1"/>
              </p:cNvSpPr>
              <p:nvPr/>
            </p:nvSpPr>
            <p:spPr bwMode="auto">
              <a:xfrm>
                <a:off x="11083925" y="4835525"/>
                <a:ext cx="654050" cy="112712"/>
              </a:xfrm>
              <a:prstGeom prst="rect">
                <a:avLst/>
              </a:prstGeom>
              <a:solidFill>
                <a:srgbClr val="597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25"/>
              <p:cNvSpPr>
                <a:spLocks noChangeArrowheads="1"/>
              </p:cNvSpPr>
              <p:nvPr/>
            </p:nvSpPr>
            <p:spPr bwMode="auto">
              <a:xfrm>
                <a:off x="11172825" y="4895850"/>
                <a:ext cx="481013" cy="47625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6"/>
              <p:cNvSpPr>
                <a:spLocks/>
              </p:cNvSpPr>
              <p:nvPr/>
            </p:nvSpPr>
            <p:spPr bwMode="auto">
              <a:xfrm>
                <a:off x="11161713" y="5008563"/>
                <a:ext cx="123825" cy="69850"/>
              </a:xfrm>
              <a:custGeom>
                <a:avLst/>
                <a:gdLst>
                  <a:gd name="T0" fmla="*/ 78 w 78"/>
                  <a:gd name="T1" fmla="*/ 0 h 44"/>
                  <a:gd name="T2" fmla="*/ 49 w 78"/>
                  <a:gd name="T3" fmla="*/ 0 h 44"/>
                  <a:gd name="T4" fmla="*/ 0 w 78"/>
                  <a:gd name="T5" fmla="*/ 44 h 44"/>
                  <a:gd name="T6" fmla="*/ 30 w 78"/>
                  <a:gd name="T7" fmla="*/ 44 h 44"/>
                  <a:gd name="T8" fmla="*/ 78 w 78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44">
                    <a:moveTo>
                      <a:pt x="78" y="0"/>
                    </a:moveTo>
                    <a:lnTo>
                      <a:pt x="49" y="0"/>
                    </a:lnTo>
                    <a:lnTo>
                      <a:pt x="0" y="44"/>
                    </a:lnTo>
                    <a:lnTo>
                      <a:pt x="30" y="4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7"/>
              <p:cNvSpPr>
                <a:spLocks/>
              </p:cNvSpPr>
              <p:nvPr/>
            </p:nvSpPr>
            <p:spPr bwMode="auto">
              <a:xfrm>
                <a:off x="11263313" y="5008563"/>
                <a:ext cx="130175" cy="69850"/>
              </a:xfrm>
              <a:custGeom>
                <a:avLst/>
                <a:gdLst>
                  <a:gd name="T0" fmla="*/ 48 w 82"/>
                  <a:gd name="T1" fmla="*/ 0 h 44"/>
                  <a:gd name="T2" fmla="*/ 0 w 82"/>
                  <a:gd name="T3" fmla="*/ 44 h 44"/>
                  <a:gd name="T4" fmla="*/ 33 w 82"/>
                  <a:gd name="T5" fmla="*/ 44 h 44"/>
                  <a:gd name="T6" fmla="*/ 82 w 82"/>
                  <a:gd name="T7" fmla="*/ 0 h 44"/>
                  <a:gd name="T8" fmla="*/ 48 w 82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4">
                    <a:moveTo>
                      <a:pt x="48" y="0"/>
                    </a:moveTo>
                    <a:lnTo>
                      <a:pt x="0" y="44"/>
                    </a:lnTo>
                    <a:lnTo>
                      <a:pt x="33" y="44"/>
                    </a:lnTo>
                    <a:lnTo>
                      <a:pt x="82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8"/>
              <p:cNvSpPr>
                <a:spLocks/>
              </p:cNvSpPr>
              <p:nvPr/>
            </p:nvSpPr>
            <p:spPr bwMode="auto">
              <a:xfrm>
                <a:off x="11445875" y="5126038"/>
                <a:ext cx="125413" cy="71437"/>
              </a:xfrm>
              <a:custGeom>
                <a:avLst/>
                <a:gdLst>
                  <a:gd name="T0" fmla="*/ 79 w 79"/>
                  <a:gd name="T1" fmla="*/ 0 h 45"/>
                  <a:gd name="T2" fmla="*/ 45 w 79"/>
                  <a:gd name="T3" fmla="*/ 0 h 45"/>
                  <a:gd name="T4" fmla="*/ 0 w 79"/>
                  <a:gd name="T5" fmla="*/ 45 h 45"/>
                  <a:gd name="T6" fmla="*/ 30 w 79"/>
                  <a:gd name="T7" fmla="*/ 45 h 45"/>
                  <a:gd name="T8" fmla="*/ 79 w 7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5">
                    <a:moveTo>
                      <a:pt x="79" y="0"/>
                    </a:moveTo>
                    <a:lnTo>
                      <a:pt x="45" y="0"/>
                    </a:lnTo>
                    <a:lnTo>
                      <a:pt x="0" y="45"/>
                    </a:lnTo>
                    <a:lnTo>
                      <a:pt x="30" y="45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9"/>
              <p:cNvSpPr>
                <a:spLocks/>
              </p:cNvSpPr>
              <p:nvPr/>
            </p:nvSpPr>
            <p:spPr bwMode="auto">
              <a:xfrm>
                <a:off x="11547475" y="5126038"/>
                <a:ext cx="130175" cy="71437"/>
              </a:xfrm>
              <a:custGeom>
                <a:avLst/>
                <a:gdLst>
                  <a:gd name="T0" fmla="*/ 49 w 82"/>
                  <a:gd name="T1" fmla="*/ 0 h 45"/>
                  <a:gd name="T2" fmla="*/ 0 w 82"/>
                  <a:gd name="T3" fmla="*/ 45 h 45"/>
                  <a:gd name="T4" fmla="*/ 34 w 82"/>
                  <a:gd name="T5" fmla="*/ 45 h 45"/>
                  <a:gd name="T6" fmla="*/ 82 w 82"/>
                  <a:gd name="T7" fmla="*/ 0 h 45"/>
                  <a:gd name="T8" fmla="*/ 49 w 8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5">
                    <a:moveTo>
                      <a:pt x="49" y="0"/>
                    </a:moveTo>
                    <a:lnTo>
                      <a:pt x="0" y="45"/>
                    </a:lnTo>
                    <a:lnTo>
                      <a:pt x="34" y="45"/>
                    </a:lnTo>
                    <a:lnTo>
                      <a:pt x="82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30"/>
              <p:cNvSpPr>
                <a:spLocks/>
              </p:cNvSpPr>
              <p:nvPr/>
            </p:nvSpPr>
            <p:spPr bwMode="auto">
              <a:xfrm>
                <a:off x="11274425" y="5238750"/>
                <a:ext cx="130175" cy="71437"/>
              </a:xfrm>
              <a:custGeom>
                <a:avLst/>
                <a:gdLst>
                  <a:gd name="T0" fmla="*/ 49 w 82"/>
                  <a:gd name="T1" fmla="*/ 0 h 45"/>
                  <a:gd name="T2" fmla="*/ 0 w 82"/>
                  <a:gd name="T3" fmla="*/ 45 h 45"/>
                  <a:gd name="T4" fmla="*/ 34 w 82"/>
                  <a:gd name="T5" fmla="*/ 45 h 45"/>
                  <a:gd name="T6" fmla="*/ 82 w 82"/>
                  <a:gd name="T7" fmla="*/ 0 h 45"/>
                  <a:gd name="T8" fmla="*/ 49 w 8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5">
                    <a:moveTo>
                      <a:pt x="49" y="0"/>
                    </a:moveTo>
                    <a:lnTo>
                      <a:pt x="0" y="45"/>
                    </a:lnTo>
                    <a:lnTo>
                      <a:pt x="34" y="45"/>
                    </a:lnTo>
                    <a:lnTo>
                      <a:pt x="82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31"/>
              <p:cNvSpPr>
                <a:spLocks/>
              </p:cNvSpPr>
              <p:nvPr/>
            </p:nvSpPr>
            <p:spPr bwMode="auto">
              <a:xfrm>
                <a:off x="11328400" y="5357813"/>
                <a:ext cx="123825" cy="71437"/>
              </a:xfrm>
              <a:custGeom>
                <a:avLst/>
                <a:gdLst>
                  <a:gd name="T0" fmla="*/ 78 w 78"/>
                  <a:gd name="T1" fmla="*/ 0 h 45"/>
                  <a:gd name="T2" fmla="*/ 48 w 78"/>
                  <a:gd name="T3" fmla="*/ 0 h 45"/>
                  <a:gd name="T4" fmla="*/ 0 w 78"/>
                  <a:gd name="T5" fmla="*/ 45 h 45"/>
                  <a:gd name="T6" fmla="*/ 30 w 78"/>
                  <a:gd name="T7" fmla="*/ 45 h 45"/>
                  <a:gd name="T8" fmla="*/ 78 w 78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45">
                    <a:moveTo>
                      <a:pt x="78" y="0"/>
                    </a:moveTo>
                    <a:lnTo>
                      <a:pt x="48" y="0"/>
                    </a:lnTo>
                    <a:lnTo>
                      <a:pt x="0" y="45"/>
                    </a:lnTo>
                    <a:lnTo>
                      <a:pt x="30" y="45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32"/>
              <p:cNvSpPr>
                <a:spLocks/>
              </p:cNvSpPr>
              <p:nvPr/>
            </p:nvSpPr>
            <p:spPr bwMode="auto">
              <a:xfrm>
                <a:off x="11428413" y="5357813"/>
                <a:ext cx="130175" cy="71437"/>
              </a:xfrm>
              <a:custGeom>
                <a:avLst/>
                <a:gdLst>
                  <a:gd name="T0" fmla="*/ 49 w 82"/>
                  <a:gd name="T1" fmla="*/ 0 h 45"/>
                  <a:gd name="T2" fmla="*/ 0 w 82"/>
                  <a:gd name="T3" fmla="*/ 45 h 45"/>
                  <a:gd name="T4" fmla="*/ 34 w 82"/>
                  <a:gd name="T5" fmla="*/ 45 h 45"/>
                  <a:gd name="T6" fmla="*/ 82 w 82"/>
                  <a:gd name="T7" fmla="*/ 0 h 45"/>
                  <a:gd name="T8" fmla="*/ 49 w 8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5">
                    <a:moveTo>
                      <a:pt x="49" y="0"/>
                    </a:moveTo>
                    <a:lnTo>
                      <a:pt x="0" y="45"/>
                    </a:lnTo>
                    <a:lnTo>
                      <a:pt x="34" y="45"/>
                    </a:lnTo>
                    <a:lnTo>
                      <a:pt x="82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3"/>
              <p:cNvSpPr>
                <a:spLocks/>
              </p:cNvSpPr>
              <p:nvPr/>
            </p:nvSpPr>
            <p:spPr bwMode="auto">
              <a:xfrm>
                <a:off x="11482388" y="5470525"/>
                <a:ext cx="130175" cy="69850"/>
              </a:xfrm>
              <a:custGeom>
                <a:avLst/>
                <a:gdLst>
                  <a:gd name="T0" fmla="*/ 48 w 82"/>
                  <a:gd name="T1" fmla="*/ 0 h 44"/>
                  <a:gd name="T2" fmla="*/ 0 w 82"/>
                  <a:gd name="T3" fmla="*/ 44 h 44"/>
                  <a:gd name="T4" fmla="*/ 33 w 82"/>
                  <a:gd name="T5" fmla="*/ 44 h 44"/>
                  <a:gd name="T6" fmla="*/ 82 w 82"/>
                  <a:gd name="T7" fmla="*/ 0 h 44"/>
                  <a:gd name="T8" fmla="*/ 48 w 82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4">
                    <a:moveTo>
                      <a:pt x="48" y="0"/>
                    </a:moveTo>
                    <a:lnTo>
                      <a:pt x="0" y="44"/>
                    </a:lnTo>
                    <a:lnTo>
                      <a:pt x="33" y="44"/>
                    </a:lnTo>
                    <a:lnTo>
                      <a:pt x="82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34"/>
              <p:cNvSpPr>
                <a:spLocks/>
              </p:cNvSpPr>
              <p:nvPr/>
            </p:nvSpPr>
            <p:spPr bwMode="auto">
              <a:xfrm>
                <a:off x="11083925" y="5588000"/>
                <a:ext cx="131763" cy="71437"/>
              </a:xfrm>
              <a:custGeom>
                <a:avLst/>
                <a:gdLst>
                  <a:gd name="T0" fmla="*/ 83 w 83"/>
                  <a:gd name="T1" fmla="*/ 0 h 45"/>
                  <a:gd name="T2" fmla="*/ 49 w 83"/>
                  <a:gd name="T3" fmla="*/ 0 h 45"/>
                  <a:gd name="T4" fmla="*/ 0 w 83"/>
                  <a:gd name="T5" fmla="*/ 45 h 45"/>
                  <a:gd name="T6" fmla="*/ 34 w 83"/>
                  <a:gd name="T7" fmla="*/ 45 h 45"/>
                  <a:gd name="T8" fmla="*/ 83 w 8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5">
                    <a:moveTo>
                      <a:pt x="83" y="0"/>
                    </a:moveTo>
                    <a:lnTo>
                      <a:pt x="49" y="0"/>
                    </a:lnTo>
                    <a:lnTo>
                      <a:pt x="0" y="45"/>
                    </a:lnTo>
                    <a:lnTo>
                      <a:pt x="34" y="45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5"/>
              <p:cNvSpPr>
                <a:spLocks/>
              </p:cNvSpPr>
              <p:nvPr/>
            </p:nvSpPr>
            <p:spPr bwMode="auto">
              <a:xfrm>
                <a:off x="11191875" y="5588000"/>
                <a:ext cx="123825" cy="71437"/>
              </a:xfrm>
              <a:custGeom>
                <a:avLst/>
                <a:gdLst>
                  <a:gd name="T0" fmla="*/ 48 w 78"/>
                  <a:gd name="T1" fmla="*/ 0 h 45"/>
                  <a:gd name="T2" fmla="*/ 0 w 78"/>
                  <a:gd name="T3" fmla="*/ 45 h 45"/>
                  <a:gd name="T4" fmla="*/ 33 w 78"/>
                  <a:gd name="T5" fmla="*/ 45 h 45"/>
                  <a:gd name="T6" fmla="*/ 78 w 78"/>
                  <a:gd name="T7" fmla="*/ 0 h 45"/>
                  <a:gd name="T8" fmla="*/ 48 w 78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45">
                    <a:moveTo>
                      <a:pt x="48" y="0"/>
                    </a:moveTo>
                    <a:lnTo>
                      <a:pt x="0" y="45"/>
                    </a:lnTo>
                    <a:lnTo>
                      <a:pt x="33" y="45"/>
                    </a:lnTo>
                    <a:lnTo>
                      <a:pt x="78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6"/>
              <p:cNvSpPr>
                <a:spLocks/>
              </p:cNvSpPr>
              <p:nvPr/>
            </p:nvSpPr>
            <p:spPr bwMode="auto">
              <a:xfrm>
                <a:off x="11493500" y="5700713"/>
                <a:ext cx="131763" cy="71437"/>
              </a:xfrm>
              <a:custGeom>
                <a:avLst/>
                <a:gdLst>
                  <a:gd name="T0" fmla="*/ 83 w 83"/>
                  <a:gd name="T1" fmla="*/ 0 h 45"/>
                  <a:gd name="T2" fmla="*/ 49 w 83"/>
                  <a:gd name="T3" fmla="*/ 0 h 45"/>
                  <a:gd name="T4" fmla="*/ 0 w 83"/>
                  <a:gd name="T5" fmla="*/ 45 h 45"/>
                  <a:gd name="T6" fmla="*/ 34 w 83"/>
                  <a:gd name="T7" fmla="*/ 45 h 45"/>
                  <a:gd name="T8" fmla="*/ 83 w 8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5">
                    <a:moveTo>
                      <a:pt x="83" y="0"/>
                    </a:moveTo>
                    <a:lnTo>
                      <a:pt x="49" y="0"/>
                    </a:lnTo>
                    <a:lnTo>
                      <a:pt x="0" y="45"/>
                    </a:lnTo>
                    <a:lnTo>
                      <a:pt x="34" y="45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7"/>
              <p:cNvSpPr>
                <a:spLocks/>
              </p:cNvSpPr>
              <p:nvPr/>
            </p:nvSpPr>
            <p:spPr bwMode="auto">
              <a:xfrm>
                <a:off x="11220450" y="5819775"/>
                <a:ext cx="131763" cy="71437"/>
              </a:xfrm>
              <a:custGeom>
                <a:avLst/>
                <a:gdLst>
                  <a:gd name="T0" fmla="*/ 83 w 83"/>
                  <a:gd name="T1" fmla="*/ 0 h 45"/>
                  <a:gd name="T2" fmla="*/ 49 w 83"/>
                  <a:gd name="T3" fmla="*/ 0 h 45"/>
                  <a:gd name="T4" fmla="*/ 0 w 83"/>
                  <a:gd name="T5" fmla="*/ 45 h 45"/>
                  <a:gd name="T6" fmla="*/ 34 w 83"/>
                  <a:gd name="T7" fmla="*/ 45 h 45"/>
                  <a:gd name="T8" fmla="*/ 83 w 8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5">
                    <a:moveTo>
                      <a:pt x="83" y="0"/>
                    </a:moveTo>
                    <a:lnTo>
                      <a:pt x="49" y="0"/>
                    </a:lnTo>
                    <a:lnTo>
                      <a:pt x="0" y="45"/>
                    </a:lnTo>
                    <a:lnTo>
                      <a:pt x="34" y="45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8"/>
              <p:cNvSpPr>
                <a:spLocks/>
              </p:cNvSpPr>
              <p:nvPr/>
            </p:nvSpPr>
            <p:spPr bwMode="auto">
              <a:xfrm>
                <a:off x="11328400" y="5819775"/>
                <a:ext cx="130175" cy="71437"/>
              </a:xfrm>
              <a:custGeom>
                <a:avLst/>
                <a:gdLst>
                  <a:gd name="T0" fmla="*/ 48 w 82"/>
                  <a:gd name="T1" fmla="*/ 0 h 45"/>
                  <a:gd name="T2" fmla="*/ 0 w 82"/>
                  <a:gd name="T3" fmla="*/ 45 h 45"/>
                  <a:gd name="T4" fmla="*/ 33 w 82"/>
                  <a:gd name="T5" fmla="*/ 45 h 45"/>
                  <a:gd name="T6" fmla="*/ 82 w 82"/>
                  <a:gd name="T7" fmla="*/ 0 h 45"/>
                  <a:gd name="T8" fmla="*/ 48 w 8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5">
                    <a:moveTo>
                      <a:pt x="48" y="0"/>
                    </a:moveTo>
                    <a:lnTo>
                      <a:pt x="0" y="45"/>
                    </a:lnTo>
                    <a:lnTo>
                      <a:pt x="33" y="45"/>
                    </a:lnTo>
                    <a:lnTo>
                      <a:pt x="82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9"/>
              <p:cNvSpPr>
                <a:spLocks/>
              </p:cNvSpPr>
              <p:nvPr/>
            </p:nvSpPr>
            <p:spPr bwMode="auto">
              <a:xfrm>
                <a:off x="11404600" y="5932488"/>
                <a:ext cx="125413" cy="76200"/>
              </a:xfrm>
              <a:custGeom>
                <a:avLst/>
                <a:gdLst>
                  <a:gd name="T0" fmla="*/ 79 w 79"/>
                  <a:gd name="T1" fmla="*/ 0 h 48"/>
                  <a:gd name="T2" fmla="*/ 49 w 79"/>
                  <a:gd name="T3" fmla="*/ 0 h 48"/>
                  <a:gd name="T4" fmla="*/ 0 w 79"/>
                  <a:gd name="T5" fmla="*/ 48 h 48"/>
                  <a:gd name="T6" fmla="*/ 30 w 79"/>
                  <a:gd name="T7" fmla="*/ 48 h 48"/>
                  <a:gd name="T8" fmla="*/ 79 w 79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8">
                    <a:moveTo>
                      <a:pt x="79" y="0"/>
                    </a:moveTo>
                    <a:lnTo>
                      <a:pt x="49" y="0"/>
                    </a:lnTo>
                    <a:lnTo>
                      <a:pt x="0" y="48"/>
                    </a:lnTo>
                    <a:lnTo>
                      <a:pt x="30" y="48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40"/>
              <p:cNvSpPr>
                <a:spLocks/>
              </p:cNvSpPr>
              <p:nvPr/>
            </p:nvSpPr>
            <p:spPr bwMode="auto">
              <a:xfrm>
                <a:off x="9785350" y="3135313"/>
                <a:ext cx="1150938" cy="2951162"/>
              </a:xfrm>
              <a:custGeom>
                <a:avLst/>
                <a:gdLst>
                  <a:gd name="T0" fmla="*/ 561 w 725"/>
                  <a:gd name="T1" fmla="*/ 381 h 1859"/>
                  <a:gd name="T2" fmla="*/ 561 w 725"/>
                  <a:gd name="T3" fmla="*/ 303 h 1859"/>
                  <a:gd name="T4" fmla="*/ 460 w 725"/>
                  <a:gd name="T5" fmla="*/ 303 h 1859"/>
                  <a:gd name="T6" fmla="*/ 460 w 725"/>
                  <a:gd name="T7" fmla="*/ 228 h 1859"/>
                  <a:gd name="T8" fmla="*/ 381 w 725"/>
                  <a:gd name="T9" fmla="*/ 228 h 1859"/>
                  <a:gd name="T10" fmla="*/ 362 w 725"/>
                  <a:gd name="T11" fmla="*/ 0 h 1859"/>
                  <a:gd name="T12" fmla="*/ 359 w 725"/>
                  <a:gd name="T13" fmla="*/ 0 h 1859"/>
                  <a:gd name="T14" fmla="*/ 344 w 725"/>
                  <a:gd name="T15" fmla="*/ 228 h 1859"/>
                  <a:gd name="T16" fmla="*/ 265 w 725"/>
                  <a:gd name="T17" fmla="*/ 228 h 1859"/>
                  <a:gd name="T18" fmla="*/ 265 w 725"/>
                  <a:gd name="T19" fmla="*/ 303 h 1859"/>
                  <a:gd name="T20" fmla="*/ 164 w 725"/>
                  <a:gd name="T21" fmla="*/ 303 h 1859"/>
                  <a:gd name="T22" fmla="*/ 164 w 725"/>
                  <a:gd name="T23" fmla="*/ 381 h 1859"/>
                  <a:gd name="T24" fmla="*/ 0 w 725"/>
                  <a:gd name="T25" fmla="*/ 381 h 1859"/>
                  <a:gd name="T26" fmla="*/ 0 w 725"/>
                  <a:gd name="T27" fmla="*/ 1859 h 1859"/>
                  <a:gd name="T28" fmla="*/ 725 w 725"/>
                  <a:gd name="T29" fmla="*/ 1859 h 1859"/>
                  <a:gd name="T30" fmla="*/ 725 w 725"/>
                  <a:gd name="T31" fmla="*/ 381 h 1859"/>
                  <a:gd name="T32" fmla="*/ 561 w 725"/>
                  <a:gd name="T33" fmla="*/ 381 h 1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5" h="1859">
                    <a:moveTo>
                      <a:pt x="561" y="381"/>
                    </a:moveTo>
                    <a:lnTo>
                      <a:pt x="561" y="303"/>
                    </a:lnTo>
                    <a:lnTo>
                      <a:pt x="460" y="303"/>
                    </a:lnTo>
                    <a:lnTo>
                      <a:pt x="460" y="228"/>
                    </a:lnTo>
                    <a:lnTo>
                      <a:pt x="381" y="228"/>
                    </a:lnTo>
                    <a:lnTo>
                      <a:pt x="362" y="0"/>
                    </a:lnTo>
                    <a:lnTo>
                      <a:pt x="359" y="0"/>
                    </a:lnTo>
                    <a:lnTo>
                      <a:pt x="344" y="228"/>
                    </a:lnTo>
                    <a:lnTo>
                      <a:pt x="265" y="228"/>
                    </a:lnTo>
                    <a:lnTo>
                      <a:pt x="265" y="303"/>
                    </a:lnTo>
                    <a:lnTo>
                      <a:pt x="164" y="303"/>
                    </a:lnTo>
                    <a:lnTo>
                      <a:pt x="164" y="381"/>
                    </a:lnTo>
                    <a:lnTo>
                      <a:pt x="0" y="381"/>
                    </a:lnTo>
                    <a:lnTo>
                      <a:pt x="0" y="1859"/>
                    </a:lnTo>
                    <a:lnTo>
                      <a:pt x="725" y="1859"/>
                    </a:lnTo>
                    <a:lnTo>
                      <a:pt x="725" y="381"/>
                    </a:lnTo>
                    <a:lnTo>
                      <a:pt x="561" y="381"/>
                    </a:lnTo>
                    <a:close/>
                  </a:path>
                </a:pathLst>
              </a:custGeom>
              <a:solidFill>
                <a:srgbClr val="4D67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Rectangle 41"/>
              <p:cNvSpPr>
                <a:spLocks noChangeArrowheads="1"/>
              </p:cNvSpPr>
              <p:nvPr/>
            </p:nvSpPr>
            <p:spPr bwMode="auto">
              <a:xfrm>
                <a:off x="9969500" y="4102100"/>
                <a:ext cx="15398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Rectangle 42"/>
              <p:cNvSpPr>
                <a:spLocks noChangeArrowheads="1"/>
              </p:cNvSpPr>
              <p:nvPr/>
            </p:nvSpPr>
            <p:spPr bwMode="auto">
              <a:xfrm>
                <a:off x="10283825" y="4102100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Rectangle 43"/>
              <p:cNvSpPr>
                <a:spLocks noChangeArrowheads="1"/>
              </p:cNvSpPr>
              <p:nvPr/>
            </p:nvSpPr>
            <p:spPr bwMode="auto">
              <a:xfrm>
                <a:off x="10598150" y="4102100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Rectangle 44"/>
              <p:cNvSpPr>
                <a:spLocks noChangeArrowheads="1"/>
              </p:cNvSpPr>
              <p:nvPr/>
            </p:nvSpPr>
            <p:spPr bwMode="auto">
              <a:xfrm>
                <a:off x="9969500" y="4486275"/>
                <a:ext cx="15398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Rectangle 45"/>
              <p:cNvSpPr>
                <a:spLocks noChangeArrowheads="1"/>
              </p:cNvSpPr>
              <p:nvPr/>
            </p:nvSpPr>
            <p:spPr bwMode="auto">
              <a:xfrm>
                <a:off x="10283825" y="4486275"/>
                <a:ext cx="14763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Rectangle 46"/>
              <p:cNvSpPr>
                <a:spLocks noChangeArrowheads="1"/>
              </p:cNvSpPr>
              <p:nvPr/>
            </p:nvSpPr>
            <p:spPr bwMode="auto">
              <a:xfrm>
                <a:off x="10598150" y="4486275"/>
                <a:ext cx="14763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Rectangle 47"/>
              <p:cNvSpPr>
                <a:spLocks noChangeArrowheads="1"/>
              </p:cNvSpPr>
              <p:nvPr/>
            </p:nvSpPr>
            <p:spPr bwMode="auto">
              <a:xfrm>
                <a:off x="9969500" y="4865688"/>
                <a:ext cx="15398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Rectangle 48"/>
              <p:cNvSpPr>
                <a:spLocks noChangeArrowheads="1"/>
              </p:cNvSpPr>
              <p:nvPr/>
            </p:nvSpPr>
            <p:spPr bwMode="auto">
              <a:xfrm>
                <a:off x="10283825" y="4865688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Rectangle 49"/>
              <p:cNvSpPr>
                <a:spLocks noChangeArrowheads="1"/>
              </p:cNvSpPr>
              <p:nvPr/>
            </p:nvSpPr>
            <p:spPr bwMode="auto">
              <a:xfrm>
                <a:off x="10598150" y="4865688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Rectangle 50"/>
              <p:cNvSpPr>
                <a:spLocks noChangeArrowheads="1"/>
              </p:cNvSpPr>
              <p:nvPr/>
            </p:nvSpPr>
            <p:spPr bwMode="auto">
              <a:xfrm>
                <a:off x="9969500" y="5251450"/>
                <a:ext cx="15398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Rectangle 51"/>
              <p:cNvSpPr>
                <a:spLocks noChangeArrowheads="1"/>
              </p:cNvSpPr>
              <p:nvPr/>
            </p:nvSpPr>
            <p:spPr bwMode="auto">
              <a:xfrm>
                <a:off x="10283825" y="5251450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Rectangle 52"/>
              <p:cNvSpPr>
                <a:spLocks noChangeArrowheads="1"/>
              </p:cNvSpPr>
              <p:nvPr/>
            </p:nvSpPr>
            <p:spPr bwMode="auto">
              <a:xfrm>
                <a:off x="10598150" y="5251450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Rectangle 53"/>
              <p:cNvSpPr>
                <a:spLocks noChangeArrowheads="1"/>
              </p:cNvSpPr>
              <p:nvPr/>
            </p:nvSpPr>
            <p:spPr bwMode="auto">
              <a:xfrm>
                <a:off x="9969500" y="5635625"/>
                <a:ext cx="15398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Rectangle 54"/>
              <p:cNvSpPr>
                <a:spLocks noChangeArrowheads="1"/>
              </p:cNvSpPr>
              <p:nvPr/>
            </p:nvSpPr>
            <p:spPr bwMode="auto">
              <a:xfrm>
                <a:off x="10283825" y="5635625"/>
                <a:ext cx="14763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Rectangle 55"/>
              <p:cNvSpPr>
                <a:spLocks noChangeArrowheads="1"/>
              </p:cNvSpPr>
              <p:nvPr/>
            </p:nvSpPr>
            <p:spPr bwMode="auto">
              <a:xfrm>
                <a:off x="10598150" y="5635625"/>
                <a:ext cx="14763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8533450" y="4783931"/>
              <a:ext cx="901700" cy="1274763"/>
              <a:chOff x="7256463" y="4804569"/>
              <a:chExt cx="901700" cy="1274763"/>
            </a:xfrm>
          </p:grpSpPr>
          <p:sp>
            <p:nvSpPr>
              <p:cNvPr id="87" name="Freeform 5"/>
              <p:cNvSpPr>
                <a:spLocks/>
              </p:cNvSpPr>
              <p:nvPr userDrawn="1"/>
            </p:nvSpPr>
            <p:spPr bwMode="auto">
              <a:xfrm>
                <a:off x="7704138" y="4804569"/>
                <a:ext cx="454025" cy="892175"/>
              </a:xfrm>
              <a:custGeom>
                <a:avLst/>
                <a:gdLst>
                  <a:gd name="T0" fmla="*/ 40 w 72"/>
                  <a:gd name="T1" fmla="*/ 56 h 140"/>
                  <a:gd name="T2" fmla="*/ 42 w 72"/>
                  <a:gd name="T3" fmla="*/ 42 h 140"/>
                  <a:gd name="T4" fmla="*/ 0 w 72"/>
                  <a:gd name="T5" fmla="*/ 0 h 140"/>
                  <a:gd name="T6" fmla="*/ 1 w 72"/>
                  <a:gd name="T7" fmla="*/ 128 h 140"/>
                  <a:gd name="T8" fmla="*/ 1 w 72"/>
                  <a:gd name="T9" fmla="*/ 128 h 140"/>
                  <a:gd name="T10" fmla="*/ 30 w 72"/>
                  <a:gd name="T11" fmla="*/ 140 h 140"/>
                  <a:gd name="T12" fmla="*/ 72 w 72"/>
                  <a:gd name="T13" fmla="*/ 98 h 140"/>
                  <a:gd name="T14" fmla="*/ 40 w 72"/>
                  <a:gd name="T1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140">
                    <a:moveTo>
                      <a:pt x="40" y="56"/>
                    </a:moveTo>
                    <a:cubicBezTo>
                      <a:pt x="41" y="52"/>
                      <a:pt x="42" y="47"/>
                      <a:pt x="42" y="42"/>
                    </a:cubicBezTo>
                    <a:cubicBezTo>
                      <a:pt x="42" y="20"/>
                      <a:pt x="22" y="2"/>
                      <a:pt x="0" y="0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8" y="135"/>
                      <a:pt x="19" y="140"/>
                      <a:pt x="30" y="140"/>
                    </a:cubicBezTo>
                    <a:cubicBezTo>
                      <a:pt x="54" y="140"/>
                      <a:pt x="72" y="121"/>
                      <a:pt x="72" y="98"/>
                    </a:cubicBezTo>
                    <a:cubicBezTo>
                      <a:pt x="72" y="77"/>
                      <a:pt x="60" y="59"/>
                      <a:pt x="40" y="56"/>
                    </a:cubicBezTo>
                    <a:close/>
                  </a:path>
                </a:pathLst>
              </a:custGeom>
              <a:solidFill>
                <a:srgbClr val="60FF3F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6"/>
              <p:cNvSpPr>
                <a:spLocks/>
              </p:cNvSpPr>
              <p:nvPr userDrawn="1"/>
            </p:nvSpPr>
            <p:spPr bwMode="auto">
              <a:xfrm>
                <a:off x="7256463" y="4804569"/>
                <a:ext cx="454025" cy="892175"/>
              </a:xfrm>
              <a:custGeom>
                <a:avLst/>
                <a:gdLst>
                  <a:gd name="T0" fmla="*/ 71 w 72"/>
                  <a:gd name="T1" fmla="*/ 0 h 140"/>
                  <a:gd name="T2" fmla="*/ 29 w 72"/>
                  <a:gd name="T3" fmla="*/ 42 h 140"/>
                  <a:gd name="T4" fmla="*/ 32 w 72"/>
                  <a:gd name="T5" fmla="*/ 58 h 140"/>
                  <a:gd name="T6" fmla="*/ 0 w 72"/>
                  <a:gd name="T7" fmla="*/ 98 h 140"/>
                  <a:gd name="T8" fmla="*/ 42 w 72"/>
                  <a:gd name="T9" fmla="*/ 140 h 140"/>
                  <a:gd name="T10" fmla="*/ 72 w 72"/>
                  <a:gd name="T11" fmla="*/ 128 h 140"/>
                  <a:gd name="T12" fmla="*/ 71 w 72"/>
                  <a:gd name="T13" fmla="*/ 0 h 140"/>
                  <a:gd name="T14" fmla="*/ 71 w 72"/>
                  <a:gd name="T1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140">
                    <a:moveTo>
                      <a:pt x="71" y="0"/>
                    </a:moveTo>
                    <a:cubicBezTo>
                      <a:pt x="48" y="0"/>
                      <a:pt x="29" y="19"/>
                      <a:pt x="29" y="42"/>
                    </a:cubicBezTo>
                    <a:cubicBezTo>
                      <a:pt x="29" y="48"/>
                      <a:pt x="30" y="53"/>
                      <a:pt x="32" y="58"/>
                    </a:cubicBezTo>
                    <a:cubicBezTo>
                      <a:pt x="16" y="64"/>
                      <a:pt x="0" y="79"/>
                      <a:pt x="0" y="98"/>
                    </a:cubicBezTo>
                    <a:cubicBezTo>
                      <a:pt x="0" y="121"/>
                      <a:pt x="19" y="140"/>
                      <a:pt x="42" y="140"/>
                    </a:cubicBezTo>
                    <a:cubicBezTo>
                      <a:pt x="54" y="140"/>
                      <a:pt x="64" y="135"/>
                      <a:pt x="72" y="128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0" y="0"/>
                      <a:pt x="72" y="0"/>
                      <a:pt x="71" y="0"/>
                    </a:cubicBezTo>
                    <a:close/>
                  </a:path>
                </a:pathLst>
              </a:custGeom>
              <a:solidFill>
                <a:srgbClr val="9DFF89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7"/>
              <p:cNvSpPr>
                <a:spLocks/>
              </p:cNvSpPr>
              <p:nvPr userDrawn="1"/>
            </p:nvSpPr>
            <p:spPr bwMode="auto">
              <a:xfrm>
                <a:off x="7577138" y="5218907"/>
                <a:ext cx="284163" cy="860425"/>
              </a:xfrm>
              <a:custGeom>
                <a:avLst/>
                <a:gdLst>
                  <a:gd name="T0" fmla="*/ 179 w 179"/>
                  <a:gd name="T1" fmla="*/ 141 h 542"/>
                  <a:gd name="T2" fmla="*/ 171 w 179"/>
                  <a:gd name="T3" fmla="*/ 129 h 542"/>
                  <a:gd name="T4" fmla="*/ 92 w 179"/>
                  <a:gd name="T5" fmla="*/ 197 h 542"/>
                  <a:gd name="T6" fmla="*/ 92 w 179"/>
                  <a:gd name="T7" fmla="*/ 100 h 542"/>
                  <a:gd name="T8" fmla="*/ 163 w 179"/>
                  <a:gd name="T9" fmla="*/ 40 h 542"/>
                  <a:gd name="T10" fmla="*/ 155 w 179"/>
                  <a:gd name="T11" fmla="*/ 28 h 542"/>
                  <a:gd name="T12" fmla="*/ 92 w 179"/>
                  <a:gd name="T13" fmla="*/ 88 h 542"/>
                  <a:gd name="T14" fmla="*/ 92 w 179"/>
                  <a:gd name="T15" fmla="*/ 0 h 542"/>
                  <a:gd name="T16" fmla="*/ 84 w 179"/>
                  <a:gd name="T17" fmla="*/ 0 h 542"/>
                  <a:gd name="T18" fmla="*/ 72 w 179"/>
                  <a:gd name="T19" fmla="*/ 0 h 542"/>
                  <a:gd name="T20" fmla="*/ 72 w 179"/>
                  <a:gd name="T21" fmla="*/ 137 h 542"/>
                  <a:gd name="T22" fmla="*/ 4 w 179"/>
                  <a:gd name="T23" fmla="*/ 56 h 542"/>
                  <a:gd name="T24" fmla="*/ 0 w 179"/>
                  <a:gd name="T25" fmla="*/ 64 h 542"/>
                  <a:gd name="T26" fmla="*/ 72 w 179"/>
                  <a:gd name="T27" fmla="*/ 157 h 542"/>
                  <a:gd name="T28" fmla="*/ 72 w 179"/>
                  <a:gd name="T29" fmla="*/ 542 h 542"/>
                  <a:gd name="T30" fmla="*/ 84 w 179"/>
                  <a:gd name="T31" fmla="*/ 542 h 542"/>
                  <a:gd name="T32" fmla="*/ 92 w 179"/>
                  <a:gd name="T33" fmla="*/ 542 h 542"/>
                  <a:gd name="T34" fmla="*/ 92 w 179"/>
                  <a:gd name="T35" fmla="*/ 209 h 542"/>
                  <a:gd name="T36" fmla="*/ 179 w 179"/>
                  <a:gd name="T37" fmla="*/ 141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9" h="542">
                    <a:moveTo>
                      <a:pt x="179" y="141"/>
                    </a:moveTo>
                    <a:lnTo>
                      <a:pt x="171" y="129"/>
                    </a:lnTo>
                    <a:lnTo>
                      <a:pt x="92" y="197"/>
                    </a:lnTo>
                    <a:lnTo>
                      <a:pt x="92" y="100"/>
                    </a:lnTo>
                    <a:lnTo>
                      <a:pt x="163" y="40"/>
                    </a:lnTo>
                    <a:lnTo>
                      <a:pt x="155" y="28"/>
                    </a:lnTo>
                    <a:lnTo>
                      <a:pt x="92" y="88"/>
                    </a:lnTo>
                    <a:lnTo>
                      <a:pt x="92" y="0"/>
                    </a:lnTo>
                    <a:lnTo>
                      <a:pt x="84" y="0"/>
                    </a:lnTo>
                    <a:lnTo>
                      <a:pt x="72" y="0"/>
                    </a:lnTo>
                    <a:lnTo>
                      <a:pt x="72" y="137"/>
                    </a:lnTo>
                    <a:lnTo>
                      <a:pt x="4" y="56"/>
                    </a:lnTo>
                    <a:lnTo>
                      <a:pt x="0" y="64"/>
                    </a:lnTo>
                    <a:lnTo>
                      <a:pt x="72" y="157"/>
                    </a:lnTo>
                    <a:lnTo>
                      <a:pt x="72" y="542"/>
                    </a:lnTo>
                    <a:lnTo>
                      <a:pt x="84" y="542"/>
                    </a:lnTo>
                    <a:lnTo>
                      <a:pt x="92" y="542"/>
                    </a:lnTo>
                    <a:lnTo>
                      <a:pt x="92" y="209"/>
                    </a:lnTo>
                    <a:lnTo>
                      <a:pt x="179" y="14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7644798" y="1304752"/>
            <a:ext cx="1099111" cy="1473253"/>
            <a:chOff x="8374063" y="195263"/>
            <a:chExt cx="2994024" cy="4013201"/>
          </a:xfrm>
        </p:grpSpPr>
        <p:sp>
          <p:nvSpPr>
            <p:cNvPr id="93" name="Freeform 5"/>
            <p:cNvSpPr>
              <a:spLocks/>
            </p:cNvSpPr>
            <p:nvPr/>
          </p:nvSpPr>
          <p:spPr bwMode="auto">
            <a:xfrm>
              <a:off x="9409113" y="3362326"/>
              <a:ext cx="896937" cy="846138"/>
            </a:xfrm>
            <a:custGeom>
              <a:avLst/>
              <a:gdLst>
                <a:gd name="T0" fmla="*/ 238 w 238"/>
                <a:gd name="T1" fmla="*/ 5 h 225"/>
                <a:gd name="T2" fmla="*/ 234 w 238"/>
                <a:gd name="T3" fmla="*/ 3 h 225"/>
                <a:gd name="T4" fmla="*/ 173 w 238"/>
                <a:gd name="T5" fmla="*/ 143 h 225"/>
                <a:gd name="T6" fmla="*/ 148 w 238"/>
                <a:gd name="T7" fmla="*/ 143 h 225"/>
                <a:gd name="T8" fmla="*/ 187 w 238"/>
                <a:gd name="T9" fmla="*/ 4 h 225"/>
                <a:gd name="T10" fmla="*/ 182 w 238"/>
                <a:gd name="T11" fmla="*/ 3 h 225"/>
                <a:gd name="T12" fmla="*/ 143 w 238"/>
                <a:gd name="T13" fmla="*/ 143 h 225"/>
                <a:gd name="T14" fmla="*/ 118 w 238"/>
                <a:gd name="T15" fmla="*/ 143 h 225"/>
                <a:gd name="T16" fmla="*/ 118 w 238"/>
                <a:gd name="T17" fmla="*/ 0 h 225"/>
                <a:gd name="T18" fmla="*/ 113 w 238"/>
                <a:gd name="T19" fmla="*/ 0 h 225"/>
                <a:gd name="T20" fmla="*/ 113 w 238"/>
                <a:gd name="T21" fmla="*/ 143 h 225"/>
                <a:gd name="T22" fmla="*/ 91 w 238"/>
                <a:gd name="T23" fmla="*/ 143 h 225"/>
                <a:gd name="T24" fmla="*/ 57 w 238"/>
                <a:gd name="T25" fmla="*/ 6 h 225"/>
                <a:gd name="T26" fmla="*/ 52 w 238"/>
                <a:gd name="T27" fmla="*/ 7 h 225"/>
                <a:gd name="T28" fmla="*/ 86 w 238"/>
                <a:gd name="T29" fmla="*/ 143 h 225"/>
                <a:gd name="T30" fmla="*/ 58 w 238"/>
                <a:gd name="T31" fmla="*/ 143 h 225"/>
                <a:gd name="T32" fmla="*/ 5 w 238"/>
                <a:gd name="T33" fmla="*/ 6 h 225"/>
                <a:gd name="T34" fmla="*/ 0 w 238"/>
                <a:gd name="T35" fmla="*/ 7 h 225"/>
                <a:gd name="T36" fmla="*/ 53 w 238"/>
                <a:gd name="T37" fmla="*/ 145 h 225"/>
                <a:gd name="T38" fmla="*/ 53 w 238"/>
                <a:gd name="T39" fmla="*/ 147 h 225"/>
                <a:gd name="T40" fmla="*/ 53 w 238"/>
                <a:gd name="T41" fmla="*/ 184 h 225"/>
                <a:gd name="T42" fmla="*/ 80 w 238"/>
                <a:gd name="T43" fmla="*/ 225 h 225"/>
                <a:gd name="T44" fmla="*/ 151 w 238"/>
                <a:gd name="T45" fmla="*/ 225 h 225"/>
                <a:gd name="T46" fmla="*/ 178 w 238"/>
                <a:gd name="T47" fmla="*/ 184 h 225"/>
                <a:gd name="T48" fmla="*/ 178 w 238"/>
                <a:gd name="T49" fmla="*/ 147 h 225"/>
                <a:gd name="T50" fmla="*/ 178 w 238"/>
                <a:gd name="T51" fmla="*/ 145 h 225"/>
                <a:gd name="T52" fmla="*/ 238 w 238"/>
                <a:gd name="T53" fmla="*/ 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8" h="225">
                  <a:moveTo>
                    <a:pt x="238" y="5"/>
                  </a:moveTo>
                  <a:cubicBezTo>
                    <a:pt x="234" y="3"/>
                    <a:pt x="234" y="3"/>
                    <a:pt x="234" y="3"/>
                  </a:cubicBezTo>
                  <a:cubicBezTo>
                    <a:pt x="173" y="143"/>
                    <a:pt x="173" y="143"/>
                    <a:pt x="173" y="143"/>
                  </a:cubicBezTo>
                  <a:cubicBezTo>
                    <a:pt x="148" y="143"/>
                    <a:pt x="148" y="143"/>
                    <a:pt x="148" y="143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58" y="143"/>
                    <a:pt x="58" y="143"/>
                    <a:pt x="58" y="14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3" y="145"/>
                    <a:pt x="53" y="145"/>
                    <a:pt x="53" y="145"/>
                  </a:cubicBezTo>
                  <a:cubicBezTo>
                    <a:pt x="53" y="146"/>
                    <a:pt x="53" y="146"/>
                    <a:pt x="53" y="147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207"/>
                    <a:pt x="65" y="225"/>
                    <a:pt x="80" y="225"/>
                  </a:cubicBezTo>
                  <a:cubicBezTo>
                    <a:pt x="151" y="225"/>
                    <a:pt x="151" y="225"/>
                    <a:pt x="151" y="225"/>
                  </a:cubicBezTo>
                  <a:cubicBezTo>
                    <a:pt x="166" y="225"/>
                    <a:pt x="178" y="207"/>
                    <a:pt x="178" y="184"/>
                  </a:cubicBezTo>
                  <a:cubicBezTo>
                    <a:pt x="178" y="147"/>
                    <a:pt x="178" y="147"/>
                    <a:pt x="178" y="147"/>
                  </a:cubicBezTo>
                  <a:cubicBezTo>
                    <a:pt x="178" y="146"/>
                    <a:pt x="178" y="146"/>
                    <a:pt x="178" y="145"/>
                  </a:cubicBezTo>
                  <a:lnTo>
                    <a:pt x="238" y="5"/>
                  </a:lnTo>
                  <a:close/>
                </a:path>
              </a:pathLst>
            </a:custGeom>
            <a:solidFill>
              <a:srgbClr val="4D6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"/>
            <p:cNvSpPr>
              <a:spLocks/>
            </p:cNvSpPr>
            <p:nvPr/>
          </p:nvSpPr>
          <p:spPr bwMode="auto">
            <a:xfrm>
              <a:off x="8374063" y="195263"/>
              <a:ext cx="2994024" cy="3408363"/>
            </a:xfrm>
            <a:custGeom>
              <a:avLst/>
              <a:gdLst>
                <a:gd name="T0" fmla="*/ 395 w 795"/>
                <a:gd name="T1" fmla="*/ 0 h 906"/>
                <a:gd name="T2" fmla="*/ 24 w 795"/>
                <a:gd name="T3" fmla="*/ 421 h 906"/>
                <a:gd name="T4" fmla="*/ 274 w 795"/>
                <a:gd name="T5" fmla="*/ 848 h 906"/>
                <a:gd name="T6" fmla="*/ 274 w 795"/>
                <a:gd name="T7" fmla="*/ 848 h 906"/>
                <a:gd name="T8" fmla="*/ 297 w 795"/>
                <a:gd name="T9" fmla="*/ 906 h 906"/>
                <a:gd name="T10" fmla="*/ 488 w 795"/>
                <a:gd name="T11" fmla="*/ 906 h 906"/>
                <a:gd name="T12" fmla="*/ 512 w 795"/>
                <a:gd name="T13" fmla="*/ 849 h 906"/>
                <a:gd name="T14" fmla="*/ 769 w 795"/>
                <a:gd name="T15" fmla="*/ 421 h 906"/>
                <a:gd name="T16" fmla="*/ 395 w 795"/>
                <a:gd name="T17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5" h="906">
                  <a:moveTo>
                    <a:pt x="395" y="0"/>
                  </a:moveTo>
                  <a:cubicBezTo>
                    <a:pt x="166" y="0"/>
                    <a:pt x="0" y="182"/>
                    <a:pt x="24" y="421"/>
                  </a:cubicBezTo>
                  <a:cubicBezTo>
                    <a:pt x="39" y="569"/>
                    <a:pt x="224" y="773"/>
                    <a:pt x="274" y="848"/>
                  </a:cubicBezTo>
                  <a:cubicBezTo>
                    <a:pt x="274" y="848"/>
                    <a:pt x="274" y="848"/>
                    <a:pt x="274" y="848"/>
                  </a:cubicBezTo>
                  <a:cubicBezTo>
                    <a:pt x="297" y="906"/>
                    <a:pt x="297" y="906"/>
                    <a:pt x="297" y="906"/>
                  </a:cubicBezTo>
                  <a:cubicBezTo>
                    <a:pt x="488" y="906"/>
                    <a:pt x="488" y="906"/>
                    <a:pt x="488" y="906"/>
                  </a:cubicBezTo>
                  <a:cubicBezTo>
                    <a:pt x="512" y="849"/>
                    <a:pt x="512" y="849"/>
                    <a:pt x="512" y="849"/>
                  </a:cubicBezTo>
                  <a:cubicBezTo>
                    <a:pt x="551" y="787"/>
                    <a:pt x="753" y="569"/>
                    <a:pt x="769" y="421"/>
                  </a:cubicBezTo>
                  <a:cubicBezTo>
                    <a:pt x="795" y="182"/>
                    <a:pt x="623" y="0"/>
                    <a:pt x="395" y="0"/>
                  </a:cubicBezTo>
                  <a:close/>
                </a:path>
              </a:pathLst>
            </a:custGeom>
            <a:solidFill>
              <a:srgbClr val="FF3F3F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"/>
            <p:cNvSpPr>
              <a:spLocks/>
            </p:cNvSpPr>
            <p:nvPr/>
          </p:nvSpPr>
          <p:spPr bwMode="auto">
            <a:xfrm>
              <a:off x="8712200" y="195263"/>
              <a:ext cx="2301875" cy="3200400"/>
            </a:xfrm>
            <a:custGeom>
              <a:avLst/>
              <a:gdLst>
                <a:gd name="T0" fmla="*/ 214 w 611"/>
                <a:gd name="T1" fmla="*/ 851 h 851"/>
                <a:gd name="T2" fmla="*/ 394 w 611"/>
                <a:gd name="T3" fmla="*/ 851 h 851"/>
                <a:gd name="T4" fmla="*/ 592 w 611"/>
                <a:gd name="T5" fmla="*/ 421 h 851"/>
                <a:gd name="T6" fmla="*/ 305 w 611"/>
                <a:gd name="T7" fmla="*/ 0 h 851"/>
                <a:gd name="T8" fmla="*/ 22 w 611"/>
                <a:gd name="T9" fmla="*/ 421 h 851"/>
                <a:gd name="T10" fmla="*/ 214 w 611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1" h="851">
                  <a:moveTo>
                    <a:pt x="214" y="851"/>
                  </a:moveTo>
                  <a:cubicBezTo>
                    <a:pt x="394" y="851"/>
                    <a:pt x="394" y="851"/>
                    <a:pt x="394" y="851"/>
                  </a:cubicBezTo>
                  <a:cubicBezTo>
                    <a:pt x="421" y="785"/>
                    <a:pt x="580" y="573"/>
                    <a:pt x="592" y="421"/>
                  </a:cubicBezTo>
                  <a:cubicBezTo>
                    <a:pt x="611" y="182"/>
                    <a:pt x="480" y="0"/>
                    <a:pt x="305" y="0"/>
                  </a:cubicBezTo>
                  <a:cubicBezTo>
                    <a:pt x="130" y="0"/>
                    <a:pt x="0" y="182"/>
                    <a:pt x="22" y="421"/>
                  </a:cubicBezTo>
                  <a:cubicBezTo>
                    <a:pt x="36" y="576"/>
                    <a:pt x="175" y="770"/>
                    <a:pt x="214" y="851"/>
                  </a:cubicBezTo>
                  <a:close/>
                </a:path>
              </a:pathLst>
            </a:custGeom>
            <a:solidFill>
              <a:srgbClr val="F7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"/>
            <p:cNvSpPr>
              <a:spLocks/>
            </p:cNvSpPr>
            <p:nvPr/>
          </p:nvSpPr>
          <p:spPr bwMode="auto">
            <a:xfrm>
              <a:off x="9175750" y="195263"/>
              <a:ext cx="1382712" cy="3200400"/>
            </a:xfrm>
            <a:custGeom>
              <a:avLst/>
              <a:gdLst>
                <a:gd name="T0" fmla="*/ 136 w 367"/>
                <a:gd name="T1" fmla="*/ 851 h 851"/>
                <a:gd name="T2" fmla="*/ 227 w 367"/>
                <a:gd name="T3" fmla="*/ 851 h 851"/>
                <a:gd name="T4" fmla="*/ 343 w 367"/>
                <a:gd name="T5" fmla="*/ 412 h 851"/>
                <a:gd name="T6" fmla="*/ 182 w 367"/>
                <a:gd name="T7" fmla="*/ 0 h 851"/>
                <a:gd name="T8" fmla="*/ 25 w 367"/>
                <a:gd name="T9" fmla="*/ 412 h 851"/>
                <a:gd name="T10" fmla="*/ 136 w 367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851">
                  <a:moveTo>
                    <a:pt x="136" y="851"/>
                  </a:moveTo>
                  <a:cubicBezTo>
                    <a:pt x="227" y="851"/>
                    <a:pt x="227" y="851"/>
                    <a:pt x="227" y="851"/>
                  </a:cubicBezTo>
                  <a:cubicBezTo>
                    <a:pt x="237" y="778"/>
                    <a:pt x="328" y="559"/>
                    <a:pt x="343" y="412"/>
                  </a:cubicBezTo>
                  <a:cubicBezTo>
                    <a:pt x="367" y="176"/>
                    <a:pt x="279" y="0"/>
                    <a:pt x="182" y="0"/>
                  </a:cubicBezTo>
                  <a:cubicBezTo>
                    <a:pt x="84" y="0"/>
                    <a:pt x="0" y="177"/>
                    <a:pt x="25" y="412"/>
                  </a:cubicBezTo>
                  <a:cubicBezTo>
                    <a:pt x="41" y="573"/>
                    <a:pt x="123" y="771"/>
                    <a:pt x="136" y="851"/>
                  </a:cubicBezTo>
                  <a:close/>
                </a:path>
              </a:pathLst>
            </a:custGeom>
            <a:solidFill>
              <a:srgbClr val="FF3F3F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"/>
            <p:cNvSpPr>
              <a:spLocks/>
            </p:cNvSpPr>
            <p:nvPr/>
          </p:nvSpPr>
          <p:spPr bwMode="auto">
            <a:xfrm>
              <a:off x="9658350" y="195263"/>
              <a:ext cx="417512" cy="3200400"/>
            </a:xfrm>
            <a:custGeom>
              <a:avLst/>
              <a:gdLst>
                <a:gd name="T0" fmla="*/ 42 w 111"/>
                <a:gd name="T1" fmla="*/ 851 h 851"/>
                <a:gd name="T2" fmla="*/ 65 w 111"/>
                <a:gd name="T3" fmla="*/ 851 h 851"/>
                <a:gd name="T4" fmla="*/ 104 w 111"/>
                <a:gd name="T5" fmla="*/ 412 h 851"/>
                <a:gd name="T6" fmla="*/ 54 w 111"/>
                <a:gd name="T7" fmla="*/ 0 h 851"/>
                <a:gd name="T8" fmla="*/ 8 w 111"/>
                <a:gd name="T9" fmla="*/ 412 h 851"/>
                <a:gd name="T10" fmla="*/ 42 w 111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851">
                  <a:moveTo>
                    <a:pt x="42" y="851"/>
                  </a:moveTo>
                  <a:cubicBezTo>
                    <a:pt x="65" y="851"/>
                    <a:pt x="65" y="851"/>
                    <a:pt x="65" y="851"/>
                  </a:cubicBezTo>
                  <a:cubicBezTo>
                    <a:pt x="68" y="778"/>
                    <a:pt x="99" y="590"/>
                    <a:pt x="104" y="412"/>
                  </a:cubicBezTo>
                  <a:cubicBezTo>
                    <a:pt x="111" y="127"/>
                    <a:pt x="78" y="0"/>
                    <a:pt x="54" y="0"/>
                  </a:cubicBezTo>
                  <a:cubicBezTo>
                    <a:pt x="29" y="0"/>
                    <a:pt x="0" y="127"/>
                    <a:pt x="8" y="412"/>
                  </a:cubicBezTo>
                  <a:cubicBezTo>
                    <a:pt x="13" y="606"/>
                    <a:pt x="39" y="771"/>
                    <a:pt x="42" y="851"/>
                  </a:cubicBezTo>
                  <a:close/>
                </a:path>
              </a:pathLst>
            </a:custGeom>
            <a:solidFill>
              <a:srgbClr val="F7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5" name="Freeform 6"/>
          <p:cNvSpPr>
            <a:spLocks/>
          </p:cNvSpPr>
          <p:nvPr/>
        </p:nvSpPr>
        <p:spPr bwMode="auto">
          <a:xfrm>
            <a:off x="8305031" y="1969877"/>
            <a:ext cx="1480319" cy="471366"/>
          </a:xfrm>
          <a:custGeom>
            <a:avLst/>
            <a:gdLst>
              <a:gd name="T0" fmla="*/ 22 w 160"/>
              <a:gd name="T1" fmla="*/ 28 h 50"/>
              <a:gd name="T2" fmla="*/ 32 w 160"/>
              <a:gd name="T3" fmla="*/ 30 h 50"/>
              <a:gd name="T4" fmla="*/ 72 w 160"/>
              <a:gd name="T5" fmla="*/ 0 h 50"/>
              <a:gd name="T6" fmla="*/ 109 w 160"/>
              <a:gd name="T7" fmla="*/ 23 h 50"/>
              <a:gd name="T8" fmla="*/ 127 w 160"/>
              <a:gd name="T9" fmla="*/ 18 h 50"/>
              <a:gd name="T10" fmla="*/ 160 w 160"/>
              <a:gd name="T11" fmla="*/ 50 h 50"/>
              <a:gd name="T12" fmla="*/ 0 w 160"/>
              <a:gd name="T13" fmla="*/ 50 h 50"/>
              <a:gd name="T14" fmla="*/ 22 w 160"/>
              <a:gd name="T15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" h="50">
                <a:moveTo>
                  <a:pt x="22" y="28"/>
                </a:moveTo>
                <a:cubicBezTo>
                  <a:pt x="26" y="28"/>
                  <a:pt x="29" y="29"/>
                  <a:pt x="32" y="30"/>
                </a:cubicBezTo>
                <a:cubicBezTo>
                  <a:pt x="37" y="13"/>
                  <a:pt x="53" y="0"/>
                  <a:pt x="72" y="0"/>
                </a:cubicBezTo>
                <a:cubicBezTo>
                  <a:pt x="89" y="0"/>
                  <a:pt x="103" y="9"/>
                  <a:pt x="109" y="23"/>
                </a:cubicBezTo>
                <a:cubicBezTo>
                  <a:pt x="115" y="19"/>
                  <a:pt x="121" y="18"/>
                  <a:pt x="127" y="18"/>
                </a:cubicBezTo>
                <a:cubicBezTo>
                  <a:pt x="145" y="18"/>
                  <a:pt x="160" y="32"/>
                  <a:pt x="16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38"/>
                  <a:pt x="10" y="28"/>
                  <a:pt x="22" y="28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3367325" y="4670306"/>
            <a:ext cx="7099065" cy="1862048"/>
            <a:chOff x="3367325" y="4670306"/>
            <a:chExt cx="7099065" cy="1862048"/>
          </a:xfrm>
        </p:grpSpPr>
        <p:sp>
          <p:nvSpPr>
            <p:cNvPr id="91" name="文本框 90"/>
            <p:cNvSpPr txBox="1"/>
            <p:nvPr/>
          </p:nvSpPr>
          <p:spPr>
            <a:xfrm>
              <a:off x="3367325" y="4670306"/>
              <a:ext cx="535259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hanks</a:t>
              </a:r>
              <a:endParaRPr lang="zh-CN" altLang="en-US" sz="115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9329739" y="5618162"/>
              <a:ext cx="1136651" cy="479426"/>
              <a:chOff x="3640137" y="5618162"/>
              <a:chExt cx="1136651" cy="479426"/>
            </a:xfrm>
          </p:grpSpPr>
          <p:sp>
            <p:nvSpPr>
              <p:cNvPr id="14" name="Oval 11"/>
              <p:cNvSpPr>
                <a:spLocks noChangeArrowheads="1"/>
              </p:cNvSpPr>
              <p:nvPr/>
            </p:nvSpPr>
            <p:spPr bwMode="auto">
              <a:xfrm>
                <a:off x="3810000" y="5894388"/>
                <a:ext cx="201613" cy="203200"/>
              </a:xfrm>
              <a:prstGeom prst="ellipse">
                <a:avLst/>
              </a:prstGeom>
              <a:solidFill>
                <a:srgbClr val="4D67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Oval 12"/>
              <p:cNvSpPr>
                <a:spLocks noChangeArrowheads="1"/>
              </p:cNvSpPr>
              <p:nvPr/>
            </p:nvSpPr>
            <p:spPr bwMode="auto">
              <a:xfrm>
                <a:off x="3856038" y="5940425"/>
                <a:ext cx="109538" cy="111125"/>
              </a:xfrm>
              <a:prstGeom prst="ellipse">
                <a:avLst/>
              </a:pr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3"/>
              <p:cNvSpPr>
                <a:spLocks/>
              </p:cNvSpPr>
              <p:nvPr/>
            </p:nvSpPr>
            <p:spPr bwMode="auto">
              <a:xfrm>
                <a:off x="4416425" y="5894388"/>
                <a:ext cx="201613" cy="203200"/>
              </a:xfrm>
              <a:custGeom>
                <a:avLst/>
                <a:gdLst>
                  <a:gd name="T0" fmla="*/ 27 w 53"/>
                  <a:gd name="T1" fmla="*/ 0 h 53"/>
                  <a:gd name="T2" fmla="*/ 0 w 53"/>
                  <a:gd name="T3" fmla="*/ 26 h 53"/>
                  <a:gd name="T4" fmla="*/ 27 w 53"/>
                  <a:gd name="T5" fmla="*/ 52 h 53"/>
                  <a:gd name="T6" fmla="*/ 53 w 53"/>
                  <a:gd name="T7" fmla="*/ 26 h 53"/>
                  <a:gd name="T8" fmla="*/ 27 w 53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3">
                    <a:moveTo>
                      <a:pt x="27" y="0"/>
                    </a:moveTo>
                    <a:cubicBezTo>
                      <a:pt x="12" y="0"/>
                      <a:pt x="0" y="12"/>
                      <a:pt x="0" y="26"/>
                    </a:cubicBezTo>
                    <a:cubicBezTo>
                      <a:pt x="0" y="41"/>
                      <a:pt x="12" y="53"/>
                      <a:pt x="27" y="52"/>
                    </a:cubicBezTo>
                    <a:cubicBezTo>
                      <a:pt x="41" y="52"/>
                      <a:pt x="53" y="41"/>
                      <a:pt x="53" y="26"/>
                    </a:cubicBezTo>
                    <a:cubicBezTo>
                      <a:pt x="53" y="12"/>
                      <a:pt x="41" y="0"/>
                      <a:pt x="27" y="0"/>
                    </a:cubicBezTo>
                    <a:close/>
                  </a:path>
                </a:pathLst>
              </a:custGeom>
              <a:solidFill>
                <a:srgbClr val="4D67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Oval 14"/>
              <p:cNvSpPr>
                <a:spLocks noChangeArrowheads="1"/>
              </p:cNvSpPr>
              <p:nvPr/>
            </p:nvSpPr>
            <p:spPr bwMode="auto">
              <a:xfrm>
                <a:off x="4462463" y="5940425"/>
                <a:ext cx="109538" cy="111125"/>
              </a:xfrm>
              <a:prstGeom prst="ellipse">
                <a:avLst/>
              </a:pr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5"/>
              <p:cNvSpPr>
                <a:spLocks noEditPoints="1"/>
              </p:cNvSpPr>
              <p:nvPr/>
            </p:nvSpPr>
            <p:spPr bwMode="auto">
              <a:xfrm>
                <a:off x="3640137" y="5618162"/>
                <a:ext cx="1136651" cy="384175"/>
              </a:xfrm>
              <a:custGeom>
                <a:avLst/>
                <a:gdLst>
                  <a:gd name="T0" fmla="*/ 234 w 300"/>
                  <a:gd name="T1" fmla="*/ 43 h 100"/>
                  <a:gd name="T2" fmla="*/ 230 w 300"/>
                  <a:gd name="T3" fmla="*/ 43 h 100"/>
                  <a:gd name="T4" fmla="*/ 196 w 300"/>
                  <a:gd name="T5" fmla="*/ 16 h 100"/>
                  <a:gd name="T6" fmla="*/ 143 w 300"/>
                  <a:gd name="T7" fmla="*/ 0 h 100"/>
                  <a:gd name="T8" fmla="*/ 73 w 300"/>
                  <a:gd name="T9" fmla="*/ 15 h 100"/>
                  <a:gd name="T10" fmla="*/ 40 w 300"/>
                  <a:gd name="T11" fmla="*/ 43 h 100"/>
                  <a:gd name="T12" fmla="*/ 30 w 300"/>
                  <a:gd name="T13" fmla="*/ 43 h 100"/>
                  <a:gd name="T14" fmla="*/ 14 w 300"/>
                  <a:gd name="T15" fmla="*/ 51 h 100"/>
                  <a:gd name="T16" fmla="*/ 17 w 300"/>
                  <a:gd name="T17" fmla="*/ 87 h 100"/>
                  <a:gd name="T18" fmla="*/ 9 w 300"/>
                  <a:gd name="T19" fmla="*/ 93 h 100"/>
                  <a:gd name="T20" fmla="*/ 17 w 300"/>
                  <a:gd name="T21" fmla="*/ 100 h 100"/>
                  <a:gd name="T22" fmla="*/ 39 w 300"/>
                  <a:gd name="T23" fmla="*/ 100 h 100"/>
                  <a:gd name="T24" fmla="*/ 71 w 300"/>
                  <a:gd name="T25" fmla="*/ 68 h 100"/>
                  <a:gd name="T26" fmla="*/ 103 w 300"/>
                  <a:gd name="T27" fmla="*/ 100 h 100"/>
                  <a:gd name="T28" fmla="*/ 199 w 300"/>
                  <a:gd name="T29" fmla="*/ 100 h 100"/>
                  <a:gd name="T30" fmla="*/ 231 w 300"/>
                  <a:gd name="T31" fmla="*/ 68 h 100"/>
                  <a:gd name="T32" fmla="*/ 263 w 300"/>
                  <a:gd name="T33" fmla="*/ 100 h 100"/>
                  <a:gd name="T34" fmla="*/ 283 w 300"/>
                  <a:gd name="T35" fmla="*/ 100 h 100"/>
                  <a:gd name="T36" fmla="*/ 300 w 300"/>
                  <a:gd name="T37" fmla="*/ 87 h 100"/>
                  <a:gd name="T38" fmla="*/ 234 w 300"/>
                  <a:gd name="T39" fmla="*/ 43 h 100"/>
                  <a:gd name="T40" fmla="*/ 55 w 300"/>
                  <a:gd name="T41" fmla="*/ 43 h 100"/>
                  <a:gd name="T42" fmla="*/ 78 w 300"/>
                  <a:gd name="T43" fmla="*/ 25 h 100"/>
                  <a:gd name="T44" fmla="*/ 136 w 300"/>
                  <a:gd name="T45" fmla="*/ 12 h 100"/>
                  <a:gd name="T46" fmla="*/ 136 w 300"/>
                  <a:gd name="T47" fmla="*/ 43 h 100"/>
                  <a:gd name="T48" fmla="*/ 55 w 300"/>
                  <a:gd name="T49" fmla="*/ 43 h 100"/>
                  <a:gd name="T50" fmla="*/ 147 w 300"/>
                  <a:gd name="T51" fmla="*/ 43 h 100"/>
                  <a:gd name="T52" fmla="*/ 147 w 300"/>
                  <a:gd name="T53" fmla="*/ 12 h 100"/>
                  <a:gd name="T54" fmla="*/ 191 w 300"/>
                  <a:gd name="T55" fmla="*/ 25 h 100"/>
                  <a:gd name="T56" fmla="*/ 215 w 300"/>
                  <a:gd name="T57" fmla="*/ 43 h 100"/>
                  <a:gd name="T58" fmla="*/ 147 w 300"/>
                  <a:gd name="T59" fmla="*/ 4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00" h="100">
                    <a:moveTo>
                      <a:pt x="234" y="43"/>
                    </a:moveTo>
                    <a:cubicBezTo>
                      <a:pt x="230" y="43"/>
                      <a:pt x="230" y="43"/>
                      <a:pt x="230" y="43"/>
                    </a:cubicBezTo>
                    <a:cubicBezTo>
                      <a:pt x="222" y="33"/>
                      <a:pt x="210" y="24"/>
                      <a:pt x="196" y="16"/>
                    </a:cubicBezTo>
                    <a:cubicBezTo>
                      <a:pt x="171" y="1"/>
                      <a:pt x="144" y="0"/>
                      <a:pt x="143" y="0"/>
                    </a:cubicBezTo>
                    <a:cubicBezTo>
                      <a:pt x="120" y="0"/>
                      <a:pt x="97" y="0"/>
                      <a:pt x="73" y="15"/>
                    </a:cubicBezTo>
                    <a:cubicBezTo>
                      <a:pt x="59" y="23"/>
                      <a:pt x="48" y="33"/>
                      <a:pt x="4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4" y="43"/>
                      <a:pt x="17" y="46"/>
                      <a:pt x="14" y="51"/>
                    </a:cubicBezTo>
                    <a:cubicBezTo>
                      <a:pt x="14" y="51"/>
                      <a:pt x="0" y="88"/>
                      <a:pt x="17" y="87"/>
                    </a:cubicBezTo>
                    <a:cubicBezTo>
                      <a:pt x="17" y="87"/>
                      <a:pt x="9" y="87"/>
                      <a:pt x="9" y="93"/>
                    </a:cubicBezTo>
                    <a:cubicBezTo>
                      <a:pt x="9" y="97"/>
                      <a:pt x="11" y="100"/>
                      <a:pt x="17" y="100"/>
                    </a:cubicBezTo>
                    <a:cubicBezTo>
                      <a:pt x="39" y="100"/>
                      <a:pt x="39" y="100"/>
                      <a:pt x="39" y="100"/>
                    </a:cubicBezTo>
                    <a:cubicBezTo>
                      <a:pt x="39" y="83"/>
                      <a:pt x="53" y="68"/>
                      <a:pt x="71" y="68"/>
                    </a:cubicBezTo>
                    <a:cubicBezTo>
                      <a:pt x="89" y="68"/>
                      <a:pt x="103" y="83"/>
                      <a:pt x="103" y="100"/>
                    </a:cubicBezTo>
                    <a:cubicBezTo>
                      <a:pt x="199" y="100"/>
                      <a:pt x="199" y="100"/>
                      <a:pt x="199" y="100"/>
                    </a:cubicBezTo>
                    <a:cubicBezTo>
                      <a:pt x="199" y="83"/>
                      <a:pt x="214" y="68"/>
                      <a:pt x="231" y="68"/>
                    </a:cubicBezTo>
                    <a:cubicBezTo>
                      <a:pt x="249" y="68"/>
                      <a:pt x="263" y="83"/>
                      <a:pt x="263" y="100"/>
                    </a:cubicBezTo>
                    <a:cubicBezTo>
                      <a:pt x="283" y="100"/>
                      <a:pt x="283" y="100"/>
                      <a:pt x="283" y="100"/>
                    </a:cubicBezTo>
                    <a:cubicBezTo>
                      <a:pt x="300" y="100"/>
                      <a:pt x="300" y="91"/>
                      <a:pt x="300" y="87"/>
                    </a:cubicBezTo>
                    <a:cubicBezTo>
                      <a:pt x="300" y="64"/>
                      <a:pt x="274" y="43"/>
                      <a:pt x="234" y="43"/>
                    </a:cubicBezTo>
                    <a:moveTo>
                      <a:pt x="55" y="43"/>
                    </a:moveTo>
                    <a:cubicBezTo>
                      <a:pt x="61" y="36"/>
                      <a:pt x="69" y="30"/>
                      <a:pt x="78" y="25"/>
                    </a:cubicBezTo>
                    <a:cubicBezTo>
                      <a:pt x="98" y="13"/>
                      <a:pt x="116" y="12"/>
                      <a:pt x="136" y="1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55" y="43"/>
                      <a:pt x="55" y="43"/>
                      <a:pt x="55" y="43"/>
                    </a:cubicBezTo>
                    <a:moveTo>
                      <a:pt x="147" y="43"/>
                    </a:moveTo>
                    <a:cubicBezTo>
                      <a:pt x="147" y="12"/>
                      <a:pt x="147" y="12"/>
                      <a:pt x="147" y="12"/>
                    </a:cubicBezTo>
                    <a:cubicBezTo>
                      <a:pt x="155" y="12"/>
                      <a:pt x="174" y="15"/>
                      <a:pt x="191" y="25"/>
                    </a:cubicBezTo>
                    <a:cubicBezTo>
                      <a:pt x="200" y="31"/>
                      <a:pt x="208" y="37"/>
                      <a:pt x="215" y="43"/>
                    </a:cubicBezTo>
                    <a:cubicBezTo>
                      <a:pt x="147" y="43"/>
                      <a:pt x="147" y="43"/>
                      <a:pt x="147" y="43"/>
                    </a:cubicBezTo>
                  </a:path>
                </a:pathLst>
              </a:custGeom>
              <a:solidFill>
                <a:srgbClr val="F25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4019550" y="5953125"/>
                <a:ext cx="385763" cy="49213"/>
              </a:xfrm>
              <a:custGeom>
                <a:avLst/>
                <a:gdLst>
                  <a:gd name="T0" fmla="*/ 3 w 102"/>
                  <a:gd name="T1" fmla="*/ 13 h 13"/>
                  <a:gd name="T2" fmla="*/ 99 w 102"/>
                  <a:gd name="T3" fmla="*/ 13 h 13"/>
                  <a:gd name="T4" fmla="*/ 102 w 102"/>
                  <a:gd name="T5" fmla="*/ 0 h 13"/>
                  <a:gd name="T6" fmla="*/ 0 w 102"/>
                  <a:gd name="T7" fmla="*/ 0 h 13"/>
                  <a:gd name="T8" fmla="*/ 3 w 102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">
                    <a:moveTo>
                      <a:pt x="3" y="13"/>
                    </a:move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9"/>
                      <a:pt x="100" y="4"/>
                      <a:pt x="10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4"/>
                      <a:pt x="3" y="9"/>
                      <a:pt x="3" y="13"/>
                    </a:cubicBezTo>
                    <a:close/>
                  </a:path>
                </a:pathLst>
              </a:custGeom>
              <a:solidFill>
                <a:srgbClr val="B03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3673475" y="5953125"/>
                <a:ext cx="125413" cy="49213"/>
              </a:xfrm>
              <a:custGeom>
                <a:avLst/>
                <a:gdLst>
                  <a:gd name="T0" fmla="*/ 0 w 33"/>
                  <a:gd name="T1" fmla="*/ 6 h 13"/>
                  <a:gd name="T2" fmla="*/ 8 w 33"/>
                  <a:gd name="T3" fmla="*/ 13 h 13"/>
                  <a:gd name="T4" fmla="*/ 30 w 33"/>
                  <a:gd name="T5" fmla="*/ 13 h 13"/>
                  <a:gd name="T6" fmla="*/ 33 w 33"/>
                  <a:gd name="T7" fmla="*/ 0 h 13"/>
                  <a:gd name="T8" fmla="*/ 7 w 33"/>
                  <a:gd name="T9" fmla="*/ 0 h 13"/>
                  <a:gd name="T10" fmla="*/ 0 w 33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3">
                    <a:moveTo>
                      <a:pt x="0" y="6"/>
                    </a:moveTo>
                    <a:cubicBezTo>
                      <a:pt x="0" y="10"/>
                      <a:pt x="2" y="13"/>
                      <a:pt x="8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9"/>
                      <a:pt x="31" y="4"/>
                      <a:pt x="3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1"/>
                      <a:pt x="0" y="1"/>
                      <a:pt x="0" y="6"/>
                    </a:cubicBezTo>
                    <a:close/>
                  </a:path>
                </a:pathLst>
              </a:custGeom>
              <a:solidFill>
                <a:srgbClr val="B03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8"/>
              <p:cNvSpPr>
                <a:spLocks/>
              </p:cNvSpPr>
              <p:nvPr/>
            </p:nvSpPr>
            <p:spPr bwMode="auto">
              <a:xfrm>
                <a:off x="4625975" y="5953125"/>
                <a:ext cx="150813" cy="49213"/>
              </a:xfrm>
              <a:custGeom>
                <a:avLst/>
                <a:gdLst>
                  <a:gd name="T0" fmla="*/ 0 w 40"/>
                  <a:gd name="T1" fmla="*/ 0 h 13"/>
                  <a:gd name="T2" fmla="*/ 3 w 40"/>
                  <a:gd name="T3" fmla="*/ 13 h 13"/>
                  <a:gd name="T4" fmla="*/ 23 w 40"/>
                  <a:gd name="T5" fmla="*/ 13 h 13"/>
                  <a:gd name="T6" fmla="*/ 40 w 40"/>
                  <a:gd name="T7" fmla="*/ 0 h 13"/>
                  <a:gd name="T8" fmla="*/ 0 w 40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3">
                    <a:moveTo>
                      <a:pt x="0" y="0"/>
                    </a:moveTo>
                    <a:cubicBezTo>
                      <a:pt x="2" y="4"/>
                      <a:pt x="3" y="9"/>
                      <a:pt x="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40" y="13"/>
                      <a:pt x="40" y="4"/>
                      <a:pt x="4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3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9"/>
              <p:cNvSpPr>
                <a:spLocks noEditPoints="1"/>
              </p:cNvSpPr>
              <p:nvPr/>
            </p:nvSpPr>
            <p:spPr bwMode="auto">
              <a:xfrm>
                <a:off x="3684588" y="5618162"/>
                <a:ext cx="1036638" cy="227013"/>
              </a:xfrm>
              <a:custGeom>
                <a:avLst/>
                <a:gdLst>
                  <a:gd name="T0" fmla="*/ 222 w 273"/>
                  <a:gd name="T1" fmla="*/ 43 h 59"/>
                  <a:gd name="T2" fmla="*/ 218 w 273"/>
                  <a:gd name="T3" fmla="*/ 43 h 59"/>
                  <a:gd name="T4" fmla="*/ 184 w 273"/>
                  <a:gd name="T5" fmla="*/ 16 h 59"/>
                  <a:gd name="T6" fmla="*/ 131 w 273"/>
                  <a:gd name="T7" fmla="*/ 0 h 59"/>
                  <a:gd name="T8" fmla="*/ 61 w 273"/>
                  <a:gd name="T9" fmla="*/ 15 h 59"/>
                  <a:gd name="T10" fmla="*/ 28 w 273"/>
                  <a:gd name="T11" fmla="*/ 43 h 59"/>
                  <a:gd name="T12" fmla="*/ 18 w 273"/>
                  <a:gd name="T13" fmla="*/ 43 h 59"/>
                  <a:gd name="T14" fmla="*/ 2 w 273"/>
                  <a:gd name="T15" fmla="*/ 51 h 59"/>
                  <a:gd name="T16" fmla="*/ 0 w 273"/>
                  <a:gd name="T17" fmla="*/ 59 h 59"/>
                  <a:gd name="T18" fmla="*/ 273 w 273"/>
                  <a:gd name="T19" fmla="*/ 59 h 59"/>
                  <a:gd name="T20" fmla="*/ 222 w 273"/>
                  <a:gd name="T21" fmla="*/ 43 h 59"/>
                  <a:gd name="T22" fmla="*/ 43 w 273"/>
                  <a:gd name="T23" fmla="*/ 43 h 59"/>
                  <a:gd name="T24" fmla="*/ 66 w 273"/>
                  <a:gd name="T25" fmla="*/ 25 h 59"/>
                  <a:gd name="T26" fmla="*/ 124 w 273"/>
                  <a:gd name="T27" fmla="*/ 12 h 59"/>
                  <a:gd name="T28" fmla="*/ 124 w 273"/>
                  <a:gd name="T29" fmla="*/ 43 h 59"/>
                  <a:gd name="T30" fmla="*/ 43 w 273"/>
                  <a:gd name="T31" fmla="*/ 43 h 59"/>
                  <a:gd name="T32" fmla="*/ 135 w 273"/>
                  <a:gd name="T33" fmla="*/ 43 h 59"/>
                  <a:gd name="T34" fmla="*/ 135 w 273"/>
                  <a:gd name="T35" fmla="*/ 12 h 59"/>
                  <a:gd name="T36" fmla="*/ 179 w 273"/>
                  <a:gd name="T37" fmla="*/ 25 h 59"/>
                  <a:gd name="T38" fmla="*/ 203 w 273"/>
                  <a:gd name="T39" fmla="*/ 43 h 59"/>
                  <a:gd name="T40" fmla="*/ 135 w 273"/>
                  <a:gd name="T41" fmla="*/ 4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" h="59">
                    <a:moveTo>
                      <a:pt x="222" y="43"/>
                    </a:moveTo>
                    <a:cubicBezTo>
                      <a:pt x="218" y="43"/>
                      <a:pt x="218" y="43"/>
                      <a:pt x="218" y="43"/>
                    </a:cubicBezTo>
                    <a:cubicBezTo>
                      <a:pt x="210" y="33"/>
                      <a:pt x="198" y="24"/>
                      <a:pt x="184" y="16"/>
                    </a:cubicBezTo>
                    <a:cubicBezTo>
                      <a:pt x="159" y="1"/>
                      <a:pt x="132" y="0"/>
                      <a:pt x="131" y="0"/>
                    </a:cubicBezTo>
                    <a:cubicBezTo>
                      <a:pt x="108" y="0"/>
                      <a:pt x="85" y="0"/>
                      <a:pt x="61" y="15"/>
                    </a:cubicBezTo>
                    <a:cubicBezTo>
                      <a:pt x="47" y="23"/>
                      <a:pt x="36" y="33"/>
                      <a:pt x="28" y="43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2" y="43"/>
                      <a:pt x="5" y="46"/>
                      <a:pt x="2" y="51"/>
                    </a:cubicBezTo>
                    <a:cubicBezTo>
                      <a:pt x="2" y="51"/>
                      <a:pt x="1" y="54"/>
                      <a:pt x="0" y="59"/>
                    </a:cubicBezTo>
                    <a:cubicBezTo>
                      <a:pt x="273" y="59"/>
                      <a:pt x="273" y="59"/>
                      <a:pt x="273" y="59"/>
                    </a:cubicBezTo>
                    <a:cubicBezTo>
                      <a:pt x="262" y="49"/>
                      <a:pt x="244" y="43"/>
                      <a:pt x="222" y="43"/>
                    </a:cubicBezTo>
                    <a:moveTo>
                      <a:pt x="43" y="43"/>
                    </a:moveTo>
                    <a:cubicBezTo>
                      <a:pt x="49" y="36"/>
                      <a:pt x="57" y="30"/>
                      <a:pt x="66" y="25"/>
                    </a:cubicBezTo>
                    <a:cubicBezTo>
                      <a:pt x="86" y="13"/>
                      <a:pt x="104" y="12"/>
                      <a:pt x="124" y="12"/>
                    </a:cubicBezTo>
                    <a:cubicBezTo>
                      <a:pt x="124" y="43"/>
                      <a:pt x="124" y="43"/>
                      <a:pt x="124" y="43"/>
                    </a:cubicBezTo>
                    <a:cubicBezTo>
                      <a:pt x="43" y="43"/>
                      <a:pt x="43" y="43"/>
                      <a:pt x="43" y="43"/>
                    </a:cubicBezTo>
                    <a:moveTo>
                      <a:pt x="135" y="43"/>
                    </a:moveTo>
                    <a:cubicBezTo>
                      <a:pt x="135" y="12"/>
                      <a:pt x="135" y="12"/>
                      <a:pt x="135" y="12"/>
                    </a:cubicBezTo>
                    <a:cubicBezTo>
                      <a:pt x="143" y="12"/>
                      <a:pt x="162" y="15"/>
                      <a:pt x="179" y="25"/>
                    </a:cubicBezTo>
                    <a:cubicBezTo>
                      <a:pt x="188" y="31"/>
                      <a:pt x="196" y="37"/>
                      <a:pt x="203" y="43"/>
                    </a:cubicBezTo>
                    <a:cubicBezTo>
                      <a:pt x="135" y="43"/>
                      <a:pt x="135" y="43"/>
                      <a:pt x="135" y="43"/>
                    </a:cubicBezTo>
                  </a:path>
                </a:pathLst>
              </a:custGeom>
              <a:solidFill>
                <a:srgbClr val="F28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0"/>
              <p:cNvSpPr>
                <a:spLocks/>
              </p:cNvSpPr>
              <p:nvPr/>
            </p:nvSpPr>
            <p:spPr bwMode="auto">
              <a:xfrm>
                <a:off x="3848100" y="5664200"/>
                <a:ext cx="307975" cy="119063"/>
              </a:xfrm>
              <a:custGeom>
                <a:avLst/>
                <a:gdLst>
                  <a:gd name="T0" fmla="*/ 81 w 81"/>
                  <a:gd name="T1" fmla="*/ 0 h 31"/>
                  <a:gd name="T2" fmla="*/ 23 w 81"/>
                  <a:gd name="T3" fmla="*/ 13 h 31"/>
                  <a:gd name="T4" fmla="*/ 0 w 81"/>
                  <a:gd name="T5" fmla="*/ 31 h 31"/>
                  <a:gd name="T6" fmla="*/ 81 w 81"/>
                  <a:gd name="T7" fmla="*/ 31 h 31"/>
                  <a:gd name="T8" fmla="*/ 81 w 81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31">
                    <a:moveTo>
                      <a:pt x="81" y="0"/>
                    </a:moveTo>
                    <a:cubicBezTo>
                      <a:pt x="61" y="0"/>
                      <a:pt x="43" y="1"/>
                      <a:pt x="23" y="13"/>
                    </a:cubicBezTo>
                    <a:cubicBezTo>
                      <a:pt x="14" y="18"/>
                      <a:pt x="6" y="24"/>
                      <a:pt x="0" y="31"/>
                    </a:cubicBezTo>
                    <a:cubicBezTo>
                      <a:pt x="81" y="31"/>
                      <a:pt x="81" y="31"/>
                      <a:pt x="81" y="31"/>
                    </a:cubicBezTo>
                    <a:cubicBezTo>
                      <a:pt x="81" y="0"/>
                      <a:pt x="81" y="0"/>
                      <a:pt x="8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1"/>
              <p:cNvSpPr>
                <a:spLocks/>
              </p:cNvSpPr>
              <p:nvPr/>
            </p:nvSpPr>
            <p:spPr bwMode="auto">
              <a:xfrm>
                <a:off x="4197350" y="5664200"/>
                <a:ext cx="257175" cy="119063"/>
              </a:xfrm>
              <a:custGeom>
                <a:avLst/>
                <a:gdLst>
                  <a:gd name="T0" fmla="*/ 0 w 68"/>
                  <a:gd name="T1" fmla="*/ 0 h 31"/>
                  <a:gd name="T2" fmla="*/ 0 w 68"/>
                  <a:gd name="T3" fmla="*/ 31 h 31"/>
                  <a:gd name="T4" fmla="*/ 68 w 68"/>
                  <a:gd name="T5" fmla="*/ 31 h 31"/>
                  <a:gd name="T6" fmla="*/ 44 w 68"/>
                  <a:gd name="T7" fmla="*/ 13 h 31"/>
                  <a:gd name="T8" fmla="*/ 0 w 6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1">
                    <a:moveTo>
                      <a:pt x="0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68" y="31"/>
                      <a:pt x="68" y="31"/>
                      <a:pt x="68" y="31"/>
                    </a:cubicBezTo>
                    <a:cubicBezTo>
                      <a:pt x="61" y="25"/>
                      <a:pt x="53" y="19"/>
                      <a:pt x="44" y="13"/>
                    </a:cubicBezTo>
                    <a:cubicBezTo>
                      <a:pt x="27" y="3"/>
                      <a:pt x="8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>
              <a:off x="8116262" y="5921375"/>
              <a:ext cx="1277887" cy="11969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50164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12" decel="5714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1" grpId="1" animBg="1"/>
      <p:bldP spid="12" grpId="0" animBg="1"/>
      <p:bldP spid="12" grpId="1" animBg="1"/>
      <p:bldP spid="85" grpId="0" animBg="1"/>
      <p:bldP spid="8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2700000" flipH="1" flipV="1">
            <a:off x="988656" y="3343903"/>
            <a:ext cx="1727978" cy="1727978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2700000">
            <a:off x="2215372" y="2111379"/>
            <a:ext cx="1727978" cy="1727978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8100000">
            <a:off x="1852645" y="5071882"/>
            <a:ext cx="1221864" cy="1221864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3500000" flipH="1" flipV="1">
            <a:off x="2642517" y="4386831"/>
            <a:ext cx="863990" cy="863990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13500000" flipH="1" flipV="1">
            <a:off x="2031584" y="1325364"/>
            <a:ext cx="863990" cy="863990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 rot="18900000" flipV="1">
            <a:off x="1416007" y="1936297"/>
            <a:ext cx="863990" cy="863990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 rot="2700000" flipH="1" flipV="1">
            <a:off x="2341494" y="587902"/>
            <a:ext cx="863990" cy="1727979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淘宝网chenying0907出品 32"/>
          <p:cNvSpPr txBox="1"/>
          <p:nvPr/>
        </p:nvSpPr>
        <p:spPr>
          <a:xfrm>
            <a:off x="4642704" y="3607474"/>
            <a:ext cx="6003402" cy="1225868"/>
          </a:xfrm>
          <a:prstGeom prst="roundRect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407378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33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淘宝网chenying0907出品 3"/>
          <p:cNvGrpSpPr/>
          <p:nvPr/>
        </p:nvGrpSpPr>
        <p:grpSpPr>
          <a:xfrm>
            <a:off x="4972050" y="2232198"/>
            <a:ext cx="6019800" cy="461665"/>
            <a:chOff x="4972050" y="2232198"/>
            <a:chExt cx="6019800" cy="461665"/>
          </a:xfrm>
        </p:grpSpPr>
        <p:sp>
          <p:nvSpPr>
            <p:cNvPr id="39" name="淘宝网chenying0907出品 10"/>
            <p:cNvSpPr>
              <a:spLocks/>
            </p:cNvSpPr>
            <p:nvPr/>
          </p:nvSpPr>
          <p:spPr bwMode="auto">
            <a:xfrm>
              <a:off x="4972050" y="2277689"/>
              <a:ext cx="300990" cy="289636"/>
            </a:xfrm>
            <a:prstGeom prst="rect">
              <a:avLst/>
            </a:prstGeom>
            <a:noFill/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" name="淘宝网chenying0907出品 1"/>
            <p:cNvSpPr txBox="1"/>
            <p:nvPr/>
          </p:nvSpPr>
          <p:spPr>
            <a:xfrm>
              <a:off x="5090160" y="2232198"/>
              <a:ext cx="5901690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帮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您实现精致、美观、动感的</a:t>
              </a:r>
              <a:r>
                <a:rPr lang="en-US" altLang="zh-CN" sz="2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设计。</a:t>
              </a:r>
            </a:p>
          </p:txBody>
        </p:sp>
      </p:grpSp>
      <p:sp>
        <p:nvSpPr>
          <p:cNvPr id="3" name="淘宝网chenying0907出品 2"/>
          <p:cNvSpPr txBox="1"/>
          <p:nvPr/>
        </p:nvSpPr>
        <p:spPr>
          <a:xfrm>
            <a:off x="10039350" y="5534680"/>
            <a:ext cx="53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13" name="淘宝网chenying0907出品 5"/>
          <p:cNvSpPr>
            <a:spLocks noEditPoints="1"/>
          </p:cNvSpPr>
          <p:nvPr/>
        </p:nvSpPr>
        <p:spPr bwMode="auto">
          <a:xfrm flipH="1">
            <a:off x="2230281" y="3444240"/>
            <a:ext cx="1409850" cy="1419434"/>
          </a:xfrm>
          <a:custGeom>
            <a:avLst/>
            <a:gdLst>
              <a:gd name="T0" fmla="*/ 561 w 620"/>
              <a:gd name="T1" fmla="*/ 319 h 625"/>
              <a:gd name="T2" fmla="*/ 565 w 620"/>
              <a:gd name="T3" fmla="*/ 240 h 625"/>
              <a:gd name="T4" fmla="*/ 604 w 620"/>
              <a:gd name="T5" fmla="*/ 204 h 625"/>
              <a:gd name="T6" fmla="*/ 547 w 620"/>
              <a:gd name="T7" fmla="*/ 125 h 625"/>
              <a:gd name="T8" fmla="*/ 493 w 620"/>
              <a:gd name="T9" fmla="*/ 138 h 625"/>
              <a:gd name="T10" fmla="*/ 440 w 620"/>
              <a:gd name="T11" fmla="*/ 80 h 625"/>
              <a:gd name="T12" fmla="*/ 442 w 620"/>
              <a:gd name="T13" fmla="*/ 27 h 625"/>
              <a:gd name="T14" fmla="*/ 346 w 620"/>
              <a:gd name="T15" fmla="*/ 12 h 625"/>
              <a:gd name="T16" fmla="*/ 317 w 620"/>
              <a:gd name="T17" fmla="*/ 60 h 625"/>
              <a:gd name="T18" fmla="*/ 239 w 620"/>
              <a:gd name="T19" fmla="*/ 56 h 625"/>
              <a:gd name="T20" fmla="*/ 204 w 620"/>
              <a:gd name="T21" fmla="*/ 17 h 625"/>
              <a:gd name="T22" fmla="*/ 124 w 620"/>
              <a:gd name="T23" fmla="*/ 75 h 625"/>
              <a:gd name="T24" fmla="*/ 138 w 620"/>
              <a:gd name="T25" fmla="*/ 129 h 625"/>
              <a:gd name="T26" fmla="*/ 80 w 620"/>
              <a:gd name="T27" fmla="*/ 183 h 625"/>
              <a:gd name="T28" fmla="*/ 27 w 620"/>
              <a:gd name="T29" fmla="*/ 181 h 625"/>
              <a:gd name="T30" fmla="*/ 11 w 620"/>
              <a:gd name="T31" fmla="*/ 278 h 625"/>
              <a:gd name="T32" fmla="*/ 59 w 620"/>
              <a:gd name="T33" fmla="*/ 307 h 625"/>
              <a:gd name="T34" fmla="*/ 55 w 620"/>
              <a:gd name="T35" fmla="*/ 385 h 625"/>
              <a:gd name="T36" fmla="*/ 16 w 620"/>
              <a:gd name="T37" fmla="*/ 421 h 625"/>
              <a:gd name="T38" fmla="*/ 73 w 620"/>
              <a:gd name="T39" fmla="*/ 501 h 625"/>
              <a:gd name="T40" fmla="*/ 127 w 620"/>
              <a:gd name="T41" fmla="*/ 487 h 625"/>
              <a:gd name="T42" fmla="*/ 180 w 620"/>
              <a:gd name="T43" fmla="*/ 546 h 625"/>
              <a:gd name="T44" fmla="*/ 177 w 620"/>
              <a:gd name="T45" fmla="*/ 598 h 625"/>
              <a:gd name="T46" fmla="*/ 273 w 620"/>
              <a:gd name="T47" fmla="*/ 614 h 625"/>
              <a:gd name="T48" fmla="*/ 302 w 620"/>
              <a:gd name="T49" fmla="*/ 566 h 625"/>
              <a:gd name="T50" fmla="*/ 381 w 620"/>
              <a:gd name="T51" fmla="*/ 569 h 625"/>
              <a:gd name="T52" fmla="*/ 416 w 620"/>
              <a:gd name="T53" fmla="*/ 608 h 625"/>
              <a:gd name="T54" fmla="*/ 495 w 620"/>
              <a:gd name="T55" fmla="*/ 551 h 625"/>
              <a:gd name="T56" fmla="*/ 482 w 620"/>
              <a:gd name="T57" fmla="*/ 496 h 625"/>
              <a:gd name="T58" fmla="*/ 540 w 620"/>
              <a:gd name="T59" fmla="*/ 443 h 625"/>
              <a:gd name="T60" fmla="*/ 593 w 620"/>
              <a:gd name="T61" fmla="*/ 445 h 625"/>
              <a:gd name="T62" fmla="*/ 609 w 620"/>
              <a:gd name="T63" fmla="*/ 348 h 625"/>
              <a:gd name="T64" fmla="*/ 265 w 620"/>
              <a:gd name="T65" fmla="*/ 456 h 625"/>
              <a:gd name="T66" fmla="*/ 354 w 620"/>
              <a:gd name="T67" fmla="*/ 169 h 625"/>
              <a:gd name="T68" fmla="*/ 265 w 620"/>
              <a:gd name="T69" fmla="*/ 45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20" h="625">
                <a:moveTo>
                  <a:pt x="573" y="337"/>
                </a:moveTo>
                <a:cubicBezTo>
                  <a:pt x="566" y="335"/>
                  <a:pt x="561" y="327"/>
                  <a:pt x="561" y="319"/>
                </a:cubicBezTo>
                <a:cubicBezTo>
                  <a:pt x="562" y="299"/>
                  <a:pt x="560" y="279"/>
                  <a:pt x="556" y="260"/>
                </a:cubicBezTo>
                <a:cubicBezTo>
                  <a:pt x="554" y="252"/>
                  <a:pt x="558" y="244"/>
                  <a:pt x="565" y="240"/>
                </a:cubicBezTo>
                <a:cubicBezTo>
                  <a:pt x="578" y="233"/>
                  <a:pt x="598" y="223"/>
                  <a:pt x="598" y="223"/>
                </a:cubicBezTo>
                <a:cubicBezTo>
                  <a:pt x="604" y="219"/>
                  <a:pt x="607" y="211"/>
                  <a:pt x="604" y="204"/>
                </a:cubicBezTo>
                <a:cubicBezTo>
                  <a:pt x="565" y="130"/>
                  <a:pt x="565" y="130"/>
                  <a:pt x="565" y="130"/>
                </a:cubicBezTo>
                <a:cubicBezTo>
                  <a:pt x="562" y="124"/>
                  <a:pt x="554" y="121"/>
                  <a:pt x="547" y="125"/>
                </a:cubicBezTo>
                <a:cubicBezTo>
                  <a:pt x="514" y="142"/>
                  <a:pt x="514" y="142"/>
                  <a:pt x="514" y="142"/>
                </a:cubicBezTo>
                <a:cubicBezTo>
                  <a:pt x="507" y="145"/>
                  <a:pt x="498" y="144"/>
                  <a:pt x="493" y="138"/>
                </a:cubicBezTo>
                <a:cubicBezTo>
                  <a:pt x="479" y="124"/>
                  <a:pt x="464" y="111"/>
                  <a:pt x="448" y="100"/>
                </a:cubicBezTo>
                <a:cubicBezTo>
                  <a:pt x="441" y="96"/>
                  <a:pt x="438" y="87"/>
                  <a:pt x="440" y="80"/>
                </a:cubicBezTo>
                <a:cubicBezTo>
                  <a:pt x="451" y="44"/>
                  <a:pt x="451" y="44"/>
                  <a:pt x="451" y="44"/>
                </a:cubicBezTo>
                <a:cubicBezTo>
                  <a:pt x="453" y="37"/>
                  <a:pt x="450" y="29"/>
                  <a:pt x="442" y="27"/>
                </a:cubicBezTo>
                <a:cubicBezTo>
                  <a:pt x="363" y="2"/>
                  <a:pt x="363" y="2"/>
                  <a:pt x="363" y="2"/>
                </a:cubicBezTo>
                <a:cubicBezTo>
                  <a:pt x="356" y="0"/>
                  <a:pt x="348" y="4"/>
                  <a:pt x="346" y="12"/>
                </a:cubicBezTo>
                <a:cubicBezTo>
                  <a:pt x="335" y="47"/>
                  <a:pt x="335" y="47"/>
                  <a:pt x="335" y="47"/>
                </a:cubicBezTo>
                <a:cubicBezTo>
                  <a:pt x="333" y="54"/>
                  <a:pt x="325" y="60"/>
                  <a:pt x="317" y="60"/>
                </a:cubicBezTo>
                <a:cubicBezTo>
                  <a:pt x="297" y="59"/>
                  <a:pt x="278" y="61"/>
                  <a:pt x="259" y="65"/>
                </a:cubicBezTo>
                <a:cubicBezTo>
                  <a:pt x="251" y="67"/>
                  <a:pt x="243" y="63"/>
                  <a:pt x="239" y="56"/>
                </a:cubicBezTo>
                <a:cubicBezTo>
                  <a:pt x="232" y="43"/>
                  <a:pt x="222" y="23"/>
                  <a:pt x="222" y="23"/>
                </a:cubicBezTo>
                <a:cubicBezTo>
                  <a:pt x="218" y="16"/>
                  <a:pt x="210" y="14"/>
                  <a:pt x="204" y="17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23" y="60"/>
                  <a:pt x="121" y="68"/>
                  <a:pt x="124" y="75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145" y="115"/>
                  <a:pt x="143" y="124"/>
                  <a:pt x="138" y="129"/>
                </a:cubicBezTo>
                <a:cubicBezTo>
                  <a:pt x="123" y="143"/>
                  <a:pt x="111" y="158"/>
                  <a:pt x="100" y="175"/>
                </a:cubicBezTo>
                <a:cubicBezTo>
                  <a:pt x="96" y="181"/>
                  <a:pt x="87" y="185"/>
                  <a:pt x="80" y="183"/>
                </a:cubicBezTo>
                <a:cubicBezTo>
                  <a:pt x="44" y="172"/>
                  <a:pt x="44" y="172"/>
                  <a:pt x="44" y="172"/>
                </a:cubicBezTo>
                <a:cubicBezTo>
                  <a:pt x="37" y="170"/>
                  <a:pt x="29" y="174"/>
                  <a:pt x="27" y="181"/>
                </a:cubicBezTo>
                <a:cubicBezTo>
                  <a:pt x="2" y="260"/>
                  <a:pt x="2" y="260"/>
                  <a:pt x="2" y="260"/>
                </a:cubicBezTo>
                <a:cubicBezTo>
                  <a:pt x="0" y="268"/>
                  <a:pt x="4" y="275"/>
                  <a:pt x="11" y="278"/>
                </a:cubicBezTo>
                <a:cubicBezTo>
                  <a:pt x="47" y="289"/>
                  <a:pt x="47" y="289"/>
                  <a:pt x="47" y="289"/>
                </a:cubicBezTo>
                <a:cubicBezTo>
                  <a:pt x="54" y="291"/>
                  <a:pt x="59" y="299"/>
                  <a:pt x="59" y="307"/>
                </a:cubicBezTo>
                <a:cubicBezTo>
                  <a:pt x="58" y="327"/>
                  <a:pt x="60" y="346"/>
                  <a:pt x="64" y="366"/>
                </a:cubicBezTo>
                <a:cubicBezTo>
                  <a:pt x="65" y="373"/>
                  <a:pt x="62" y="382"/>
                  <a:pt x="55" y="385"/>
                </a:cubicBezTo>
                <a:cubicBezTo>
                  <a:pt x="22" y="403"/>
                  <a:pt x="22" y="403"/>
                  <a:pt x="22" y="403"/>
                </a:cubicBezTo>
                <a:cubicBezTo>
                  <a:pt x="15" y="406"/>
                  <a:pt x="13" y="415"/>
                  <a:pt x="16" y="421"/>
                </a:cubicBezTo>
                <a:cubicBezTo>
                  <a:pt x="54" y="495"/>
                  <a:pt x="54" y="495"/>
                  <a:pt x="54" y="495"/>
                </a:cubicBezTo>
                <a:cubicBezTo>
                  <a:pt x="58" y="502"/>
                  <a:pt x="66" y="505"/>
                  <a:pt x="73" y="501"/>
                </a:cubicBezTo>
                <a:cubicBezTo>
                  <a:pt x="106" y="484"/>
                  <a:pt x="106" y="484"/>
                  <a:pt x="106" y="484"/>
                </a:cubicBezTo>
                <a:cubicBezTo>
                  <a:pt x="113" y="480"/>
                  <a:pt x="122" y="482"/>
                  <a:pt x="127" y="487"/>
                </a:cubicBezTo>
                <a:cubicBezTo>
                  <a:pt x="140" y="502"/>
                  <a:pt x="156" y="514"/>
                  <a:pt x="172" y="525"/>
                </a:cubicBezTo>
                <a:cubicBezTo>
                  <a:pt x="178" y="529"/>
                  <a:pt x="182" y="538"/>
                  <a:pt x="180" y="546"/>
                </a:cubicBezTo>
                <a:cubicBezTo>
                  <a:pt x="169" y="581"/>
                  <a:pt x="169" y="581"/>
                  <a:pt x="169" y="581"/>
                </a:cubicBezTo>
                <a:cubicBezTo>
                  <a:pt x="166" y="589"/>
                  <a:pt x="170" y="596"/>
                  <a:pt x="177" y="598"/>
                </a:cubicBezTo>
                <a:cubicBezTo>
                  <a:pt x="256" y="623"/>
                  <a:pt x="256" y="623"/>
                  <a:pt x="256" y="623"/>
                </a:cubicBezTo>
                <a:cubicBezTo>
                  <a:pt x="264" y="625"/>
                  <a:pt x="271" y="621"/>
                  <a:pt x="273" y="614"/>
                </a:cubicBezTo>
                <a:cubicBezTo>
                  <a:pt x="285" y="578"/>
                  <a:pt x="285" y="578"/>
                  <a:pt x="285" y="578"/>
                </a:cubicBezTo>
                <a:cubicBezTo>
                  <a:pt x="287" y="571"/>
                  <a:pt x="295" y="566"/>
                  <a:pt x="302" y="566"/>
                </a:cubicBezTo>
                <a:cubicBezTo>
                  <a:pt x="322" y="566"/>
                  <a:pt x="342" y="564"/>
                  <a:pt x="361" y="560"/>
                </a:cubicBezTo>
                <a:cubicBezTo>
                  <a:pt x="368" y="559"/>
                  <a:pt x="377" y="562"/>
                  <a:pt x="381" y="569"/>
                </a:cubicBezTo>
                <a:cubicBezTo>
                  <a:pt x="398" y="603"/>
                  <a:pt x="398" y="603"/>
                  <a:pt x="398" y="603"/>
                </a:cubicBezTo>
                <a:cubicBezTo>
                  <a:pt x="401" y="609"/>
                  <a:pt x="409" y="612"/>
                  <a:pt x="416" y="608"/>
                </a:cubicBezTo>
                <a:cubicBezTo>
                  <a:pt x="490" y="569"/>
                  <a:pt x="490" y="569"/>
                  <a:pt x="490" y="569"/>
                </a:cubicBezTo>
                <a:cubicBezTo>
                  <a:pt x="496" y="566"/>
                  <a:pt x="499" y="557"/>
                  <a:pt x="495" y="551"/>
                </a:cubicBezTo>
                <a:cubicBezTo>
                  <a:pt x="478" y="518"/>
                  <a:pt x="478" y="518"/>
                  <a:pt x="478" y="518"/>
                </a:cubicBezTo>
                <a:cubicBezTo>
                  <a:pt x="475" y="511"/>
                  <a:pt x="477" y="501"/>
                  <a:pt x="482" y="496"/>
                </a:cubicBezTo>
                <a:cubicBezTo>
                  <a:pt x="496" y="483"/>
                  <a:pt x="509" y="467"/>
                  <a:pt x="520" y="451"/>
                </a:cubicBezTo>
                <a:cubicBezTo>
                  <a:pt x="524" y="444"/>
                  <a:pt x="533" y="440"/>
                  <a:pt x="540" y="443"/>
                </a:cubicBezTo>
                <a:cubicBezTo>
                  <a:pt x="575" y="454"/>
                  <a:pt x="575" y="454"/>
                  <a:pt x="575" y="454"/>
                </a:cubicBezTo>
                <a:cubicBezTo>
                  <a:pt x="583" y="456"/>
                  <a:pt x="590" y="452"/>
                  <a:pt x="593" y="445"/>
                </a:cubicBezTo>
                <a:cubicBezTo>
                  <a:pt x="618" y="365"/>
                  <a:pt x="618" y="365"/>
                  <a:pt x="618" y="365"/>
                </a:cubicBezTo>
                <a:cubicBezTo>
                  <a:pt x="620" y="358"/>
                  <a:pt x="616" y="350"/>
                  <a:pt x="609" y="348"/>
                </a:cubicBezTo>
                <a:lnTo>
                  <a:pt x="573" y="337"/>
                </a:lnTo>
                <a:close/>
                <a:moveTo>
                  <a:pt x="265" y="456"/>
                </a:moveTo>
                <a:cubicBezTo>
                  <a:pt x="187" y="432"/>
                  <a:pt x="143" y="348"/>
                  <a:pt x="168" y="268"/>
                </a:cubicBezTo>
                <a:cubicBezTo>
                  <a:pt x="192" y="189"/>
                  <a:pt x="276" y="145"/>
                  <a:pt x="354" y="169"/>
                </a:cubicBezTo>
                <a:cubicBezTo>
                  <a:pt x="433" y="194"/>
                  <a:pt x="477" y="278"/>
                  <a:pt x="452" y="357"/>
                </a:cubicBezTo>
                <a:cubicBezTo>
                  <a:pt x="427" y="436"/>
                  <a:pt x="344" y="481"/>
                  <a:pt x="265" y="456"/>
                </a:cubicBezTo>
                <a:close/>
              </a:path>
            </a:pathLst>
          </a:custGeom>
          <a:pattFill prst="dkUpDiag">
            <a:fgClr>
              <a:srgbClr val="60FF3F"/>
            </a:fgClr>
            <a:bgClr>
              <a:schemeClr val="bg1"/>
            </a:bgClr>
          </a:pattFill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淘宝网chenying0907出品 6"/>
          <p:cNvSpPr>
            <a:spLocks noEditPoints="1"/>
          </p:cNvSpPr>
          <p:nvPr/>
        </p:nvSpPr>
        <p:spPr bwMode="auto">
          <a:xfrm flipH="1">
            <a:off x="1509062" y="2552521"/>
            <a:ext cx="1262411" cy="1273711"/>
          </a:xfrm>
          <a:custGeom>
            <a:avLst/>
            <a:gdLst>
              <a:gd name="T0" fmla="*/ 287 w 330"/>
              <a:gd name="T1" fmla="*/ 217 h 333"/>
              <a:gd name="T2" fmla="*/ 303 w 330"/>
              <a:gd name="T3" fmla="*/ 179 h 333"/>
              <a:gd name="T4" fmla="*/ 329 w 330"/>
              <a:gd name="T5" fmla="*/ 168 h 333"/>
              <a:gd name="T6" fmla="*/ 316 w 330"/>
              <a:gd name="T7" fmla="*/ 119 h 333"/>
              <a:gd name="T8" fmla="*/ 287 w 330"/>
              <a:gd name="T9" fmla="*/ 115 h 333"/>
              <a:gd name="T10" fmla="*/ 272 w 330"/>
              <a:gd name="T11" fmla="*/ 76 h 333"/>
              <a:gd name="T12" fmla="*/ 283 w 330"/>
              <a:gd name="T13" fmla="*/ 51 h 333"/>
              <a:gd name="T14" fmla="*/ 238 w 330"/>
              <a:gd name="T15" fmla="*/ 25 h 333"/>
              <a:gd name="T16" fmla="*/ 215 w 330"/>
              <a:gd name="T17" fmla="*/ 43 h 333"/>
              <a:gd name="T18" fmla="*/ 177 w 330"/>
              <a:gd name="T19" fmla="*/ 27 h 333"/>
              <a:gd name="T20" fmla="*/ 167 w 330"/>
              <a:gd name="T21" fmla="*/ 1 h 333"/>
              <a:gd name="T22" fmla="*/ 117 w 330"/>
              <a:gd name="T23" fmla="*/ 15 h 333"/>
              <a:gd name="T24" fmla="*/ 114 w 330"/>
              <a:gd name="T25" fmla="*/ 44 h 333"/>
              <a:gd name="T26" fmla="*/ 75 w 330"/>
              <a:gd name="T27" fmla="*/ 59 h 333"/>
              <a:gd name="T28" fmla="*/ 50 w 330"/>
              <a:gd name="T29" fmla="*/ 48 h 333"/>
              <a:gd name="T30" fmla="*/ 24 w 330"/>
              <a:gd name="T31" fmla="*/ 93 h 333"/>
              <a:gd name="T32" fmla="*/ 42 w 330"/>
              <a:gd name="T33" fmla="*/ 116 h 333"/>
              <a:gd name="T34" fmla="*/ 26 w 330"/>
              <a:gd name="T35" fmla="*/ 155 h 333"/>
              <a:gd name="T36" fmla="*/ 0 w 330"/>
              <a:gd name="T37" fmla="*/ 165 h 333"/>
              <a:gd name="T38" fmla="*/ 13 w 330"/>
              <a:gd name="T39" fmla="*/ 215 h 333"/>
              <a:gd name="T40" fmla="*/ 42 w 330"/>
              <a:gd name="T41" fmla="*/ 219 h 333"/>
              <a:gd name="T42" fmla="*/ 57 w 330"/>
              <a:gd name="T43" fmla="*/ 257 h 333"/>
              <a:gd name="T44" fmla="*/ 47 w 330"/>
              <a:gd name="T45" fmla="*/ 283 h 333"/>
              <a:gd name="T46" fmla="*/ 91 w 330"/>
              <a:gd name="T47" fmla="*/ 309 h 333"/>
              <a:gd name="T48" fmla="*/ 114 w 330"/>
              <a:gd name="T49" fmla="*/ 291 h 333"/>
              <a:gd name="T50" fmla="*/ 152 w 330"/>
              <a:gd name="T51" fmla="*/ 307 h 333"/>
              <a:gd name="T52" fmla="*/ 162 w 330"/>
              <a:gd name="T53" fmla="*/ 333 h 333"/>
              <a:gd name="T54" fmla="*/ 212 w 330"/>
              <a:gd name="T55" fmla="*/ 319 h 333"/>
              <a:gd name="T56" fmla="*/ 215 w 330"/>
              <a:gd name="T57" fmla="*/ 290 h 333"/>
              <a:gd name="T58" fmla="*/ 254 w 330"/>
              <a:gd name="T59" fmla="*/ 274 h 333"/>
              <a:gd name="T60" fmla="*/ 279 w 330"/>
              <a:gd name="T61" fmla="*/ 285 h 333"/>
              <a:gd name="T62" fmla="*/ 305 w 330"/>
              <a:gd name="T63" fmla="*/ 240 h 333"/>
              <a:gd name="T64" fmla="*/ 116 w 330"/>
              <a:gd name="T65" fmla="*/ 229 h 333"/>
              <a:gd name="T66" fmla="*/ 213 w 330"/>
              <a:gd name="T67" fmla="*/ 104 h 333"/>
              <a:gd name="T68" fmla="*/ 116 w 330"/>
              <a:gd name="T69" fmla="*/ 229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30" h="333">
                <a:moveTo>
                  <a:pt x="290" y="228"/>
                </a:moveTo>
                <a:cubicBezTo>
                  <a:pt x="287" y="226"/>
                  <a:pt x="285" y="221"/>
                  <a:pt x="287" y="217"/>
                </a:cubicBezTo>
                <a:cubicBezTo>
                  <a:pt x="291" y="207"/>
                  <a:pt x="294" y="197"/>
                  <a:pt x="295" y="187"/>
                </a:cubicBezTo>
                <a:cubicBezTo>
                  <a:pt x="296" y="183"/>
                  <a:pt x="300" y="179"/>
                  <a:pt x="303" y="179"/>
                </a:cubicBezTo>
                <a:cubicBezTo>
                  <a:pt x="311" y="178"/>
                  <a:pt x="323" y="176"/>
                  <a:pt x="323" y="176"/>
                </a:cubicBezTo>
                <a:cubicBezTo>
                  <a:pt x="327" y="176"/>
                  <a:pt x="330" y="172"/>
                  <a:pt x="329" y="168"/>
                </a:cubicBezTo>
                <a:cubicBezTo>
                  <a:pt x="324" y="125"/>
                  <a:pt x="324" y="125"/>
                  <a:pt x="324" y="125"/>
                </a:cubicBezTo>
                <a:cubicBezTo>
                  <a:pt x="324" y="121"/>
                  <a:pt x="320" y="118"/>
                  <a:pt x="316" y="119"/>
                </a:cubicBezTo>
                <a:cubicBezTo>
                  <a:pt x="297" y="121"/>
                  <a:pt x="297" y="121"/>
                  <a:pt x="297" y="121"/>
                </a:cubicBezTo>
                <a:cubicBezTo>
                  <a:pt x="293" y="122"/>
                  <a:pt x="288" y="119"/>
                  <a:pt x="287" y="115"/>
                </a:cubicBezTo>
                <a:cubicBezTo>
                  <a:pt x="283" y="105"/>
                  <a:pt x="278" y="96"/>
                  <a:pt x="272" y="88"/>
                </a:cubicBezTo>
                <a:cubicBezTo>
                  <a:pt x="269" y="85"/>
                  <a:pt x="269" y="80"/>
                  <a:pt x="272" y="76"/>
                </a:cubicBezTo>
                <a:cubicBezTo>
                  <a:pt x="284" y="61"/>
                  <a:pt x="284" y="61"/>
                  <a:pt x="284" y="61"/>
                </a:cubicBezTo>
                <a:cubicBezTo>
                  <a:pt x="286" y="57"/>
                  <a:pt x="286" y="53"/>
                  <a:pt x="283" y="51"/>
                </a:cubicBezTo>
                <a:cubicBezTo>
                  <a:pt x="248" y="24"/>
                  <a:pt x="248" y="24"/>
                  <a:pt x="248" y="24"/>
                </a:cubicBezTo>
                <a:cubicBezTo>
                  <a:pt x="245" y="21"/>
                  <a:pt x="241" y="22"/>
                  <a:pt x="238" y="25"/>
                </a:cubicBezTo>
                <a:cubicBezTo>
                  <a:pt x="226" y="40"/>
                  <a:pt x="226" y="40"/>
                  <a:pt x="226" y="40"/>
                </a:cubicBezTo>
                <a:cubicBezTo>
                  <a:pt x="224" y="44"/>
                  <a:pt x="219" y="45"/>
                  <a:pt x="215" y="43"/>
                </a:cubicBezTo>
                <a:cubicBezTo>
                  <a:pt x="205" y="39"/>
                  <a:pt x="195" y="36"/>
                  <a:pt x="185" y="35"/>
                </a:cubicBezTo>
                <a:cubicBezTo>
                  <a:pt x="181" y="34"/>
                  <a:pt x="178" y="31"/>
                  <a:pt x="177" y="27"/>
                </a:cubicBezTo>
                <a:cubicBezTo>
                  <a:pt x="176" y="19"/>
                  <a:pt x="175" y="7"/>
                  <a:pt x="175" y="7"/>
                </a:cubicBezTo>
                <a:cubicBezTo>
                  <a:pt x="175" y="3"/>
                  <a:pt x="171" y="0"/>
                  <a:pt x="167" y="1"/>
                </a:cubicBezTo>
                <a:cubicBezTo>
                  <a:pt x="124" y="6"/>
                  <a:pt x="124" y="6"/>
                  <a:pt x="124" y="6"/>
                </a:cubicBezTo>
                <a:cubicBezTo>
                  <a:pt x="120" y="7"/>
                  <a:pt x="117" y="11"/>
                  <a:pt x="117" y="15"/>
                </a:cubicBezTo>
                <a:cubicBezTo>
                  <a:pt x="120" y="34"/>
                  <a:pt x="120" y="34"/>
                  <a:pt x="120" y="34"/>
                </a:cubicBezTo>
                <a:cubicBezTo>
                  <a:pt x="120" y="38"/>
                  <a:pt x="118" y="42"/>
                  <a:pt x="114" y="44"/>
                </a:cubicBezTo>
                <a:cubicBezTo>
                  <a:pt x="104" y="48"/>
                  <a:pt x="95" y="53"/>
                  <a:pt x="87" y="59"/>
                </a:cubicBezTo>
                <a:cubicBezTo>
                  <a:pt x="84" y="62"/>
                  <a:pt x="78" y="62"/>
                  <a:pt x="75" y="59"/>
                </a:cubicBezTo>
                <a:cubicBezTo>
                  <a:pt x="60" y="47"/>
                  <a:pt x="60" y="47"/>
                  <a:pt x="60" y="47"/>
                </a:cubicBezTo>
                <a:cubicBezTo>
                  <a:pt x="57" y="45"/>
                  <a:pt x="52" y="45"/>
                  <a:pt x="50" y="48"/>
                </a:cubicBezTo>
                <a:cubicBezTo>
                  <a:pt x="23" y="83"/>
                  <a:pt x="23" y="83"/>
                  <a:pt x="23" y="83"/>
                </a:cubicBezTo>
                <a:cubicBezTo>
                  <a:pt x="20" y="86"/>
                  <a:pt x="21" y="91"/>
                  <a:pt x="24" y="93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42" y="108"/>
                  <a:pt x="44" y="113"/>
                  <a:pt x="42" y="116"/>
                </a:cubicBezTo>
                <a:cubicBezTo>
                  <a:pt x="38" y="126"/>
                  <a:pt x="35" y="137"/>
                  <a:pt x="34" y="147"/>
                </a:cubicBezTo>
                <a:cubicBezTo>
                  <a:pt x="33" y="151"/>
                  <a:pt x="30" y="154"/>
                  <a:pt x="26" y="155"/>
                </a:cubicBezTo>
                <a:cubicBezTo>
                  <a:pt x="6" y="157"/>
                  <a:pt x="6" y="157"/>
                  <a:pt x="6" y="157"/>
                </a:cubicBezTo>
                <a:cubicBezTo>
                  <a:pt x="2" y="158"/>
                  <a:pt x="0" y="161"/>
                  <a:pt x="0" y="165"/>
                </a:cubicBezTo>
                <a:cubicBezTo>
                  <a:pt x="5" y="209"/>
                  <a:pt x="5" y="209"/>
                  <a:pt x="5" y="209"/>
                </a:cubicBezTo>
                <a:cubicBezTo>
                  <a:pt x="5" y="213"/>
                  <a:pt x="9" y="216"/>
                  <a:pt x="13" y="215"/>
                </a:cubicBezTo>
                <a:cubicBezTo>
                  <a:pt x="33" y="213"/>
                  <a:pt x="33" y="213"/>
                  <a:pt x="33" y="213"/>
                </a:cubicBezTo>
                <a:cubicBezTo>
                  <a:pt x="37" y="212"/>
                  <a:pt x="41" y="215"/>
                  <a:pt x="42" y="219"/>
                </a:cubicBezTo>
                <a:cubicBezTo>
                  <a:pt x="46" y="228"/>
                  <a:pt x="52" y="237"/>
                  <a:pt x="58" y="246"/>
                </a:cubicBezTo>
                <a:cubicBezTo>
                  <a:pt x="60" y="249"/>
                  <a:pt x="60" y="254"/>
                  <a:pt x="57" y="257"/>
                </a:cubicBezTo>
                <a:cubicBezTo>
                  <a:pt x="45" y="273"/>
                  <a:pt x="45" y="273"/>
                  <a:pt x="45" y="273"/>
                </a:cubicBezTo>
                <a:cubicBezTo>
                  <a:pt x="43" y="276"/>
                  <a:pt x="43" y="281"/>
                  <a:pt x="47" y="283"/>
                </a:cubicBezTo>
                <a:cubicBezTo>
                  <a:pt x="81" y="310"/>
                  <a:pt x="81" y="310"/>
                  <a:pt x="81" y="310"/>
                </a:cubicBezTo>
                <a:cubicBezTo>
                  <a:pt x="84" y="313"/>
                  <a:pt x="88" y="312"/>
                  <a:pt x="91" y="309"/>
                </a:cubicBezTo>
                <a:cubicBezTo>
                  <a:pt x="103" y="293"/>
                  <a:pt x="103" y="293"/>
                  <a:pt x="103" y="293"/>
                </a:cubicBezTo>
                <a:cubicBezTo>
                  <a:pt x="105" y="290"/>
                  <a:pt x="110" y="289"/>
                  <a:pt x="114" y="291"/>
                </a:cubicBezTo>
                <a:cubicBezTo>
                  <a:pt x="124" y="294"/>
                  <a:pt x="134" y="297"/>
                  <a:pt x="144" y="299"/>
                </a:cubicBezTo>
                <a:cubicBezTo>
                  <a:pt x="148" y="299"/>
                  <a:pt x="151" y="303"/>
                  <a:pt x="152" y="307"/>
                </a:cubicBezTo>
                <a:cubicBezTo>
                  <a:pt x="154" y="326"/>
                  <a:pt x="154" y="326"/>
                  <a:pt x="154" y="326"/>
                </a:cubicBezTo>
                <a:cubicBezTo>
                  <a:pt x="155" y="330"/>
                  <a:pt x="158" y="333"/>
                  <a:pt x="162" y="333"/>
                </a:cubicBezTo>
                <a:cubicBezTo>
                  <a:pt x="206" y="327"/>
                  <a:pt x="206" y="327"/>
                  <a:pt x="206" y="327"/>
                </a:cubicBezTo>
                <a:cubicBezTo>
                  <a:pt x="209" y="327"/>
                  <a:pt x="212" y="323"/>
                  <a:pt x="212" y="319"/>
                </a:cubicBezTo>
                <a:cubicBezTo>
                  <a:pt x="210" y="300"/>
                  <a:pt x="210" y="300"/>
                  <a:pt x="210" y="300"/>
                </a:cubicBezTo>
                <a:cubicBezTo>
                  <a:pt x="209" y="296"/>
                  <a:pt x="212" y="292"/>
                  <a:pt x="215" y="290"/>
                </a:cubicBezTo>
                <a:cubicBezTo>
                  <a:pt x="225" y="286"/>
                  <a:pt x="234" y="281"/>
                  <a:pt x="243" y="274"/>
                </a:cubicBezTo>
                <a:cubicBezTo>
                  <a:pt x="246" y="272"/>
                  <a:pt x="251" y="272"/>
                  <a:pt x="254" y="274"/>
                </a:cubicBezTo>
                <a:cubicBezTo>
                  <a:pt x="269" y="287"/>
                  <a:pt x="269" y="287"/>
                  <a:pt x="269" y="287"/>
                </a:cubicBezTo>
                <a:cubicBezTo>
                  <a:pt x="272" y="289"/>
                  <a:pt x="277" y="288"/>
                  <a:pt x="279" y="285"/>
                </a:cubicBezTo>
                <a:cubicBezTo>
                  <a:pt x="306" y="251"/>
                  <a:pt x="306" y="251"/>
                  <a:pt x="306" y="251"/>
                </a:cubicBezTo>
                <a:cubicBezTo>
                  <a:pt x="309" y="247"/>
                  <a:pt x="308" y="243"/>
                  <a:pt x="305" y="240"/>
                </a:cubicBezTo>
                <a:lnTo>
                  <a:pt x="290" y="228"/>
                </a:lnTo>
                <a:close/>
                <a:moveTo>
                  <a:pt x="116" y="229"/>
                </a:moveTo>
                <a:cubicBezTo>
                  <a:pt x="82" y="202"/>
                  <a:pt x="76" y="153"/>
                  <a:pt x="103" y="118"/>
                </a:cubicBezTo>
                <a:cubicBezTo>
                  <a:pt x="129" y="84"/>
                  <a:pt x="179" y="78"/>
                  <a:pt x="213" y="104"/>
                </a:cubicBezTo>
                <a:cubicBezTo>
                  <a:pt x="247" y="131"/>
                  <a:pt x="253" y="181"/>
                  <a:pt x="226" y="216"/>
                </a:cubicBezTo>
                <a:cubicBezTo>
                  <a:pt x="200" y="250"/>
                  <a:pt x="150" y="256"/>
                  <a:pt x="116" y="229"/>
                </a:cubicBezTo>
                <a:close/>
              </a:path>
            </a:pathLst>
          </a:custGeom>
          <a:pattFill prst="dkUpDiag">
            <a:fgClr>
              <a:srgbClr val="FFBD3F"/>
            </a:fgClr>
            <a:bgClr>
              <a:schemeClr val="bg1"/>
            </a:bgClr>
          </a:pattFill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淘宝网chenying0907出品 5"/>
          <p:cNvSpPr>
            <a:spLocks noEditPoints="1"/>
          </p:cNvSpPr>
          <p:nvPr/>
        </p:nvSpPr>
        <p:spPr bwMode="auto">
          <a:xfrm flipH="1">
            <a:off x="1758944" y="4585599"/>
            <a:ext cx="942673" cy="949081"/>
          </a:xfrm>
          <a:custGeom>
            <a:avLst/>
            <a:gdLst>
              <a:gd name="T0" fmla="*/ 561 w 620"/>
              <a:gd name="T1" fmla="*/ 319 h 625"/>
              <a:gd name="T2" fmla="*/ 565 w 620"/>
              <a:gd name="T3" fmla="*/ 240 h 625"/>
              <a:gd name="T4" fmla="*/ 604 w 620"/>
              <a:gd name="T5" fmla="*/ 204 h 625"/>
              <a:gd name="T6" fmla="*/ 547 w 620"/>
              <a:gd name="T7" fmla="*/ 125 h 625"/>
              <a:gd name="T8" fmla="*/ 493 w 620"/>
              <a:gd name="T9" fmla="*/ 138 h 625"/>
              <a:gd name="T10" fmla="*/ 440 w 620"/>
              <a:gd name="T11" fmla="*/ 80 h 625"/>
              <a:gd name="T12" fmla="*/ 442 w 620"/>
              <a:gd name="T13" fmla="*/ 27 h 625"/>
              <a:gd name="T14" fmla="*/ 346 w 620"/>
              <a:gd name="T15" fmla="*/ 12 h 625"/>
              <a:gd name="T16" fmla="*/ 317 w 620"/>
              <a:gd name="T17" fmla="*/ 60 h 625"/>
              <a:gd name="T18" fmla="*/ 239 w 620"/>
              <a:gd name="T19" fmla="*/ 56 h 625"/>
              <a:gd name="T20" fmla="*/ 204 w 620"/>
              <a:gd name="T21" fmla="*/ 17 h 625"/>
              <a:gd name="T22" fmla="*/ 124 w 620"/>
              <a:gd name="T23" fmla="*/ 75 h 625"/>
              <a:gd name="T24" fmla="*/ 138 w 620"/>
              <a:gd name="T25" fmla="*/ 129 h 625"/>
              <a:gd name="T26" fmla="*/ 80 w 620"/>
              <a:gd name="T27" fmla="*/ 183 h 625"/>
              <a:gd name="T28" fmla="*/ 27 w 620"/>
              <a:gd name="T29" fmla="*/ 181 h 625"/>
              <a:gd name="T30" fmla="*/ 11 w 620"/>
              <a:gd name="T31" fmla="*/ 278 h 625"/>
              <a:gd name="T32" fmla="*/ 59 w 620"/>
              <a:gd name="T33" fmla="*/ 307 h 625"/>
              <a:gd name="T34" fmla="*/ 55 w 620"/>
              <a:gd name="T35" fmla="*/ 385 h 625"/>
              <a:gd name="T36" fmla="*/ 16 w 620"/>
              <a:gd name="T37" fmla="*/ 421 h 625"/>
              <a:gd name="T38" fmla="*/ 73 w 620"/>
              <a:gd name="T39" fmla="*/ 501 h 625"/>
              <a:gd name="T40" fmla="*/ 127 w 620"/>
              <a:gd name="T41" fmla="*/ 487 h 625"/>
              <a:gd name="T42" fmla="*/ 180 w 620"/>
              <a:gd name="T43" fmla="*/ 546 h 625"/>
              <a:gd name="T44" fmla="*/ 177 w 620"/>
              <a:gd name="T45" fmla="*/ 598 h 625"/>
              <a:gd name="T46" fmla="*/ 273 w 620"/>
              <a:gd name="T47" fmla="*/ 614 h 625"/>
              <a:gd name="T48" fmla="*/ 302 w 620"/>
              <a:gd name="T49" fmla="*/ 566 h 625"/>
              <a:gd name="T50" fmla="*/ 381 w 620"/>
              <a:gd name="T51" fmla="*/ 569 h 625"/>
              <a:gd name="T52" fmla="*/ 416 w 620"/>
              <a:gd name="T53" fmla="*/ 608 h 625"/>
              <a:gd name="T54" fmla="*/ 495 w 620"/>
              <a:gd name="T55" fmla="*/ 551 h 625"/>
              <a:gd name="T56" fmla="*/ 482 w 620"/>
              <a:gd name="T57" fmla="*/ 496 h 625"/>
              <a:gd name="T58" fmla="*/ 540 w 620"/>
              <a:gd name="T59" fmla="*/ 443 h 625"/>
              <a:gd name="T60" fmla="*/ 593 w 620"/>
              <a:gd name="T61" fmla="*/ 445 h 625"/>
              <a:gd name="T62" fmla="*/ 609 w 620"/>
              <a:gd name="T63" fmla="*/ 348 h 625"/>
              <a:gd name="T64" fmla="*/ 265 w 620"/>
              <a:gd name="T65" fmla="*/ 456 h 625"/>
              <a:gd name="T66" fmla="*/ 354 w 620"/>
              <a:gd name="T67" fmla="*/ 169 h 625"/>
              <a:gd name="T68" fmla="*/ 265 w 620"/>
              <a:gd name="T69" fmla="*/ 45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20" h="625">
                <a:moveTo>
                  <a:pt x="573" y="337"/>
                </a:moveTo>
                <a:cubicBezTo>
                  <a:pt x="566" y="335"/>
                  <a:pt x="561" y="327"/>
                  <a:pt x="561" y="319"/>
                </a:cubicBezTo>
                <a:cubicBezTo>
                  <a:pt x="562" y="299"/>
                  <a:pt x="560" y="279"/>
                  <a:pt x="556" y="260"/>
                </a:cubicBezTo>
                <a:cubicBezTo>
                  <a:pt x="554" y="252"/>
                  <a:pt x="558" y="244"/>
                  <a:pt x="565" y="240"/>
                </a:cubicBezTo>
                <a:cubicBezTo>
                  <a:pt x="578" y="233"/>
                  <a:pt x="598" y="223"/>
                  <a:pt x="598" y="223"/>
                </a:cubicBezTo>
                <a:cubicBezTo>
                  <a:pt x="604" y="219"/>
                  <a:pt x="607" y="211"/>
                  <a:pt x="604" y="204"/>
                </a:cubicBezTo>
                <a:cubicBezTo>
                  <a:pt x="565" y="130"/>
                  <a:pt x="565" y="130"/>
                  <a:pt x="565" y="130"/>
                </a:cubicBezTo>
                <a:cubicBezTo>
                  <a:pt x="562" y="124"/>
                  <a:pt x="554" y="121"/>
                  <a:pt x="547" y="125"/>
                </a:cubicBezTo>
                <a:cubicBezTo>
                  <a:pt x="514" y="142"/>
                  <a:pt x="514" y="142"/>
                  <a:pt x="514" y="142"/>
                </a:cubicBezTo>
                <a:cubicBezTo>
                  <a:pt x="507" y="145"/>
                  <a:pt x="498" y="144"/>
                  <a:pt x="493" y="138"/>
                </a:cubicBezTo>
                <a:cubicBezTo>
                  <a:pt x="479" y="124"/>
                  <a:pt x="464" y="111"/>
                  <a:pt x="448" y="100"/>
                </a:cubicBezTo>
                <a:cubicBezTo>
                  <a:pt x="441" y="96"/>
                  <a:pt x="438" y="87"/>
                  <a:pt x="440" y="80"/>
                </a:cubicBezTo>
                <a:cubicBezTo>
                  <a:pt x="451" y="44"/>
                  <a:pt x="451" y="44"/>
                  <a:pt x="451" y="44"/>
                </a:cubicBezTo>
                <a:cubicBezTo>
                  <a:pt x="453" y="37"/>
                  <a:pt x="450" y="29"/>
                  <a:pt x="442" y="27"/>
                </a:cubicBezTo>
                <a:cubicBezTo>
                  <a:pt x="363" y="2"/>
                  <a:pt x="363" y="2"/>
                  <a:pt x="363" y="2"/>
                </a:cubicBezTo>
                <a:cubicBezTo>
                  <a:pt x="356" y="0"/>
                  <a:pt x="348" y="4"/>
                  <a:pt x="346" y="12"/>
                </a:cubicBezTo>
                <a:cubicBezTo>
                  <a:pt x="335" y="47"/>
                  <a:pt x="335" y="47"/>
                  <a:pt x="335" y="47"/>
                </a:cubicBezTo>
                <a:cubicBezTo>
                  <a:pt x="333" y="54"/>
                  <a:pt x="325" y="60"/>
                  <a:pt x="317" y="60"/>
                </a:cubicBezTo>
                <a:cubicBezTo>
                  <a:pt x="297" y="59"/>
                  <a:pt x="278" y="61"/>
                  <a:pt x="259" y="65"/>
                </a:cubicBezTo>
                <a:cubicBezTo>
                  <a:pt x="251" y="67"/>
                  <a:pt x="243" y="63"/>
                  <a:pt x="239" y="56"/>
                </a:cubicBezTo>
                <a:cubicBezTo>
                  <a:pt x="232" y="43"/>
                  <a:pt x="222" y="23"/>
                  <a:pt x="222" y="23"/>
                </a:cubicBezTo>
                <a:cubicBezTo>
                  <a:pt x="218" y="16"/>
                  <a:pt x="210" y="14"/>
                  <a:pt x="204" y="17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23" y="60"/>
                  <a:pt x="121" y="68"/>
                  <a:pt x="124" y="75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145" y="115"/>
                  <a:pt x="143" y="124"/>
                  <a:pt x="138" y="129"/>
                </a:cubicBezTo>
                <a:cubicBezTo>
                  <a:pt x="123" y="143"/>
                  <a:pt x="111" y="158"/>
                  <a:pt x="100" y="175"/>
                </a:cubicBezTo>
                <a:cubicBezTo>
                  <a:pt x="96" y="181"/>
                  <a:pt x="87" y="185"/>
                  <a:pt x="80" y="183"/>
                </a:cubicBezTo>
                <a:cubicBezTo>
                  <a:pt x="44" y="172"/>
                  <a:pt x="44" y="172"/>
                  <a:pt x="44" y="172"/>
                </a:cubicBezTo>
                <a:cubicBezTo>
                  <a:pt x="37" y="170"/>
                  <a:pt x="29" y="174"/>
                  <a:pt x="27" y="181"/>
                </a:cubicBezTo>
                <a:cubicBezTo>
                  <a:pt x="2" y="260"/>
                  <a:pt x="2" y="260"/>
                  <a:pt x="2" y="260"/>
                </a:cubicBezTo>
                <a:cubicBezTo>
                  <a:pt x="0" y="268"/>
                  <a:pt x="4" y="275"/>
                  <a:pt x="11" y="278"/>
                </a:cubicBezTo>
                <a:cubicBezTo>
                  <a:pt x="47" y="289"/>
                  <a:pt x="47" y="289"/>
                  <a:pt x="47" y="289"/>
                </a:cubicBezTo>
                <a:cubicBezTo>
                  <a:pt x="54" y="291"/>
                  <a:pt x="59" y="299"/>
                  <a:pt x="59" y="307"/>
                </a:cubicBezTo>
                <a:cubicBezTo>
                  <a:pt x="58" y="327"/>
                  <a:pt x="60" y="346"/>
                  <a:pt x="64" y="366"/>
                </a:cubicBezTo>
                <a:cubicBezTo>
                  <a:pt x="65" y="373"/>
                  <a:pt x="62" y="382"/>
                  <a:pt x="55" y="385"/>
                </a:cubicBezTo>
                <a:cubicBezTo>
                  <a:pt x="22" y="403"/>
                  <a:pt x="22" y="403"/>
                  <a:pt x="22" y="403"/>
                </a:cubicBezTo>
                <a:cubicBezTo>
                  <a:pt x="15" y="406"/>
                  <a:pt x="13" y="415"/>
                  <a:pt x="16" y="421"/>
                </a:cubicBezTo>
                <a:cubicBezTo>
                  <a:pt x="54" y="495"/>
                  <a:pt x="54" y="495"/>
                  <a:pt x="54" y="495"/>
                </a:cubicBezTo>
                <a:cubicBezTo>
                  <a:pt x="58" y="502"/>
                  <a:pt x="66" y="505"/>
                  <a:pt x="73" y="501"/>
                </a:cubicBezTo>
                <a:cubicBezTo>
                  <a:pt x="106" y="484"/>
                  <a:pt x="106" y="484"/>
                  <a:pt x="106" y="484"/>
                </a:cubicBezTo>
                <a:cubicBezTo>
                  <a:pt x="113" y="480"/>
                  <a:pt x="122" y="482"/>
                  <a:pt x="127" y="487"/>
                </a:cubicBezTo>
                <a:cubicBezTo>
                  <a:pt x="140" y="502"/>
                  <a:pt x="156" y="514"/>
                  <a:pt x="172" y="525"/>
                </a:cubicBezTo>
                <a:cubicBezTo>
                  <a:pt x="178" y="529"/>
                  <a:pt x="182" y="538"/>
                  <a:pt x="180" y="546"/>
                </a:cubicBezTo>
                <a:cubicBezTo>
                  <a:pt x="169" y="581"/>
                  <a:pt x="169" y="581"/>
                  <a:pt x="169" y="581"/>
                </a:cubicBezTo>
                <a:cubicBezTo>
                  <a:pt x="166" y="589"/>
                  <a:pt x="170" y="596"/>
                  <a:pt x="177" y="598"/>
                </a:cubicBezTo>
                <a:cubicBezTo>
                  <a:pt x="256" y="623"/>
                  <a:pt x="256" y="623"/>
                  <a:pt x="256" y="623"/>
                </a:cubicBezTo>
                <a:cubicBezTo>
                  <a:pt x="264" y="625"/>
                  <a:pt x="271" y="621"/>
                  <a:pt x="273" y="614"/>
                </a:cubicBezTo>
                <a:cubicBezTo>
                  <a:pt x="285" y="578"/>
                  <a:pt x="285" y="578"/>
                  <a:pt x="285" y="578"/>
                </a:cubicBezTo>
                <a:cubicBezTo>
                  <a:pt x="287" y="571"/>
                  <a:pt x="295" y="566"/>
                  <a:pt x="302" y="566"/>
                </a:cubicBezTo>
                <a:cubicBezTo>
                  <a:pt x="322" y="566"/>
                  <a:pt x="342" y="564"/>
                  <a:pt x="361" y="560"/>
                </a:cubicBezTo>
                <a:cubicBezTo>
                  <a:pt x="368" y="559"/>
                  <a:pt x="377" y="562"/>
                  <a:pt x="381" y="569"/>
                </a:cubicBezTo>
                <a:cubicBezTo>
                  <a:pt x="398" y="603"/>
                  <a:pt x="398" y="603"/>
                  <a:pt x="398" y="603"/>
                </a:cubicBezTo>
                <a:cubicBezTo>
                  <a:pt x="401" y="609"/>
                  <a:pt x="409" y="612"/>
                  <a:pt x="416" y="608"/>
                </a:cubicBezTo>
                <a:cubicBezTo>
                  <a:pt x="490" y="569"/>
                  <a:pt x="490" y="569"/>
                  <a:pt x="490" y="569"/>
                </a:cubicBezTo>
                <a:cubicBezTo>
                  <a:pt x="496" y="566"/>
                  <a:pt x="499" y="557"/>
                  <a:pt x="495" y="551"/>
                </a:cubicBezTo>
                <a:cubicBezTo>
                  <a:pt x="478" y="518"/>
                  <a:pt x="478" y="518"/>
                  <a:pt x="478" y="518"/>
                </a:cubicBezTo>
                <a:cubicBezTo>
                  <a:pt x="475" y="511"/>
                  <a:pt x="477" y="501"/>
                  <a:pt x="482" y="496"/>
                </a:cubicBezTo>
                <a:cubicBezTo>
                  <a:pt x="496" y="483"/>
                  <a:pt x="509" y="467"/>
                  <a:pt x="520" y="451"/>
                </a:cubicBezTo>
                <a:cubicBezTo>
                  <a:pt x="524" y="444"/>
                  <a:pt x="533" y="440"/>
                  <a:pt x="540" y="443"/>
                </a:cubicBezTo>
                <a:cubicBezTo>
                  <a:pt x="575" y="454"/>
                  <a:pt x="575" y="454"/>
                  <a:pt x="575" y="454"/>
                </a:cubicBezTo>
                <a:cubicBezTo>
                  <a:pt x="583" y="456"/>
                  <a:pt x="590" y="452"/>
                  <a:pt x="593" y="445"/>
                </a:cubicBezTo>
                <a:cubicBezTo>
                  <a:pt x="618" y="365"/>
                  <a:pt x="618" y="365"/>
                  <a:pt x="618" y="365"/>
                </a:cubicBezTo>
                <a:cubicBezTo>
                  <a:pt x="620" y="358"/>
                  <a:pt x="616" y="350"/>
                  <a:pt x="609" y="348"/>
                </a:cubicBezTo>
                <a:lnTo>
                  <a:pt x="573" y="337"/>
                </a:lnTo>
                <a:close/>
                <a:moveTo>
                  <a:pt x="265" y="456"/>
                </a:moveTo>
                <a:cubicBezTo>
                  <a:pt x="187" y="432"/>
                  <a:pt x="143" y="348"/>
                  <a:pt x="168" y="268"/>
                </a:cubicBezTo>
                <a:cubicBezTo>
                  <a:pt x="192" y="189"/>
                  <a:pt x="276" y="145"/>
                  <a:pt x="354" y="169"/>
                </a:cubicBezTo>
                <a:cubicBezTo>
                  <a:pt x="433" y="194"/>
                  <a:pt x="477" y="278"/>
                  <a:pt x="452" y="357"/>
                </a:cubicBezTo>
                <a:cubicBezTo>
                  <a:pt x="427" y="436"/>
                  <a:pt x="344" y="481"/>
                  <a:pt x="265" y="456"/>
                </a:cubicBezTo>
                <a:close/>
              </a:path>
            </a:pathLst>
          </a:custGeom>
          <a:pattFill prst="dkUpDiag">
            <a:fgClr>
              <a:srgbClr val="3FA1FF"/>
            </a:fgClr>
            <a:bgClr>
              <a:schemeClr val="bg1"/>
            </a:bgClr>
          </a:pattFill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淘宝网chenying0907出品 5"/>
          <p:cNvSpPr>
            <a:spLocks noEditPoints="1"/>
          </p:cNvSpPr>
          <p:nvPr/>
        </p:nvSpPr>
        <p:spPr bwMode="auto">
          <a:xfrm flipH="1">
            <a:off x="2276001" y="2045701"/>
            <a:ext cx="704925" cy="709717"/>
          </a:xfrm>
          <a:custGeom>
            <a:avLst/>
            <a:gdLst>
              <a:gd name="T0" fmla="*/ 561 w 620"/>
              <a:gd name="T1" fmla="*/ 319 h 625"/>
              <a:gd name="T2" fmla="*/ 565 w 620"/>
              <a:gd name="T3" fmla="*/ 240 h 625"/>
              <a:gd name="T4" fmla="*/ 604 w 620"/>
              <a:gd name="T5" fmla="*/ 204 h 625"/>
              <a:gd name="T6" fmla="*/ 547 w 620"/>
              <a:gd name="T7" fmla="*/ 125 h 625"/>
              <a:gd name="T8" fmla="*/ 493 w 620"/>
              <a:gd name="T9" fmla="*/ 138 h 625"/>
              <a:gd name="T10" fmla="*/ 440 w 620"/>
              <a:gd name="T11" fmla="*/ 80 h 625"/>
              <a:gd name="T12" fmla="*/ 442 w 620"/>
              <a:gd name="T13" fmla="*/ 27 h 625"/>
              <a:gd name="T14" fmla="*/ 346 w 620"/>
              <a:gd name="T15" fmla="*/ 12 h 625"/>
              <a:gd name="T16" fmla="*/ 317 w 620"/>
              <a:gd name="T17" fmla="*/ 60 h 625"/>
              <a:gd name="T18" fmla="*/ 239 w 620"/>
              <a:gd name="T19" fmla="*/ 56 h 625"/>
              <a:gd name="T20" fmla="*/ 204 w 620"/>
              <a:gd name="T21" fmla="*/ 17 h 625"/>
              <a:gd name="T22" fmla="*/ 124 w 620"/>
              <a:gd name="T23" fmla="*/ 75 h 625"/>
              <a:gd name="T24" fmla="*/ 138 w 620"/>
              <a:gd name="T25" fmla="*/ 129 h 625"/>
              <a:gd name="T26" fmla="*/ 80 w 620"/>
              <a:gd name="T27" fmla="*/ 183 h 625"/>
              <a:gd name="T28" fmla="*/ 27 w 620"/>
              <a:gd name="T29" fmla="*/ 181 h 625"/>
              <a:gd name="T30" fmla="*/ 11 w 620"/>
              <a:gd name="T31" fmla="*/ 278 h 625"/>
              <a:gd name="T32" fmla="*/ 59 w 620"/>
              <a:gd name="T33" fmla="*/ 307 h 625"/>
              <a:gd name="T34" fmla="*/ 55 w 620"/>
              <a:gd name="T35" fmla="*/ 385 h 625"/>
              <a:gd name="T36" fmla="*/ 16 w 620"/>
              <a:gd name="T37" fmla="*/ 421 h 625"/>
              <a:gd name="T38" fmla="*/ 73 w 620"/>
              <a:gd name="T39" fmla="*/ 501 h 625"/>
              <a:gd name="T40" fmla="*/ 127 w 620"/>
              <a:gd name="T41" fmla="*/ 487 h 625"/>
              <a:gd name="T42" fmla="*/ 180 w 620"/>
              <a:gd name="T43" fmla="*/ 546 h 625"/>
              <a:gd name="T44" fmla="*/ 177 w 620"/>
              <a:gd name="T45" fmla="*/ 598 h 625"/>
              <a:gd name="T46" fmla="*/ 273 w 620"/>
              <a:gd name="T47" fmla="*/ 614 h 625"/>
              <a:gd name="T48" fmla="*/ 302 w 620"/>
              <a:gd name="T49" fmla="*/ 566 h 625"/>
              <a:gd name="T50" fmla="*/ 381 w 620"/>
              <a:gd name="T51" fmla="*/ 569 h 625"/>
              <a:gd name="T52" fmla="*/ 416 w 620"/>
              <a:gd name="T53" fmla="*/ 608 h 625"/>
              <a:gd name="T54" fmla="*/ 495 w 620"/>
              <a:gd name="T55" fmla="*/ 551 h 625"/>
              <a:gd name="T56" fmla="*/ 482 w 620"/>
              <a:gd name="T57" fmla="*/ 496 h 625"/>
              <a:gd name="T58" fmla="*/ 540 w 620"/>
              <a:gd name="T59" fmla="*/ 443 h 625"/>
              <a:gd name="T60" fmla="*/ 593 w 620"/>
              <a:gd name="T61" fmla="*/ 445 h 625"/>
              <a:gd name="T62" fmla="*/ 609 w 620"/>
              <a:gd name="T63" fmla="*/ 348 h 625"/>
              <a:gd name="T64" fmla="*/ 265 w 620"/>
              <a:gd name="T65" fmla="*/ 456 h 625"/>
              <a:gd name="T66" fmla="*/ 354 w 620"/>
              <a:gd name="T67" fmla="*/ 169 h 625"/>
              <a:gd name="T68" fmla="*/ 265 w 620"/>
              <a:gd name="T69" fmla="*/ 45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20" h="625">
                <a:moveTo>
                  <a:pt x="573" y="337"/>
                </a:moveTo>
                <a:cubicBezTo>
                  <a:pt x="566" y="335"/>
                  <a:pt x="561" y="327"/>
                  <a:pt x="561" y="319"/>
                </a:cubicBezTo>
                <a:cubicBezTo>
                  <a:pt x="562" y="299"/>
                  <a:pt x="560" y="279"/>
                  <a:pt x="556" y="260"/>
                </a:cubicBezTo>
                <a:cubicBezTo>
                  <a:pt x="554" y="252"/>
                  <a:pt x="558" y="244"/>
                  <a:pt x="565" y="240"/>
                </a:cubicBezTo>
                <a:cubicBezTo>
                  <a:pt x="578" y="233"/>
                  <a:pt x="598" y="223"/>
                  <a:pt x="598" y="223"/>
                </a:cubicBezTo>
                <a:cubicBezTo>
                  <a:pt x="604" y="219"/>
                  <a:pt x="607" y="211"/>
                  <a:pt x="604" y="204"/>
                </a:cubicBezTo>
                <a:cubicBezTo>
                  <a:pt x="565" y="130"/>
                  <a:pt x="565" y="130"/>
                  <a:pt x="565" y="130"/>
                </a:cubicBezTo>
                <a:cubicBezTo>
                  <a:pt x="562" y="124"/>
                  <a:pt x="554" y="121"/>
                  <a:pt x="547" y="125"/>
                </a:cubicBezTo>
                <a:cubicBezTo>
                  <a:pt x="514" y="142"/>
                  <a:pt x="514" y="142"/>
                  <a:pt x="514" y="142"/>
                </a:cubicBezTo>
                <a:cubicBezTo>
                  <a:pt x="507" y="145"/>
                  <a:pt x="498" y="144"/>
                  <a:pt x="493" y="138"/>
                </a:cubicBezTo>
                <a:cubicBezTo>
                  <a:pt x="479" y="124"/>
                  <a:pt x="464" y="111"/>
                  <a:pt x="448" y="100"/>
                </a:cubicBezTo>
                <a:cubicBezTo>
                  <a:pt x="441" y="96"/>
                  <a:pt x="438" y="87"/>
                  <a:pt x="440" y="80"/>
                </a:cubicBezTo>
                <a:cubicBezTo>
                  <a:pt x="451" y="44"/>
                  <a:pt x="451" y="44"/>
                  <a:pt x="451" y="44"/>
                </a:cubicBezTo>
                <a:cubicBezTo>
                  <a:pt x="453" y="37"/>
                  <a:pt x="450" y="29"/>
                  <a:pt x="442" y="27"/>
                </a:cubicBezTo>
                <a:cubicBezTo>
                  <a:pt x="363" y="2"/>
                  <a:pt x="363" y="2"/>
                  <a:pt x="363" y="2"/>
                </a:cubicBezTo>
                <a:cubicBezTo>
                  <a:pt x="356" y="0"/>
                  <a:pt x="348" y="4"/>
                  <a:pt x="346" y="12"/>
                </a:cubicBezTo>
                <a:cubicBezTo>
                  <a:pt x="335" y="47"/>
                  <a:pt x="335" y="47"/>
                  <a:pt x="335" y="47"/>
                </a:cubicBezTo>
                <a:cubicBezTo>
                  <a:pt x="333" y="54"/>
                  <a:pt x="325" y="60"/>
                  <a:pt x="317" y="60"/>
                </a:cubicBezTo>
                <a:cubicBezTo>
                  <a:pt x="297" y="59"/>
                  <a:pt x="278" y="61"/>
                  <a:pt x="259" y="65"/>
                </a:cubicBezTo>
                <a:cubicBezTo>
                  <a:pt x="251" y="67"/>
                  <a:pt x="243" y="63"/>
                  <a:pt x="239" y="56"/>
                </a:cubicBezTo>
                <a:cubicBezTo>
                  <a:pt x="232" y="43"/>
                  <a:pt x="222" y="23"/>
                  <a:pt x="222" y="23"/>
                </a:cubicBezTo>
                <a:cubicBezTo>
                  <a:pt x="218" y="16"/>
                  <a:pt x="210" y="14"/>
                  <a:pt x="204" y="17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23" y="60"/>
                  <a:pt x="121" y="68"/>
                  <a:pt x="124" y="75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145" y="115"/>
                  <a:pt x="143" y="124"/>
                  <a:pt x="138" y="129"/>
                </a:cubicBezTo>
                <a:cubicBezTo>
                  <a:pt x="123" y="143"/>
                  <a:pt x="111" y="158"/>
                  <a:pt x="100" y="175"/>
                </a:cubicBezTo>
                <a:cubicBezTo>
                  <a:pt x="96" y="181"/>
                  <a:pt x="87" y="185"/>
                  <a:pt x="80" y="183"/>
                </a:cubicBezTo>
                <a:cubicBezTo>
                  <a:pt x="44" y="172"/>
                  <a:pt x="44" y="172"/>
                  <a:pt x="44" y="172"/>
                </a:cubicBezTo>
                <a:cubicBezTo>
                  <a:pt x="37" y="170"/>
                  <a:pt x="29" y="174"/>
                  <a:pt x="27" y="181"/>
                </a:cubicBezTo>
                <a:cubicBezTo>
                  <a:pt x="2" y="260"/>
                  <a:pt x="2" y="260"/>
                  <a:pt x="2" y="260"/>
                </a:cubicBezTo>
                <a:cubicBezTo>
                  <a:pt x="0" y="268"/>
                  <a:pt x="4" y="275"/>
                  <a:pt x="11" y="278"/>
                </a:cubicBezTo>
                <a:cubicBezTo>
                  <a:pt x="47" y="289"/>
                  <a:pt x="47" y="289"/>
                  <a:pt x="47" y="289"/>
                </a:cubicBezTo>
                <a:cubicBezTo>
                  <a:pt x="54" y="291"/>
                  <a:pt x="59" y="299"/>
                  <a:pt x="59" y="307"/>
                </a:cubicBezTo>
                <a:cubicBezTo>
                  <a:pt x="58" y="327"/>
                  <a:pt x="60" y="346"/>
                  <a:pt x="64" y="366"/>
                </a:cubicBezTo>
                <a:cubicBezTo>
                  <a:pt x="65" y="373"/>
                  <a:pt x="62" y="382"/>
                  <a:pt x="55" y="385"/>
                </a:cubicBezTo>
                <a:cubicBezTo>
                  <a:pt x="22" y="403"/>
                  <a:pt x="22" y="403"/>
                  <a:pt x="22" y="403"/>
                </a:cubicBezTo>
                <a:cubicBezTo>
                  <a:pt x="15" y="406"/>
                  <a:pt x="13" y="415"/>
                  <a:pt x="16" y="421"/>
                </a:cubicBezTo>
                <a:cubicBezTo>
                  <a:pt x="54" y="495"/>
                  <a:pt x="54" y="495"/>
                  <a:pt x="54" y="495"/>
                </a:cubicBezTo>
                <a:cubicBezTo>
                  <a:pt x="58" y="502"/>
                  <a:pt x="66" y="505"/>
                  <a:pt x="73" y="501"/>
                </a:cubicBezTo>
                <a:cubicBezTo>
                  <a:pt x="106" y="484"/>
                  <a:pt x="106" y="484"/>
                  <a:pt x="106" y="484"/>
                </a:cubicBezTo>
                <a:cubicBezTo>
                  <a:pt x="113" y="480"/>
                  <a:pt x="122" y="482"/>
                  <a:pt x="127" y="487"/>
                </a:cubicBezTo>
                <a:cubicBezTo>
                  <a:pt x="140" y="502"/>
                  <a:pt x="156" y="514"/>
                  <a:pt x="172" y="525"/>
                </a:cubicBezTo>
                <a:cubicBezTo>
                  <a:pt x="178" y="529"/>
                  <a:pt x="182" y="538"/>
                  <a:pt x="180" y="546"/>
                </a:cubicBezTo>
                <a:cubicBezTo>
                  <a:pt x="169" y="581"/>
                  <a:pt x="169" y="581"/>
                  <a:pt x="169" y="581"/>
                </a:cubicBezTo>
                <a:cubicBezTo>
                  <a:pt x="166" y="589"/>
                  <a:pt x="170" y="596"/>
                  <a:pt x="177" y="598"/>
                </a:cubicBezTo>
                <a:cubicBezTo>
                  <a:pt x="256" y="623"/>
                  <a:pt x="256" y="623"/>
                  <a:pt x="256" y="623"/>
                </a:cubicBezTo>
                <a:cubicBezTo>
                  <a:pt x="264" y="625"/>
                  <a:pt x="271" y="621"/>
                  <a:pt x="273" y="614"/>
                </a:cubicBezTo>
                <a:cubicBezTo>
                  <a:pt x="285" y="578"/>
                  <a:pt x="285" y="578"/>
                  <a:pt x="285" y="578"/>
                </a:cubicBezTo>
                <a:cubicBezTo>
                  <a:pt x="287" y="571"/>
                  <a:pt x="295" y="566"/>
                  <a:pt x="302" y="566"/>
                </a:cubicBezTo>
                <a:cubicBezTo>
                  <a:pt x="322" y="566"/>
                  <a:pt x="342" y="564"/>
                  <a:pt x="361" y="560"/>
                </a:cubicBezTo>
                <a:cubicBezTo>
                  <a:pt x="368" y="559"/>
                  <a:pt x="377" y="562"/>
                  <a:pt x="381" y="569"/>
                </a:cubicBezTo>
                <a:cubicBezTo>
                  <a:pt x="398" y="603"/>
                  <a:pt x="398" y="603"/>
                  <a:pt x="398" y="603"/>
                </a:cubicBezTo>
                <a:cubicBezTo>
                  <a:pt x="401" y="609"/>
                  <a:pt x="409" y="612"/>
                  <a:pt x="416" y="608"/>
                </a:cubicBezTo>
                <a:cubicBezTo>
                  <a:pt x="490" y="569"/>
                  <a:pt x="490" y="569"/>
                  <a:pt x="490" y="569"/>
                </a:cubicBezTo>
                <a:cubicBezTo>
                  <a:pt x="496" y="566"/>
                  <a:pt x="499" y="557"/>
                  <a:pt x="495" y="551"/>
                </a:cubicBezTo>
                <a:cubicBezTo>
                  <a:pt x="478" y="518"/>
                  <a:pt x="478" y="518"/>
                  <a:pt x="478" y="518"/>
                </a:cubicBezTo>
                <a:cubicBezTo>
                  <a:pt x="475" y="511"/>
                  <a:pt x="477" y="501"/>
                  <a:pt x="482" y="496"/>
                </a:cubicBezTo>
                <a:cubicBezTo>
                  <a:pt x="496" y="483"/>
                  <a:pt x="509" y="467"/>
                  <a:pt x="520" y="451"/>
                </a:cubicBezTo>
                <a:cubicBezTo>
                  <a:pt x="524" y="444"/>
                  <a:pt x="533" y="440"/>
                  <a:pt x="540" y="443"/>
                </a:cubicBezTo>
                <a:cubicBezTo>
                  <a:pt x="575" y="454"/>
                  <a:pt x="575" y="454"/>
                  <a:pt x="575" y="454"/>
                </a:cubicBezTo>
                <a:cubicBezTo>
                  <a:pt x="583" y="456"/>
                  <a:pt x="590" y="452"/>
                  <a:pt x="593" y="445"/>
                </a:cubicBezTo>
                <a:cubicBezTo>
                  <a:pt x="618" y="365"/>
                  <a:pt x="618" y="365"/>
                  <a:pt x="618" y="365"/>
                </a:cubicBezTo>
                <a:cubicBezTo>
                  <a:pt x="620" y="358"/>
                  <a:pt x="616" y="350"/>
                  <a:pt x="609" y="348"/>
                </a:cubicBezTo>
                <a:lnTo>
                  <a:pt x="573" y="337"/>
                </a:lnTo>
                <a:close/>
                <a:moveTo>
                  <a:pt x="265" y="456"/>
                </a:moveTo>
                <a:cubicBezTo>
                  <a:pt x="187" y="432"/>
                  <a:pt x="143" y="348"/>
                  <a:pt x="168" y="268"/>
                </a:cubicBezTo>
                <a:cubicBezTo>
                  <a:pt x="192" y="189"/>
                  <a:pt x="276" y="145"/>
                  <a:pt x="354" y="169"/>
                </a:cubicBezTo>
                <a:cubicBezTo>
                  <a:pt x="433" y="194"/>
                  <a:pt x="477" y="278"/>
                  <a:pt x="452" y="357"/>
                </a:cubicBezTo>
                <a:cubicBezTo>
                  <a:pt x="427" y="436"/>
                  <a:pt x="344" y="481"/>
                  <a:pt x="265" y="456"/>
                </a:cubicBezTo>
                <a:close/>
              </a:path>
            </a:pathLst>
          </a:custGeom>
          <a:pattFill prst="ltUpDiag">
            <a:fgClr>
              <a:srgbClr val="FF3F3F"/>
            </a:fgClr>
            <a:bgClr>
              <a:schemeClr val="bg1"/>
            </a:bgClr>
          </a:pattFill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淘宝网chenying0907出品 5"/>
          <p:cNvSpPr>
            <a:spLocks noEditPoints="1"/>
          </p:cNvSpPr>
          <p:nvPr/>
        </p:nvSpPr>
        <p:spPr bwMode="auto">
          <a:xfrm flipH="1">
            <a:off x="1267319" y="3596957"/>
            <a:ext cx="803494" cy="808956"/>
          </a:xfrm>
          <a:custGeom>
            <a:avLst/>
            <a:gdLst>
              <a:gd name="T0" fmla="*/ 561 w 620"/>
              <a:gd name="T1" fmla="*/ 319 h 625"/>
              <a:gd name="T2" fmla="*/ 565 w 620"/>
              <a:gd name="T3" fmla="*/ 240 h 625"/>
              <a:gd name="T4" fmla="*/ 604 w 620"/>
              <a:gd name="T5" fmla="*/ 204 h 625"/>
              <a:gd name="T6" fmla="*/ 547 w 620"/>
              <a:gd name="T7" fmla="*/ 125 h 625"/>
              <a:gd name="T8" fmla="*/ 493 w 620"/>
              <a:gd name="T9" fmla="*/ 138 h 625"/>
              <a:gd name="T10" fmla="*/ 440 w 620"/>
              <a:gd name="T11" fmla="*/ 80 h 625"/>
              <a:gd name="T12" fmla="*/ 442 w 620"/>
              <a:gd name="T13" fmla="*/ 27 h 625"/>
              <a:gd name="T14" fmla="*/ 346 w 620"/>
              <a:gd name="T15" fmla="*/ 12 h 625"/>
              <a:gd name="T16" fmla="*/ 317 w 620"/>
              <a:gd name="T17" fmla="*/ 60 h 625"/>
              <a:gd name="T18" fmla="*/ 239 w 620"/>
              <a:gd name="T19" fmla="*/ 56 h 625"/>
              <a:gd name="T20" fmla="*/ 204 w 620"/>
              <a:gd name="T21" fmla="*/ 17 h 625"/>
              <a:gd name="T22" fmla="*/ 124 w 620"/>
              <a:gd name="T23" fmla="*/ 75 h 625"/>
              <a:gd name="T24" fmla="*/ 138 w 620"/>
              <a:gd name="T25" fmla="*/ 129 h 625"/>
              <a:gd name="T26" fmla="*/ 80 w 620"/>
              <a:gd name="T27" fmla="*/ 183 h 625"/>
              <a:gd name="T28" fmla="*/ 27 w 620"/>
              <a:gd name="T29" fmla="*/ 181 h 625"/>
              <a:gd name="T30" fmla="*/ 11 w 620"/>
              <a:gd name="T31" fmla="*/ 278 h 625"/>
              <a:gd name="T32" fmla="*/ 59 w 620"/>
              <a:gd name="T33" fmla="*/ 307 h 625"/>
              <a:gd name="T34" fmla="*/ 55 w 620"/>
              <a:gd name="T35" fmla="*/ 385 h 625"/>
              <a:gd name="T36" fmla="*/ 16 w 620"/>
              <a:gd name="T37" fmla="*/ 421 h 625"/>
              <a:gd name="T38" fmla="*/ 73 w 620"/>
              <a:gd name="T39" fmla="*/ 501 h 625"/>
              <a:gd name="T40" fmla="*/ 127 w 620"/>
              <a:gd name="T41" fmla="*/ 487 h 625"/>
              <a:gd name="T42" fmla="*/ 180 w 620"/>
              <a:gd name="T43" fmla="*/ 546 h 625"/>
              <a:gd name="T44" fmla="*/ 177 w 620"/>
              <a:gd name="T45" fmla="*/ 598 h 625"/>
              <a:gd name="T46" fmla="*/ 273 w 620"/>
              <a:gd name="T47" fmla="*/ 614 h 625"/>
              <a:gd name="T48" fmla="*/ 302 w 620"/>
              <a:gd name="T49" fmla="*/ 566 h 625"/>
              <a:gd name="T50" fmla="*/ 381 w 620"/>
              <a:gd name="T51" fmla="*/ 569 h 625"/>
              <a:gd name="T52" fmla="*/ 416 w 620"/>
              <a:gd name="T53" fmla="*/ 608 h 625"/>
              <a:gd name="T54" fmla="*/ 495 w 620"/>
              <a:gd name="T55" fmla="*/ 551 h 625"/>
              <a:gd name="T56" fmla="*/ 482 w 620"/>
              <a:gd name="T57" fmla="*/ 496 h 625"/>
              <a:gd name="T58" fmla="*/ 540 w 620"/>
              <a:gd name="T59" fmla="*/ 443 h 625"/>
              <a:gd name="T60" fmla="*/ 593 w 620"/>
              <a:gd name="T61" fmla="*/ 445 h 625"/>
              <a:gd name="T62" fmla="*/ 609 w 620"/>
              <a:gd name="T63" fmla="*/ 348 h 625"/>
              <a:gd name="T64" fmla="*/ 265 w 620"/>
              <a:gd name="T65" fmla="*/ 456 h 625"/>
              <a:gd name="T66" fmla="*/ 354 w 620"/>
              <a:gd name="T67" fmla="*/ 169 h 625"/>
              <a:gd name="T68" fmla="*/ 265 w 620"/>
              <a:gd name="T69" fmla="*/ 45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20" h="625">
                <a:moveTo>
                  <a:pt x="573" y="337"/>
                </a:moveTo>
                <a:cubicBezTo>
                  <a:pt x="566" y="335"/>
                  <a:pt x="561" y="327"/>
                  <a:pt x="561" y="319"/>
                </a:cubicBezTo>
                <a:cubicBezTo>
                  <a:pt x="562" y="299"/>
                  <a:pt x="560" y="279"/>
                  <a:pt x="556" y="260"/>
                </a:cubicBezTo>
                <a:cubicBezTo>
                  <a:pt x="554" y="252"/>
                  <a:pt x="558" y="244"/>
                  <a:pt x="565" y="240"/>
                </a:cubicBezTo>
                <a:cubicBezTo>
                  <a:pt x="578" y="233"/>
                  <a:pt x="598" y="223"/>
                  <a:pt x="598" y="223"/>
                </a:cubicBezTo>
                <a:cubicBezTo>
                  <a:pt x="604" y="219"/>
                  <a:pt x="607" y="211"/>
                  <a:pt x="604" y="204"/>
                </a:cubicBezTo>
                <a:cubicBezTo>
                  <a:pt x="565" y="130"/>
                  <a:pt x="565" y="130"/>
                  <a:pt x="565" y="130"/>
                </a:cubicBezTo>
                <a:cubicBezTo>
                  <a:pt x="562" y="124"/>
                  <a:pt x="554" y="121"/>
                  <a:pt x="547" y="125"/>
                </a:cubicBezTo>
                <a:cubicBezTo>
                  <a:pt x="514" y="142"/>
                  <a:pt x="514" y="142"/>
                  <a:pt x="514" y="142"/>
                </a:cubicBezTo>
                <a:cubicBezTo>
                  <a:pt x="507" y="145"/>
                  <a:pt x="498" y="144"/>
                  <a:pt x="493" y="138"/>
                </a:cubicBezTo>
                <a:cubicBezTo>
                  <a:pt x="479" y="124"/>
                  <a:pt x="464" y="111"/>
                  <a:pt x="448" y="100"/>
                </a:cubicBezTo>
                <a:cubicBezTo>
                  <a:pt x="441" y="96"/>
                  <a:pt x="438" y="87"/>
                  <a:pt x="440" y="80"/>
                </a:cubicBezTo>
                <a:cubicBezTo>
                  <a:pt x="451" y="44"/>
                  <a:pt x="451" y="44"/>
                  <a:pt x="451" y="44"/>
                </a:cubicBezTo>
                <a:cubicBezTo>
                  <a:pt x="453" y="37"/>
                  <a:pt x="450" y="29"/>
                  <a:pt x="442" y="27"/>
                </a:cubicBezTo>
                <a:cubicBezTo>
                  <a:pt x="363" y="2"/>
                  <a:pt x="363" y="2"/>
                  <a:pt x="363" y="2"/>
                </a:cubicBezTo>
                <a:cubicBezTo>
                  <a:pt x="356" y="0"/>
                  <a:pt x="348" y="4"/>
                  <a:pt x="346" y="12"/>
                </a:cubicBezTo>
                <a:cubicBezTo>
                  <a:pt x="335" y="47"/>
                  <a:pt x="335" y="47"/>
                  <a:pt x="335" y="47"/>
                </a:cubicBezTo>
                <a:cubicBezTo>
                  <a:pt x="333" y="54"/>
                  <a:pt x="325" y="60"/>
                  <a:pt x="317" y="60"/>
                </a:cubicBezTo>
                <a:cubicBezTo>
                  <a:pt x="297" y="59"/>
                  <a:pt x="278" y="61"/>
                  <a:pt x="259" y="65"/>
                </a:cubicBezTo>
                <a:cubicBezTo>
                  <a:pt x="251" y="67"/>
                  <a:pt x="243" y="63"/>
                  <a:pt x="239" y="56"/>
                </a:cubicBezTo>
                <a:cubicBezTo>
                  <a:pt x="232" y="43"/>
                  <a:pt x="222" y="23"/>
                  <a:pt x="222" y="23"/>
                </a:cubicBezTo>
                <a:cubicBezTo>
                  <a:pt x="218" y="16"/>
                  <a:pt x="210" y="14"/>
                  <a:pt x="204" y="17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23" y="60"/>
                  <a:pt x="121" y="68"/>
                  <a:pt x="124" y="75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145" y="115"/>
                  <a:pt x="143" y="124"/>
                  <a:pt x="138" y="129"/>
                </a:cubicBezTo>
                <a:cubicBezTo>
                  <a:pt x="123" y="143"/>
                  <a:pt x="111" y="158"/>
                  <a:pt x="100" y="175"/>
                </a:cubicBezTo>
                <a:cubicBezTo>
                  <a:pt x="96" y="181"/>
                  <a:pt x="87" y="185"/>
                  <a:pt x="80" y="183"/>
                </a:cubicBezTo>
                <a:cubicBezTo>
                  <a:pt x="44" y="172"/>
                  <a:pt x="44" y="172"/>
                  <a:pt x="44" y="172"/>
                </a:cubicBezTo>
                <a:cubicBezTo>
                  <a:pt x="37" y="170"/>
                  <a:pt x="29" y="174"/>
                  <a:pt x="27" y="181"/>
                </a:cubicBezTo>
                <a:cubicBezTo>
                  <a:pt x="2" y="260"/>
                  <a:pt x="2" y="260"/>
                  <a:pt x="2" y="260"/>
                </a:cubicBezTo>
                <a:cubicBezTo>
                  <a:pt x="0" y="268"/>
                  <a:pt x="4" y="275"/>
                  <a:pt x="11" y="278"/>
                </a:cubicBezTo>
                <a:cubicBezTo>
                  <a:pt x="47" y="289"/>
                  <a:pt x="47" y="289"/>
                  <a:pt x="47" y="289"/>
                </a:cubicBezTo>
                <a:cubicBezTo>
                  <a:pt x="54" y="291"/>
                  <a:pt x="59" y="299"/>
                  <a:pt x="59" y="307"/>
                </a:cubicBezTo>
                <a:cubicBezTo>
                  <a:pt x="58" y="327"/>
                  <a:pt x="60" y="346"/>
                  <a:pt x="64" y="366"/>
                </a:cubicBezTo>
                <a:cubicBezTo>
                  <a:pt x="65" y="373"/>
                  <a:pt x="62" y="382"/>
                  <a:pt x="55" y="385"/>
                </a:cubicBezTo>
                <a:cubicBezTo>
                  <a:pt x="22" y="403"/>
                  <a:pt x="22" y="403"/>
                  <a:pt x="22" y="403"/>
                </a:cubicBezTo>
                <a:cubicBezTo>
                  <a:pt x="15" y="406"/>
                  <a:pt x="13" y="415"/>
                  <a:pt x="16" y="421"/>
                </a:cubicBezTo>
                <a:cubicBezTo>
                  <a:pt x="54" y="495"/>
                  <a:pt x="54" y="495"/>
                  <a:pt x="54" y="495"/>
                </a:cubicBezTo>
                <a:cubicBezTo>
                  <a:pt x="58" y="502"/>
                  <a:pt x="66" y="505"/>
                  <a:pt x="73" y="501"/>
                </a:cubicBezTo>
                <a:cubicBezTo>
                  <a:pt x="106" y="484"/>
                  <a:pt x="106" y="484"/>
                  <a:pt x="106" y="484"/>
                </a:cubicBezTo>
                <a:cubicBezTo>
                  <a:pt x="113" y="480"/>
                  <a:pt x="122" y="482"/>
                  <a:pt x="127" y="487"/>
                </a:cubicBezTo>
                <a:cubicBezTo>
                  <a:pt x="140" y="502"/>
                  <a:pt x="156" y="514"/>
                  <a:pt x="172" y="525"/>
                </a:cubicBezTo>
                <a:cubicBezTo>
                  <a:pt x="178" y="529"/>
                  <a:pt x="182" y="538"/>
                  <a:pt x="180" y="546"/>
                </a:cubicBezTo>
                <a:cubicBezTo>
                  <a:pt x="169" y="581"/>
                  <a:pt x="169" y="581"/>
                  <a:pt x="169" y="581"/>
                </a:cubicBezTo>
                <a:cubicBezTo>
                  <a:pt x="166" y="589"/>
                  <a:pt x="170" y="596"/>
                  <a:pt x="177" y="598"/>
                </a:cubicBezTo>
                <a:cubicBezTo>
                  <a:pt x="256" y="623"/>
                  <a:pt x="256" y="623"/>
                  <a:pt x="256" y="623"/>
                </a:cubicBezTo>
                <a:cubicBezTo>
                  <a:pt x="264" y="625"/>
                  <a:pt x="271" y="621"/>
                  <a:pt x="273" y="614"/>
                </a:cubicBezTo>
                <a:cubicBezTo>
                  <a:pt x="285" y="578"/>
                  <a:pt x="285" y="578"/>
                  <a:pt x="285" y="578"/>
                </a:cubicBezTo>
                <a:cubicBezTo>
                  <a:pt x="287" y="571"/>
                  <a:pt x="295" y="566"/>
                  <a:pt x="302" y="566"/>
                </a:cubicBezTo>
                <a:cubicBezTo>
                  <a:pt x="322" y="566"/>
                  <a:pt x="342" y="564"/>
                  <a:pt x="361" y="560"/>
                </a:cubicBezTo>
                <a:cubicBezTo>
                  <a:pt x="368" y="559"/>
                  <a:pt x="377" y="562"/>
                  <a:pt x="381" y="569"/>
                </a:cubicBezTo>
                <a:cubicBezTo>
                  <a:pt x="398" y="603"/>
                  <a:pt x="398" y="603"/>
                  <a:pt x="398" y="603"/>
                </a:cubicBezTo>
                <a:cubicBezTo>
                  <a:pt x="401" y="609"/>
                  <a:pt x="409" y="612"/>
                  <a:pt x="416" y="608"/>
                </a:cubicBezTo>
                <a:cubicBezTo>
                  <a:pt x="490" y="569"/>
                  <a:pt x="490" y="569"/>
                  <a:pt x="490" y="569"/>
                </a:cubicBezTo>
                <a:cubicBezTo>
                  <a:pt x="496" y="566"/>
                  <a:pt x="499" y="557"/>
                  <a:pt x="495" y="551"/>
                </a:cubicBezTo>
                <a:cubicBezTo>
                  <a:pt x="478" y="518"/>
                  <a:pt x="478" y="518"/>
                  <a:pt x="478" y="518"/>
                </a:cubicBezTo>
                <a:cubicBezTo>
                  <a:pt x="475" y="511"/>
                  <a:pt x="477" y="501"/>
                  <a:pt x="482" y="496"/>
                </a:cubicBezTo>
                <a:cubicBezTo>
                  <a:pt x="496" y="483"/>
                  <a:pt x="509" y="467"/>
                  <a:pt x="520" y="451"/>
                </a:cubicBezTo>
                <a:cubicBezTo>
                  <a:pt x="524" y="444"/>
                  <a:pt x="533" y="440"/>
                  <a:pt x="540" y="443"/>
                </a:cubicBezTo>
                <a:cubicBezTo>
                  <a:pt x="575" y="454"/>
                  <a:pt x="575" y="454"/>
                  <a:pt x="575" y="454"/>
                </a:cubicBezTo>
                <a:cubicBezTo>
                  <a:pt x="583" y="456"/>
                  <a:pt x="590" y="452"/>
                  <a:pt x="593" y="445"/>
                </a:cubicBezTo>
                <a:cubicBezTo>
                  <a:pt x="618" y="365"/>
                  <a:pt x="618" y="365"/>
                  <a:pt x="618" y="365"/>
                </a:cubicBezTo>
                <a:cubicBezTo>
                  <a:pt x="620" y="358"/>
                  <a:pt x="616" y="350"/>
                  <a:pt x="609" y="348"/>
                </a:cubicBezTo>
                <a:lnTo>
                  <a:pt x="573" y="337"/>
                </a:lnTo>
                <a:close/>
                <a:moveTo>
                  <a:pt x="265" y="456"/>
                </a:moveTo>
                <a:cubicBezTo>
                  <a:pt x="187" y="432"/>
                  <a:pt x="143" y="348"/>
                  <a:pt x="168" y="268"/>
                </a:cubicBezTo>
                <a:cubicBezTo>
                  <a:pt x="192" y="189"/>
                  <a:pt x="276" y="145"/>
                  <a:pt x="354" y="169"/>
                </a:cubicBezTo>
                <a:cubicBezTo>
                  <a:pt x="433" y="194"/>
                  <a:pt x="477" y="278"/>
                  <a:pt x="452" y="357"/>
                </a:cubicBezTo>
                <a:cubicBezTo>
                  <a:pt x="427" y="436"/>
                  <a:pt x="344" y="481"/>
                  <a:pt x="265" y="456"/>
                </a:cubicBezTo>
                <a:close/>
              </a:path>
            </a:pathLst>
          </a:custGeom>
          <a:pattFill prst="dkUpDiag">
            <a:fgClr>
              <a:srgbClr val="FFF83F"/>
            </a:fgClr>
            <a:bgClr>
              <a:schemeClr val="bg1"/>
            </a:bgClr>
          </a:pattFill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淘宝网chenying0907出品 18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grpSp>
        <p:nvGrpSpPr>
          <p:cNvPr id="5" name="淘宝网chenying0907出品 4"/>
          <p:cNvGrpSpPr/>
          <p:nvPr/>
        </p:nvGrpSpPr>
        <p:grpSpPr>
          <a:xfrm>
            <a:off x="4972050" y="2755418"/>
            <a:ext cx="6019800" cy="461665"/>
            <a:chOff x="4972050" y="2755418"/>
            <a:chExt cx="6019800" cy="461665"/>
          </a:xfrm>
        </p:grpSpPr>
        <p:sp>
          <p:nvSpPr>
            <p:cNvPr id="40" name="淘宝网chenying0907出品 10"/>
            <p:cNvSpPr>
              <a:spLocks/>
            </p:cNvSpPr>
            <p:nvPr/>
          </p:nvSpPr>
          <p:spPr bwMode="auto">
            <a:xfrm>
              <a:off x="4972050" y="2802468"/>
              <a:ext cx="300990" cy="289636"/>
            </a:xfrm>
            <a:prstGeom prst="rect">
              <a:avLst/>
            </a:prstGeom>
            <a:noFill/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淘宝网chenying0907出品 19"/>
            <p:cNvSpPr txBox="1"/>
            <p:nvPr/>
          </p:nvSpPr>
          <p:spPr>
            <a:xfrm>
              <a:off x="5090160" y="2755418"/>
              <a:ext cx="5901690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帮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您实现精致、美观、动感的</a:t>
              </a:r>
              <a:r>
                <a:rPr lang="en-US" altLang="zh-CN" sz="2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设计。</a:t>
              </a:r>
            </a:p>
          </p:txBody>
        </p:sp>
      </p:grpSp>
      <p:grpSp>
        <p:nvGrpSpPr>
          <p:cNvPr id="6" name="淘宝网chenying0907出品 5"/>
          <p:cNvGrpSpPr/>
          <p:nvPr/>
        </p:nvGrpSpPr>
        <p:grpSpPr>
          <a:xfrm>
            <a:off x="4972050" y="3278638"/>
            <a:ext cx="6019800" cy="461665"/>
            <a:chOff x="4972050" y="3278638"/>
            <a:chExt cx="6019800" cy="461665"/>
          </a:xfrm>
        </p:grpSpPr>
        <p:sp>
          <p:nvSpPr>
            <p:cNvPr id="41" name="淘宝网chenying0907出品 10"/>
            <p:cNvSpPr>
              <a:spLocks/>
            </p:cNvSpPr>
            <p:nvPr/>
          </p:nvSpPr>
          <p:spPr bwMode="auto">
            <a:xfrm>
              <a:off x="4972050" y="3327247"/>
              <a:ext cx="300990" cy="289636"/>
            </a:xfrm>
            <a:prstGeom prst="rect">
              <a:avLst/>
            </a:prstGeom>
            <a:noFill/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淘宝网chenying0907出品 20"/>
            <p:cNvSpPr txBox="1"/>
            <p:nvPr/>
          </p:nvSpPr>
          <p:spPr>
            <a:xfrm>
              <a:off x="5090160" y="3278638"/>
              <a:ext cx="5901690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帮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您实现精致、美观、动感的</a:t>
              </a:r>
              <a:r>
                <a:rPr lang="en-US" altLang="zh-CN" sz="2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设计。</a:t>
              </a:r>
            </a:p>
          </p:txBody>
        </p:sp>
      </p:grpSp>
      <p:grpSp>
        <p:nvGrpSpPr>
          <p:cNvPr id="7" name="淘宝网chenying0907出品 6"/>
          <p:cNvGrpSpPr/>
          <p:nvPr/>
        </p:nvGrpSpPr>
        <p:grpSpPr>
          <a:xfrm>
            <a:off x="4972050" y="3801858"/>
            <a:ext cx="6019800" cy="461665"/>
            <a:chOff x="4972050" y="3801858"/>
            <a:chExt cx="6019800" cy="461665"/>
          </a:xfrm>
        </p:grpSpPr>
        <p:sp>
          <p:nvSpPr>
            <p:cNvPr id="42" name="淘宝网chenying0907出品 10"/>
            <p:cNvSpPr>
              <a:spLocks/>
            </p:cNvSpPr>
            <p:nvPr/>
          </p:nvSpPr>
          <p:spPr bwMode="auto">
            <a:xfrm>
              <a:off x="4972050" y="3852026"/>
              <a:ext cx="300990" cy="289636"/>
            </a:xfrm>
            <a:prstGeom prst="rect">
              <a:avLst/>
            </a:prstGeom>
            <a:noFill/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淘宝网chenying0907出品 21"/>
            <p:cNvSpPr txBox="1"/>
            <p:nvPr/>
          </p:nvSpPr>
          <p:spPr>
            <a:xfrm>
              <a:off x="5090160" y="3801858"/>
              <a:ext cx="5901690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帮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您实现精致、美观、动感的</a:t>
              </a:r>
              <a:r>
                <a:rPr lang="en-US" altLang="zh-CN" sz="2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设计。</a:t>
              </a:r>
            </a:p>
          </p:txBody>
        </p:sp>
      </p:grpSp>
      <p:grpSp>
        <p:nvGrpSpPr>
          <p:cNvPr id="8" name="淘宝网chenying0907出品 7"/>
          <p:cNvGrpSpPr/>
          <p:nvPr/>
        </p:nvGrpSpPr>
        <p:grpSpPr>
          <a:xfrm>
            <a:off x="4972050" y="4325078"/>
            <a:ext cx="6019800" cy="461665"/>
            <a:chOff x="4972050" y="4325078"/>
            <a:chExt cx="6019800" cy="461665"/>
          </a:xfrm>
        </p:grpSpPr>
        <p:sp>
          <p:nvSpPr>
            <p:cNvPr id="43" name="淘宝网chenying0907出品 10"/>
            <p:cNvSpPr>
              <a:spLocks/>
            </p:cNvSpPr>
            <p:nvPr/>
          </p:nvSpPr>
          <p:spPr bwMode="auto">
            <a:xfrm>
              <a:off x="4972050" y="4376805"/>
              <a:ext cx="300990" cy="289636"/>
            </a:xfrm>
            <a:prstGeom prst="rect">
              <a:avLst/>
            </a:prstGeom>
            <a:noFill/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淘宝网chenying0907出品 22"/>
            <p:cNvSpPr txBox="1"/>
            <p:nvPr/>
          </p:nvSpPr>
          <p:spPr>
            <a:xfrm>
              <a:off x="5090160" y="4325078"/>
              <a:ext cx="5901690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帮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您实现精致、美观、动感的</a:t>
              </a:r>
              <a:r>
                <a:rPr lang="en-US" altLang="zh-CN" sz="2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设计。</a:t>
              </a:r>
            </a:p>
          </p:txBody>
        </p:sp>
      </p:grpSp>
      <p:sp>
        <p:nvSpPr>
          <p:cNvPr id="29" name="淘宝网chenying0907出品 10"/>
          <p:cNvSpPr>
            <a:spLocks/>
          </p:cNvSpPr>
          <p:nvPr/>
        </p:nvSpPr>
        <p:spPr bwMode="auto">
          <a:xfrm>
            <a:off x="4915305" y="2152351"/>
            <a:ext cx="471630" cy="404976"/>
          </a:xfrm>
          <a:custGeom>
            <a:avLst/>
            <a:gdLst>
              <a:gd name="T0" fmla="*/ 154 w 392"/>
              <a:gd name="T1" fmla="*/ 288 h 337"/>
              <a:gd name="T2" fmla="*/ 163 w 392"/>
              <a:gd name="T3" fmla="*/ 276 h 337"/>
              <a:gd name="T4" fmla="*/ 173 w 392"/>
              <a:gd name="T5" fmla="*/ 263 h 337"/>
              <a:gd name="T6" fmla="*/ 192 w 392"/>
              <a:gd name="T7" fmla="*/ 238 h 337"/>
              <a:gd name="T8" fmla="*/ 233 w 392"/>
              <a:gd name="T9" fmla="*/ 188 h 337"/>
              <a:gd name="T10" fmla="*/ 310 w 392"/>
              <a:gd name="T11" fmla="*/ 95 h 337"/>
              <a:gd name="T12" fmla="*/ 392 w 392"/>
              <a:gd name="T13" fmla="*/ 0 h 337"/>
              <a:gd name="T14" fmla="*/ 159 w 392"/>
              <a:gd name="T15" fmla="*/ 337 h 337"/>
              <a:gd name="T16" fmla="*/ 0 w 392"/>
              <a:gd name="T17" fmla="*/ 179 h 337"/>
              <a:gd name="T18" fmla="*/ 147 w 392"/>
              <a:gd name="T19" fmla="*/ 282 h 337"/>
              <a:gd name="T20" fmla="*/ 152 w 392"/>
              <a:gd name="T21" fmla="*/ 286 h 337"/>
              <a:gd name="T22" fmla="*/ 153 w 392"/>
              <a:gd name="T23" fmla="*/ 288 h 337"/>
              <a:gd name="T24" fmla="*/ 154 w 392"/>
              <a:gd name="T25" fmla="*/ 288 h 337"/>
              <a:gd name="T26" fmla="*/ 154 w 392"/>
              <a:gd name="T27" fmla="*/ 288 h 337"/>
              <a:gd name="T28" fmla="*/ 154 w 392"/>
              <a:gd name="T29" fmla="*/ 288 h 337"/>
              <a:gd name="T30" fmla="*/ 154 w 392"/>
              <a:gd name="T31" fmla="*/ 28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2" h="337">
                <a:moveTo>
                  <a:pt x="154" y="288"/>
                </a:moveTo>
                <a:cubicBezTo>
                  <a:pt x="163" y="276"/>
                  <a:pt x="163" y="276"/>
                  <a:pt x="163" y="276"/>
                </a:cubicBezTo>
                <a:cubicBezTo>
                  <a:pt x="173" y="263"/>
                  <a:pt x="173" y="263"/>
                  <a:pt x="173" y="263"/>
                </a:cubicBezTo>
                <a:cubicBezTo>
                  <a:pt x="179" y="255"/>
                  <a:pt x="186" y="246"/>
                  <a:pt x="192" y="238"/>
                </a:cubicBezTo>
                <a:cubicBezTo>
                  <a:pt x="206" y="221"/>
                  <a:pt x="219" y="204"/>
                  <a:pt x="233" y="188"/>
                </a:cubicBezTo>
                <a:cubicBezTo>
                  <a:pt x="259" y="155"/>
                  <a:pt x="286" y="123"/>
                  <a:pt x="310" y="95"/>
                </a:cubicBezTo>
                <a:cubicBezTo>
                  <a:pt x="357" y="39"/>
                  <a:pt x="392" y="0"/>
                  <a:pt x="392" y="0"/>
                </a:cubicBezTo>
                <a:cubicBezTo>
                  <a:pt x="159" y="337"/>
                  <a:pt x="159" y="337"/>
                  <a:pt x="159" y="337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79"/>
                  <a:pt x="141" y="277"/>
                  <a:pt x="147" y="282"/>
                </a:cubicBezTo>
                <a:cubicBezTo>
                  <a:pt x="152" y="286"/>
                  <a:pt x="152" y="286"/>
                  <a:pt x="152" y="286"/>
                </a:cubicBezTo>
                <a:cubicBezTo>
                  <a:pt x="153" y="288"/>
                  <a:pt x="153" y="288"/>
                  <a:pt x="153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lose/>
              </a:path>
            </a:pathLst>
          </a:custGeom>
          <a:solidFill>
            <a:srgbClr val="FF3F3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淘宝网chenying0907出品 10"/>
          <p:cNvSpPr>
            <a:spLocks/>
          </p:cNvSpPr>
          <p:nvPr/>
        </p:nvSpPr>
        <p:spPr bwMode="auto">
          <a:xfrm>
            <a:off x="4915305" y="2677130"/>
            <a:ext cx="471630" cy="404976"/>
          </a:xfrm>
          <a:custGeom>
            <a:avLst/>
            <a:gdLst>
              <a:gd name="T0" fmla="*/ 154 w 392"/>
              <a:gd name="T1" fmla="*/ 288 h 337"/>
              <a:gd name="T2" fmla="*/ 163 w 392"/>
              <a:gd name="T3" fmla="*/ 276 h 337"/>
              <a:gd name="T4" fmla="*/ 173 w 392"/>
              <a:gd name="T5" fmla="*/ 263 h 337"/>
              <a:gd name="T6" fmla="*/ 192 w 392"/>
              <a:gd name="T7" fmla="*/ 238 h 337"/>
              <a:gd name="T8" fmla="*/ 233 w 392"/>
              <a:gd name="T9" fmla="*/ 188 h 337"/>
              <a:gd name="T10" fmla="*/ 310 w 392"/>
              <a:gd name="T11" fmla="*/ 95 h 337"/>
              <a:gd name="T12" fmla="*/ 392 w 392"/>
              <a:gd name="T13" fmla="*/ 0 h 337"/>
              <a:gd name="T14" fmla="*/ 159 w 392"/>
              <a:gd name="T15" fmla="*/ 337 h 337"/>
              <a:gd name="T16" fmla="*/ 0 w 392"/>
              <a:gd name="T17" fmla="*/ 179 h 337"/>
              <a:gd name="T18" fmla="*/ 147 w 392"/>
              <a:gd name="T19" fmla="*/ 282 h 337"/>
              <a:gd name="T20" fmla="*/ 152 w 392"/>
              <a:gd name="T21" fmla="*/ 286 h 337"/>
              <a:gd name="T22" fmla="*/ 153 w 392"/>
              <a:gd name="T23" fmla="*/ 288 h 337"/>
              <a:gd name="T24" fmla="*/ 154 w 392"/>
              <a:gd name="T25" fmla="*/ 288 h 337"/>
              <a:gd name="T26" fmla="*/ 154 w 392"/>
              <a:gd name="T27" fmla="*/ 288 h 337"/>
              <a:gd name="T28" fmla="*/ 154 w 392"/>
              <a:gd name="T29" fmla="*/ 288 h 337"/>
              <a:gd name="T30" fmla="*/ 154 w 392"/>
              <a:gd name="T31" fmla="*/ 28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2" h="337">
                <a:moveTo>
                  <a:pt x="154" y="288"/>
                </a:moveTo>
                <a:cubicBezTo>
                  <a:pt x="163" y="276"/>
                  <a:pt x="163" y="276"/>
                  <a:pt x="163" y="276"/>
                </a:cubicBezTo>
                <a:cubicBezTo>
                  <a:pt x="173" y="263"/>
                  <a:pt x="173" y="263"/>
                  <a:pt x="173" y="263"/>
                </a:cubicBezTo>
                <a:cubicBezTo>
                  <a:pt x="179" y="255"/>
                  <a:pt x="186" y="246"/>
                  <a:pt x="192" y="238"/>
                </a:cubicBezTo>
                <a:cubicBezTo>
                  <a:pt x="206" y="221"/>
                  <a:pt x="219" y="204"/>
                  <a:pt x="233" y="188"/>
                </a:cubicBezTo>
                <a:cubicBezTo>
                  <a:pt x="259" y="155"/>
                  <a:pt x="286" y="123"/>
                  <a:pt x="310" y="95"/>
                </a:cubicBezTo>
                <a:cubicBezTo>
                  <a:pt x="357" y="39"/>
                  <a:pt x="392" y="0"/>
                  <a:pt x="392" y="0"/>
                </a:cubicBezTo>
                <a:cubicBezTo>
                  <a:pt x="159" y="337"/>
                  <a:pt x="159" y="337"/>
                  <a:pt x="159" y="337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79"/>
                  <a:pt x="141" y="277"/>
                  <a:pt x="147" y="282"/>
                </a:cubicBezTo>
                <a:cubicBezTo>
                  <a:pt x="152" y="286"/>
                  <a:pt x="152" y="286"/>
                  <a:pt x="152" y="286"/>
                </a:cubicBezTo>
                <a:cubicBezTo>
                  <a:pt x="153" y="288"/>
                  <a:pt x="153" y="288"/>
                  <a:pt x="153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lose/>
              </a:path>
            </a:pathLst>
          </a:custGeom>
          <a:solidFill>
            <a:srgbClr val="FFBD3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淘宝网chenying0907出品 10"/>
          <p:cNvSpPr>
            <a:spLocks/>
          </p:cNvSpPr>
          <p:nvPr/>
        </p:nvSpPr>
        <p:spPr bwMode="auto">
          <a:xfrm>
            <a:off x="4915305" y="3201909"/>
            <a:ext cx="471630" cy="404976"/>
          </a:xfrm>
          <a:custGeom>
            <a:avLst/>
            <a:gdLst>
              <a:gd name="T0" fmla="*/ 154 w 392"/>
              <a:gd name="T1" fmla="*/ 288 h 337"/>
              <a:gd name="T2" fmla="*/ 163 w 392"/>
              <a:gd name="T3" fmla="*/ 276 h 337"/>
              <a:gd name="T4" fmla="*/ 173 w 392"/>
              <a:gd name="T5" fmla="*/ 263 h 337"/>
              <a:gd name="T6" fmla="*/ 192 w 392"/>
              <a:gd name="T7" fmla="*/ 238 h 337"/>
              <a:gd name="T8" fmla="*/ 233 w 392"/>
              <a:gd name="T9" fmla="*/ 188 h 337"/>
              <a:gd name="T10" fmla="*/ 310 w 392"/>
              <a:gd name="T11" fmla="*/ 95 h 337"/>
              <a:gd name="T12" fmla="*/ 392 w 392"/>
              <a:gd name="T13" fmla="*/ 0 h 337"/>
              <a:gd name="T14" fmla="*/ 159 w 392"/>
              <a:gd name="T15" fmla="*/ 337 h 337"/>
              <a:gd name="T16" fmla="*/ 0 w 392"/>
              <a:gd name="T17" fmla="*/ 179 h 337"/>
              <a:gd name="T18" fmla="*/ 147 w 392"/>
              <a:gd name="T19" fmla="*/ 282 h 337"/>
              <a:gd name="T20" fmla="*/ 152 w 392"/>
              <a:gd name="T21" fmla="*/ 286 h 337"/>
              <a:gd name="T22" fmla="*/ 153 w 392"/>
              <a:gd name="T23" fmla="*/ 288 h 337"/>
              <a:gd name="T24" fmla="*/ 154 w 392"/>
              <a:gd name="T25" fmla="*/ 288 h 337"/>
              <a:gd name="T26" fmla="*/ 154 w 392"/>
              <a:gd name="T27" fmla="*/ 288 h 337"/>
              <a:gd name="T28" fmla="*/ 154 w 392"/>
              <a:gd name="T29" fmla="*/ 288 h 337"/>
              <a:gd name="T30" fmla="*/ 154 w 392"/>
              <a:gd name="T31" fmla="*/ 28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2" h="337">
                <a:moveTo>
                  <a:pt x="154" y="288"/>
                </a:moveTo>
                <a:cubicBezTo>
                  <a:pt x="163" y="276"/>
                  <a:pt x="163" y="276"/>
                  <a:pt x="163" y="276"/>
                </a:cubicBezTo>
                <a:cubicBezTo>
                  <a:pt x="173" y="263"/>
                  <a:pt x="173" y="263"/>
                  <a:pt x="173" y="263"/>
                </a:cubicBezTo>
                <a:cubicBezTo>
                  <a:pt x="179" y="255"/>
                  <a:pt x="186" y="246"/>
                  <a:pt x="192" y="238"/>
                </a:cubicBezTo>
                <a:cubicBezTo>
                  <a:pt x="206" y="221"/>
                  <a:pt x="219" y="204"/>
                  <a:pt x="233" y="188"/>
                </a:cubicBezTo>
                <a:cubicBezTo>
                  <a:pt x="259" y="155"/>
                  <a:pt x="286" y="123"/>
                  <a:pt x="310" y="95"/>
                </a:cubicBezTo>
                <a:cubicBezTo>
                  <a:pt x="357" y="39"/>
                  <a:pt x="392" y="0"/>
                  <a:pt x="392" y="0"/>
                </a:cubicBezTo>
                <a:cubicBezTo>
                  <a:pt x="159" y="337"/>
                  <a:pt x="159" y="337"/>
                  <a:pt x="159" y="337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79"/>
                  <a:pt x="141" y="277"/>
                  <a:pt x="147" y="282"/>
                </a:cubicBezTo>
                <a:cubicBezTo>
                  <a:pt x="152" y="286"/>
                  <a:pt x="152" y="286"/>
                  <a:pt x="152" y="286"/>
                </a:cubicBezTo>
                <a:cubicBezTo>
                  <a:pt x="153" y="288"/>
                  <a:pt x="153" y="288"/>
                  <a:pt x="153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lose/>
              </a:path>
            </a:pathLst>
          </a:custGeom>
          <a:solidFill>
            <a:srgbClr val="FFF83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淘宝网chenying0907出品 10"/>
          <p:cNvSpPr>
            <a:spLocks/>
          </p:cNvSpPr>
          <p:nvPr/>
        </p:nvSpPr>
        <p:spPr bwMode="auto">
          <a:xfrm>
            <a:off x="4915305" y="3726688"/>
            <a:ext cx="471630" cy="404976"/>
          </a:xfrm>
          <a:custGeom>
            <a:avLst/>
            <a:gdLst>
              <a:gd name="T0" fmla="*/ 154 w 392"/>
              <a:gd name="T1" fmla="*/ 288 h 337"/>
              <a:gd name="T2" fmla="*/ 163 w 392"/>
              <a:gd name="T3" fmla="*/ 276 h 337"/>
              <a:gd name="T4" fmla="*/ 173 w 392"/>
              <a:gd name="T5" fmla="*/ 263 h 337"/>
              <a:gd name="T6" fmla="*/ 192 w 392"/>
              <a:gd name="T7" fmla="*/ 238 h 337"/>
              <a:gd name="T8" fmla="*/ 233 w 392"/>
              <a:gd name="T9" fmla="*/ 188 h 337"/>
              <a:gd name="T10" fmla="*/ 310 w 392"/>
              <a:gd name="T11" fmla="*/ 95 h 337"/>
              <a:gd name="T12" fmla="*/ 392 w 392"/>
              <a:gd name="T13" fmla="*/ 0 h 337"/>
              <a:gd name="T14" fmla="*/ 159 w 392"/>
              <a:gd name="T15" fmla="*/ 337 h 337"/>
              <a:gd name="T16" fmla="*/ 0 w 392"/>
              <a:gd name="T17" fmla="*/ 179 h 337"/>
              <a:gd name="T18" fmla="*/ 147 w 392"/>
              <a:gd name="T19" fmla="*/ 282 h 337"/>
              <a:gd name="T20" fmla="*/ 152 w 392"/>
              <a:gd name="T21" fmla="*/ 286 h 337"/>
              <a:gd name="T22" fmla="*/ 153 w 392"/>
              <a:gd name="T23" fmla="*/ 288 h 337"/>
              <a:gd name="T24" fmla="*/ 154 w 392"/>
              <a:gd name="T25" fmla="*/ 288 h 337"/>
              <a:gd name="T26" fmla="*/ 154 w 392"/>
              <a:gd name="T27" fmla="*/ 288 h 337"/>
              <a:gd name="T28" fmla="*/ 154 w 392"/>
              <a:gd name="T29" fmla="*/ 288 h 337"/>
              <a:gd name="T30" fmla="*/ 154 w 392"/>
              <a:gd name="T31" fmla="*/ 28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2" h="337">
                <a:moveTo>
                  <a:pt x="154" y="288"/>
                </a:moveTo>
                <a:cubicBezTo>
                  <a:pt x="163" y="276"/>
                  <a:pt x="163" y="276"/>
                  <a:pt x="163" y="276"/>
                </a:cubicBezTo>
                <a:cubicBezTo>
                  <a:pt x="173" y="263"/>
                  <a:pt x="173" y="263"/>
                  <a:pt x="173" y="263"/>
                </a:cubicBezTo>
                <a:cubicBezTo>
                  <a:pt x="179" y="255"/>
                  <a:pt x="186" y="246"/>
                  <a:pt x="192" y="238"/>
                </a:cubicBezTo>
                <a:cubicBezTo>
                  <a:pt x="206" y="221"/>
                  <a:pt x="219" y="204"/>
                  <a:pt x="233" y="188"/>
                </a:cubicBezTo>
                <a:cubicBezTo>
                  <a:pt x="259" y="155"/>
                  <a:pt x="286" y="123"/>
                  <a:pt x="310" y="95"/>
                </a:cubicBezTo>
                <a:cubicBezTo>
                  <a:pt x="357" y="39"/>
                  <a:pt x="392" y="0"/>
                  <a:pt x="392" y="0"/>
                </a:cubicBezTo>
                <a:cubicBezTo>
                  <a:pt x="159" y="337"/>
                  <a:pt x="159" y="337"/>
                  <a:pt x="159" y="337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79"/>
                  <a:pt x="141" y="277"/>
                  <a:pt x="147" y="282"/>
                </a:cubicBezTo>
                <a:cubicBezTo>
                  <a:pt x="152" y="286"/>
                  <a:pt x="152" y="286"/>
                  <a:pt x="152" y="286"/>
                </a:cubicBezTo>
                <a:cubicBezTo>
                  <a:pt x="153" y="288"/>
                  <a:pt x="153" y="288"/>
                  <a:pt x="153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lose/>
              </a:path>
            </a:pathLst>
          </a:custGeom>
          <a:solidFill>
            <a:srgbClr val="60FF3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淘宝网chenying0907出品 10"/>
          <p:cNvSpPr>
            <a:spLocks/>
          </p:cNvSpPr>
          <p:nvPr/>
        </p:nvSpPr>
        <p:spPr bwMode="auto">
          <a:xfrm>
            <a:off x="4915305" y="4251467"/>
            <a:ext cx="471630" cy="404976"/>
          </a:xfrm>
          <a:custGeom>
            <a:avLst/>
            <a:gdLst>
              <a:gd name="T0" fmla="*/ 154 w 392"/>
              <a:gd name="T1" fmla="*/ 288 h 337"/>
              <a:gd name="T2" fmla="*/ 163 w 392"/>
              <a:gd name="T3" fmla="*/ 276 h 337"/>
              <a:gd name="T4" fmla="*/ 173 w 392"/>
              <a:gd name="T5" fmla="*/ 263 h 337"/>
              <a:gd name="T6" fmla="*/ 192 w 392"/>
              <a:gd name="T7" fmla="*/ 238 h 337"/>
              <a:gd name="T8" fmla="*/ 233 w 392"/>
              <a:gd name="T9" fmla="*/ 188 h 337"/>
              <a:gd name="T10" fmla="*/ 310 w 392"/>
              <a:gd name="T11" fmla="*/ 95 h 337"/>
              <a:gd name="T12" fmla="*/ 392 w 392"/>
              <a:gd name="T13" fmla="*/ 0 h 337"/>
              <a:gd name="T14" fmla="*/ 159 w 392"/>
              <a:gd name="T15" fmla="*/ 337 h 337"/>
              <a:gd name="T16" fmla="*/ 0 w 392"/>
              <a:gd name="T17" fmla="*/ 179 h 337"/>
              <a:gd name="T18" fmla="*/ 147 w 392"/>
              <a:gd name="T19" fmla="*/ 282 h 337"/>
              <a:gd name="T20" fmla="*/ 152 w 392"/>
              <a:gd name="T21" fmla="*/ 286 h 337"/>
              <a:gd name="T22" fmla="*/ 153 w 392"/>
              <a:gd name="T23" fmla="*/ 288 h 337"/>
              <a:gd name="T24" fmla="*/ 154 w 392"/>
              <a:gd name="T25" fmla="*/ 288 h 337"/>
              <a:gd name="T26" fmla="*/ 154 w 392"/>
              <a:gd name="T27" fmla="*/ 288 h 337"/>
              <a:gd name="T28" fmla="*/ 154 w 392"/>
              <a:gd name="T29" fmla="*/ 288 h 337"/>
              <a:gd name="T30" fmla="*/ 154 w 392"/>
              <a:gd name="T31" fmla="*/ 28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2" h="337">
                <a:moveTo>
                  <a:pt x="154" y="288"/>
                </a:moveTo>
                <a:cubicBezTo>
                  <a:pt x="163" y="276"/>
                  <a:pt x="163" y="276"/>
                  <a:pt x="163" y="276"/>
                </a:cubicBezTo>
                <a:cubicBezTo>
                  <a:pt x="173" y="263"/>
                  <a:pt x="173" y="263"/>
                  <a:pt x="173" y="263"/>
                </a:cubicBezTo>
                <a:cubicBezTo>
                  <a:pt x="179" y="255"/>
                  <a:pt x="186" y="246"/>
                  <a:pt x="192" y="238"/>
                </a:cubicBezTo>
                <a:cubicBezTo>
                  <a:pt x="206" y="221"/>
                  <a:pt x="219" y="204"/>
                  <a:pt x="233" y="188"/>
                </a:cubicBezTo>
                <a:cubicBezTo>
                  <a:pt x="259" y="155"/>
                  <a:pt x="286" y="123"/>
                  <a:pt x="310" y="95"/>
                </a:cubicBezTo>
                <a:cubicBezTo>
                  <a:pt x="357" y="39"/>
                  <a:pt x="392" y="0"/>
                  <a:pt x="392" y="0"/>
                </a:cubicBezTo>
                <a:cubicBezTo>
                  <a:pt x="159" y="337"/>
                  <a:pt x="159" y="337"/>
                  <a:pt x="159" y="337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79"/>
                  <a:pt x="141" y="277"/>
                  <a:pt x="147" y="282"/>
                </a:cubicBezTo>
                <a:cubicBezTo>
                  <a:pt x="152" y="286"/>
                  <a:pt x="152" y="286"/>
                  <a:pt x="152" y="286"/>
                </a:cubicBezTo>
                <a:cubicBezTo>
                  <a:pt x="153" y="288"/>
                  <a:pt x="153" y="288"/>
                  <a:pt x="153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lose/>
              </a:path>
            </a:pathLst>
          </a:custGeom>
          <a:solidFill>
            <a:srgbClr val="3FA1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818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2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6" grpId="0" animBg="1"/>
          <p:bldP spid="17" grpId="0" animBg="1"/>
          <p:bldP spid="18" grpId="0" animBg="1"/>
          <p:bldP spid="19" grpId="0"/>
          <p:bldP spid="29" grpId="0" animBg="1"/>
          <p:bldP spid="30" grpId="0" animBg="1"/>
          <p:bldP spid="31" grpId="0" animBg="1"/>
          <p:bldP spid="32" grpId="0" animBg="1"/>
          <p:bldP spid="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2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6" grpId="0" animBg="1"/>
          <p:bldP spid="17" grpId="0" animBg="1"/>
          <p:bldP spid="18" grpId="0" animBg="1"/>
          <p:bldP spid="19" grpId="0"/>
          <p:bldP spid="29" grpId="0" animBg="1"/>
          <p:bldP spid="30" grpId="0" animBg="1"/>
          <p:bldP spid="31" grpId="0" animBg="1"/>
          <p:bldP spid="32" grpId="0" animBg="1"/>
          <p:bldP spid="33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10039350" y="5534680"/>
            <a:ext cx="53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grpSp>
        <p:nvGrpSpPr>
          <p:cNvPr id="5" name="淘宝网chenying0907出品 4"/>
          <p:cNvGrpSpPr/>
          <p:nvPr/>
        </p:nvGrpSpPr>
        <p:grpSpPr>
          <a:xfrm>
            <a:off x="4060523" y="1662595"/>
            <a:ext cx="4070954" cy="4070956"/>
            <a:chOff x="4060523" y="1662595"/>
            <a:chExt cx="4070954" cy="4070956"/>
          </a:xfrm>
        </p:grpSpPr>
        <p:sp>
          <p:nvSpPr>
            <p:cNvPr id="6" name="淘宝网chenying0907出品 5"/>
            <p:cNvSpPr/>
            <p:nvPr/>
          </p:nvSpPr>
          <p:spPr>
            <a:xfrm rot="2700000">
              <a:off x="5311539" y="1662596"/>
              <a:ext cx="1566103" cy="1566101"/>
            </a:xfrm>
            <a:prstGeom prst="rect">
              <a:avLst/>
            </a:prstGeom>
            <a:noFill/>
            <a:ln w="44450" cap="sq">
              <a:solidFill>
                <a:schemeClr val="tx1">
                  <a:lumMod val="75000"/>
                  <a:lumOff val="25000"/>
                  <a:alpha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淘宝网chenying0907出品 1"/>
            <p:cNvSpPr/>
            <p:nvPr/>
          </p:nvSpPr>
          <p:spPr>
            <a:xfrm rot="2700000">
              <a:off x="5518628" y="1869683"/>
              <a:ext cx="1151926" cy="1151926"/>
            </a:xfrm>
            <a:prstGeom prst="rect">
              <a:avLst/>
            </a:prstGeom>
            <a:solidFill>
              <a:srgbClr val="3FA1F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淘宝网chenying0907出品 11"/>
            <p:cNvSpPr/>
            <p:nvPr/>
          </p:nvSpPr>
          <p:spPr>
            <a:xfrm rot="2700000">
              <a:off x="6565375" y="2916432"/>
              <a:ext cx="1566103" cy="1566101"/>
            </a:xfrm>
            <a:prstGeom prst="rect">
              <a:avLst/>
            </a:prstGeom>
            <a:noFill/>
            <a:ln w="44450" cap="sq">
              <a:solidFill>
                <a:schemeClr val="tx1">
                  <a:lumMod val="75000"/>
                  <a:lumOff val="25000"/>
                  <a:alpha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淘宝网chenying0907出品 12"/>
            <p:cNvSpPr/>
            <p:nvPr/>
          </p:nvSpPr>
          <p:spPr>
            <a:xfrm rot="2700000">
              <a:off x="6772463" y="3123518"/>
              <a:ext cx="1151926" cy="1151926"/>
            </a:xfrm>
            <a:prstGeom prst="rect">
              <a:avLst/>
            </a:prstGeom>
            <a:solidFill>
              <a:srgbClr val="FFBD3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淘宝网chenying0907出品 13"/>
            <p:cNvSpPr/>
            <p:nvPr/>
          </p:nvSpPr>
          <p:spPr>
            <a:xfrm rot="2700000">
              <a:off x="4060522" y="2913613"/>
              <a:ext cx="1566103" cy="1566101"/>
            </a:xfrm>
            <a:prstGeom prst="rect">
              <a:avLst/>
            </a:prstGeom>
            <a:noFill/>
            <a:ln w="44450" cap="sq">
              <a:solidFill>
                <a:schemeClr val="tx1">
                  <a:lumMod val="75000"/>
                  <a:lumOff val="25000"/>
                  <a:alpha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淘宝网chenying0907出品 14"/>
            <p:cNvSpPr/>
            <p:nvPr/>
          </p:nvSpPr>
          <p:spPr>
            <a:xfrm rot="2700000">
              <a:off x="4267611" y="3120700"/>
              <a:ext cx="1151926" cy="1151926"/>
            </a:xfrm>
            <a:prstGeom prst="rect">
              <a:avLst/>
            </a:prstGeom>
            <a:solidFill>
              <a:srgbClr val="60FF3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淘宝网chenying0907出品 15"/>
            <p:cNvSpPr/>
            <p:nvPr/>
          </p:nvSpPr>
          <p:spPr>
            <a:xfrm rot="2700000">
              <a:off x="5314358" y="4167449"/>
              <a:ext cx="1566103" cy="1566101"/>
            </a:xfrm>
            <a:prstGeom prst="rect">
              <a:avLst/>
            </a:prstGeom>
            <a:noFill/>
            <a:ln w="44450" cap="sq">
              <a:solidFill>
                <a:schemeClr val="tx1">
                  <a:lumMod val="75000"/>
                  <a:lumOff val="25000"/>
                  <a:alpha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淘宝网chenying0907出品 16"/>
            <p:cNvSpPr/>
            <p:nvPr/>
          </p:nvSpPr>
          <p:spPr>
            <a:xfrm rot="2700000">
              <a:off x="5521446" y="4374535"/>
              <a:ext cx="1151926" cy="1151926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淘宝网chenying0907出品 18"/>
            <p:cNvSpPr/>
            <p:nvPr/>
          </p:nvSpPr>
          <p:spPr>
            <a:xfrm rot="2700000">
              <a:off x="5825318" y="3427391"/>
              <a:ext cx="541364" cy="541364"/>
            </a:xfrm>
            <a:prstGeom prst="rect">
              <a:avLst/>
            </a:prstGeom>
            <a:solidFill>
              <a:schemeClr val="bg1"/>
            </a:solidFill>
            <a:ln w="44450" cap="sq">
              <a:solidFill>
                <a:schemeClr val="tx1">
                  <a:lumMod val="75000"/>
                  <a:lumOff val="25000"/>
                  <a:alpha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淘宝网chenying0907出品 19"/>
            <p:cNvSpPr txBox="1"/>
            <p:nvPr/>
          </p:nvSpPr>
          <p:spPr>
            <a:xfrm>
              <a:off x="5754286" y="1783927"/>
              <a:ext cx="6806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ln w="25400">
                    <a:solidFill>
                      <a:schemeClr val="tx1">
                        <a:lumMod val="50000"/>
                        <a:lumOff val="50000"/>
                        <a:alpha val="85000"/>
                      </a:schemeClr>
                    </a:solidFill>
                  </a:ln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A</a:t>
              </a:r>
              <a:endParaRPr lang="zh-CN" altLang="en-US" sz="8000" dirty="0">
                <a:ln w="25400">
                  <a:solidFill>
                    <a:schemeClr val="tx1">
                      <a:lumMod val="50000"/>
                      <a:lumOff val="50000"/>
                      <a:alpha val="85000"/>
                    </a:schemeClr>
                  </a:solidFill>
                </a:ln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23" name="淘宝网chenying0907出品 22"/>
            <p:cNvSpPr txBox="1"/>
            <p:nvPr/>
          </p:nvSpPr>
          <p:spPr>
            <a:xfrm>
              <a:off x="5754286" y="4114612"/>
              <a:ext cx="6806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ln w="25400">
                    <a:solidFill>
                      <a:schemeClr val="tx1">
                        <a:lumMod val="50000"/>
                        <a:lumOff val="50000"/>
                        <a:alpha val="85000"/>
                      </a:schemeClr>
                    </a:solidFill>
                  </a:ln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C</a:t>
              </a:r>
              <a:endParaRPr lang="zh-CN" altLang="en-US" sz="8000" dirty="0">
                <a:ln w="25400">
                  <a:solidFill>
                    <a:schemeClr val="tx1">
                      <a:lumMod val="50000"/>
                      <a:lumOff val="50000"/>
                      <a:alpha val="85000"/>
                    </a:schemeClr>
                  </a:solidFill>
                </a:ln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24" name="淘宝网chenying0907出品 23"/>
            <p:cNvSpPr txBox="1"/>
            <p:nvPr/>
          </p:nvSpPr>
          <p:spPr>
            <a:xfrm>
              <a:off x="7005303" y="3037763"/>
              <a:ext cx="6806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ln w="25400">
                    <a:solidFill>
                      <a:schemeClr val="tx1">
                        <a:lumMod val="50000"/>
                        <a:lumOff val="50000"/>
                        <a:alpha val="85000"/>
                      </a:schemeClr>
                    </a:solidFill>
                  </a:ln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B</a:t>
              </a:r>
              <a:endParaRPr lang="zh-CN" altLang="en-US" sz="8000" dirty="0">
                <a:ln w="25400">
                  <a:solidFill>
                    <a:schemeClr val="tx1">
                      <a:lumMod val="50000"/>
                      <a:lumOff val="50000"/>
                      <a:alpha val="85000"/>
                    </a:schemeClr>
                  </a:solidFill>
                </a:ln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25" name="淘宝网chenying0907出品 24"/>
            <p:cNvSpPr txBox="1"/>
            <p:nvPr/>
          </p:nvSpPr>
          <p:spPr>
            <a:xfrm>
              <a:off x="4506087" y="3037763"/>
              <a:ext cx="6806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ln w="25400">
                    <a:solidFill>
                      <a:schemeClr val="tx1">
                        <a:lumMod val="50000"/>
                        <a:lumOff val="50000"/>
                        <a:alpha val="85000"/>
                      </a:schemeClr>
                    </a:solidFill>
                  </a:ln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D</a:t>
              </a:r>
              <a:endParaRPr lang="zh-CN" altLang="en-US" sz="8000" dirty="0">
                <a:ln w="25400">
                  <a:solidFill>
                    <a:schemeClr val="tx1">
                      <a:lumMod val="50000"/>
                      <a:lumOff val="50000"/>
                      <a:alpha val="85000"/>
                    </a:schemeClr>
                  </a:solidFill>
                </a:ln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37" name="淘宝网chenying0907出品 36"/>
          <p:cNvGrpSpPr/>
          <p:nvPr/>
        </p:nvGrpSpPr>
        <p:grpSpPr>
          <a:xfrm>
            <a:off x="1271587" y="2089532"/>
            <a:ext cx="3120304" cy="646331"/>
            <a:chOff x="1271587" y="1857308"/>
            <a:chExt cx="3120304" cy="646331"/>
          </a:xfrm>
        </p:grpSpPr>
        <p:sp>
          <p:nvSpPr>
            <p:cNvPr id="26" name="淘宝网chenying0907出品 25"/>
            <p:cNvSpPr txBox="1"/>
            <p:nvPr/>
          </p:nvSpPr>
          <p:spPr>
            <a:xfrm>
              <a:off x="1440025" y="1857308"/>
              <a:ext cx="29518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00" dirty="0" err="1" smtClean="0"/>
                <a:t>xxxx</a:t>
              </a:r>
              <a:r>
                <a:rPr lang="zh-CN" altLang="en-US" sz="1800" dirty="0" smtClean="0"/>
                <a:t>有限公司</a:t>
              </a:r>
              <a:r>
                <a:rPr lang="zh-CN" altLang="en-US" sz="1800" dirty="0"/>
                <a:t>是中国第一家精品</a:t>
              </a:r>
              <a:r>
                <a:rPr lang="en-US" altLang="zh-CN" sz="1800" dirty="0" err="1"/>
                <a:t>ppt</a:t>
              </a:r>
              <a:r>
                <a:rPr lang="zh-CN" altLang="en-US" sz="1800" dirty="0"/>
                <a:t>设计机构。</a:t>
              </a:r>
            </a:p>
          </p:txBody>
        </p:sp>
        <p:sp>
          <p:nvSpPr>
            <p:cNvPr id="30" name="淘宝网chenying0907出品 29"/>
            <p:cNvSpPr/>
            <p:nvPr/>
          </p:nvSpPr>
          <p:spPr>
            <a:xfrm flipH="1">
              <a:off x="1271587" y="1933508"/>
              <a:ext cx="58411" cy="521135"/>
            </a:xfrm>
            <a:prstGeom prst="rect">
              <a:avLst/>
            </a:prstGeom>
            <a:solidFill>
              <a:srgbClr val="3FA1F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淘宝网chenying0907出品 37"/>
          <p:cNvGrpSpPr/>
          <p:nvPr/>
        </p:nvGrpSpPr>
        <p:grpSpPr>
          <a:xfrm>
            <a:off x="1271587" y="4464049"/>
            <a:ext cx="3120304" cy="646331"/>
            <a:chOff x="1271587" y="1857308"/>
            <a:chExt cx="3120304" cy="646331"/>
          </a:xfrm>
        </p:grpSpPr>
        <p:sp>
          <p:nvSpPr>
            <p:cNvPr id="39" name="淘宝网chenying0907出品 38"/>
            <p:cNvSpPr txBox="1"/>
            <p:nvPr/>
          </p:nvSpPr>
          <p:spPr>
            <a:xfrm>
              <a:off x="1440025" y="1857308"/>
              <a:ext cx="29518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00" dirty="0" err="1" smtClean="0"/>
                <a:t>xxxx</a:t>
              </a:r>
              <a:r>
                <a:rPr lang="zh-CN" altLang="en-US" sz="1800" dirty="0" smtClean="0"/>
                <a:t>有限公司</a:t>
              </a:r>
              <a:r>
                <a:rPr lang="zh-CN" altLang="en-US" sz="1800" dirty="0"/>
                <a:t>是中国第一家精品</a:t>
              </a:r>
              <a:r>
                <a:rPr lang="en-US" altLang="zh-CN" sz="1800" dirty="0" err="1"/>
                <a:t>ppt</a:t>
              </a:r>
              <a:r>
                <a:rPr lang="zh-CN" altLang="en-US" sz="1800" dirty="0"/>
                <a:t>设计机构。</a:t>
              </a:r>
            </a:p>
          </p:txBody>
        </p:sp>
        <p:sp>
          <p:nvSpPr>
            <p:cNvPr id="40" name="淘宝网chenying0907出品 39"/>
            <p:cNvSpPr/>
            <p:nvPr/>
          </p:nvSpPr>
          <p:spPr>
            <a:xfrm flipH="1">
              <a:off x="1271587" y="1933508"/>
              <a:ext cx="58411" cy="521135"/>
            </a:xfrm>
            <a:prstGeom prst="rect">
              <a:avLst/>
            </a:prstGeom>
            <a:solidFill>
              <a:srgbClr val="60FF3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淘宝网chenying0907出品 46"/>
          <p:cNvGrpSpPr/>
          <p:nvPr/>
        </p:nvGrpSpPr>
        <p:grpSpPr>
          <a:xfrm>
            <a:off x="7841842" y="2089532"/>
            <a:ext cx="3141175" cy="646331"/>
            <a:chOff x="7841842" y="1857308"/>
            <a:chExt cx="3141175" cy="646331"/>
          </a:xfrm>
        </p:grpSpPr>
        <p:sp>
          <p:nvSpPr>
            <p:cNvPr id="42" name="淘宝网chenying0907出品 41"/>
            <p:cNvSpPr txBox="1"/>
            <p:nvPr/>
          </p:nvSpPr>
          <p:spPr>
            <a:xfrm>
              <a:off x="7841842" y="1857308"/>
              <a:ext cx="29518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00" dirty="0" err="1" smtClean="0"/>
                <a:t>xxxx</a:t>
              </a:r>
              <a:r>
                <a:rPr lang="zh-CN" altLang="en-US" sz="1800" dirty="0" smtClean="0"/>
                <a:t>有限公司</a:t>
              </a:r>
              <a:r>
                <a:rPr lang="zh-CN" altLang="en-US" sz="1800" dirty="0"/>
                <a:t>是中国第一家精品</a:t>
              </a:r>
              <a:r>
                <a:rPr lang="en-US" altLang="zh-CN" sz="1800" dirty="0" err="1"/>
                <a:t>ppt</a:t>
              </a:r>
              <a:r>
                <a:rPr lang="zh-CN" altLang="en-US" sz="1800" dirty="0"/>
                <a:t>设计机构。</a:t>
              </a:r>
            </a:p>
          </p:txBody>
        </p:sp>
        <p:sp>
          <p:nvSpPr>
            <p:cNvPr id="43" name="淘宝网chenying0907出品 42"/>
            <p:cNvSpPr/>
            <p:nvPr/>
          </p:nvSpPr>
          <p:spPr>
            <a:xfrm flipH="1">
              <a:off x="10924606" y="1933508"/>
              <a:ext cx="58411" cy="521135"/>
            </a:xfrm>
            <a:prstGeom prst="rect">
              <a:avLst/>
            </a:prstGeom>
            <a:solidFill>
              <a:srgbClr val="FFBD3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淘宝网chenying0907出品 47"/>
          <p:cNvGrpSpPr/>
          <p:nvPr/>
        </p:nvGrpSpPr>
        <p:grpSpPr>
          <a:xfrm>
            <a:off x="7841842" y="4464049"/>
            <a:ext cx="3141175" cy="646331"/>
            <a:chOff x="7841842" y="4638217"/>
            <a:chExt cx="3141175" cy="646331"/>
          </a:xfrm>
        </p:grpSpPr>
        <p:sp>
          <p:nvSpPr>
            <p:cNvPr id="45" name="淘宝网chenying0907出品 44"/>
            <p:cNvSpPr txBox="1"/>
            <p:nvPr/>
          </p:nvSpPr>
          <p:spPr>
            <a:xfrm>
              <a:off x="7841842" y="4638217"/>
              <a:ext cx="29518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00" dirty="0" err="1" smtClean="0"/>
                <a:t>xxxx</a:t>
              </a:r>
              <a:r>
                <a:rPr lang="zh-CN" altLang="en-US" sz="1800" dirty="0" smtClean="0"/>
                <a:t>有限公司</a:t>
              </a:r>
              <a:r>
                <a:rPr lang="zh-CN" altLang="en-US" sz="1800" dirty="0"/>
                <a:t>是中国第一家精品</a:t>
              </a:r>
              <a:r>
                <a:rPr lang="en-US" altLang="zh-CN" sz="1800" dirty="0" err="1"/>
                <a:t>ppt</a:t>
              </a:r>
              <a:r>
                <a:rPr lang="zh-CN" altLang="en-US" sz="1800" dirty="0"/>
                <a:t>设计机构。</a:t>
              </a:r>
            </a:p>
          </p:txBody>
        </p:sp>
        <p:sp>
          <p:nvSpPr>
            <p:cNvPr id="46" name="淘宝网chenying0907出品 45"/>
            <p:cNvSpPr/>
            <p:nvPr/>
          </p:nvSpPr>
          <p:spPr>
            <a:xfrm flipH="1">
              <a:off x="10924606" y="4714417"/>
              <a:ext cx="58411" cy="521135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4023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10039350" y="5534680"/>
            <a:ext cx="53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grpSp>
        <p:nvGrpSpPr>
          <p:cNvPr id="10" name="淘宝网chenying0907出品 9"/>
          <p:cNvGrpSpPr/>
          <p:nvPr/>
        </p:nvGrpSpPr>
        <p:grpSpPr>
          <a:xfrm>
            <a:off x="1306771" y="1669133"/>
            <a:ext cx="2931399" cy="523220"/>
            <a:chOff x="1306771" y="1669133"/>
            <a:chExt cx="2931399" cy="523220"/>
          </a:xfrm>
        </p:grpSpPr>
        <p:sp>
          <p:nvSpPr>
            <p:cNvPr id="27" name="淘宝网chenying0907出品 26"/>
            <p:cNvSpPr txBox="1"/>
            <p:nvPr/>
          </p:nvSpPr>
          <p:spPr>
            <a:xfrm>
              <a:off x="1306771" y="1669133"/>
              <a:ext cx="402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ln w="63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 flipH="1">
              <a:off x="1358672" y="2119081"/>
              <a:ext cx="2879498" cy="0"/>
            </a:xfrm>
            <a:prstGeom prst="line">
              <a:avLst/>
            </a:prstGeom>
            <a:noFill/>
            <a:ln w="44450" cap="sq">
              <a:solidFill>
                <a:schemeClr val="tx1">
                  <a:lumMod val="75000"/>
                  <a:lumOff val="25000"/>
                  <a:alpha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1" name="淘宝网chenying0907出品 10"/>
          <p:cNvGrpSpPr/>
          <p:nvPr/>
        </p:nvGrpSpPr>
        <p:grpSpPr>
          <a:xfrm>
            <a:off x="7954412" y="1669133"/>
            <a:ext cx="2993813" cy="523220"/>
            <a:chOff x="7954412" y="1669133"/>
            <a:chExt cx="2993813" cy="523220"/>
          </a:xfrm>
        </p:grpSpPr>
        <p:sp>
          <p:nvSpPr>
            <p:cNvPr id="28" name="淘宝网chenying0907出品 27"/>
            <p:cNvSpPr txBox="1"/>
            <p:nvPr/>
          </p:nvSpPr>
          <p:spPr>
            <a:xfrm>
              <a:off x="10546199" y="1669133"/>
              <a:ext cx="402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ln w="63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H="1">
              <a:off x="7954412" y="2119081"/>
              <a:ext cx="2885360" cy="0"/>
            </a:xfrm>
            <a:prstGeom prst="line">
              <a:avLst/>
            </a:prstGeom>
            <a:noFill/>
            <a:ln w="44450" cap="sq">
              <a:solidFill>
                <a:schemeClr val="tx1">
                  <a:lumMod val="75000"/>
                  <a:lumOff val="25000"/>
                  <a:alpha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" name="淘宝网chenying0907出品 11"/>
          <p:cNvGrpSpPr/>
          <p:nvPr/>
        </p:nvGrpSpPr>
        <p:grpSpPr>
          <a:xfrm>
            <a:off x="1300862" y="4832555"/>
            <a:ext cx="2937309" cy="523220"/>
            <a:chOff x="1300862" y="4832555"/>
            <a:chExt cx="2937309" cy="523220"/>
          </a:xfrm>
        </p:grpSpPr>
        <p:sp>
          <p:nvSpPr>
            <p:cNvPr id="30" name="淘宝网chenying0907出品 29"/>
            <p:cNvSpPr txBox="1"/>
            <p:nvPr/>
          </p:nvSpPr>
          <p:spPr>
            <a:xfrm>
              <a:off x="1300862" y="4832555"/>
              <a:ext cx="402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ln w="63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 flipH="1">
              <a:off x="1358672" y="5355775"/>
              <a:ext cx="2879499" cy="0"/>
            </a:xfrm>
            <a:prstGeom prst="line">
              <a:avLst/>
            </a:prstGeom>
            <a:noFill/>
            <a:ln w="44450" cap="sq">
              <a:solidFill>
                <a:schemeClr val="tx1">
                  <a:lumMod val="75000"/>
                  <a:lumOff val="25000"/>
                  <a:alpha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3" name="淘宝网chenying0907出品 12"/>
          <p:cNvGrpSpPr/>
          <p:nvPr/>
        </p:nvGrpSpPr>
        <p:grpSpPr>
          <a:xfrm>
            <a:off x="7961085" y="4832555"/>
            <a:ext cx="2987140" cy="523220"/>
            <a:chOff x="7961085" y="4832555"/>
            <a:chExt cx="2987140" cy="523220"/>
          </a:xfrm>
        </p:grpSpPr>
        <p:sp>
          <p:nvSpPr>
            <p:cNvPr id="31" name="淘宝网chenying0907出品 30"/>
            <p:cNvSpPr txBox="1"/>
            <p:nvPr/>
          </p:nvSpPr>
          <p:spPr>
            <a:xfrm>
              <a:off x="10546199" y="4832555"/>
              <a:ext cx="402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ln w="63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 flipH="1">
              <a:off x="7961085" y="5355775"/>
              <a:ext cx="2872015" cy="0"/>
            </a:xfrm>
            <a:prstGeom prst="line">
              <a:avLst/>
            </a:prstGeom>
            <a:noFill/>
            <a:ln w="44450" cap="sq">
              <a:solidFill>
                <a:schemeClr val="tx1">
                  <a:lumMod val="75000"/>
                  <a:lumOff val="25000"/>
                  <a:alpha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3" name="淘宝网chenying0907出品 42"/>
          <p:cNvSpPr txBox="1"/>
          <p:nvPr/>
        </p:nvSpPr>
        <p:spPr>
          <a:xfrm>
            <a:off x="1708797" y="2321756"/>
            <a:ext cx="2179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800" dirty="0" err="1" smtClean="0"/>
              <a:t>xxxx</a:t>
            </a:r>
            <a:r>
              <a:rPr lang="zh-CN" altLang="en-US" sz="1800" dirty="0" smtClean="0"/>
              <a:t>有限公司</a:t>
            </a:r>
            <a:r>
              <a:rPr lang="zh-CN" altLang="en-US" sz="1800" dirty="0"/>
              <a:t>是中国第一家精品</a:t>
            </a:r>
            <a:r>
              <a:rPr lang="en-US" altLang="zh-CN" sz="1800" dirty="0" err="1"/>
              <a:t>ppt</a:t>
            </a:r>
            <a:r>
              <a:rPr lang="zh-CN" altLang="en-US" sz="1800" dirty="0"/>
              <a:t>设计机构。</a:t>
            </a:r>
          </a:p>
        </p:txBody>
      </p:sp>
      <p:sp>
        <p:nvSpPr>
          <p:cNvPr id="44" name="淘宝网chenying0907出品 43"/>
          <p:cNvSpPr txBox="1"/>
          <p:nvPr/>
        </p:nvSpPr>
        <p:spPr>
          <a:xfrm>
            <a:off x="8307468" y="2321756"/>
            <a:ext cx="2179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800" dirty="0" err="1" smtClean="0"/>
              <a:t>xxxx</a:t>
            </a:r>
            <a:r>
              <a:rPr lang="zh-CN" altLang="en-US" sz="1800" dirty="0" smtClean="0"/>
              <a:t>有限公司</a:t>
            </a:r>
            <a:r>
              <a:rPr lang="zh-CN" altLang="en-US" sz="1800" dirty="0"/>
              <a:t>是中国第一家精品</a:t>
            </a:r>
            <a:r>
              <a:rPr lang="en-US" altLang="zh-CN" sz="1800" dirty="0" err="1"/>
              <a:t>ppt</a:t>
            </a:r>
            <a:r>
              <a:rPr lang="zh-CN" altLang="en-US" sz="1800" dirty="0"/>
              <a:t>设计机构。</a:t>
            </a:r>
          </a:p>
        </p:txBody>
      </p:sp>
      <p:sp>
        <p:nvSpPr>
          <p:cNvPr id="45" name="淘宝网chenying0907出品 44"/>
          <p:cNvSpPr txBox="1"/>
          <p:nvPr/>
        </p:nvSpPr>
        <p:spPr>
          <a:xfrm>
            <a:off x="1708797" y="4214994"/>
            <a:ext cx="2179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800" dirty="0" err="1" smtClean="0"/>
              <a:t>xxxx</a:t>
            </a:r>
            <a:r>
              <a:rPr lang="zh-CN" altLang="en-US" sz="1800" dirty="0" smtClean="0"/>
              <a:t>有限公司</a:t>
            </a:r>
            <a:r>
              <a:rPr lang="zh-CN" altLang="en-US" sz="1800" dirty="0"/>
              <a:t>是中国第一家精品</a:t>
            </a:r>
            <a:r>
              <a:rPr lang="en-US" altLang="zh-CN" sz="1800" dirty="0" err="1"/>
              <a:t>ppt</a:t>
            </a:r>
            <a:r>
              <a:rPr lang="zh-CN" altLang="en-US" sz="1800" dirty="0"/>
              <a:t>设计机构。</a:t>
            </a:r>
          </a:p>
        </p:txBody>
      </p:sp>
      <p:sp>
        <p:nvSpPr>
          <p:cNvPr id="46" name="淘宝网chenying0907出品 45"/>
          <p:cNvSpPr txBox="1"/>
          <p:nvPr/>
        </p:nvSpPr>
        <p:spPr>
          <a:xfrm>
            <a:off x="8307468" y="4214994"/>
            <a:ext cx="2179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800" dirty="0" err="1" smtClean="0"/>
              <a:t>xxxx</a:t>
            </a:r>
            <a:r>
              <a:rPr lang="zh-CN" altLang="en-US" sz="1800" dirty="0" smtClean="0"/>
              <a:t>有限公司</a:t>
            </a:r>
            <a:r>
              <a:rPr lang="zh-CN" altLang="en-US" sz="1800" dirty="0"/>
              <a:t>是中国第一家精品</a:t>
            </a:r>
            <a:r>
              <a:rPr lang="en-US" altLang="zh-CN" sz="1800" dirty="0" err="1"/>
              <a:t>ppt</a:t>
            </a:r>
            <a:r>
              <a:rPr lang="zh-CN" altLang="en-US" sz="1800" dirty="0"/>
              <a:t>设计机构。</a:t>
            </a:r>
          </a:p>
        </p:txBody>
      </p:sp>
      <p:sp>
        <p:nvSpPr>
          <p:cNvPr id="55" name="圆角淘宝网chenying0907出品 54"/>
          <p:cNvSpPr/>
          <p:nvPr/>
        </p:nvSpPr>
        <p:spPr>
          <a:xfrm>
            <a:off x="5838745" y="3505572"/>
            <a:ext cx="514511" cy="514511"/>
          </a:xfrm>
          <a:prstGeom prst="roundRect">
            <a:avLst/>
          </a:prstGeom>
          <a:solidFill>
            <a:schemeClr val="bg1">
              <a:lumMod val="65000"/>
              <a:alpha val="81000"/>
            </a:schemeClr>
          </a:solidFill>
          <a:ln w="44450" cap="sq">
            <a:solidFill>
              <a:schemeClr val="tx1">
                <a:lumMod val="75000"/>
                <a:lumOff val="25000"/>
                <a:alpha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淘宝网chenying0907出品 6"/>
          <p:cNvGrpSpPr/>
          <p:nvPr/>
        </p:nvGrpSpPr>
        <p:grpSpPr>
          <a:xfrm>
            <a:off x="6174421" y="1930743"/>
            <a:ext cx="1750378" cy="2281357"/>
            <a:chOff x="6174421" y="1930743"/>
            <a:chExt cx="1750378" cy="2281357"/>
          </a:xfrm>
        </p:grpSpPr>
        <p:sp>
          <p:nvSpPr>
            <p:cNvPr id="24" name="淘宝网chenying0907出品 23"/>
            <p:cNvSpPr/>
            <p:nvPr/>
          </p:nvSpPr>
          <p:spPr>
            <a:xfrm>
              <a:off x="6174421" y="1930743"/>
              <a:ext cx="1750378" cy="2281357"/>
            </a:xfrm>
            <a:custGeom>
              <a:avLst/>
              <a:gdLst>
                <a:gd name="connsiteX0" fmla="*/ 624113 w 2057399"/>
                <a:gd name="connsiteY0" fmla="*/ 0 h 2681514"/>
                <a:gd name="connsiteX1" fmla="*/ 2057399 w 2057399"/>
                <a:gd name="connsiteY1" fmla="*/ 0 h 2681514"/>
                <a:gd name="connsiteX2" fmla="*/ 2057399 w 2057399"/>
                <a:gd name="connsiteY2" fmla="*/ 2057399 h 2681514"/>
                <a:gd name="connsiteX3" fmla="*/ 2057399 w 2057399"/>
                <a:gd name="connsiteY3" fmla="*/ 2681514 h 2681514"/>
                <a:gd name="connsiteX4" fmla="*/ 1433284 w 2057399"/>
                <a:gd name="connsiteY4" fmla="*/ 2057399 h 2681514"/>
                <a:gd name="connsiteX5" fmla="*/ 0 w 2057399"/>
                <a:gd name="connsiteY5" fmla="*/ 2057399 h 2681514"/>
                <a:gd name="connsiteX6" fmla="*/ 0 w 2057399"/>
                <a:gd name="connsiteY6" fmla="*/ 624113 h 268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57399" h="2681514">
                  <a:moveTo>
                    <a:pt x="624113" y="0"/>
                  </a:moveTo>
                  <a:lnTo>
                    <a:pt x="2057399" y="0"/>
                  </a:lnTo>
                  <a:lnTo>
                    <a:pt x="2057399" y="2057399"/>
                  </a:lnTo>
                  <a:lnTo>
                    <a:pt x="2057399" y="2681514"/>
                  </a:lnTo>
                  <a:lnTo>
                    <a:pt x="1433284" y="2057399"/>
                  </a:lnTo>
                  <a:lnTo>
                    <a:pt x="0" y="2057399"/>
                  </a:lnTo>
                  <a:lnTo>
                    <a:pt x="0" y="624113"/>
                  </a:lnTo>
                  <a:close/>
                </a:path>
              </a:pathLst>
            </a:custGeom>
            <a:solidFill>
              <a:srgbClr val="FFBD3F">
                <a:alpha val="85000"/>
              </a:srgb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淘宝网chenying0907出品 1"/>
            <p:cNvGrpSpPr/>
            <p:nvPr/>
          </p:nvGrpSpPr>
          <p:grpSpPr>
            <a:xfrm>
              <a:off x="6748016" y="2340714"/>
              <a:ext cx="692150" cy="812800"/>
              <a:chOff x="10528300" y="5014913"/>
              <a:chExt cx="692150" cy="8128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50" name="淘宝网chenying0907出品 83"/>
              <p:cNvSpPr>
                <a:spLocks noEditPoints="1"/>
              </p:cNvSpPr>
              <p:nvPr/>
            </p:nvSpPr>
            <p:spPr bwMode="auto">
              <a:xfrm>
                <a:off x="10528300" y="5286375"/>
                <a:ext cx="692150" cy="511175"/>
              </a:xfrm>
              <a:custGeom>
                <a:avLst/>
                <a:gdLst>
                  <a:gd name="T0" fmla="*/ 151 w 184"/>
                  <a:gd name="T1" fmla="*/ 64 h 136"/>
                  <a:gd name="T2" fmla="*/ 184 w 184"/>
                  <a:gd name="T3" fmla="*/ 64 h 136"/>
                  <a:gd name="T4" fmla="*/ 184 w 184"/>
                  <a:gd name="T5" fmla="*/ 0 h 136"/>
                  <a:gd name="T6" fmla="*/ 152 w 184"/>
                  <a:gd name="T7" fmla="*/ 0 h 136"/>
                  <a:gd name="T8" fmla="*/ 144 w 184"/>
                  <a:gd name="T9" fmla="*/ 0 h 136"/>
                  <a:gd name="T10" fmla="*/ 0 w 184"/>
                  <a:gd name="T11" fmla="*/ 0 h 136"/>
                  <a:gd name="T12" fmla="*/ 0 w 184"/>
                  <a:gd name="T13" fmla="*/ 60 h 136"/>
                  <a:gd name="T14" fmla="*/ 76 w 184"/>
                  <a:gd name="T15" fmla="*/ 136 h 136"/>
                  <a:gd name="T16" fmla="*/ 151 w 184"/>
                  <a:gd name="T17" fmla="*/ 64 h 136"/>
                  <a:gd name="T18" fmla="*/ 152 w 184"/>
                  <a:gd name="T19" fmla="*/ 8 h 136"/>
                  <a:gd name="T20" fmla="*/ 176 w 184"/>
                  <a:gd name="T21" fmla="*/ 8 h 136"/>
                  <a:gd name="T22" fmla="*/ 176 w 184"/>
                  <a:gd name="T23" fmla="*/ 56 h 136"/>
                  <a:gd name="T24" fmla="*/ 152 w 184"/>
                  <a:gd name="T25" fmla="*/ 56 h 136"/>
                  <a:gd name="T26" fmla="*/ 152 w 184"/>
                  <a:gd name="T27" fmla="*/ 8 h 136"/>
                  <a:gd name="T28" fmla="*/ 76 w 184"/>
                  <a:gd name="T29" fmla="*/ 128 h 136"/>
                  <a:gd name="T30" fmla="*/ 8 w 184"/>
                  <a:gd name="T31" fmla="*/ 60 h 136"/>
                  <a:gd name="T32" fmla="*/ 8 w 184"/>
                  <a:gd name="T33" fmla="*/ 8 h 136"/>
                  <a:gd name="T34" fmla="*/ 144 w 184"/>
                  <a:gd name="T35" fmla="*/ 8 h 136"/>
                  <a:gd name="T36" fmla="*/ 144 w 184"/>
                  <a:gd name="T37" fmla="*/ 60 h 136"/>
                  <a:gd name="T38" fmla="*/ 76 w 184"/>
                  <a:gd name="T39" fmla="*/ 12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4" h="136">
                    <a:moveTo>
                      <a:pt x="151" y="64"/>
                    </a:moveTo>
                    <a:cubicBezTo>
                      <a:pt x="184" y="64"/>
                      <a:pt x="184" y="64"/>
                      <a:pt x="184" y="64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102"/>
                      <a:pt x="34" y="136"/>
                      <a:pt x="76" y="136"/>
                    </a:cubicBezTo>
                    <a:cubicBezTo>
                      <a:pt x="116" y="136"/>
                      <a:pt x="149" y="104"/>
                      <a:pt x="151" y="64"/>
                    </a:cubicBezTo>
                    <a:close/>
                    <a:moveTo>
                      <a:pt x="152" y="8"/>
                    </a:moveTo>
                    <a:cubicBezTo>
                      <a:pt x="176" y="8"/>
                      <a:pt x="176" y="8"/>
                      <a:pt x="176" y="8"/>
                    </a:cubicBezTo>
                    <a:cubicBezTo>
                      <a:pt x="176" y="56"/>
                      <a:pt x="176" y="56"/>
                      <a:pt x="176" y="56"/>
                    </a:cubicBezTo>
                    <a:cubicBezTo>
                      <a:pt x="152" y="56"/>
                      <a:pt x="152" y="56"/>
                      <a:pt x="152" y="56"/>
                    </a:cubicBezTo>
                    <a:lnTo>
                      <a:pt x="152" y="8"/>
                    </a:lnTo>
                    <a:close/>
                    <a:moveTo>
                      <a:pt x="76" y="128"/>
                    </a:moveTo>
                    <a:cubicBezTo>
                      <a:pt x="38" y="128"/>
                      <a:pt x="8" y="97"/>
                      <a:pt x="8" y="60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4" y="60"/>
                      <a:pt x="144" y="60"/>
                      <a:pt x="144" y="60"/>
                    </a:cubicBezTo>
                    <a:cubicBezTo>
                      <a:pt x="144" y="97"/>
                      <a:pt x="113" y="128"/>
                      <a:pt x="76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淘宝网chenying0907出品 84"/>
              <p:cNvSpPr>
                <a:spLocks/>
              </p:cNvSpPr>
              <p:nvPr/>
            </p:nvSpPr>
            <p:spPr bwMode="auto">
              <a:xfrm>
                <a:off x="10528300" y="5797550"/>
                <a:ext cx="571500" cy="30163"/>
              </a:xfrm>
              <a:custGeom>
                <a:avLst/>
                <a:gdLst>
                  <a:gd name="T0" fmla="*/ 0 w 360"/>
                  <a:gd name="T1" fmla="*/ 19 h 19"/>
                  <a:gd name="T2" fmla="*/ 360 w 360"/>
                  <a:gd name="T3" fmla="*/ 19 h 19"/>
                  <a:gd name="T4" fmla="*/ 360 w 360"/>
                  <a:gd name="T5" fmla="*/ 0 h 19"/>
                  <a:gd name="T6" fmla="*/ 180 w 360"/>
                  <a:gd name="T7" fmla="*/ 0 h 19"/>
                  <a:gd name="T8" fmla="*/ 0 w 360"/>
                  <a:gd name="T9" fmla="*/ 0 h 19"/>
                  <a:gd name="T10" fmla="*/ 0 w 360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0" h="19">
                    <a:moveTo>
                      <a:pt x="0" y="19"/>
                    </a:moveTo>
                    <a:lnTo>
                      <a:pt x="360" y="19"/>
                    </a:lnTo>
                    <a:lnTo>
                      <a:pt x="360" y="0"/>
                    </a:lnTo>
                    <a:lnTo>
                      <a:pt x="180" y="0"/>
                    </a:lnTo>
                    <a:lnTo>
                      <a:pt x="0" y="0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Rectangle 85"/>
              <p:cNvSpPr>
                <a:spLocks noChangeArrowheads="1"/>
              </p:cNvSpPr>
              <p:nvPr/>
            </p:nvSpPr>
            <p:spPr bwMode="auto">
              <a:xfrm>
                <a:off x="10679113" y="5060950"/>
                <a:ext cx="30163" cy="134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Rectangle 86"/>
              <p:cNvSpPr>
                <a:spLocks noChangeArrowheads="1"/>
              </p:cNvSpPr>
              <p:nvPr/>
            </p:nvSpPr>
            <p:spPr bwMode="auto">
              <a:xfrm>
                <a:off x="10918825" y="5060950"/>
                <a:ext cx="30163" cy="134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87"/>
              <p:cNvSpPr>
                <a:spLocks noChangeArrowheads="1"/>
              </p:cNvSpPr>
              <p:nvPr/>
            </p:nvSpPr>
            <p:spPr bwMode="auto">
              <a:xfrm>
                <a:off x="10799763" y="5014913"/>
                <a:ext cx="30163" cy="1809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淘宝网chenying0907出品 8"/>
          <p:cNvGrpSpPr/>
          <p:nvPr/>
        </p:nvGrpSpPr>
        <p:grpSpPr>
          <a:xfrm>
            <a:off x="5643441" y="3837963"/>
            <a:ext cx="2281357" cy="1750378"/>
            <a:chOff x="5643441" y="3837963"/>
            <a:chExt cx="2281357" cy="1750378"/>
          </a:xfrm>
        </p:grpSpPr>
        <p:sp>
          <p:nvSpPr>
            <p:cNvPr id="25" name="淘宝网chenying0907出品 24"/>
            <p:cNvSpPr/>
            <p:nvPr/>
          </p:nvSpPr>
          <p:spPr>
            <a:xfrm>
              <a:off x="5643441" y="3837963"/>
              <a:ext cx="2281357" cy="1750378"/>
            </a:xfrm>
            <a:custGeom>
              <a:avLst/>
              <a:gdLst>
                <a:gd name="connsiteX0" fmla="*/ 624115 w 2681514"/>
                <a:gd name="connsiteY0" fmla="*/ 0 h 2057399"/>
                <a:gd name="connsiteX1" fmla="*/ 2057399 w 2681514"/>
                <a:gd name="connsiteY1" fmla="*/ 0 h 2057399"/>
                <a:gd name="connsiteX2" fmla="*/ 2681513 w 2681514"/>
                <a:gd name="connsiteY2" fmla="*/ 624114 h 2057399"/>
                <a:gd name="connsiteX3" fmla="*/ 2681513 w 2681514"/>
                <a:gd name="connsiteY3" fmla="*/ 0 h 2057399"/>
                <a:gd name="connsiteX4" fmla="*/ 2681514 w 2681514"/>
                <a:gd name="connsiteY4" fmla="*/ 0 h 2057399"/>
                <a:gd name="connsiteX5" fmla="*/ 2681514 w 2681514"/>
                <a:gd name="connsiteY5" fmla="*/ 2057399 h 2057399"/>
                <a:gd name="connsiteX6" fmla="*/ 624115 w 2681514"/>
                <a:gd name="connsiteY6" fmla="*/ 2057399 h 2057399"/>
                <a:gd name="connsiteX7" fmla="*/ 0 w 2681514"/>
                <a:gd name="connsiteY7" fmla="*/ 2057399 h 2057399"/>
                <a:gd name="connsiteX8" fmla="*/ 624115 w 2681514"/>
                <a:gd name="connsiteY8" fmla="*/ 1433284 h 205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81514" h="2057399">
                  <a:moveTo>
                    <a:pt x="624115" y="0"/>
                  </a:moveTo>
                  <a:lnTo>
                    <a:pt x="2057399" y="0"/>
                  </a:lnTo>
                  <a:lnTo>
                    <a:pt x="2681513" y="624114"/>
                  </a:lnTo>
                  <a:lnTo>
                    <a:pt x="2681513" y="0"/>
                  </a:lnTo>
                  <a:lnTo>
                    <a:pt x="2681514" y="0"/>
                  </a:lnTo>
                  <a:lnTo>
                    <a:pt x="2681514" y="2057399"/>
                  </a:lnTo>
                  <a:lnTo>
                    <a:pt x="624115" y="2057399"/>
                  </a:lnTo>
                  <a:lnTo>
                    <a:pt x="0" y="2057399"/>
                  </a:lnTo>
                  <a:lnTo>
                    <a:pt x="624115" y="1433284"/>
                  </a:lnTo>
                  <a:close/>
                </a:path>
              </a:pathLst>
            </a:custGeom>
            <a:solidFill>
              <a:srgbClr val="FFF83F">
                <a:alpha val="85000"/>
              </a:srgb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淘宝网chenying0907出品 4"/>
            <p:cNvGrpSpPr/>
            <p:nvPr/>
          </p:nvGrpSpPr>
          <p:grpSpPr>
            <a:xfrm>
              <a:off x="6701681" y="4260914"/>
              <a:ext cx="720725" cy="722313"/>
              <a:chOff x="9132888" y="5094288"/>
              <a:chExt cx="720725" cy="72231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56" name="淘宝网chenying0907出品 81"/>
              <p:cNvSpPr>
                <a:spLocks noEditPoints="1"/>
              </p:cNvSpPr>
              <p:nvPr/>
            </p:nvSpPr>
            <p:spPr bwMode="auto">
              <a:xfrm>
                <a:off x="9132888" y="5094288"/>
                <a:ext cx="720725" cy="722313"/>
              </a:xfrm>
              <a:custGeom>
                <a:avLst/>
                <a:gdLst>
                  <a:gd name="T0" fmla="*/ 0 w 454"/>
                  <a:gd name="T1" fmla="*/ 0 h 455"/>
                  <a:gd name="T2" fmla="*/ 0 w 454"/>
                  <a:gd name="T3" fmla="*/ 455 h 455"/>
                  <a:gd name="T4" fmla="*/ 454 w 454"/>
                  <a:gd name="T5" fmla="*/ 455 h 455"/>
                  <a:gd name="T6" fmla="*/ 454 w 454"/>
                  <a:gd name="T7" fmla="*/ 0 h 455"/>
                  <a:gd name="T8" fmla="*/ 0 w 454"/>
                  <a:gd name="T9" fmla="*/ 0 h 455"/>
                  <a:gd name="T10" fmla="*/ 435 w 454"/>
                  <a:gd name="T11" fmla="*/ 436 h 455"/>
                  <a:gd name="T12" fmla="*/ 19 w 454"/>
                  <a:gd name="T13" fmla="*/ 436 h 455"/>
                  <a:gd name="T14" fmla="*/ 19 w 454"/>
                  <a:gd name="T15" fmla="*/ 19 h 455"/>
                  <a:gd name="T16" fmla="*/ 435 w 454"/>
                  <a:gd name="T17" fmla="*/ 19 h 455"/>
                  <a:gd name="T18" fmla="*/ 435 w 454"/>
                  <a:gd name="T19" fmla="*/ 436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4" h="455">
                    <a:moveTo>
                      <a:pt x="0" y="0"/>
                    </a:moveTo>
                    <a:lnTo>
                      <a:pt x="0" y="455"/>
                    </a:lnTo>
                    <a:lnTo>
                      <a:pt x="454" y="455"/>
                    </a:lnTo>
                    <a:lnTo>
                      <a:pt x="454" y="0"/>
                    </a:lnTo>
                    <a:lnTo>
                      <a:pt x="0" y="0"/>
                    </a:lnTo>
                    <a:close/>
                    <a:moveTo>
                      <a:pt x="435" y="436"/>
                    </a:moveTo>
                    <a:lnTo>
                      <a:pt x="19" y="436"/>
                    </a:lnTo>
                    <a:lnTo>
                      <a:pt x="19" y="19"/>
                    </a:lnTo>
                    <a:lnTo>
                      <a:pt x="435" y="19"/>
                    </a:lnTo>
                    <a:lnTo>
                      <a:pt x="435" y="4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淘宝网chenying0907出品 82"/>
              <p:cNvSpPr>
                <a:spLocks/>
              </p:cNvSpPr>
              <p:nvPr/>
            </p:nvSpPr>
            <p:spPr bwMode="auto">
              <a:xfrm>
                <a:off x="9267825" y="5245100"/>
                <a:ext cx="450850" cy="330200"/>
              </a:xfrm>
              <a:custGeom>
                <a:avLst/>
                <a:gdLst>
                  <a:gd name="T0" fmla="*/ 8 w 120"/>
                  <a:gd name="T1" fmla="*/ 36 h 88"/>
                  <a:gd name="T2" fmla="*/ 60 w 120"/>
                  <a:gd name="T3" fmla="*/ 88 h 88"/>
                  <a:gd name="T4" fmla="*/ 112 w 120"/>
                  <a:gd name="T5" fmla="*/ 36 h 88"/>
                  <a:gd name="T6" fmla="*/ 112 w 120"/>
                  <a:gd name="T7" fmla="*/ 8 h 88"/>
                  <a:gd name="T8" fmla="*/ 120 w 120"/>
                  <a:gd name="T9" fmla="*/ 8 h 88"/>
                  <a:gd name="T10" fmla="*/ 120 w 120"/>
                  <a:gd name="T11" fmla="*/ 0 h 88"/>
                  <a:gd name="T12" fmla="*/ 96 w 120"/>
                  <a:gd name="T13" fmla="*/ 0 h 88"/>
                  <a:gd name="T14" fmla="*/ 96 w 120"/>
                  <a:gd name="T15" fmla="*/ 8 h 88"/>
                  <a:gd name="T16" fmla="*/ 104 w 120"/>
                  <a:gd name="T17" fmla="*/ 8 h 88"/>
                  <a:gd name="T18" fmla="*/ 104 w 120"/>
                  <a:gd name="T19" fmla="*/ 36 h 88"/>
                  <a:gd name="T20" fmla="*/ 60 w 120"/>
                  <a:gd name="T21" fmla="*/ 80 h 88"/>
                  <a:gd name="T22" fmla="*/ 16 w 120"/>
                  <a:gd name="T23" fmla="*/ 36 h 88"/>
                  <a:gd name="T24" fmla="*/ 16 w 120"/>
                  <a:gd name="T25" fmla="*/ 8 h 88"/>
                  <a:gd name="T26" fmla="*/ 24 w 120"/>
                  <a:gd name="T27" fmla="*/ 8 h 88"/>
                  <a:gd name="T28" fmla="*/ 24 w 120"/>
                  <a:gd name="T29" fmla="*/ 0 h 88"/>
                  <a:gd name="T30" fmla="*/ 0 w 120"/>
                  <a:gd name="T31" fmla="*/ 0 h 88"/>
                  <a:gd name="T32" fmla="*/ 0 w 120"/>
                  <a:gd name="T33" fmla="*/ 8 h 88"/>
                  <a:gd name="T34" fmla="*/ 8 w 120"/>
                  <a:gd name="T35" fmla="*/ 8 h 88"/>
                  <a:gd name="T36" fmla="*/ 8 w 120"/>
                  <a:gd name="T37" fmla="*/ 3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0" h="88">
                    <a:moveTo>
                      <a:pt x="8" y="36"/>
                    </a:moveTo>
                    <a:cubicBezTo>
                      <a:pt x="8" y="64"/>
                      <a:pt x="31" y="88"/>
                      <a:pt x="60" y="88"/>
                    </a:cubicBezTo>
                    <a:cubicBezTo>
                      <a:pt x="89" y="88"/>
                      <a:pt x="112" y="64"/>
                      <a:pt x="112" y="36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20" y="8"/>
                      <a:pt x="120" y="8"/>
                      <a:pt x="120" y="8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60"/>
                      <a:pt x="84" y="80"/>
                      <a:pt x="60" y="80"/>
                    </a:cubicBezTo>
                    <a:cubicBezTo>
                      <a:pt x="36" y="80"/>
                      <a:pt x="16" y="60"/>
                      <a:pt x="16" y="36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8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淘宝网chenying0907出品 7"/>
          <p:cNvGrpSpPr/>
          <p:nvPr/>
        </p:nvGrpSpPr>
        <p:grpSpPr>
          <a:xfrm>
            <a:off x="4267202" y="3306983"/>
            <a:ext cx="1750378" cy="2281357"/>
            <a:chOff x="4267202" y="3306983"/>
            <a:chExt cx="1750378" cy="2281357"/>
          </a:xfrm>
        </p:grpSpPr>
        <p:sp>
          <p:nvSpPr>
            <p:cNvPr id="26" name="淘宝网chenying0907出品 25"/>
            <p:cNvSpPr/>
            <p:nvPr/>
          </p:nvSpPr>
          <p:spPr>
            <a:xfrm>
              <a:off x="4267202" y="3306983"/>
              <a:ext cx="1750378" cy="2281357"/>
            </a:xfrm>
            <a:custGeom>
              <a:avLst/>
              <a:gdLst>
                <a:gd name="connsiteX0" fmla="*/ 0 w 2057399"/>
                <a:gd name="connsiteY0" fmla="*/ 0 h 2681514"/>
                <a:gd name="connsiteX1" fmla="*/ 624115 w 2057399"/>
                <a:gd name="connsiteY1" fmla="*/ 624115 h 2681514"/>
                <a:gd name="connsiteX2" fmla="*/ 2057399 w 2057399"/>
                <a:gd name="connsiteY2" fmla="*/ 624115 h 2681514"/>
                <a:gd name="connsiteX3" fmla="*/ 2057399 w 2057399"/>
                <a:gd name="connsiteY3" fmla="*/ 2057399 h 2681514"/>
                <a:gd name="connsiteX4" fmla="*/ 1433284 w 2057399"/>
                <a:gd name="connsiteY4" fmla="*/ 2681514 h 2681514"/>
                <a:gd name="connsiteX5" fmla="*/ 0 w 2057399"/>
                <a:gd name="connsiteY5" fmla="*/ 2681514 h 2681514"/>
                <a:gd name="connsiteX6" fmla="*/ 0 w 2057399"/>
                <a:gd name="connsiteY6" fmla="*/ 624115 h 268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57399" h="2681514">
                  <a:moveTo>
                    <a:pt x="0" y="0"/>
                  </a:moveTo>
                  <a:lnTo>
                    <a:pt x="624115" y="624115"/>
                  </a:lnTo>
                  <a:lnTo>
                    <a:pt x="2057399" y="624115"/>
                  </a:lnTo>
                  <a:lnTo>
                    <a:pt x="2057399" y="2057399"/>
                  </a:lnTo>
                  <a:lnTo>
                    <a:pt x="1433284" y="2681514"/>
                  </a:lnTo>
                  <a:lnTo>
                    <a:pt x="0" y="2681514"/>
                  </a:lnTo>
                  <a:lnTo>
                    <a:pt x="0" y="624115"/>
                  </a:lnTo>
                  <a:close/>
                </a:path>
              </a:pathLst>
            </a:custGeom>
            <a:solidFill>
              <a:srgbClr val="60FF3F">
                <a:alpha val="85000"/>
              </a:srgb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淘宝网chenying0907出品 80"/>
            <p:cNvSpPr>
              <a:spLocks noEditPoints="1"/>
            </p:cNvSpPr>
            <p:nvPr/>
          </p:nvSpPr>
          <p:spPr bwMode="auto">
            <a:xfrm>
              <a:off x="4865987" y="4268696"/>
              <a:ext cx="720725" cy="646113"/>
            </a:xfrm>
            <a:custGeom>
              <a:avLst/>
              <a:gdLst>
                <a:gd name="T0" fmla="*/ 293 w 454"/>
                <a:gd name="T1" fmla="*/ 47 h 407"/>
                <a:gd name="T2" fmla="*/ 293 w 454"/>
                <a:gd name="T3" fmla="*/ 0 h 407"/>
                <a:gd name="T4" fmla="*/ 161 w 454"/>
                <a:gd name="T5" fmla="*/ 0 h 407"/>
                <a:gd name="T6" fmla="*/ 161 w 454"/>
                <a:gd name="T7" fmla="*/ 47 h 407"/>
                <a:gd name="T8" fmla="*/ 0 w 454"/>
                <a:gd name="T9" fmla="*/ 47 h 407"/>
                <a:gd name="T10" fmla="*/ 0 w 454"/>
                <a:gd name="T11" fmla="*/ 407 h 407"/>
                <a:gd name="T12" fmla="*/ 454 w 454"/>
                <a:gd name="T13" fmla="*/ 407 h 407"/>
                <a:gd name="T14" fmla="*/ 454 w 454"/>
                <a:gd name="T15" fmla="*/ 47 h 407"/>
                <a:gd name="T16" fmla="*/ 293 w 454"/>
                <a:gd name="T17" fmla="*/ 47 h 407"/>
                <a:gd name="T18" fmla="*/ 180 w 454"/>
                <a:gd name="T19" fmla="*/ 19 h 407"/>
                <a:gd name="T20" fmla="*/ 274 w 454"/>
                <a:gd name="T21" fmla="*/ 19 h 407"/>
                <a:gd name="T22" fmla="*/ 274 w 454"/>
                <a:gd name="T23" fmla="*/ 47 h 407"/>
                <a:gd name="T24" fmla="*/ 180 w 454"/>
                <a:gd name="T25" fmla="*/ 47 h 407"/>
                <a:gd name="T26" fmla="*/ 180 w 454"/>
                <a:gd name="T27" fmla="*/ 19 h 407"/>
                <a:gd name="T28" fmla="*/ 161 w 454"/>
                <a:gd name="T29" fmla="*/ 66 h 407"/>
                <a:gd name="T30" fmla="*/ 293 w 454"/>
                <a:gd name="T31" fmla="*/ 66 h 407"/>
                <a:gd name="T32" fmla="*/ 435 w 454"/>
                <a:gd name="T33" fmla="*/ 66 h 407"/>
                <a:gd name="T34" fmla="*/ 435 w 454"/>
                <a:gd name="T35" fmla="*/ 218 h 407"/>
                <a:gd name="T36" fmla="*/ 293 w 454"/>
                <a:gd name="T37" fmla="*/ 218 h 407"/>
                <a:gd name="T38" fmla="*/ 293 w 454"/>
                <a:gd name="T39" fmla="*/ 180 h 407"/>
                <a:gd name="T40" fmla="*/ 161 w 454"/>
                <a:gd name="T41" fmla="*/ 180 h 407"/>
                <a:gd name="T42" fmla="*/ 161 w 454"/>
                <a:gd name="T43" fmla="*/ 218 h 407"/>
                <a:gd name="T44" fmla="*/ 19 w 454"/>
                <a:gd name="T45" fmla="*/ 218 h 407"/>
                <a:gd name="T46" fmla="*/ 19 w 454"/>
                <a:gd name="T47" fmla="*/ 66 h 407"/>
                <a:gd name="T48" fmla="*/ 161 w 454"/>
                <a:gd name="T49" fmla="*/ 66 h 407"/>
                <a:gd name="T50" fmla="*/ 274 w 454"/>
                <a:gd name="T51" fmla="*/ 199 h 407"/>
                <a:gd name="T52" fmla="*/ 274 w 454"/>
                <a:gd name="T53" fmla="*/ 256 h 407"/>
                <a:gd name="T54" fmla="*/ 180 w 454"/>
                <a:gd name="T55" fmla="*/ 256 h 407"/>
                <a:gd name="T56" fmla="*/ 180 w 454"/>
                <a:gd name="T57" fmla="*/ 199 h 407"/>
                <a:gd name="T58" fmla="*/ 274 w 454"/>
                <a:gd name="T59" fmla="*/ 199 h 407"/>
                <a:gd name="T60" fmla="*/ 19 w 454"/>
                <a:gd name="T61" fmla="*/ 388 h 407"/>
                <a:gd name="T62" fmla="*/ 19 w 454"/>
                <a:gd name="T63" fmla="*/ 237 h 407"/>
                <a:gd name="T64" fmla="*/ 161 w 454"/>
                <a:gd name="T65" fmla="*/ 237 h 407"/>
                <a:gd name="T66" fmla="*/ 161 w 454"/>
                <a:gd name="T67" fmla="*/ 275 h 407"/>
                <a:gd name="T68" fmla="*/ 293 w 454"/>
                <a:gd name="T69" fmla="*/ 275 h 407"/>
                <a:gd name="T70" fmla="*/ 293 w 454"/>
                <a:gd name="T71" fmla="*/ 237 h 407"/>
                <a:gd name="T72" fmla="*/ 435 w 454"/>
                <a:gd name="T73" fmla="*/ 237 h 407"/>
                <a:gd name="T74" fmla="*/ 435 w 454"/>
                <a:gd name="T75" fmla="*/ 388 h 407"/>
                <a:gd name="T76" fmla="*/ 19 w 454"/>
                <a:gd name="T77" fmla="*/ 388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4" h="407">
                  <a:moveTo>
                    <a:pt x="293" y="47"/>
                  </a:moveTo>
                  <a:lnTo>
                    <a:pt x="293" y="0"/>
                  </a:lnTo>
                  <a:lnTo>
                    <a:pt x="161" y="0"/>
                  </a:lnTo>
                  <a:lnTo>
                    <a:pt x="161" y="47"/>
                  </a:lnTo>
                  <a:lnTo>
                    <a:pt x="0" y="47"/>
                  </a:lnTo>
                  <a:lnTo>
                    <a:pt x="0" y="407"/>
                  </a:lnTo>
                  <a:lnTo>
                    <a:pt x="454" y="407"/>
                  </a:lnTo>
                  <a:lnTo>
                    <a:pt x="454" y="47"/>
                  </a:lnTo>
                  <a:lnTo>
                    <a:pt x="293" y="47"/>
                  </a:lnTo>
                  <a:close/>
                  <a:moveTo>
                    <a:pt x="180" y="19"/>
                  </a:moveTo>
                  <a:lnTo>
                    <a:pt x="274" y="19"/>
                  </a:lnTo>
                  <a:lnTo>
                    <a:pt x="274" y="47"/>
                  </a:lnTo>
                  <a:lnTo>
                    <a:pt x="180" y="47"/>
                  </a:lnTo>
                  <a:lnTo>
                    <a:pt x="180" y="19"/>
                  </a:lnTo>
                  <a:close/>
                  <a:moveTo>
                    <a:pt x="161" y="66"/>
                  </a:moveTo>
                  <a:lnTo>
                    <a:pt x="293" y="66"/>
                  </a:lnTo>
                  <a:lnTo>
                    <a:pt x="435" y="66"/>
                  </a:lnTo>
                  <a:lnTo>
                    <a:pt x="435" y="218"/>
                  </a:lnTo>
                  <a:lnTo>
                    <a:pt x="293" y="218"/>
                  </a:lnTo>
                  <a:lnTo>
                    <a:pt x="293" y="180"/>
                  </a:lnTo>
                  <a:lnTo>
                    <a:pt x="161" y="180"/>
                  </a:lnTo>
                  <a:lnTo>
                    <a:pt x="161" y="218"/>
                  </a:lnTo>
                  <a:lnTo>
                    <a:pt x="19" y="218"/>
                  </a:lnTo>
                  <a:lnTo>
                    <a:pt x="19" y="66"/>
                  </a:lnTo>
                  <a:lnTo>
                    <a:pt x="161" y="66"/>
                  </a:lnTo>
                  <a:close/>
                  <a:moveTo>
                    <a:pt x="274" y="199"/>
                  </a:moveTo>
                  <a:lnTo>
                    <a:pt x="274" y="256"/>
                  </a:lnTo>
                  <a:lnTo>
                    <a:pt x="180" y="256"/>
                  </a:lnTo>
                  <a:lnTo>
                    <a:pt x="180" y="199"/>
                  </a:lnTo>
                  <a:lnTo>
                    <a:pt x="274" y="199"/>
                  </a:lnTo>
                  <a:close/>
                  <a:moveTo>
                    <a:pt x="19" y="388"/>
                  </a:moveTo>
                  <a:lnTo>
                    <a:pt x="19" y="237"/>
                  </a:lnTo>
                  <a:lnTo>
                    <a:pt x="161" y="237"/>
                  </a:lnTo>
                  <a:lnTo>
                    <a:pt x="161" y="275"/>
                  </a:lnTo>
                  <a:lnTo>
                    <a:pt x="293" y="275"/>
                  </a:lnTo>
                  <a:lnTo>
                    <a:pt x="293" y="237"/>
                  </a:lnTo>
                  <a:lnTo>
                    <a:pt x="435" y="237"/>
                  </a:lnTo>
                  <a:lnTo>
                    <a:pt x="435" y="388"/>
                  </a:lnTo>
                  <a:lnTo>
                    <a:pt x="19" y="38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淘宝网chenying0907出品 5"/>
          <p:cNvGrpSpPr/>
          <p:nvPr/>
        </p:nvGrpSpPr>
        <p:grpSpPr>
          <a:xfrm>
            <a:off x="4267201" y="1930745"/>
            <a:ext cx="2281357" cy="1750378"/>
            <a:chOff x="4267201" y="1930745"/>
            <a:chExt cx="2281357" cy="1750378"/>
          </a:xfrm>
        </p:grpSpPr>
        <p:sp>
          <p:nvSpPr>
            <p:cNvPr id="23" name="淘宝网chenying0907出品 22"/>
            <p:cNvSpPr/>
            <p:nvPr/>
          </p:nvSpPr>
          <p:spPr>
            <a:xfrm>
              <a:off x="4267201" y="1930745"/>
              <a:ext cx="2281357" cy="1750378"/>
            </a:xfrm>
            <a:custGeom>
              <a:avLst/>
              <a:gdLst>
                <a:gd name="connsiteX0" fmla="*/ 0 w 2681514"/>
                <a:gd name="connsiteY0" fmla="*/ 0 h 2057399"/>
                <a:gd name="connsiteX1" fmla="*/ 2057399 w 2681514"/>
                <a:gd name="connsiteY1" fmla="*/ 0 h 2057399"/>
                <a:gd name="connsiteX2" fmla="*/ 2681514 w 2681514"/>
                <a:gd name="connsiteY2" fmla="*/ 0 h 2057399"/>
                <a:gd name="connsiteX3" fmla="*/ 2057399 w 2681514"/>
                <a:gd name="connsiteY3" fmla="*/ 624115 h 2057399"/>
                <a:gd name="connsiteX4" fmla="*/ 2057399 w 2681514"/>
                <a:gd name="connsiteY4" fmla="*/ 2057399 h 2057399"/>
                <a:gd name="connsiteX5" fmla="*/ 624115 w 2681514"/>
                <a:gd name="connsiteY5" fmla="*/ 2057399 h 2057399"/>
                <a:gd name="connsiteX6" fmla="*/ 0 w 2681514"/>
                <a:gd name="connsiteY6" fmla="*/ 1433284 h 205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1514" h="2057399">
                  <a:moveTo>
                    <a:pt x="0" y="0"/>
                  </a:moveTo>
                  <a:lnTo>
                    <a:pt x="2057399" y="0"/>
                  </a:lnTo>
                  <a:lnTo>
                    <a:pt x="2681514" y="0"/>
                  </a:lnTo>
                  <a:lnTo>
                    <a:pt x="2057399" y="624115"/>
                  </a:lnTo>
                  <a:lnTo>
                    <a:pt x="2057399" y="2057399"/>
                  </a:lnTo>
                  <a:lnTo>
                    <a:pt x="624115" y="2057399"/>
                  </a:lnTo>
                  <a:lnTo>
                    <a:pt x="0" y="1433284"/>
                  </a:lnTo>
                  <a:close/>
                </a:path>
              </a:pathLst>
            </a:custGeom>
            <a:solidFill>
              <a:srgbClr val="3FA1FF">
                <a:alpha val="85000"/>
              </a:srgb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淘宝网chenying0907出品 34"/>
            <p:cNvSpPr>
              <a:spLocks noEditPoints="1"/>
            </p:cNvSpPr>
            <p:nvPr/>
          </p:nvSpPr>
          <p:spPr bwMode="auto">
            <a:xfrm>
              <a:off x="4860449" y="2518318"/>
              <a:ext cx="720725" cy="631825"/>
            </a:xfrm>
            <a:custGeom>
              <a:avLst/>
              <a:gdLst>
                <a:gd name="T0" fmla="*/ 454 w 454"/>
                <a:gd name="T1" fmla="*/ 0 h 398"/>
                <a:gd name="T2" fmla="*/ 0 w 454"/>
                <a:gd name="T3" fmla="*/ 0 h 398"/>
                <a:gd name="T4" fmla="*/ 0 w 454"/>
                <a:gd name="T5" fmla="*/ 284 h 398"/>
                <a:gd name="T6" fmla="*/ 156 w 454"/>
                <a:gd name="T7" fmla="*/ 284 h 398"/>
                <a:gd name="T8" fmla="*/ 57 w 454"/>
                <a:gd name="T9" fmla="*/ 398 h 398"/>
                <a:gd name="T10" fmla="*/ 397 w 454"/>
                <a:gd name="T11" fmla="*/ 398 h 398"/>
                <a:gd name="T12" fmla="*/ 300 w 454"/>
                <a:gd name="T13" fmla="*/ 284 h 398"/>
                <a:gd name="T14" fmla="*/ 454 w 454"/>
                <a:gd name="T15" fmla="*/ 284 h 398"/>
                <a:gd name="T16" fmla="*/ 454 w 454"/>
                <a:gd name="T17" fmla="*/ 0 h 398"/>
                <a:gd name="T18" fmla="*/ 99 w 454"/>
                <a:gd name="T19" fmla="*/ 379 h 398"/>
                <a:gd name="T20" fmla="*/ 227 w 454"/>
                <a:gd name="T21" fmla="*/ 227 h 398"/>
                <a:gd name="T22" fmla="*/ 357 w 454"/>
                <a:gd name="T23" fmla="*/ 379 h 398"/>
                <a:gd name="T24" fmla="*/ 99 w 454"/>
                <a:gd name="T25" fmla="*/ 379 h 398"/>
                <a:gd name="T26" fmla="*/ 435 w 454"/>
                <a:gd name="T27" fmla="*/ 265 h 398"/>
                <a:gd name="T28" fmla="*/ 284 w 454"/>
                <a:gd name="T29" fmla="*/ 265 h 398"/>
                <a:gd name="T30" fmla="*/ 227 w 454"/>
                <a:gd name="T31" fmla="*/ 199 h 398"/>
                <a:gd name="T32" fmla="*/ 170 w 454"/>
                <a:gd name="T33" fmla="*/ 265 h 398"/>
                <a:gd name="T34" fmla="*/ 19 w 454"/>
                <a:gd name="T35" fmla="*/ 265 h 398"/>
                <a:gd name="T36" fmla="*/ 19 w 454"/>
                <a:gd name="T37" fmla="*/ 19 h 398"/>
                <a:gd name="T38" fmla="*/ 435 w 454"/>
                <a:gd name="T39" fmla="*/ 19 h 398"/>
                <a:gd name="T40" fmla="*/ 435 w 454"/>
                <a:gd name="T41" fmla="*/ 265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4" h="398">
                  <a:moveTo>
                    <a:pt x="454" y="0"/>
                  </a:moveTo>
                  <a:lnTo>
                    <a:pt x="0" y="0"/>
                  </a:lnTo>
                  <a:lnTo>
                    <a:pt x="0" y="284"/>
                  </a:lnTo>
                  <a:lnTo>
                    <a:pt x="156" y="284"/>
                  </a:lnTo>
                  <a:lnTo>
                    <a:pt x="57" y="398"/>
                  </a:lnTo>
                  <a:lnTo>
                    <a:pt x="397" y="398"/>
                  </a:lnTo>
                  <a:lnTo>
                    <a:pt x="300" y="284"/>
                  </a:lnTo>
                  <a:lnTo>
                    <a:pt x="454" y="284"/>
                  </a:lnTo>
                  <a:lnTo>
                    <a:pt x="454" y="0"/>
                  </a:lnTo>
                  <a:close/>
                  <a:moveTo>
                    <a:pt x="99" y="379"/>
                  </a:moveTo>
                  <a:lnTo>
                    <a:pt x="227" y="227"/>
                  </a:lnTo>
                  <a:lnTo>
                    <a:pt x="357" y="379"/>
                  </a:lnTo>
                  <a:lnTo>
                    <a:pt x="99" y="379"/>
                  </a:lnTo>
                  <a:close/>
                  <a:moveTo>
                    <a:pt x="435" y="265"/>
                  </a:moveTo>
                  <a:lnTo>
                    <a:pt x="284" y="265"/>
                  </a:lnTo>
                  <a:lnTo>
                    <a:pt x="227" y="199"/>
                  </a:lnTo>
                  <a:lnTo>
                    <a:pt x="170" y="265"/>
                  </a:lnTo>
                  <a:lnTo>
                    <a:pt x="19" y="265"/>
                  </a:lnTo>
                  <a:lnTo>
                    <a:pt x="19" y="19"/>
                  </a:lnTo>
                  <a:lnTo>
                    <a:pt x="435" y="19"/>
                  </a:lnTo>
                  <a:lnTo>
                    <a:pt x="435" y="26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55738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3" grpId="0"/>
          <p:bldP spid="44" grpId="0"/>
          <p:bldP spid="45" grpId="0"/>
          <p:bldP spid="46" grpId="0"/>
          <p:bldP spid="5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3" grpId="0"/>
          <p:bldP spid="44" grpId="0"/>
          <p:bldP spid="45" grpId="0"/>
          <p:bldP spid="46" grpId="0"/>
          <p:bldP spid="55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10039350" y="5534680"/>
            <a:ext cx="53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sp>
        <p:nvSpPr>
          <p:cNvPr id="24" name="梯形 23"/>
          <p:cNvSpPr/>
          <p:nvPr/>
        </p:nvSpPr>
        <p:spPr>
          <a:xfrm>
            <a:off x="731483" y="5827376"/>
            <a:ext cx="226481" cy="553644"/>
          </a:xfrm>
          <a:prstGeom prst="trapezoid">
            <a:avLst/>
          </a:prstGeom>
          <a:pattFill prst="wdUpDiag">
            <a:fgClr>
              <a:schemeClr val="bg1">
                <a:lumMod val="50000"/>
              </a:schemeClr>
            </a:fgClr>
            <a:bgClr>
              <a:schemeClr val="bg1"/>
            </a:bgClr>
          </a:patt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345475" y="5083691"/>
            <a:ext cx="1076926" cy="1085956"/>
            <a:chOff x="6870858" y="2283833"/>
            <a:chExt cx="3460287" cy="3489301"/>
          </a:xfrm>
        </p:grpSpPr>
        <p:sp>
          <p:nvSpPr>
            <p:cNvPr id="6" name="直角三角形 5"/>
            <p:cNvSpPr/>
            <p:nvPr/>
          </p:nvSpPr>
          <p:spPr>
            <a:xfrm rot="8100000" flipH="1" flipV="1">
              <a:off x="8460637" y="3893019"/>
              <a:ext cx="974610" cy="974610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8249168" y="2283833"/>
              <a:ext cx="1378308" cy="1378309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flipH="1">
              <a:off x="6870858" y="2987499"/>
              <a:ext cx="1378309" cy="1378308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直角三角形 8"/>
            <p:cNvSpPr/>
            <p:nvPr/>
          </p:nvSpPr>
          <p:spPr>
            <a:xfrm rot="16200000" flipH="1">
              <a:off x="7560012" y="4380318"/>
              <a:ext cx="689155" cy="689155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rot="5400000">
              <a:off x="9641990" y="3676653"/>
              <a:ext cx="689155" cy="689155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淘宝网chenying0907出品 10"/>
            <p:cNvSpPr/>
            <p:nvPr/>
          </p:nvSpPr>
          <p:spPr>
            <a:xfrm flipH="1" flipV="1">
              <a:off x="8937940" y="3676652"/>
              <a:ext cx="689155" cy="689155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淘宝网chenying0907出品 11"/>
            <p:cNvSpPr/>
            <p:nvPr/>
          </p:nvSpPr>
          <p:spPr>
            <a:xfrm flipH="1" flipV="1">
              <a:off x="8263681" y="4394824"/>
              <a:ext cx="689155" cy="1378310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梯形 22"/>
          <p:cNvSpPr/>
          <p:nvPr/>
        </p:nvSpPr>
        <p:spPr>
          <a:xfrm>
            <a:off x="5743432" y="4067806"/>
            <a:ext cx="705138" cy="2313214"/>
          </a:xfrm>
          <a:prstGeom prst="trapezoid">
            <a:avLst/>
          </a:prstGeom>
          <a:pattFill prst="wdUpDiag">
            <a:fgClr>
              <a:schemeClr val="bg1">
                <a:lumMod val="50000"/>
              </a:schemeClr>
            </a:fgClr>
            <a:bgClr>
              <a:schemeClr val="bg1"/>
            </a:bgClr>
          </a:patt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淘宝网chenying0907出品 13"/>
          <p:cNvGrpSpPr/>
          <p:nvPr/>
        </p:nvGrpSpPr>
        <p:grpSpPr>
          <a:xfrm>
            <a:off x="1561872" y="1930400"/>
            <a:ext cx="2429555" cy="1498600"/>
            <a:chOff x="1561872" y="1930400"/>
            <a:chExt cx="2429555" cy="1498600"/>
          </a:xfrm>
        </p:grpSpPr>
        <p:sp>
          <p:nvSpPr>
            <p:cNvPr id="27" name="淘宝网chenying0907出品 26"/>
            <p:cNvSpPr/>
            <p:nvPr/>
          </p:nvSpPr>
          <p:spPr>
            <a:xfrm>
              <a:off x="1561872" y="1930400"/>
              <a:ext cx="2429555" cy="1498600"/>
            </a:xfrm>
            <a:prstGeom prst="rect">
              <a:avLst/>
            </a:prstGeom>
            <a:noFill/>
            <a:ln w="25400">
              <a:solidFill>
                <a:srgbClr val="60FF3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淘宝网chenying0907出品 35"/>
            <p:cNvSpPr txBox="1"/>
            <p:nvPr/>
          </p:nvSpPr>
          <p:spPr>
            <a:xfrm>
              <a:off x="1561872" y="2148113"/>
              <a:ext cx="24295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有限公司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是中国第一家精品</a:t>
              </a:r>
              <a:r>
                <a:rPr lang="en-US" altLang="zh-CN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</a:t>
              </a:r>
            </a:p>
          </p:txBody>
        </p:sp>
      </p:grpSp>
      <p:grpSp>
        <p:nvGrpSpPr>
          <p:cNvPr id="17" name="淘宝网chenying0907出品 16"/>
          <p:cNvGrpSpPr/>
          <p:nvPr/>
        </p:nvGrpSpPr>
        <p:grpSpPr>
          <a:xfrm>
            <a:off x="8281987" y="1930400"/>
            <a:ext cx="2429555" cy="1498600"/>
            <a:chOff x="8281987" y="1930400"/>
            <a:chExt cx="2429555" cy="1498600"/>
          </a:xfrm>
        </p:grpSpPr>
        <p:sp>
          <p:nvSpPr>
            <p:cNvPr id="31" name="淘宝网chenying0907出品 30"/>
            <p:cNvSpPr/>
            <p:nvPr/>
          </p:nvSpPr>
          <p:spPr>
            <a:xfrm>
              <a:off x="8281987" y="1930400"/>
              <a:ext cx="2429555" cy="1498600"/>
            </a:xfrm>
            <a:prstGeom prst="rect">
              <a:avLst/>
            </a:prstGeom>
            <a:noFill/>
            <a:ln w="25400">
              <a:solidFill>
                <a:srgbClr val="3FA1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淘宝网chenying0907出品 36"/>
            <p:cNvSpPr txBox="1"/>
            <p:nvPr/>
          </p:nvSpPr>
          <p:spPr>
            <a:xfrm>
              <a:off x="8281987" y="2148113"/>
              <a:ext cx="24295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有限公司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是中国第一家精品</a:t>
              </a:r>
              <a:r>
                <a:rPr lang="en-US" altLang="zh-CN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</a:t>
              </a:r>
            </a:p>
          </p:txBody>
        </p:sp>
      </p:grpSp>
      <p:grpSp>
        <p:nvGrpSpPr>
          <p:cNvPr id="18" name="淘宝网chenying0907出品 17"/>
          <p:cNvGrpSpPr/>
          <p:nvPr/>
        </p:nvGrpSpPr>
        <p:grpSpPr>
          <a:xfrm>
            <a:off x="1561872" y="3938609"/>
            <a:ext cx="2429555" cy="1498600"/>
            <a:chOff x="1561872" y="3938609"/>
            <a:chExt cx="2429555" cy="1498600"/>
          </a:xfrm>
        </p:grpSpPr>
        <p:sp>
          <p:nvSpPr>
            <p:cNvPr id="32" name="淘宝网chenying0907出品 31"/>
            <p:cNvSpPr/>
            <p:nvPr/>
          </p:nvSpPr>
          <p:spPr>
            <a:xfrm>
              <a:off x="1561872" y="3938609"/>
              <a:ext cx="2429555" cy="1498600"/>
            </a:xfrm>
            <a:prstGeom prst="rect">
              <a:avLst/>
            </a:prstGeom>
            <a:noFill/>
            <a:ln w="25400">
              <a:solidFill>
                <a:srgbClr val="FFF83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淘宝网chenying0907出品 37"/>
            <p:cNvSpPr txBox="1"/>
            <p:nvPr/>
          </p:nvSpPr>
          <p:spPr>
            <a:xfrm>
              <a:off x="1561872" y="4198614"/>
              <a:ext cx="24295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有限公司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是中国第一家精品</a:t>
              </a:r>
              <a:r>
                <a:rPr lang="en-US" altLang="zh-CN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</a:t>
              </a:r>
            </a:p>
          </p:txBody>
        </p:sp>
      </p:grpSp>
      <p:grpSp>
        <p:nvGrpSpPr>
          <p:cNvPr id="19" name="淘宝网chenying0907出品 18"/>
          <p:cNvGrpSpPr/>
          <p:nvPr/>
        </p:nvGrpSpPr>
        <p:grpSpPr>
          <a:xfrm>
            <a:off x="8281987" y="3938609"/>
            <a:ext cx="2429555" cy="1498600"/>
            <a:chOff x="8281987" y="3938609"/>
            <a:chExt cx="2429555" cy="1498600"/>
          </a:xfrm>
        </p:grpSpPr>
        <p:sp>
          <p:nvSpPr>
            <p:cNvPr id="33" name="淘宝网chenying0907出品 32"/>
            <p:cNvSpPr/>
            <p:nvPr/>
          </p:nvSpPr>
          <p:spPr>
            <a:xfrm>
              <a:off x="8281987" y="3938609"/>
              <a:ext cx="2429555" cy="1498600"/>
            </a:xfrm>
            <a:prstGeom prst="rect">
              <a:avLst/>
            </a:prstGeom>
            <a:noFill/>
            <a:ln w="25400">
              <a:solidFill>
                <a:srgbClr val="FFBD3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淘宝网chenying0907出品 38"/>
            <p:cNvSpPr txBox="1"/>
            <p:nvPr/>
          </p:nvSpPr>
          <p:spPr>
            <a:xfrm>
              <a:off x="8281987" y="4198614"/>
              <a:ext cx="24295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有限公司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是中国第一家精品</a:t>
              </a:r>
              <a:r>
                <a:rPr lang="en-US" altLang="zh-CN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</a:t>
              </a:r>
            </a:p>
          </p:txBody>
        </p:sp>
      </p:grpSp>
      <p:grpSp>
        <p:nvGrpSpPr>
          <p:cNvPr id="5" name="淘宝网chenying0907出品 4"/>
          <p:cNvGrpSpPr/>
          <p:nvPr/>
        </p:nvGrpSpPr>
        <p:grpSpPr>
          <a:xfrm>
            <a:off x="4135119" y="1569035"/>
            <a:ext cx="3921762" cy="3938279"/>
            <a:chOff x="4135119" y="1569035"/>
            <a:chExt cx="3921762" cy="3938279"/>
          </a:xfrm>
        </p:grpSpPr>
        <p:grpSp>
          <p:nvGrpSpPr>
            <p:cNvPr id="13" name="淘宝网chenying0907出品 12"/>
            <p:cNvGrpSpPr/>
            <p:nvPr/>
          </p:nvGrpSpPr>
          <p:grpSpPr>
            <a:xfrm>
              <a:off x="4135119" y="1569035"/>
              <a:ext cx="3921762" cy="3938279"/>
              <a:chOff x="6870858" y="2283833"/>
              <a:chExt cx="3445772" cy="3460282"/>
            </a:xfrm>
          </p:grpSpPr>
          <p:sp>
            <p:nvSpPr>
              <p:cNvPr id="15" name="直角三角形 14"/>
              <p:cNvSpPr/>
              <p:nvPr/>
            </p:nvSpPr>
            <p:spPr>
              <a:xfrm>
                <a:off x="8249168" y="2283833"/>
                <a:ext cx="1378308" cy="1378309"/>
              </a:xfrm>
              <a:prstGeom prst="rtTriangle">
                <a:avLst/>
              </a:prstGeom>
              <a:solidFill>
                <a:srgbClr val="3FA1FF"/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直角三角形 15"/>
              <p:cNvSpPr/>
              <p:nvPr/>
            </p:nvSpPr>
            <p:spPr>
              <a:xfrm flipH="1">
                <a:off x="6870858" y="2987499"/>
                <a:ext cx="1378309" cy="1378308"/>
              </a:xfrm>
              <a:prstGeom prst="rtTriangle">
                <a:avLst/>
              </a:prstGeom>
              <a:solidFill>
                <a:srgbClr val="60FF3F"/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直角三角形 20"/>
              <p:cNvSpPr/>
              <p:nvPr/>
            </p:nvSpPr>
            <p:spPr>
              <a:xfrm flipV="1">
                <a:off x="8938322" y="3662141"/>
                <a:ext cx="1378308" cy="1378309"/>
              </a:xfrm>
              <a:prstGeom prst="rtTriangle">
                <a:avLst/>
              </a:prstGeom>
              <a:solidFill>
                <a:srgbClr val="FFBD3F"/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直角三角形 21"/>
              <p:cNvSpPr/>
              <p:nvPr/>
            </p:nvSpPr>
            <p:spPr>
              <a:xfrm flipH="1" flipV="1">
                <a:off x="7560012" y="4365807"/>
                <a:ext cx="1378309" cy="1378308"/>
              </a:xfrm>
              <a:prstGeom prst="rtTriangle">
                <a:avLst/>
              </a:prstGeom>
              <a:solidFill>
                <a:srgbClr val="FFF83F"/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淘宝网chenying0907出品 28"/>
            <p:cNvSpPr txBox="1"/>
            <p:nvPr/>
          </p:nvSpPr>
          <p:spPr>
            <a:xfrm>
              <a:off x="5743432" y="2115798"/>
              <a:ext cx="78477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ln w="25400">
                    <a:noFill/>
                  </a:ln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A</a:t>
              </a:r>
              <a:endParaRPr lang="zh-CN" altLang="en-US" sz="6000" dirty="0">
                <a:ln w="25400">
                  <a:noFill/>
                </a:ln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30" name="淘宝网chenying0907出品 29"/>
            <p:cNvSpPr txBox="1"/>
            <p:nvPr/>
          </p:nvSpPr>
          <p:spPr>
            <a:xfrm>
              <a:off x="6600094" y="3131461"/>
              <a:ext cx="78477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 smtClean="0">
                  <a:ln w="25400">
                    <a:noFill/>
                  </a:ln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B</a:t>
              </a:r>
              <a:endParaRPr lang="zh-CN" altLang="en-US" sz="6000" dirty="0">
                <a:ln w="25400">
                  <a:noFill/>
                </a:ln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34" name="淘宝网chenying0907出品 33"/>
            <p:cNvSpPr txBox="1"/>
            <p:nvPr/>
          </p:nvSpPr>
          <p:spPr>
            <a:xfrm>
              <a:off x="5660452" y="3874891"/>
              <a:ext cx="78477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 smtClean="0">
                  <a:ln w="25400">
                    <a:noFill/>
                  </a:ln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C</a:t>
              </a:r>
              <a:endParaRPr lang="zh-CN" altLang="en-US" sz="6000" dirty="0">
                <a:ln w="25400">
                  <a:noFill/>
                </a:ln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35" name="淘宝网chenying0907出品 34"/>
            <p:cNvSpPr txBox="1"/>
            <p:nvPr/>
          </p:nvSpPr>
          <p:spPr>
            <a:xfrm>
              <a:off x="4944302" y="2859228"/>
              <a:ext cx="78477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 smtClean="0">
                  <a:ln w="25400">
                    <a:noFill/>
                  </a:ln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D</a:t>
              </a:r>
              <a:endParaRPr lang="zh-CN" altLang="en-US" sz="6000" dirty="0">
                <a:ln w="25400">
                  <a:noFill/>
                </a:ln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8303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800" decel="100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8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8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8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800" decel="100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80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80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80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800" decel="100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8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8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8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800" decel="100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8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8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8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6" presetID="8" presetClass="emph" presetSubtype="0" repeatCount="indefinite" fill="hold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21600000">
                                          <p:cBhvr>
                                            <p:cTn id="57" dur="5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800" decel="100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8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8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8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800" decel="100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80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80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80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800" decel="100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8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8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8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800" decel="100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8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8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8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6" presetID="8" presetClass="emph" presetSubtype="0" repeatCount="indefinite" fill="hold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21600000">
                                          <p:cBhvr>
                                            <p:cTn id="57" dur="5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3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平行四边形 52"/>
          <p:cNvSpPr/>
          <p:nvPr/>
        </p:nvSpPr>
        <p:spPr>
          <a:xfrm>
            <a:off x="6548388" y="1059544"/>
            <a:ext cx="1307916" cy="5342538"/>
          </a:xfrm>
          <a:prstGeom prst="parallelogram">
            <a:avLst>
              <a:gd name="adj" fmla="val 91369"/>
            </a:avLst>
          </a:prstGeom>
          <a:pattFill prst="wdUpDiag">
            <a:fgClr>
              <a:schemeClr val="bg1">
                <a:lumMod val="50000"/>
              </a:schemeClr>
            </a:fgClr>
            <a:bgClr>
              <a:schemeClr val="bg1"/>
            </a:bgClr>
          </a:patt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53"/>
          <p:cNvSpPr/>
          <p:nvPr/>
        </p:nvSpPr>
        <p:spPr>
          <a:xfrm flipH="1">
            <a:off x="8460924" y="1070182"/>
            <a:ext cx="1307916" cy="5342538"/>
          </a:xfrm>
          <a:prstGeom prst="parallelogram">
            <a:avLst>
              <a:gd name="adj" fmla="val 90259"/>
            </a:avLst>
          </a:prstGeom>
          <a:pattFill prst="wdUpDiag">
            <a:fgClr>
              <a:schemeClr val="bg1">
                <a:lumMod val="50000"/>
              </a:schemeClr>
            </a:fgClr>
            <a:bgClr>
              <a:schemeClr val="bg1"/>
            </a:bgClr>
          </a:patt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</a:p>
        </p:txBody>
      </p:sp>
      <p:grpSp>
        <p:nvGrpSpPr>
          <p:cNvPr id="5" name="淘宝网chenying0907出品 4"/>
          <p:cNvGrpSpPr/>
          <p:nvPr/>
        </p:nvGrpSpPr>
        <p:grpSpPr>
          <a:xfrm>
            <a:off x="1285472" y="5849257"/>
            <a:ext cx="1672105" cy="566445"/>
            <a:chOff x="3400699" y="5481247"/>
            <a:chExt cx="2717434" cy="920563"/>
          </a:xfrm>
        </p:grpSpPr>
        <p:sp>
          <p:nvSpPr>
            <p:cNvPr id="30" name="直角三角形 29"/>
            <p:cNvSpPr/>
            <p:nvPr/>
          </p:nvSpPr>
          <p:spPr>
            <a:xfrm rot="18900000" flipH="1" flipV="1">
              <a:off x="3981498" y="5612820"/>
              <a:ext cx="635284" cy="635284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直角三角形 30"/>
            <p:cNvSpPr/>
            <p:nvPr/>
          </p:nvSpPr>
          <p:spPr>
            <a:xfrm>
              <a:off x="5219705" y="5503381"/>
              <a:ext cx="898428" cy="898429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直角三角形 31"/>
            <p:cNvSpPr/>
            <p:nvPr/>
          </p:nvSpPr>
          <p:spPr>
            <a:xfrm flipH="1" flipV="1">
              <a:off x="4299142" y="5481247"/>
              <a:ext cx="898429" cy="898429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直角三角形 32"/>
            <p:cNvSpPr/>
            <p:nvPr/>
          </p:nvSpPr>
          <p:spPr>
            <a:xfrm>
              <a:off x="4748352" y="5947748"/>
              <a:ext cx="449215" cy="449215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直角三角形 33"/>
            <p:cNvSpPr/>
            <p:nvPr/>
          </p:nvSpPr>
          <p:spPr>
            <a:xfrm flipH="1">
              <a:off x="3849919" y="5947748"/>
              <a:ext cx="449215" cy="449215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淘宝网chenying0907出品 34"/>
            <p:cNvSpPr/>
            <p:nvPr/>
          </p:nvSpPr>
          <p:spPr>
            <a:xfrm flipV="1">
              <a:off x="4299139" y="5947748"/>
              <a:ext cx="449215" cy="449215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淘宝网chenying0907出品 35"/>
            <p:cNvSpPr/>
            <p:nvPr/>
          </p:nvSpPr>
          <p:spPr>
            <a:xfrm rot="16200000" flipH="1" flipV="1">
              <a:off x="3625307" y="5723141"/>
              <a:ext cx="449214" cy="898430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淘宝网chenying0907出品 5"/>
          <p:cNvGrpSpPr/>
          <p:nvPr/>
        </p:nvGrpSpPr>
        <p:grpSpPr>
          <a:xfrm>
            <a:off x="6632208" y="1730194"/>
            <a:ext cx="3094722" cy="3840566"/>
            <a:chOff x="5195069" y="2158819"/>
            <a:chExt cx="2548756" cy="3163019"/>
          </a:xfrm>
        </p:grpSpPr>
        <p:grpSp>
          <p:nvGrpSpPr>
            <p:cNvPr id="37" name="淘宝网chenying0907出品 36"/>
            <p:cNvGrpSpPr/>
            <p:nvPr/>
          </p:nvGrpSpPr>
          <p:grpSpPr>
            <a:xfrm>
              <a:off x="5195069" y="2158819"/>
              <a:ext cx="2548756" cy="3163019"/>
              <a:chOff x="1210219" y="1924045"/>
              <a:chExt cx="9732332" cy="4449227"/>
            </a:xfrm>
          </p:grpSpPr>
          <p:sp>
            <p:nvSpPr>
              <p:cNvPr id="38" name="梯形 37"/>
              <p:cNvSpPr/>
              <p:nvPr/>
            </p:nvSpPr>
            <p:spPr>
              <a:xfrm>
                <a:off x="2961137" y="1924045"/>
                <a:ext cx="6230495" cy="787769"/>
              </a:xfrm>
              <a:prstGeom prst="trapezoid">
                <a:avLst/>
              </a:prstGeom>
              <a:solidFill>
                <a:srgbClr val="FF3F3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梯形 38"/>
              <p:cNvSpPr/>
              <p:nvPr/>
            </p:nvSpPr>
            <p:spPr>
              <a:xfrm>
                <a:off x="2524941" y="2839413"/>
                <a:ext cx="7102891" cy="787767"/>
              </a:xfrm>
              <a:prstGeom prst="trapezoid">
                <a:avLst/>
              </a:prstGeom>
              <a:solidFill>
                <a:srgbClr val="FFBD3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梯形 39"/>
              <p:cNvSpPr/>
              <p:nvPr/>
            </p:nvSpPr>
            <p:spPr>
              <a:xfrm>
                <a:off x="2085032" y="3754779"/>
                <a:ext cx="7982709" cy="787766"/>
              </a:xfrm>
              <a:prstGeom prst="trapezoid">
                <a:avLst/>
              </a:prstGeom>
              <a:solidFill>
                <a:srgbClr val="FFF83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梯形 40"/>
              <p:cNvSpPr/>
              <p:nvPr/>
            </p:nvSpPr>
            <p:spPr>
              <a:xfrm>
                <a:off x="1654482" y="4670144"/>
                <a:ext cx="8843806" cy="787764"/>
              </a:xfrm>
              <a:prstGeom prst="trapezoid">
                <a:avLst/>
              </a:prstGeom>
              <a:solidFill>
                <a:srgbClr val="60FF3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梯形 41"/>
              <p:cNvSpPr/>
              <p:nvPr/>
            </p:nvSpPr>
            <p:spPr>
              <a:xfrm>
                <a:off x="1210219" y="5585509"/>
                <a:ext cx="9732332" cy="787763"/>
              </a:xfrm>
              <a:prstGeom prst="trapezoid">
                <a:avLst/>
              </a:prstGeom>
              <a:solidFill>
                <a:srgbClr val="3FA1F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淘宝网chenying0907出品 47"/>
            <p:cNvSpPr txBox="1"/>
            <p:nvPr/>
          </p:nvSpPr>
          <p:spPr>
            <a:xfrm>
              <a:off x="5551148" y="2214324"/>
              <a:ext cx="1830727" cy="430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淘宝网chenying0907出品 48"/>
            <p:cNvSpPr txBox="1"/>
            <p:nvPr/>
          </p:nvSpPr>
          <p:spPr>
            <a:xfrm>
              <a:off x="5551147" y="2878987"/>
              <a:ext cx="1830727" cy="430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淘宝网chenying0907出品 49"/>
            <p:cNvSpPr txBox="1"/>
            <p:nvPr/>
          </p:nvSpPr>
          <p:spPr>
            <a:xfrm>
              <a:off x="5551146" y="3543650"/>
              <a:ext cx="1830727" cy="430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淘宝网chenying0907出品 50"/>
            <p:cNvSpPr txBox="1"/>
            <p:nvPr/>
          </p:nvSpPr>
          <p:spPr>
            <a:xfrm>
              <a:off x="5551145" y="4208313"/>
              <a:ext cx="1830727" cy="430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淘宝网chenying0907出品 51"/>
            <p:cNvSpPr txBox="1"/>
            <p:nvPr/>
          </p:nvSpPr>
          <p:spPr>
            <a:xfrm>
              <a:off x="5551144" y="4872976"/>
              <a:ext cx="1830727" cy="430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淘宝网chenying0907出品 72"/>
          <p:cNvGrpSpPr/>
          <p:nvPr/>
        </p:nvGrpSpPr>
        <p:grpSpPr>
          <a:xfrm>
            <a:off x="1338455" y="1768433"/>
            <a:ext cx="5711813" cy="584775"/>
            <a:chOff x="1338455" y="1768433"/>
            <a:chExt cx="5711813" cy="584775"/>
          </a:xfrm>
        </p:grpSpPr>
        <p:sp>
          <p:nvSpPr>
            <p:cNvPr id="43" name="淘宝网chenying0907出品 42"/>
            <p:cNvSpPr txBox="1"/>
            <p:nvPr/>
          </p:nvSpPr>
          <p:spPr>
            <a:xfrm>
              <a:off x="1338455" y="1768433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1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1838298" y="2353208"/>
              <a:ext cx="5211970" cy="0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4" name="淘宝网chenying0907出品 73"/>
          <p:cNvGrpSpPr/>
          <p:nvPr/>
        </p:nvGrpSpPr>
        <p:grpSpPr>
          <a:xfrm>
            <a:off x="1338455" y="2560463"/>
            <a:ext cx="5571929" cy="584775"/>
            <a:chOff x="1338455" y="2560463"/>
            <a:chExt cx="5571929" cy="584775"/>
          </a:xfrm>
        </p:grpSpPr>
        <p:sp>
          <p:nvSpPr>
            <p:cNvPr id="44" name="淘宝网chenying0907出品 43"/>
            <p:cNvSpPr txBox="1"/>
            <p:nvPr/>
          </p:nvSpPr>
          <p:spPr>
            <a:xfrm>
              <a:off x="1338455" y="2560463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1838298" y="3127848"/>
              <a:ext cx="5072086" cy="0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5" name="淘宝网chenying0907出品 74"/>
          <p:cNvGrpSpPr/>
          <p:nvPr/>
        </p:nvGrpSpPr>
        <p:grpSpPr>
          <a:xfrm>
            <a:off x="1338455" y="3352493"/>
            <a:ext cx="5435021" cy="584775"/>
            <a:chOff x="1338455" y="3352493"/>
            <a:chExt cx="5435021" cy="584775"/>
          </a:xfrm>
        </p:grpSpPr>
        <p:sp>
          <p:nvSpPr>
            <p:cNvPr id="45" name="淘宝网chenying0907出品 44"/>
            <p:cNvSpPr txBox="1"/>
            <p:nvPr/>
          </p:nvSpPr>
          <p:spPr>
            <a:xfrm>
              <a:off x="1338455" y="3352493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3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838298" y="3902488"/>
              <a:ext cx="4935178" cy="0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6" name="淘宝网chenying0907出品 75"/>
          <p:cNvGrpSpPr/>
          <p:nvPr/>
        </p:nvGrpSpPr>
        <p:grpSpPr>
          <a:xfrm>
            <a:off x="1338455" y="4144523"/>
            <a:ext cx="5293753" cy="584775"/>
            <a:chOff x="1338455" y="4144523"/>
            <a:chExt cx="5293753" cy="584775"/>
          </a:xfrm>
        </p:grpSpPr>
        <p:sp>
          <p:nvSpPr>
            <p:cNvPr id="46" name="淘宝网chenying0907出品 45"/>
            <p:cNvSpPr txBox="1"/>
            <p:nvPr/>
          </p:nvSpPr>
          <p:spPr>
            <a:xfrm>
              <a:off x="1338455" y="4144523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4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838298" y="4677128"/>
              <a:ext cx="4793910" cy="0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7" name="淘宝网chenying0907出品 76"/>
          <p:cNvGrpSpPr/>
          <p:nvPr/>
        </p:nvGrpSpPr>
        <p:grpSpPr>
          <a:xfrm>
            <a:off x="1338455" y="4936553"/>
            <a:ext cx="5209933" cy="584775"/>
            <a:chOff x="1338455" y="4936553"/>
            <a:chExt cx="5209933" cy="584775"/>
          </a:xfrm>
        </p:grpSpPr>
        <p:sp>
          <p:nvSpPr>
            <p:cNvPr id="47" name="淘宝网chenying0907出品 46"/>
            <p:cNvSpPr txBox="1"/>
            <p:nvPr/>
          </p:nvSpPr>
          <p:spPr>
            <a:xfrm>
              <a:off x="1338455" y="4936553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5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1838298" y="5451768"/>
              <a:ext cx="4710090" cy="0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68" name="淘宝网chenying0907出品 67"/>
          <p:cNvSpPr/>
          <p:nvPr/>
        </p:nvSpPr>
        <p:spPr>
          <a:xfrm>
            <a:off x="2446089" y="1797589"/>
            <a:ext cx="3952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淘宝网chenying0907出品 68"/>
          <p:cNvSpPr/>
          <p:nvPr/>
        </p:nvSpPr>
        <p:spPr>
          <a:xfrm>
            <a:off x="2446089" y="2567925"/>
            <a:ext cx="3952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淘宝网chenying0907出品 69"/>
          <p:cNvSpPr/>
          <p:nvPr/>
        </p:nvSpPr>
        <p:spPr>
          <a:xfrm>
            <a:off x="2446089" y="3338261"/>
            <a:ext cx="3952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淘宝网chenying0907出品 70"/>
          <p:cNvSpPr/>
          <p:nvPr/>
        </p:nvSpPr>
        <p:spPr>
          <a:xfrm>
            <a:off x="2446089" y="4108597"/>
            <a:ext cx="3952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淘宝网chenying0907出品 71"/>
          <p:cNvSpPr/>
          <p:nvPr/>
        </p:nvSpPr>
        <p:spPr>
          <a:xfrm>
            <a:off x="2446089" y="4878933"/>
            <a:ext cx="3952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6629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68" grpId="0"/>
          <p:bldP spid="69" grpId="0"/>
          <p:bldP spid="70" grpId="0"/>
          <p:bldP spid="71" grpId="0"/>
          <p:bldP spid="7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68" grpId="0"/>
          <p:bldP spid="69" grpId="0"/>
          <p:bldP spid="70" grpId="0"/>
          <p:bldP spid="71" grpId="0"/>
          <p:bldP spid="72" grpId="0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</TotalTime>
  <Words>1072</Words>
  <Application>Microsoft Office PowerPoint</Application>
  <PresentationFormat>宽屏</PresentationFormat>
  <Paragraphs>197</Paragraphs>
  <Slides>31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Calibri</vt:lpstr>
      <vt:lpstr>Calibri Light</vt:lpstr>
      <vt:lpstr>张海山锐谐体</vt:lpstr>
      <vt:lpstr>微软雅黑</vt:lpstr>
      <vt:lpstr>Arial</vt:lpstr>
      <vt:lpstr>宋体</vt:lpstr>
      <vt:lpstr>方正少儿简体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dc:description>chenying0907</dc:description>
  <cp:lastModifiedBy>Administrator</cp:lastModifiedBy>
  <cp:revision>124</cp:revision>
  <dcterms:created xsi:type="dcterms:W3CDTF">2015-03-05T09:55:12Z</dcterms:created>
  <dcterms:modified xsi:type="dcterms:W3CDTF">2019-09-28T07:50:11Z</dcterms:modified>
</cp:coreProperties>
</file>