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273" r:id="rId2"/>
    <p:sldId id="3274" r:id="rId3"/>
    <p:sldId id="3275" r:id="rId4"/>
    <p:sldId id="3225" r:id="rId5"/>
    <p:sldId id="3230" r:id="rId6"/>
    <p:sldId id="3245" r:id="rId7"/>
    <p:sldId id="3238" r:id="rId8"/>
    <p:sldId id="3276" r:id="rId9"/>
    <p:sldId id="3226" r:id="rId10"/>
    <p:sldId id="3227" r:id="rId11"/>
    <p:sldId id="3247" r:id="rId12"/>
    <p:sldId id="3222" r:id="rId13"/>
    <p:sldId id="3277" r:id="rId14"/>
    <p:sldId id="3244" r:id="rId15"/>
    <p:sldId id="3224" r:id="rId16"/>
    <p:sldId id="3231" r:id="rId17"/>
    <p:sldId id="3228" r:id="rId18"/>
    <p:sldId id="3278" r:id="rId19"/>
    <p:sldId id="3246" r:id="rId20"/>
    <p:sldId id="3229" r:id="rId21"/>
    <p:sldId id="3223" r:id="rId22"/>
    <p:sldId id="3279" r:id="rId23"/>
  </p:sldIdLst>
  <p:sldSz cx="12858750" cy="723265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>
          <p15:clr>
            <a:srgbClr val="A4A3A4"/>
          </p15:clr>
        </p15:guide>
        <p15:guide id="2" pos="4050">
          <p15:clr>
            <a:srgbClr val="A4A3A4"/>
          </p15:clr>
        </p15:guide>
        <p15:guide id="3" orient="horz" pos="4183">
          <p15:clr>
            <a:srgbClr val="A4A3A4"/>
          </p15:clr>
        </p15:guide>
        <p15:guide id="4" pos="7588">
          <p15:clr>
            <a:srgbClr val="A4A3A4"/>
          </p15:clr>
        </p15:guide>
        <p15:guide id="5" pos="376">
          <p15:clr>
            <a:srgbClr val="A4A3A4"/>
          </p15:clr>
        </p15:guide>
        <p15:guide id="6" pos="135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7D00"/>
    <a:srgbClr val="6B1686"/>
    <a:srgbClr val="0B54A2"/>
    <a:srgbClr val="0E70D8"/>
    <a:srgbClr val="298EC0"/>
    <a:srgbClr val="26A244"/>
    <a:srgbClr val="900000"/>
    <a:srgbClr val="0FC7D3"/>
    <a:srgbClr val="EC206C"/>
    <a:srgbClr val="BC14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2986" autoAdjust="0"/>
  </p:normalViewPr>
  <p:slideViewPr>
    <p:cSldViewPr>
      <p:cViewPr varScale="1">
        <p:scale>
          <a:sx n="98" d="100"/>
          <a:sy n="98" d="100"/>
        </p:scale>
        <p:origin x="102" y="618"/>
      </p:cViewPr>
      <p:guideLst>
        <p:guide orient="horz" pos="328"/>
        <p:guide pos="4050"/>
        <p:guide orient="horz" pos="4183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yyyy/m/d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DDDF-400B-A5DB-BBDB669D9A40}"/>
            </c:ext>
          </c:extLst>
        </c:ser>
        <c:ser>
          <c:idx val="1"/>
          <c:order val="1"/>
          <c:spPr>
            <a:solidFill>
              <a:schemeClr val="bg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yyyy/m/d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DDDF-400B-A5DB-BBDB669D9A40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yyyy/m/d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DDDF-400B-A5DB-BBDB669D9A40}"/>
            </c:ext>
          </c:extLst>
        </c:ser>
        <c:ser>
          <c:idx val="3"/>
          <c:order val="3"/>
          <c:spPr>
            <a:solidFill>
              <a:schemeClr val="bg2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yyyy/m/d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DDDF-400B-A5DB-BBDB669D9A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8249016"/>
        <c:axId val="731877400"/>
      </c:areaChart>
      <c:catAx>
        <c:axId val="738249016"/>
        <c:scaling>
          <c:orientation val="minMax"/>
        </c:scaling>
        <c:delete val="1"/>
        <c:axPos val="b"/>
        <c:numFmt formatCode="yyyy/m/d" sourceLinked="1"/>
        <c:majorTickMark val="out"/>
        <c:minorTickMark val="none"/>
        <c:tickLblPos val="none"/>
        <c:crossAx val="731877400"/>
        <c:crosses val="autoZero"/>
        <c:auto val="1"/>
        <c:lblAlgn val="ctr"/>
        <c:lblOffset val="100"/>
        <c:noMultiLvlLbl val="1"/>
      </c:catAx>
      <c:valAx>
        <c:axId val="7318774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738249016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lang="zh-CN"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69D-49F9-B6FC-8243E4C746F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69D-49F9-B6FC-8243E4C746F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69D-49F9-B6FC-8243E4C746F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69D-49F9-B6FC-8243E4C746FC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669D-49F9-B6FC-8243E4C746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6A8-474F-8C63-1B9D171C09AA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6A8-474F-8C63-1B9D171C09AA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6A8-474F-8C63-1B9D171C09A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6A8-474F-8C63-1B9D171C09AA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C6A8-474F-8C63-1B9D171C09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CE8-4D97-AD8A-FC2FC12AC695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CE8-4D97-AD8A-FC2FC12AC695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CE8-4D97-AD8A-FC2FC12AC69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CE8-4D97-AD8A-FC2FC12AC695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FCE8-4D97-AD8A-FC2FC12AC6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82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t>2019/9/28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50782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更多模板请关注：https://haosc.taobao.com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2614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2622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5529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5715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18705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01676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3785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5364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67626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97518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059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79924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82760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4505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711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12792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6472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3010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7331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70704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04864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915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3.jpe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9" name="TextBox 23"/>
          <p:cNvSpPr txBox="1"/>
          <p:nvPr/>
        </p:nvSpPr>
        <p:spPr>
          <a:xfrm>
            <a:off x="452710" y="3688333"/>
            <a:ext cx="5087807" cy="572979"/>
          </a:xfrm>
          <a:prstGeom prst="rect">
            <a:avLst/>
          </a:prstGeom>
          <a:noFill/>
        </p:spPr>
        <p:txBody>
          <a:bodyPr wrap="none" lIns="128526" tIns="64263" rIns="128526" bIns="64263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适用于工作总结</a:t>
            </a:r>
            <a:r>
              <a:rPr lang="en-US" altLang="zh-CN" sz="2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2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工作汇报</a:t>
            </a:r>
            <a:r>
              <a:rPr lang="en-US" altLang="zh-CN" sz="2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2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工作计划</a:t>
            </a:r>
            <a:endParaRPr lang="zh-CN" altLang="zh-CN" sz="24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38" name="TextBox 1"/>
          <p:cNvSpPr txBox="1"/>
          <p:nvPr/>
        </p:nvSpPr>
        <p:spPr>
          <a:xfrm>
            <a:off x="452711" y="2912736"/>
            <a:ext cx="5976664" cy="960778"/>
          </a:xfrm>
          <a:prstGeom prst="rect">
            <a:avLst/>
          </a:prstGeom>
          <a:noFill/>
        </p:spPr>
        <p:txBody>
          <a:bodyPr wrap="square" lIns="128526" tIns="64263" rIns="128526" bIns="64263" rtlCol="0">
            <a:spAutoFit/>
          </a:bodyPr>
          <a:lstStyle/>
          <a:p>
            <a:r>
              <a:rPr lang="zh-CN" altLang="en-US" sz="5400" dirty="0">
                <a:solidFill>
                  <a:schemeClr val="accent2">
                    <a:lumMod val="75000"/>
                  </a:schemeClr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教师说</a:t>
            </a:r>
            <a:r>
              <a:rPr lang="zh-CN" altLang="en-US" sz="5400" dirty="0" smtClean="0">
                <a:solidFill>
                  <a:schemeClr val="accent2">
                    <a:lumMod val="75000"/>
                  </a:schemeClr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课计划</a:t>
            </a:r>
            <a:r>
              <a:rPr lang="zh-CN" altLang="en-US" sz="5400" dirty="0">
                <a:solidFill>
                  <a:schemeClr val="accent2">
                    <a:lumMod val="75000"/>
                  </a:schemeClr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教学</a:t>
            </a:r>
          </a:p>
        </p:txBody>
      </p:sp>
      <p:sp>
        <p:nvSpPr>
          <p:cNvPr id="297" name="TextBox 5"/>
          <p:cNvSpPr txBox="1"/>
          <p:nvPr/>
        </p:nvSpPr>
        <p:spPr>
          <a:xfrm>
            <a:off x="524510" y="4251960"/>
            <a:ext cx="5904865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600" cap="all" spc="300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汇报人</a:t>
            </a:r>
            <a:r>
              <a:rPr lang="zh-CN" altLang="en-US" sz="1600" cap="all" spc="3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：</a:t>
            </a:r>
            <a:r>
              <a:rPr lang="en-US" altLang="zh-CN" sz="1600" cap="all" spc="3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xxx </a:t>
            </a:r>
            <a:r>
              <a:rPr lang="zh-CN" altLang="en-US" sz="1600" cap="all" spc="3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时间</a:t>
            </a:r>
            <a:r>
              <a:rPr lang="zh-CN" altLang="en-US" sz="1600" cap="all" spc="300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：</a:t>
            </a:r>
            <a:r>
              <a:rPr lang="zh-CN" altLang="en-US" sz="1600" cap="all" spc="3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20</a:t>
            </a:r>
            <a:r>
              <a:rPr lang="en-US" altLang="zh-CN" sz="1600" cap="all" spc="300" dirty="0" err="1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xxxx</a:t>
            </a:r>
            <a:r>
              <a:rPr lang="zh-CN" altLang="en-US" sz="1600" cap="all" spc="3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年10月30日</a:t>
            </a:r>
            <a:endParaRPr lang="zh-CN" altLang="en-US" sz="1600" cap="all" spc="3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pic>
        <p:nvPicPr>
          <p:cNvPr id="3" name="Position Music - Nox Trigger - 纯音乐版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124575" y="-988333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6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17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3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animBg="1"/>
      <p:bldP spid="199" grpId="0"/>
      <p:bldP spid="238" grpId="0"/>
      <p:bldP spid="29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/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/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/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0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0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0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/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/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/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/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/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/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/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/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/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/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/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/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/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/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/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/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/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/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/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/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/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/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/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/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/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/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/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/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/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/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/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/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/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/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/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/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/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/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/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/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/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/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/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/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/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/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/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/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/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/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/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/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/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/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/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/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/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/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/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/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/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/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/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/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/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/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/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/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/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/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/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/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/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/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/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/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/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/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/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/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/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/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/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/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/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/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/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/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/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1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/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8" name="Freeform 7"/>
          <p:cNvSpPr/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9" name="Freeform 8"/>
          <p:cNvSpPr/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4696445"/>
            <a:ext cx="43202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900" cap="all" spc="3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19900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5232639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5232639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554355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554355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49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49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89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89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89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89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49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49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89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89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89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89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-1" fmla="*/ 424422 w 2801257"/>
              <a:gd name="connsiteY0-2" fmla="*/ 313631 h 3802743"/>
              <a:gd name="connsiteX1-3" fmla="*/ 2801257 w 2801257"/>
              <a:gd name="connsiteY1-4" fmla="*/ 0 h 3802743"/>
              <a:gd name="connsiteX2-5" fmla="*/ 2801257 w 2801257"/>
              <a:gd name="connsiteY2-6" fmla="*/ 3802743 h 3802743"/>
              <a:gd name="connsiteX3-7" fmla="*/ 0 w 2801257"/>
              <a:gd name="connsiteY3-8" fmla="*/ 3802743 h 3802743"/>
              <a:gd name="connsiteX4-9" fmla="*/ 424422 w 2801257"/>
              <a:gd name="connsiteY4-10" fmla="*/ 313631 h 3802743"/>
              <a:gd name="connsiteX0-11" fmla="*/ 424422 w 3256770"/>
              <a:gd name="connsiteY0-12" fmla="*/ 313631 h 3806294"/>
              <a:gd name="connsiteX1-13" fmla="*/ 2801257 w 3256770"/>
              <a:gd name="connsiteY1-14" fmla="*/ 0 h 3806294"/>
              <a:gd name="connsiteX2-15" fmla="*/ 3256770 w 3256770"/>
              <a:gd name="connsiteY2-16" fmla="*/ 3806294 h 3806294"/>
              <a:gd name="connsiteX3-17" fmla="*/ 0 w 3256770"/>
              <a:gd name="connsiteY3-18" fmla="*/ 3802743 h 3806294"/>
              <a:gd name="connsiteX4-19" fmla="*/ 424422 w 3256770"/>
              <a:gd name="connsiteY4-20" fmla="*/ 313631 h 38062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240">
              <a:defRPr/>
            </a:pPr>
            <a:endParaRPr lang="zh-CN" altLang="en-US" sz="253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240">
              <a:defRPr/>
            </a:pPr>
            <a:endParaRPr lang="zh-CN" altLang="en-US" sz="253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-1" fmla="*/ 424422 w 2801257"/>
              <a:gd name="connsiteY0-2" fmla="*/ 313631 h 3802743"/>
              <a:gd name="connsiteX1-3" fmla="*/ 2801257 w 2801257"/>
              <a:gd name="connsiteY1-4" fmla="*/ 0 h 3802743"/>
              <a:gd name="connsiteX2-5" fmla="*/ 2801257 w 2801257"/>
              <a:gd name="connsiteY2-6" fmla="*/ 3802743 h 3802743"/>
              <a:gd name="connsiteX3-7" fmla="*/ 0 w 2801257"/>
              <a:gd name="connsiteY3-8" fmla="*/ 3802743 h 3802743"/>
              <a:gd name="connsiteX4-9" fmla="*/ 424422 w 2801257"/>
              <a:gd name="connsiteY4-10" fmla="*/ 313631 h 3802743"/>
              <a:gd name="connsiteX0-11" fmla="*/ 424422 w 3256770"/>
              <a:gd name="connsiteY0-12" fmla="*/ 313631 h 3806294"/>
              <a:gd name="connsiteX1-13" fmla="*/ 2801257 w 3256770"/>
              <a:gd name="connsiteY1-14" fmla="*/ 0 h 3806294"/>
              <a:gd name="connsiteX2-15" fmla="*/ 3256770 w 3256770"/>
              <a:gd name="connsiteY2-16" fmla="*/ 3806294 h 3806294"/>
              <a:gd name="connsiteX3-17" fmla="*/ 0 w 3256770"/>
              <a:gd name="connsiteY3-18" fmla="*/ 3802743 h 3806294"/>
              <a:gd name="connsiteX4-19" fmla="*/ 424422 w 3256770"/>
              <a:gd name="connsiteY4-20" fmla="*/ 313631 h 38062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240">
              <a:defRPr/>
            </a:pPr>
            <a:endParaRPr lang="zh-CN" altLang="en-US" sz="253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240">
              <a:defRPr/>
            </a:pPr>
            <a:endParaRPr lang="zh-CN" altLang="en-US" sz="253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-1" fmla="*/ 424422 w 2801257"/>
              <a:gd name="connsiteY0-2" fmla="*/ 313631 h 3802743"/>
              <a:gd name="connsiteX1-3" fmla="*/ 2801257 w 2801257"/>
              <a:gd name="connsiteY1-4" fmla="*/ 0 h 3802743"/>
              <a:gd name="connsiteX2-5" fmla="*/ 2801257 w 2801257"/>
              <a:gd name="connsiteY2-6" fmla="*/ 3802743 h 3802743"/>
              <a:gd name="connsiteX3-7" fmla="*/ 0 w 2801257"/>
              <a:gd name="connsiteY3-8" fmla="*/ 3802743 h 3802743"/>
              <a:gd name="connsiteX4-9" fmla="*/ 424422 w 2801257"/>
              <a:gd name="connsiteY4-10" fmla="*/ 313631 h 3802743"/>
              <a:gd name="connsiteX0-11" fmla="*/ 424422 w 3256770"/>
              <a:gd name="connsiteY0-12" fmla="*/ 313631 h 3806294"/>
              <a:gd name="connsiteX1-13" fmla="*/ 2801257 w 3256770"/>
              <a:gd name="connsiteY1-14" fmla="*/ 0 h 3806294"/>
              <a:gd name="connsiteX2-15" fmla="*/ 3256770 w 3256770"/>
              <a:gd name="connsiteY2-16" fmla="*/ 3806294 h 3806294"/>
              <a:gd name="connsiteX3-17" fmla="*/ 0 w 3256770"/>
              <a:gd name="connsiteY3-18" fmla="*/ 3802743 h 3806294"/>
              <a:gd name="connsiteX4-19" fmla="*/ 424422 w 3256770"/>
              <a:gd name="connsiteY4-20" fmla="*/ 313631 h 38062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240">
              <a:defRPr/>
            </a:pPr>
            <a:endParaRPr lang="zh-CN" altLang="en-US" sz="253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240">
              <a:defRPr/>
            </a:pPr>
            <a:endParaRPr lang="zh-CN" altLang="en-US" sz="253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/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6930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6930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6930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6930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6930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6930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6930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accent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6930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/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8915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/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8915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8915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8915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8915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/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8915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/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8915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/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8915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/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/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/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/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/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/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/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/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/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/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/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/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/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/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/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/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/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/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/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/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/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/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/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/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/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/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/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/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/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/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/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/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/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/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/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/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/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/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24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/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/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/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/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/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/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/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24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/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24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/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24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6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/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8" name="Freeform 7"/>
          <p:cNvSpPr/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9" name="Freeform 8"/>
          <p:cNvSpPr/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4696445"/>
            <a:ext cx="43202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900" cap="all" spc="3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19900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5232639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5232639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554355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554355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49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49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89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89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89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89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49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49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89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89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89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89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/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12290" name="AutoShape 2"/>
          <p:cNvSpPr/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12299" name="AutoShape 11"/>
          <p:cNvSpPr/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12301" name="AutoShape 13"/>
          <p:cNvSpPr/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49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49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49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99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99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49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10"/>
          <p:cNvSpPr/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blipFill dpi="0"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632667" y="2142717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1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1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486312" y="2246173"/>
            <a:ext cx="2251058" cy="24622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632667" y="3036057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1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1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486312" y="3139513"/>
            <a:ext cx="2251058" cy="24622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632667" y="3929397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1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1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486312" y="4032853"/>
            <a:ext cx="2251058" cy="24622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632667" y="4822736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1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1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486312" y="4926192"/>
            <a:ext cx="2251058" cy="24622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2017460" y="1203645"/>
            <a:ext cx="1877980" cy="83099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zh-CN" altLang="en-US" sz="5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>
            <a:off x="1791507" y="2062764"/>
            <a:ext cx="2329889" cy="492571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7"/>
          <p:cNvSpPr/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25" name="Freeform 8"/>
          <p:cNvSpPr/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11" grpId="0" animBg="1"/>
          <p:bldP spid="12" grpId="0"/>
          <p:bldP spid="13" grpId="0" animBg="1"/>
          <p:bldP spid="14" grpId="0"/>
          <p:bldP spid="15" grpId="0" animBg="1"/>
          <p:bldP spid="16" grpId="0"/>
          <p:bldP spid="17" grpId="0" animBg="1"/>
          <p:bldP spid="18" grpId="0"/>
          <p:bldP spid="19" grpId="0"/>
          <p:bldP spid="20" grpId="0"/>
          <p:bldP spid="24" grpId="0" animBg="1"/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11" grpId="0" animBg="1"/>
          <p:bldP spid="12" grpId="0"/>
          <p:bldP spid="13" grpId="0" animBg="1"/>
          <p:bldP spid="14" grpId="0"/>
          <p:bldP spid="15" grpId="0" animBg="1"/>
          <p:bldP spid="16" grpId="0"/>
          <p:bldP spid="17" grpId="0" animBg="1"/>
          <p:bldP spid="18" grpId="0"/>
          <p:bldP spid="19" grpId="0"/>
          <p:bldP spid="20" grpId="0"/>
          <p:bldP spid="24" grpId="0" animBg="1"/>
          <p:bldP spid="25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/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/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/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/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/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/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/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/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/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/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/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/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/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/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/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/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/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9" name="TextBox 23"/>
          <p:cNvSpPr txBox="1"/>
          <p:nvPr/>
        </p:nvSpPr>
        <p:spPr>
          <a:xfrm>
            <a:off x="452710" y="3688333"/>
            <a:ext cx="5087807" cy="572979"/>
          </a:xfrm>
          <a:prstGeom prst="rect">
            <a:avLst/>
          </a:prstGeom>
          <a:noFill/>
        </p:spPr>
        <p:txBody>
          <a:bodyPr wrap="none" lIns="128526" tIns="64263" rIns="128526" bIns="64263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适用于工作总结</a:t>
            </a:r>
            <a:r>
              <a:rPr lang="en-US" altLang="zh-CN" sz="2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2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工作汇报</a:t>
            </a:r>
            <a:r>
              <a:rPr lang="en-US" altLang="zh-CN" sz="2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2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工作计划</a:t>
            </a:r>
            <a:endParaRPr lang="zh-CN" altLang="zh-CN" sz="24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38" name="TextBox 1"/>
          <p:cNvSpPr txBox="1"/>
          <p:nvPr/>
        </p:nvSpPr>
        <p:spPr>
          <a:xfrm>
            <a:off x="452755" y="2912745"/>
            <a:ext cx="6297295" cy="951230"/>
          </a:xfrm>
          <a:prstGeom prst="rect">
            <a:avLst/>
          </a:prstGeom>
          <a:noFill/>
        </p:spPr>
        <p:txBody>
          <a:bodyPr wrap="square" lIns="128526" tIns="64263" rIns="128526" bIns="64263" rtlCol="0">
            <a:spAutoFit/>
          </a:bodyPr>
          <a:lstStyle/>
          <a:p>
            <a:r>
              <a:rPr lang="zh-CN" altLang="en-US" sz="5400" dirty="0" smtClean="0">
                <a:solidFill>
                  <a:schemeClr val="accent2">
                    <a:lumMod val="75000"/>
                  </a:schemeClr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感谢聆听 批评指导</a:t>
            </a:r>
            <a:endParaRPr lang="zh-CN" altLang="en-US" sz="5400" dirty="0">
              <a:solidFill>
                <a:schemeClr val="accent2">
                  <a:lumMod val="75000"/>
                </a:schemeClr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297" name="TextBox 5"/>
          <p:cNvSpPr txBox="1"/>
          <p:nvPr/>
        </p:nvSpPr>
        <p:spPr>
          <a:xfrm>
            <a:off x="524510" y="4251960"/>
            <a:ext cx="6001385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600" cap="all" spc="300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汇报人</a:t>
            </a:r>
            <a:r>
              <a:rPr lang="zh-CN" altLang="en-US" sz="1600" cap="all" spc="3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：</a:t>
            </a:r>
            <a:r>
              <a:rPr lang="en-US" altLang="zh-CN" sz="1600" cap="all" spc="3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xxx </a:t>
            </a:r>
            <a:r>
              <a:rPr lang="zh-CN" altLang="en-US" sz="1600" cap="all" spc="3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时间</a:t>
            </a:r>
            <a:r>
              <a:rPr lang="zh-CN" altLang="en-US" sz="1600" cap="all" spc="300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：</a:t>
            </a:r>
            <a:r>
              <a:rPr lang="zh-CN" altLang="en-US" sz="1600" cap="all" spc="3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20</a:t>
            </a:r>
            <a:r>
              <a:rPr lang="en-US" altLang="zh-CN" sz="1600" cap="all" spc="300" dirty="0" err="1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xxxx</a:t>
            </a:r>
            <a:r>
              <a:rPr lang="zh-CN" altLang="en-US" sz="1600" cap="all" spc="3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年10月30日</a:t>
            </a:r>
            <a:endParaRPr lang="zh-CN" altLang="en-US" sz="1600" cap="all" spc="3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6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133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9" grpId="0"/>
      <p:bldP spid="238" grpId="0"/>
      <p:bldP spid="29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/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8" name="Freeform 7"/>
          <p:cNvSpPr/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9" name="Freeform 8"/>
          <p:cNvSpPr/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4696445"/>
            <a:ext cx="43202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900" cap="all" spc="3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19900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5232639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5232639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554355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554355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49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49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89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89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89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89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49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49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89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89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89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89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/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/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/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/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/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/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/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/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/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/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/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/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/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/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/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/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/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/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/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/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/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/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/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/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/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/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/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/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/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/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8218" tIns="24109" rIns="48218" bIns="24109">
            <a:spAutoFit/>
          </a:bodyPr>
          <a:lstStyle/>
          <a:p>
            <a:pPr algn="just" defTabSz="114744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8218" tIns="24109" rIns="48218" bIns="24109">
            <a:spAutoFit/>
          </a:bodyPr>
          <a:lstStyle/>
          <a:p>
            <a:pPr algn="just" defTabSz="114744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8218" tIns="24109" rIns="48218" bIns="24109">
            <a:spAutoFit/>
          </a:bodyPr>
          <a:lstStyle/>
          <a:p>
            <a:pPr algn="just" defTabSz="114744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8218" tIns="24109" rIns="48218" bIns="24109">
            <a:spAutoFit/>
          </a:bodyPr>
          <a:lstStyle/>
          <a:p>
            <a:pPr algn="just" defTabSz="114744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/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/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/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/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/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/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/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/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/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/>
          <p:nvPr/>
        </p:nvGrpSpPr>
        <p:grpSpPr bwMode="auto">
          <a:xfrm>
            <a:off x="353" y="1665296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/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9459" name="AutoShape 3"/>
            <p:cNvSpPr/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9460" name="AutoShape 4"/>
            <p:cNvSpPr/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61" name="AutoShape 5"/>
            <p:cNvSpPr/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9465" name="AutoShape 9"/>
          <p:cNvSpPr/>
          <p:nvPr/>
        </p:nvSpPr>
        <p:spPr bwMode="auto">
          <a:xfrm>
            <a:off x="5344478" y="5170006"/>
            <a:ext cx="2021001" cy="9152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64289" tIns="64289" rIns="64289" bIns="64289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9466" name="AutoShape 10"/>
          <p:cNvSpPr/>
          <p:nvPr/>
        </p:nvSpPr>
        <p:spPr bwMode="auto">
          <a:xfrm>
            <a:off x="5342247" y="4774890"/>
            <a:ext cx="1620649" cy="4330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ctr"/>
          <a:lstStyle/>
          <a:p>
            <a:pPr>
              <a:defRPr/>
            </a:pPr>
            <a:r>
              <a:rPr lang="es-ES" sz="1685" b="1">
                <a:solidFill>
                  <a:srgbClr val="FFFFFF"/>
                </a:solidFill>
                <a:latin typeface="Open Sans" panose="020B0606030504020204" charset="0"/>
                <a:cs typeface="Open Sans" panose="020B0606030504020204" charset="0"/>
                <a:sym typeface="Open Sans" panose="020B0606030504020204" charset="0"/>
              </a:rPr>
              <a:t>Portfolio 4</a:t>
            </a: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29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grpSp>
        <p:nvGrpSpPr>
          <p:cNvPr id="31" name="Group 1"/>
          <p:cNvGrpSpPr/>
          <p:nvPr/>
        </p:nvGrpSpPr>
        <p:grpSpPr bwMode="auto">
          <a:xfrm>
            <a:off x="2591153" y="1665296"/>
            <a:ext cx="2571609" cy="5058390"/>
            <a:chOff x="-1" y="0"/>
            <a:chExt cx="1829063" cy="3596384"/>
          </a:xfrm>
        </p:grpSpPr>
        <p:sp>
          <p:nvSpPr>
            <p:cNvPr id="32" name="AutoShape 2" descr="pic12.jpg"/>
            <p:cNvSpPr/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33" name="AutoShape 3"/>
            <p:cNvSpPr/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34" name="AutoShape 4"/>
            <p:cNvSpPr/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5" name="AutoShape 5"/>
            <p:cNvSpPr/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36" name="Group 1"/>
          <p:cNvGrpSpPr/>
          <p:nvPr/>
        </p:nvGrpSpPr>
        <p:grpSpPr bwMode="auto">
          <a:xfrm>
            <a:off x="5181953" y="1665296"/>
            <a:ext cx="2571609" cy="5058390"/>
            <a:chOff x="-1" y="0"/>
            <a:chExt cx="1829063" cy="3596384"/>
          </a:xfrm>
        </p:grpSpPr>
        <p:sp>
          <p:nvSpPr>
            <p:cNvPr id="37" name="AutoShape 2" descr="pic12.jpg"/>
            <p:cNvSpPr/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38" name="AutoShape 3"/>
            <p:cNvSpPr/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39" name="AutoShape 4"/>
            <p:cNvSpPr/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0" name="AutoShape 5"/>
            <p:cNvSpPr/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41" name="Group 1"/>
          <p:cNvGrpSpPr/>
          <p:nvPr/>
        </p:nvGrpSpPr>
        <p:grpSpPr bwMode="auto">
          <a:xfrm>
            <a:off x="7772753" y="1665296"/>
            <a:ext cx="2571609" cy="5058390"/>
            <a:chOff x="-1" y="0"/>
            <a:chExt cx="1829063" cy="3596384"/>
          </a:xfrm>
        </p:grpSpPr>
        <p:sp>
          <p:nvSpPr>
            <p:cNvPr id="42" name="AutoShape 2" descr="pic12.jpg"/>
            <p:cNvSpPr/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43" name="AutoShape 3"/>
            <p:cNvSpPr/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44" name="AutoShape 4"/>
            <p:cNvSpPr/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5" name="AutoShape 5"/>
            <p:cNvSpPr/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46" name="Group 1"/>
          <p:cNvGrpSpPr/>
          <p:nvPr/>
        </p:nvGrpSpPr>
        <p:grpSpPr bwMode="auto">
          <a:xfrm>
            <a:off x="10363553" y="1665296"/>
            <a:ext cx="2571609" cy="5058390"/>
            <a:chOff x="-1" y="0"/>
            <a:chExt cx="1829063" cy="3596384"/>
          </a:xfrm>
        </p:grpSpPr>
        <p:sp>
          <p:nvSpPr>
            <p:cNvPr id="47" name="AutoShape 2" descr="pic12.jpg"/>
            <p:cNvSpPr/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48" name="AutoShape 3"/>
            <p:cNvSpPr/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49" name="AutoShape 4"/>
            <p:cNvSpPr/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50" name="AutoShape 5"/>
            <p:cNvSpPr/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/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8" name="Freeform 7"/>
          <p:cNvSpPr/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9" name="Freeform 8"/>
          <p:cNvSpPr/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4696445"/>
            <a:ext cx="43202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900" cap="all" spc="3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19900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5232639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5232639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554355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554355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49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49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89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89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89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89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49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49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89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89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89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89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/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/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/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/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/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rgbClr val="AC7D00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/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/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/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/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/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/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/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/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/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/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/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/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/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/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/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heme/theme1.xml><?xml version="1.0" encoding="utf-8"?>
<a:theme xmlns:a="http://schemas.openxmlformats.org/drawingml/2006/main" name="1_自定义设计方案">
  <a:themeElements>
    <a:clrScheme name="自定义 28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FC7D3"/>
      </a:accent1>
      <a:accent2>
        <a:srgbClr val="7EC565"/>
      </a:accent2>
      <a:accent3>
        <a:srgbClr val="0FC7D3"/>
      </a:accent3>
      <a:accent4>
        <a:srgbClr val="7EC565"/>
      </a:accent4>
      <a:accent5>
        <a:srgbClr val="0FC7D3"/>
      </a:accent5>
      <a:accent6>
        <a:srgbClr val="7EC565"/>
      </a:accent6>
      <a:hlink>
        <a:srgbClr val="0FC7D3"/>
      </a:hlink>
      <a:folHlink>
        <a:srgbClr val="7EC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2822</Words>
  <Application>Microsoft Office PowerPoint</Application>
  <PresentationFormat>自定义</PresentationFormat>
  <Paragraphs>254</Paragraphs>
  <Slides>22</Slides>
  <Notes>22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Open Sans</vt:lpstr>
      <vt:lpstr>方正粗谭黑简体</vt:lpstr>
      <vt:lpstr>方正正准黑简体</vt:lpstr>
      <vt:lpstr>宋体</vt:lpstr>
      <vt:lpstr>微软雅黑</vt:lpstr>
      <vt:lpstr>Arial</vt:lpstr>
      <vt:lpstr>Calibri</vt:lpstr>
      <vt:lpstr>Calibri Light</vt:lpstr>
      <vt:lpstr>Impact</vt:lpstr>
      <vt:lpstr>Times New Roman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3</cp:revision>
  <dcterms:created xsi:type="dcterms:W3CDTF">2016-10-17T14:00:00Z</dcterms:created>
  <dcterms:modified xsi:type="dcterms:W3CDTF">2019-09-28T07:57:00Z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