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62" r:id="rId4"/>
    <p:sldId id="269" r:id="rId5"/>
    <p:sldId id="266" r:id="rId6"/>
    <p:sldId id="270" r:id="rId7"/>
    <p:sldId id="267" r:id="rId8"/>
    <p:sldId id="284" r:id="rId9"/>
    <p:sldId id="272" r:id="rId10"/>
    <p:sldId id="275" r:id="rId11"/>
    <p:sldId id="271" r:id="rId12"/>
    <p:sldId id="273" r:id="rId13"/>
    <p:sldId id="285" r:id="rId14"/>
    <p:sldId id="276" r:id="rId15"/>
    <p:sldId id="278" r:id="rId16"/>
    <p:sldId id="280" r:id="rId17"/>
    <p:sldId id="281" r:id="rId18"/>
    <p:sldId id="287" r:id="rId19"/>
    <p:sldId id="282" r:id="rId20"/>
    <p:sldId id="277" r:id="rId21"/>
    <p:sldId id="283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封面" id="{C190E580-FFEA-415F-8B51-2AAD1BFE822A}">
          <p14:sldIdLst>
            <p14:sldId id="256"/>
          </p14:sldIdLst>
        </p14:section>
        <p14:section name="目录" id="{F4DAA866-FB3A-42C6-B1A4-30B1E821A0A2}">
          <p14:sldIdLst>
            <p14:sldId id="258"/>
          </p14:sldIdLst>
        </p14:section>
        <p14:section name="part1" id="{66C935C9-D94F-4FB0-B0D0-1FFDCD3B83BC}">
          <p14:sldIdLst>
            <p14:sldId id="262"/>
            <p14:sldId id="269"/>
            <p14:sldId id="266"/>
            <p14:sldId id="270"/>
            <p14:sldId id="267"/>
          </p14:sldIdLst>
        </p14:section>
        <p14:section name="part2" id="{3098E7E3-D7F0-4DBD-97EF-F6219C3F5BDC}">
          <p14:sldIdLst>
            <p14:sldId id="284"/>
            <p14:sldId id="272"/>
            <p14:sldId id="275"/>
            <p14:sldId id="271"/>
            <p14:sldId id="273"/>
          </p14:sldIdLst>
        </p14:section>
        <p14:section name="part3" id="{0F0D8608-C3C9-4E36-BA82-10A76E2E2460}">
          <p14:sldIdLst>
            <p14:sldId id="285"/>
            <p14:sldId id="276"/>
            <p14:sldId id="278"/>
            <p14:sldId id="280"/>
            <p14:sldId id="281"/>
          </p14:sldIdLst>
        </p14:section>
        <p14:section name="part4" id="{37BFC031-5A82-4B51-991B-6DAB3F8F5A84}">
          <p14:sldIdLst>
            <p14:sldId id="287"/>
            <p14:sldId id="282"/>
            <p14:sldId id="277"/>
          </p14:sldIdLst>
        </p14:section>
        <p14:section name="尾页" id="{170E681A-1A7A-4984-8E29-A7EF6404895A}">
          <p14:sldIdLst>
            <p14:sldId id="28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CC7A"/>
    <a:srgbClr val="E74B4B"/>
    <a:srgbClr val="37AB53"/>
    <a:srgbClr val="F8F8F8"/>
    <a:srgbClr val="F09090"/>
    <a:srgbClr val="7ECC7E"/>
    <a:srgbClr val="6DC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64" autoAdjust="0"/>
    <p:restoredTop sz="94660"/>
  </p:normalViewPr>
  <p:slideViewPr>
    <p:cSldViewPr snapToGrid="0">
      <p:cViewPr>
        <p:scale>
          <a:sx n="66" d="100"/>
          <a:sy n="66" d="100"/>
        </p:scale>
        <p:origin x="-864" y="-8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210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A4EAB-F8DF-4F86-9A63-D7D24888E185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CEEBD-014D-4033-977D-4581BFA247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730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EDF5E-A5A7-4AF5-A50B-3797F861373F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E12FE-60D5-4749-BA3B-D0121B4836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641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529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584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8707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1006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823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844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3093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8519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635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0329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502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3922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4646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540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306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339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858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345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07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126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12FE-60D5-4749-BA3B-D0121B48366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183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E52CF-17E8-4825-951E-AF7261F4DF96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D2C1F5-2C4B-4BBF-BA8D-C63BFFF210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426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E52CF-17E8-4825-951E-AF7261F4DF96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D2C1F5-2C4B-4BBF-BA8D-C63BFFF210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89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49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任意多边形 142"/>
          <p:cNvSpPr/>
          <p:nvPr/>
        </p:nvSpPr>
        <p:spPr>
          <a:xfrm rot="10800000">
            <a:off x="2395758" y="2784511"/>
            <a:ext cx="2584198" cy="2529981"/>
          </a:xfrm>
          <a:custGeom>
            <a:avLst/>
            <a:gdLst>
              <a:gd name="connsiteX0" fmla="*/ 664520 w 4590356"/>
              <a:gd name="connsiteY0" fmla="*/ 4494049 h 4494049"/>
              <a:gd name="connsiteX1" fmla="*/ 0 w 4590356"/>
              <a:gd name="connsiteY1" fmla="*/ 3321632 h 4494049"/>
              <a:gd name="connsiteX2" fmla="*/ 1015370 w 4590356"/>
              <a:gd name="connsiteY2" fmla="*/ 2159300 h 4494049"/>
              <a:gd name="connsiteX3" fmla="*/ 1015370 w 4590356"/>
              <a:gd name="connsiteY3" fmla="*/ 2159301 h 4494049"/>
              <a:gd name="connsiteX4" fmla="*/ 2901655 w 4590356"/>
              <a:gd name="connsiteY4" fmla="*/ 0 h 4494049"/>
              <a:gd name="connsiteX5" fmla="*/ 4590356 w 4590356"/>
              <a:gd name="connsiteY5" fmla="*/ 0 h 4494049"/>
              <a:gd name="connsiteX6" fmla="*/ 1679890 w 4590356"/>
              <a:gd name="connsiteY6" fmla="*/ 3331718 h 4494049"/>
              <a:gd name="connsiteX7" fmla="*/ 1679890 w 4590356"/>
              <a:gd name="connsiteY7" fmla="*/ 3331717 h 4494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0356" h="4494049">
                <a:moveTo>
                  <a:pt x="664520" y="4494049"/>
                </a:moveTo>
                <a:lnTo>
                  <a:pt x="0" y="3321632"/>
                </a:lnTo>
                <a:lnTo>
                  <a:pt x="1015370" y="2159300"/>
                </a:lnTo>
                <a:lnTo>
                  <a:pt x="1015370" y="2159301"/>
                </a:lnTo>
                <a:lnTo>
                  <a:pt x="2901655" y="0"/>
                </a:lnTo>
                <a:lnTo>
                  <a:pt x="4590356" y="0"/>
                </a:lnTo>
                <a:lnTo>
                  <a:pt x="1679890" y="3331718"/>
                </a:lnTo>
                <a:lnTo>
                  <a:pt x="1679890" y="3331717"/>
                </a:lnTo>
                <a:close/>
              </a:path>
            </a:pathLst>
          </a:cu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任意多边形 77"/>
          <p:cNvSpPr/>
          <p:nvPr/>
        </p:nvSpPr>
        <p:spPr>
          <a:xfrm>
            <a:off x="5096030" y="0"/>
            <a:ext cx="4991801" cy="4919843"/>
          </a:xfrm>
          <a:custGeom>
            <a:avLst/>
            <a:gdLst>
              <a:gd name="connsiteX0" fmla="*/ 3228170 w 4991801"/>
              <a:gd name="connsiteY0" fmla="*/ 0 h 4919843"/>
              <a:gd name="connsiteX1" fmla="*/ 4991801 w 4991801"/>
              <a:gd name="connsiteY1" fmla="*/ 0 h 4919843"/>
              <a:gd name="connsiteX2" fmla="*/ 694005 w 4991801"/>
              <a:gd name="connsiteY2" fmla="*/ 4919843 h 4919843"/>
              <a:gd name="connsiteX3" fmla="*/ 0 w 4991801"/>
              <a:gd name="connsiteY3" fmla="*/ 3695404 h 4919843"/>
              <a:gd name="connsiteX4" fmla="*/ 3228170 w 4991801"/>
              <a:gd name="connsiteY4" fmla="*/ 0 h 491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1801" h="4919843">
                <a:moveTo>
                  <a:pt x="3228170" y="0"/>
                </a:moveTo>
                <a:lnTo>
                  <a:pt x="4991801" y="0"/>
                </a:lnTo>
                <a:lnTo>
                  <a:pt x="694005" y="4919843"/>
                </a:lnTo>
                <a:lnTo>
                  <a:pt x="0" y="3695404"/>
                </a:lnTo>
                <a:lnTo>
                  <a:pt x="3228170" y="0"/>
                </a:lnTo>
                <a:close/>
              </a:path>
            </a:pathLst>
          </a:custGeom>
          <a:solidFill>
            <a:srgbClr val="60CC7A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99" name="任意多边形 98"/>
          <p:cNvSpPr/>
          <p:nvPr/>
        </p:nvSpPr>
        <p:spPr>
          <a:xfrm>
            <a:off x="5819193" y="4476"/>
            <a:ext cx="4418923" cy="4915367"/>
          </a:xfrm>
          <a:custGeom>
            <a:avLst/>
            <a:gdLst>
              <a:gd name="connsiteX0" fmla="*/ 3228170 w 3478282"/>
              <a:gd name="connsiteY0" fmla="*/ 0 h 3869050"/>
              <a:gd name="connsiteX1" fmla="*/ 3478282 w 3478282"/>
              <a:gd name="connsiteY1" fmla="*/ 0 h 3869050"/>
              <a:gd name="connsiteX2" fmla="*/ 98422 w 3478282"/>
              <a:gd name="connsiteY2" fmla="*/ 3869050 h 3869050"/>
              <a:gd name="connsiteX3" fmla="*/ 0 w 3478282"/>
              <a:gd name="connsiteY3" fmla="*/ 3695404 h 3869050"/>
              <a:gd name="connsiteX4" fmla="*/ 3228170 w 3478282"/>
              <a:gd name="connsiteY4" fmla="*/ 0 h 386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8282" h="3869050">
                <a:moveTo>
                  <a:pt x="3228170" y="0"/>
                </a:moveTo>
                <a:lnTo>
                  <a:pt x="3478282" y="0"/>
                </a:lnTo>
                <a:lnTo>
                  <a:pt x="98422" y="3869050"/>
                </a:lnTo>
                <a:lnTo>
                  <a:pt x="0" y="3695404"/>
                </a:lnTo>
                <a:lnTo>
                  <a:pt x="3228170" y="0"/>
                </a:lnTo>
                <a:close/>
              </a:path>
            </a:pathLst>
          </a:custGeom>
          <a:solidFill>
            <a:srgbClr val="60CC7A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88" name="任意多边形 87"/>
          <p:cNvSpPr/>
          <p:nvPr/>
        </p:nvSpPr>
        <p:spPr>
          <a:xfrm rot="10800000">
            <a:off x="4066583" y="1599728"/>
            <a:ext cx="2058893" cy="3246386"/>
          </a:xfrm>
          <a:custGeom>
            <a:avLst/>
            <a:gdLst>
              <a:gd name="connsiteX0" fmla="*/ 1670608 w 2450429"/>
              <a:gd name="connsiteY0" fmla="*/ 3863746 h 3863746"/>
              <a:gd name="connsiteX1" fmla="*/ 0 w 2450429"/>
              <a:gd name="connsiteY1" fmla="*/ 892690 h 3863746"/>
              <a:gd name="connsiteX2" fmla="*/ 779821 w 2450429"/>
              <a:gd name="connsiteY2" fmla="*/ 0 h 3863746"/>
              <a:gd name="connsiteX3" fmla="*/ 2450429 w 2450429"/>
              <a:gd name="connsiteY3" fmla="*/ 2971056 h 3863746"/>
              <a:gd name="connsiteX4" fmla="*/ 2133931 w 2450429"/>
              <a:gd name="connsiteY4" fmla="*/ 3333363 h 3863746"/>
              <a:gd name="connsiteX5" fmla="*/ 2133931 w 2450429"/>
              <a:gd name="connsiteY5" fmla="*/ 3333362 h 3863746"/>
              <a:gd name="connsiteX6" fmla="*/ 1670608 w 2450429"/>
              <a:gd name="connsiteY6" fmla="*/ 3863746 h 386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0429" h="3863746">
                <a:moveTo>
                  <a:pt x="1670608" y="3863746"/>
                </a:moveTo>
                <a:lnTo>
                  <a:pt x="0" y="892690"/>
                </a:lnTo>
                <a:lnTo>
                  <a:pt x="779821" y="0"/>
                </a:lnTo>
                <a:lnTo>
                  <a:pt x="2450429" y="2971056"/>
                </a:lnTo>
                <a:lnTo>
                  <a:pt x="2133931" y="3333363"/>
                </a:lnTo>
                <a:lnTo>
                  <a:pt x="2133931" y="3333362"/>
                </a:lnTo>
                <a:lnTo>
                  <a:pt x="1670608" y="3863746"/>
                </a:lnTo>
                <a:close/>
              </a:path>
            </a:pathLst>
          </a:custGeom>
          <a:solidFill>
            <a:srgbClr val="E74B4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6" name="任意多边形 95"/>
          <p:cNvSpPr/>
          <p:nvPr/>
        </p:nvSpPr>
        <p:spPr>
          <a:xfrm rot="10800000">
            <a:off x="4776452" y="707542"/>
            <a:ext cx="2222755" cy="3504758"/>
          </a:xfrm>
          <a:custGeom>
            <a:avLst/>
            <a:gdLst>
              <a:gd name="connsiteX0" fmla="*/ 1670608 w 2450429"/>
              <a:gd name="connsiteY0" fmla="*/ 3863746 h 3863746"/>
              <a:gd name="connsiteX1" fmla="*/ 0 w 2450429"/>
              <a:gd name="connsiteY1" fmla="*/ 892690 h 3863746"/>
              <a:gd name="connsiteX2" fmla="*/ 779821 w 2450429"/>
              <a:gd name="connsiteY2" fmla="*/ 0 h 3863746"/>
              <a:gd name="connsiteX3" fmla="*/ 2450429 w 2450429"/>
              <a:gd name="connsiteY3" fmla="*/ 2971056 h 3863746"/>
              <a:gd name="connsiteX4" fmla="*/ 2133931 w 2450429"/>
              <a:gd name="connsiteY4" fmla="*/ 3333363 h 3863746"/>
              <a:gd name="connsiteX5" fmla="*/ 2133931 w 2450429"/>
              <a:gd name="connsiteY5" fmla="*/ 3333362 h 3863746"/>
              <a:gd name="connsiteX6" fmla="*/ 1670608 w 2450429"/>
              <a:gd name="connsiteY6" fmla="*/ 3863746 h 386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0429" h="3863746">
                <a:moveTo>
                  <a:pt x="1670608" y="3863746"/>
                </a:moveTo>
                <a:lnTo>
                  <a:pt x="0" y="892690"/>
                </a:lnTo>
                <a:lnTo>
                  <a:pt x="779821" y="0"/>
                </a:lnTo>
                <a:lnTo>
                  <a:pt x="2450429" y="2971056"/>
                </a:lnTo>
                <a:lnTo>
                  <a:pt x="2133931" y="3333363"/>
                </a:lnTo>
                <a:lnTo>
                  <a:pt x="2133931" y="3333362"/>
                </a:lnTo>
                <a:lnTo>
                  <a:pt x="1670608" y="3863746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9" name="任意多边形 108"/>
          <p:cNvSpPr/>
          <p:nvPr/>
        </p:nvSpPr>
        <p:spPr>
          <a:xfrm>
            <a:off x="1913205" y="1899431"/>
            <a:ext cx="4474110" cy="4958569"/>
          </a:xfrm>
          <a:custGeom>
            <a:avLst/>
            <a:gdLst>
              <a:gd name="connsiteX0" fmla="*/ 4331626 w 4474110"/>
              <a:gd name="connsiteY0" fmla="*/ 0 h 4958569"/>
              <a:gd name="connsiteX1" fmla="*/ 4474110 w 4474110"/>
              <a:gd name="connsiteY1" fmla="*/ 253397 h 4958569"/>
              <a:gd name="connsiteX2" fmla="*/ 363844 w 4474110"/>
              <a:gd name="connsiteY2" fmla="*/ 4958569 h 4958569"/>
              <a:gd name="connsiteX3" fmla="*/ 0 w 4474110"/>
              <a:gd name="connsiteY3" fmla="*/ 4958569 h 4958569"/>
              <a:gd name="connsiteX4" fmla="*/ 4331626 w 4474110"/>
              <a:gd name="connsiteY4" fmla="*/ 0 h 4958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4110" h="4958569">
                <a:moveTo>
                  <a:pt x="4331626" y="0"/>
                </a:moveTo>
                <a:lnTo>
                  <a:pt x="4474110" y="253397"/>
                </a:lnTo>
                <a:lnTo>
                  <a:pt x="363844" y="4958569"/>
                </a:lnTo>
                <a:lnTo>
                  <a:pt x="0" y="4958569"/>
                </a:lnTo>
                <a:lnTo>
                  <a:pt x="4331626" y="0"/>
                </a:lnTo>
                <a:close/>
              </a:path>
            </a:pathLst>
          </a:custGeom>
          <a:solidFill>
            <a:srgbClr val="E74B4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21" name="任意多边形 120"/>
          <p:cNvSpPr/>
          <p:nvPr/>
        </p:nvSpPr>
        <p:spPr>
          <a:xfrm rot="10800000">
            <a:off x="5842729" y="1777397"/>
            <a:ext cx="2366085" cy="4109544"/>
          </a:xfrm>
          <a:custGeom>
            <a:avLst/>
            <a:gdLst>
              <a:gd name="connsiteX0" fmla="*/ 2210858 w 2366085"/>
              <a:gd name="connsiteY0" fmla="*/ 4109544 h 4109544"/>
              <a:gd name="connsiteX1" fmla="*/ 0 w 2366085"/>
              <a:gd name="connsiteY1" fmla="*/ 177693 h 4109544"/>
              <a:gd name="connsiteX2" fmla="*/ 155227 w 2366085"/>
              <a:gd name="connsiteY2" fmla="*/ 0 h 4109544"/>
              <a:gd name="connsiteX3" fmla="*/ 2366085 w 2366085"/>
              <a:gd name="connsiteY3" fmla="*/ 3931852 h 4109544"/>
              <a:gd name="connsiteX4" fmla="*/ 2287846 w 2366085"/>
              <a:gd name="connsiteY4" fmla="*/ 4021415 h 4109544"/>
              <a:gd name="connsiteX5" fmla="*/ 2287846 w 2366085"/>
              <a:gd name="connsiteY5" fmla="*/ 4021413 h 4109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6085" h="4109544">
                <a:moveTo>
                  <a:pt x="2210858" y="4109544"/>
                </a:moveTo>
                <a:lnTo>
                  <a:pt x="0" y="177693"/>
                </a:lnTo>
                <a:lnTo>
                  <a:pt x="155227" y="0"/>
                </a:lnTo>
                <a:lnTo>
                  <a:pt x="2366085" y="3931852"/>
                </a:lnTo>
                <a:lnTo>
                  <a:pt x="2287846" y="4021415"/>
                </a:lnTo>
                <a:lnTo>
                  <a:pt x="2287846" y="4021413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4" name="任意多边形 123"/>
          <p:cNvSpPr/>
          <p:nvPr/>
        </p:nvSpPr>
        <p:spPr>
          <a:xfrm rot="10800000">
            <a:off x="6496179" y="3066807"/>
            <a:ext cx="2114129" cy="3715024"/>
          </a:xfrm>
          <a:custGeom>
            <a:avLst/>
            <a:gdLst>
              <a:gd name="connsiteX0" fmla="*/ 2043428 w 2114129"/>
              <a:gd name="connsiteY0" fmla="*/ 3715024 h 3715024"/>
              <a:gd name="connsiteX1" fmla="*/ 0 w 2114129"/>
              <a:gd name="connsiteY1" fmla="*/ 80934 h 3715024"/>
              <a:gd name="connsiteX2" fmla="*/ 70700 w 2114129"/>
              <a:gd name="connsiteY2" fmla="*/ 0 h 3715024"/>
              <a:gd name="connsiteX3" fmla="*/ 2114129 w 2114129"/>
              <a:gd name="connsiteY3" fmla="*/ 3634090 h 3715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129" h="3715024">
                <a:moveTo>
                  <a:pt x="2043428" y="3715024"/>
                </a:moveTo>
                <a:lnTo>
                  <a:pt x="0" y="80934"/>
                </a:lnTo>
                <a:lnTo>
                  <a:pt x="70700" y="0"/>
                </a:lnTo>
                <a:lnTo>
                  <a:pt x="2114129" y="363409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7" name="任意多边形 126"/>
          <p:cNvSpPr/>
          <p:nvPr/>
        </p:nvSpPr>
        <p:spPr>
          <a:xfrm>
            <a:off x="6179493" y="-17209"/>
            <a:ext cx="4204191" cy="4736312"/>
          </a:xfrm>
          <a:custGeom>
            <a:avLst/>
            <a:gdLst>
              <a:gd name="connsiteX0" fmla="*/ 4034634 w 4204191"/>
              <a:gd name="connsiteY0" fmla="*/ 0 h 4736312"/>
              <a:gd name="connsiteX1" fmla="*/ 4204191 w 4204191"/>
              <a:gd name="connsiteY1" fmla="*/ 0 h 4736312"/>
              <a:gd name="connsiteX2" fmla="*/ 66723 w 4204191"/>
              <a:gd name="connsiteY2" fmla="*/ 4736312 h 4736312"/>
              <a:gd name="connsiteX3" fmla="*/ 0 w 4204191"/>
              <a:gd name="connsiteY3" fmla="*/ 4618593 h 473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4191" h="4736312">
                <a:moveTo>
                  <a:pt x="4034634" y="0"/>
                </a:moveTo>
                <a:lnTo>
                  <a:pt x="4204191" y="0"/>
                </a:lnTo>
                <a:lnTo>
                  <a:pt x="66723" y="4736312"/>
                </a:lnTo>
                <a:lnTo>
                  <a:pt x="0" y="4618593"/>
                </a:lnTo>
                <a:close/>
              </a:path>
            </a:pathLst>
          </a:custGeom>
          <a:solidFill>
            <a:schemeClr val="bg1">
              <a:lumMod val="6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28" name="任意多边形 127"/>
          <p:cNvSpPr/>
          <p:nvPr/>
        </p:nvSpPr>
        <p:spPr>
          <a:xfrm>
            <a:off x="5909187" y="548800"/>
            <a:ext cx="4204191" cy="4736312"/>
          </a:xfrm>
          <a:custGeom>
            <a:avLst/>
            <a:gdLst>
              <a:gd name="connsiteX0" fmla="*/ 4034634 w 4204191"/>
              <a:gd name="connsiteY0" fmla="*/ 0 h 4736312"/>
              <a:gd name="connsiteX1" fmla="*/ 4204191 w 4204191"/>
              <a:gd name="connsiteY1" fmla="*/ 0 h 4736312"/>
              <a:gd name="connsiteX2" fmla="*/ 66723 w 4204191"/>
              <a:gd name="connsiteY2" fmla="*/ 4736312 h 4736312"/>
              <a:gd name="connsiteX3" fmla="*/ 0 w 4204191"/>
              <a:gd name="connsiteY3" fmla="*/ 4618593 h 473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4191" h="4736312">
                <a:moveTo>
                  <a:pt x="4034634" y="0"/>
                </a:moveTo>
                <a:lnTo>
                  <a:pt x="4204191" y="0"/>
                </a:lnTo>
                <a:lnTo>
                  <a:pt x="66723" y="4736312"/>
                </a:lnTo>
                <a:lnTo>
                  <a:pt x="0" y="4618593"/>
                </a:lnTo>
                <a:close/>
              </a:path>
            </a:pathLst>
          </a:custGeom>
          <a:solidFill>
            <a:schemeClr val="bg1">
              <a:lumMod val="6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29" name="任意多边形 128"/>
          <p:cNvSpPr/>
          <p:nvPr/>
        </p:nvSpPr>
        <p:spPr>
          <a:xfrm>
            <a:off x="6360225" y="277916"/>
            <a:ext cx="4204191" cy="4736312"/>
          </a:xfrm>
          <a:custGeom>
            <a:avLst/>
            <a:gdLst>
              <a:gd name="connsiteX0" fmla="*/ 4034634 w 4204191"/>
              <a:gd name="connsiteY0" fmla="*/ 0 h 4736312"/>
              <a:gd name="connsiteX1" fmla="*/ 4204191 w 4204191"/>
              <a:gd name="connsiteY1" fmla="*/ 0 h 4736312"/>
              <a:gd name="connsiteX2" fmla="*/ 66723 w 4204191"/>
              <a:gd name="connsiteY2" fmla="*/ 4736312 h 4736312"/>
              <a:gd name="connsiteX3" fmla="*/ 0 w 4204191"/>
              <a:gd name="connsiteY3" fmla="*/ 4618593 h 473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4191" h="4736312">
                <a:moveTo>
                  <a:pt x="4034634" y="0"/>
                </a:moveTo>
                <a:lnTo>
                  <a:pt x="4204191" y="0"/>
                </a:lnTo>
                <a:lnTo>
                  <a:pt x="66723" y="4736312"/>
                </a:lnTo>
                <a:lnTo>
                  <a:pt x="0" y="4618593"/>
                </a:lnTo>
                <a:close/>
              </a:path>
            </a:pathLst>
          </a:custGeom>
          <a:solidFill>
            <a:schemeClr val="bg1">
              <a:lumMod val="6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32" name="任意多边形 131"/>
          <p:cNvSpPr/>
          <p:nvPr/>
        </p:nvSpPr>
        <p:spPr>
          <a:xfrm rot="10800000">
            <a:off x="5613788" y="2455283"/>
            <a:ext cx="1883494" cy="3115007"/>
          </a:xfrm>
          <a:custGeom>
            <a:avLst/>
            <a:gdLst>
              <a:gd name="connsiteX0" fmla="*/ 1513202 w 1883494"/>
              <a:gd name="connsiteY0" fmla="*/ 3115007 h 3115007"/>
              <a:gd name="connsiteX1" fmla="*/ 0 w 1883494"/>
              <a:gd name="connsiteY1" fmla="*/ 423887 h 3115007"/>
              <a:gd name="connsiteX2" fmla="*/ 370293 w 1883494"/>
              <a:gd name="connsiteY2" fmla="*/ 0 h 3115007"/>
              <a:gd name="connsiteX3" fmla="*/ 1883494 w 1883494"/>
              <a:gd name="connsiteY3" fmla="*/ 2691120 h 3115007"/>
              <a:gd name="connsiteX4" fmla="*/ 1805255 w 1883494"/>
              <a:gd name="connsiteY4" fmla="*/ 2780682 h 3115007"/>
              <a:gd name="connsiteX5" fmla="*/ 1805255 w 1883494"/>
              <a:gd name="connsiteY5" fmla="*/ 2780680 h 311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3494" h="3115007">
                <a:moveTo>
                  <a:pt x="1513202" y="3115007"/>
                </a:moveTo>
                <a:lnTo>
                  <a:pt x="0" y="423887"/>
                </a:lnTo>
                <a:lnTo>
                  <a:pt x="370293" y="0"/>
                </a:lnTo>
                <a:lnTo>
                  <a:pt x="1883494" y="2691120"/>
                </a:lnTo>
                <a:lnTo>
                  <a:pt x="1805255" y="2780682"/>
                </a:lnTo>
                <a:lnTo>
                  <a:pt x="1805255" y="278068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6" name="任意多边形 135"/>
          <p:cNvSpPr/>
          <p:nvPr/>
        </p:nvSpPr>
        <p:spPr>
          <a:xfrm>
            <a:off x="2660660" y="1565736"/>
            <a:ext cx="3867640" cy="4330900"/>
          </a:xfrm>
          <a:custGeom>
            <a:avLst/>
            <a:gdLst>
              <a:gd name="connsiteX0" fmla="*/ 3783317 w 3867640"/>
              <a:gd name="connsiteY0" fmla="*/ 0 h 4330900"/>
              <a:gd name="connsiteX1" fmla="*/ 3867640 w 3867640"/>
              <a:gd name="connsiteY1" fmla="*/ 149962 h 4330900"/>
              <a:gd name="connsiteX2" fmla="*/ 215326 w 3867640"/>
              <a:gd name="connsiteY2" fmla="*/ 4330900 h 4330900"/>
              <a:gd name="connsiteX3" fmla="*/ 0 w 3867640"/>
              <a:gd name="connsiteY3" fmla="*/ 4330900 h 43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640" h="4330900">
                <a:moveTo>
                  <a:pt x="3783317" y="0"/>
                </a:moveTo>
                <a:lnTo>
                  <a:pt x="3867640" y="149962"/>
                </a:lnTo>
                <a:lnTo>
                  <a:pt x="215326" y="4330900"/>
                </a:lnTo>
                <a:lnTo>
                  <a:pt x="0" y="4330900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39" name="任意多边形 138"/>
          <p:cNvSpPr/>
          <p:nvPr/>
        </p:nvSpPr>
        <p:spPr>
          <a:xfrm>
            <a:off x="4308725" y="456920"/>
            <a:ext cx="3689775" cy="3977329"/>
          </a:xfrm>
          <a:custGeom>
            <a:avLst/>
            <a:gdLst>
              <a:gd name="connsiteX0" fmla="*/ 3474450 w 3689775"/>
              <a:gd name="connsiteY0" fmla="*/ 0 h 3977329"/>
              <a:gd name="connsiteX1" fmla="*/ 3689775 w 3689775"/>
              <a:gd name="connsiteY1" fmla="*/ 0 h 3977329"/>
              <a:gd name="connsiteX2" fmla="*/ 215326 w 3689775"/>
              <a:gd name="connsiteY2" fmla="*/ 3977329 h 3977329"/>
              <a:gd name="connsiteX3" fmla="*/ 0 w 3689775"/>
              <a:gd name="connsiteY3" fmla="*/ 3977329 h 3977329"/>
              <a:gd name="connsiteX4" fmla="*/ 3474450 w 3689775"/>
              <a:gd name="connsiteY4" fmla="*/ 0 h 397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775" h="3977329">
                <a:moveTo>
                  <a:pt x="3474450" y="0"/>
                </a:moveTo>
                <a:lnTo>
                  <a:pt x="3689775" y="0"/>
                </a:lnTo>
                <a:lnTo>
                  <a:pt x="215326" y="3977329"/>
                </a:lnTo>
                <a:lnTo>
                  <a:pt x="0" y="3977329"/>
                </a:lnTo>
                <a:lnTo>
                  <a:pt x="3474450" y="0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75" name="任意多边形 74"/>
          <p:cNvSpPr/>
          <p:nvPr/>
        </p:nvSpPr>
        <p:spPr>
          <a:xfrm rot="10800000">
            <a:off x="2156434" y="1958521"/>
            <a:ext cx="5004474" cy="4899479"/>
          </a:xfrm>
          <a:custGeom>
            <a:avLst/>
            <a:gdLst>
              <a:gd name="connsiteX0" fmla="*/ 664520 w 4590356"/>
              <a:gd name="connsiteY0" fmla="*/ 4494049 h 4494049"/>
              <a:gd name="connsiteX1" fmla="*/ 0 w 4590356"/>
              <a:gd name="connsiteY1" fmla="*/ 3321632 h 4494049"/>
              <a:gd name="connsiteX2" fmla="*/ 1015370 w 4590356"/>
              <a:gd name="connsiteY2" fmla="*/ 2159300 h 4494049"/>
              <a:gd name="connsiteX3" fmla="*/ 1015370 w 4590356"/>
              <a:gd name="connsiteY3" fmla="*/ 2159301 h 4494049"/>
              <a:gd name="connsiteX4" fmla="*/ 2901655 w 4590356"/>
              <a:gd name="connsiteY4" fmla="*/ 0 h 4494049"/>
              <a:gd name="connsiteX5" fmla="*/ 4590356 w 4590356"/>
              <a:gd name="connsiteY5" fmla="*/ 0 h 4494049"/>
              <a:gd name="connsiteX6" fmla="*/ 1679890 w 4590356"/>
              <a:gd name="connsiteY6" fmla="*/ 3331718 h 4494049"/>
              <a:gd name="connsiteX7" fmla="*/ 1679890 w 4590356"/>
              <a:gd name="connsiteY7" fmla="*/ 3331717 h 4494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0356" h="4494049">
                <a:moveTo>
                  <a:pt x="664520" y="4494049"/>
                </a:moveTo>
                <a:lnTo>
                  <a:pt x="0" y="3321632"/>
                </a:lnTo>
                <a:lnTo>
                  <a:pt x="1015370" y="2159300"/>
                </a:lnTo>
                <a:lnTo>
                  <a:pt x="1015370" y="2159301"/>
                </a:lnTo>
                <a:lnTo>
                  <a:pt x="2901655" y="0"/>
                </a:lnTo>
                <a:lnTo>
                  <a:pt x="4590356" y="0"/>
                </a:lnTo>
                <a:lnTo>
                  <a:pt x="1679890" y="3331718"/>
                </a:lnTo>
                <a:lnTo>
                  <a:pt x="1679890" y="3331717"/>
                </a:lnTo>
                <a:close/>
              </a:path>
            </a:pathLst>
          </a:custGeom>
          <a:solidFill>
            <a:srgbClr val="E74B4B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8" name="任意多边形 117"/>
          <p:cNvSpPr/>
          <p:nvPr/>
        </p:nvSpPr>
        <p:spPr>
          <a:xfrm rot="10800000">
            <a:off x="6143936" y="1659129"/>
            <a:ext cx="2835823" cy="4738107"/>
          </a:xfrm>
          <a:custGeom>
            <a:avLst/>
            <a:gdLst>
              <a:gd name="connsiteX0" fmla="*/ 2679634 w 3227833"/>
              <a:gd name="connsiteY0" fmla="*/ 5393079 h 5393079"/>
              <a:gd name="connsiteX1" fmla="*/ 0 w 3227833"/>
              <a:gd name="connsiteY1" fmla="*/ 627543 h 5393079"/>
              <a:gd name="connsiteX2" fmla="*/ 548199 w 3227833"/>
              <a:gd name="connsiteY2" fmla="*/ 0 h 5393079"/>
              <a:gd name="connsiteX3" fmla="*/ 3227833 w 3227833"/>
              <a:gd name="connsiteY3" fmla="*/ 4765536 h 5393079"/>
              <a:gd name="connsiteX4" fmla="*/ 3138779 w 3227833"/>
              <a:gd name="connsiteY4" fmla="*/ 4867479 h 5393079"/>
              <a:gd name="connsiteX5" fmla="*/ 3138779 w 3227833"/>
              <a:gd name="connsiteY5" fmla="*/ 4867477 h 5393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27833" h="5393079">
                <a:moveTo>
                  <a:pt x="2679634" y="5393079"/>
                </a:moveTo>
                <a:lnTo>
                  <a:pt x="0" y="627543"/>
                </a:lnTo>
                <a:lnTo>
                  <a:pt x="548199" y="0"/>
                </a:lnTo>
                <a:lnTo>
                  <a:pt x="3227833" y="4765536"/>
                </a:lnTo>
                <a:lnTo>
                  <a:pt x="3138779" y="4867479"/>
                </a:lnTo>
                <a:lnTo>
                  <a:pt x="3138779" y="4867477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6" name="任意多边形 145"/>
          <p:cNvSpPr/>
          <p:nvPr/>
        </p:nvSpPr>
        <p:spPr>
          <a:xfrm rot="10800000">
            <a:off x="3120934" y="-21495"/>
            <a:ext cx="3075472" cy="5278317"/>
          </a:xfrm>
          <a:custGeom>
            <a:avLst/>
            <a:gdLst>
              <a:gd name="connsiteX0" fmla="*/ 2913541 w 2913541"/>
              <a:gd name="connsiteY0" fmla="*/ 5000401 h 5000401"/>
              <a:gd name="connsiteX1" fmla="*/ 2746141 w 2913541"/>
              <a:gd name="connsiteY1" fmla="*/ 5000401 h 5000401"/>
              <a:gd name="connsiteX2" fmla="*/ 0 w 2913541"/>
              <a:gd name="connsiteY2" fmla="*/ 116585 h 5000401"/>
              <a:gd name="connsiteX3" fmla="*/ 101843 w 2913541"/>
              <a:gd name="connsiteY3" fmla="*/ 0 h 5000401"/>
              <a:gd name="connsiteX4" fmla="*/ 2913541 w 2913541"/>
              <a:gd name="connsiteY4" fmla="*/ 5000401 h 5000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3541" h="5000401">
                <a:moveTo>
                  <a:pt x="2913541" y="5000401"/>
                </a:moveTo>
                <a:lnTo>
                  <a:pt x="2746141" y="5000401"/>
                </a:lnTo>
                <a:lnTo>
                  <a:pt x="0" y="116585"/>
                </a:lnTo>
                <a:lnTo>
                  <a:pt x="101843" y="0"/>
                </a:lnTo>
                <a:lnTo>
                  <a:pt x="2913541" y="5000401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1" name="任意多边形 150"/>
          <p:cNvSpPr/>
          <p:nvPr/>
        </p:nvSpPr>
        <p:spPr>
          <a:xfrm rot="10800000">
            <a:off x="3469989" y="237248"/>
            <a:ext cx="2864532" cy="5016290"/>
          </a:xfrm>
          <a:custGeom>
            <a:avLst/>
            <a:gdLst>
              <a:gd name="connsiteX0" fmla="*/ 2864532 w 2864532"/>
              <a:gd name="connsiteY0" fmla="*/ 5016290 h 5016290"/>
              <a:gd name="connsiteX1" fmla="*/ 2792373 w 2864532"/>
              <a:gd name="connsiteY1" fmla="*/ 5016290 h 5016290"/>
              <a:gd name="connsiteX2" fmla="*/ 0 w 2864532"/>
              <a:gd name="connsiteY2" fmla="*/ 50254 h 5016290"/>
              <a:gd name="connsiteX3" fmla="*/ 43900 w 2864532"/>
              <a:gd name="connsiteY3" fmla="*/ 0 h 501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532" h="5016290">
                <a:moveTo>
                  <a:pt x="2864532" y="5016290"/>
                </a:moveTo>
                <a:lnTo>
                  <a:pt x="2792373" y="5016290"/>
                </a:lnTo>
                <a:lnTo>
                  <a:pt x="0" y="50254"/>
                </a:lnTo>
                <a:lnTo>
                  <a:pt x="439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4" name="任意多边形 153"/>
          <p:cNvSpPr/>
          <p:nvPr/>
        </p:nvSpPr>
        <p:spPr>
          <a:xfrm rot="10800000">
            <a:off x="3685788" y="411344"/>
            <a:ext cx="2784844" cy="4904569"/>
          </a:xfrm>
          <a:custGeom>
            <a:avLst/>
            <a:gdLst>
              <a:gd name="connsiteX0" fmla="*/ 2784844 w 2784844"/>
              <a:gd name="connsiteY0" fmla="*/ 4904569 h 4904569"/>
              <a:gd name="connsiteX1" fmla="*/ 2740410 w 2784844"/>
              <a:gd name="connsiteY1" fmla="*/ 4904569 h 4904569"/>
              <a:gd name="connsiteX2" fmla="*/ 0 w 2784844"/>
              <a:gd name="connsiteY2" fmla="*/ 30945 h 4904569"/>
              <a:gd name="connsiteX3" fmla="*/ 27032 w 2784844"/>
              <a:gd name="connsiteY3" fmla="*/ 0 h 4904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844" h="4904569">
                <a:moveTo>
                  <a:pt x="2784844" y="4904569"/>
                </a:moveTo>
                <a:lnTo>
                  <a:pt x="2740410" y="4904569"/>
                </a:lnTo>
                <a:lnTo>
                  <a:pt x="0" y="30945"/>
                </a:lnTo>
                <a:lnTo>
                  <a:pt x="27032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5" name="任意多边形 154"/>
          <p:cNvSpPr/>
          <p:nvPr/>
        </p:nvSpPr>
        <p:spPr>
          <a:xfrm rot="10800000">
            <a:off x="6472900" y="3154108"/>
            <a:ext cx="1879083" cy="3309374"/>
          </a:xfrm>
          <a:custGeom>
            <a:avLst/>
            <a:gdLst>
              <a:gd name="connsiteX0" fmla="*/ 2784844 w 2784844"/>
              <a:gd name="connsiteY0" fmla="*/ 4904569 h 4904569"/>
              <a:gd name="connsiteX1" fmla="*/ 2740410 w 2784844"/>
              <a:gd name="connsiteY1" fmla="*/ 4904569 h 4904569"/>
              <a:gd name="connsiteX2" fmla="*/ 0 w 2784844"/>
              <a:gd name="connsiteY2" fmla="*/ 30945 h 4904569"/>
              <a:gd name="connsiteX3" fmla="*/ 27032 w 2784844"/>
              <a:gd name="connsiteY3" fmla="*/ 0 h 4904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844" h="4904569">
                <a:moveTo>
                  <a:pt x="2784844" y="4904569"/>
                </a:moveTo>
                <a:lnTo>
                  <a:pt x="2740410" y="4904569"/>
                </a:lnTo>
                <a:lnTo>
                  <a:pt x="0" y="30945"/>
                </a:lnTo>
                <a:lnTo>
                  <a:pt x="27032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1" name="任意多边形 160"/>
          <p:cNvSpPr/>
          <p:nvPr/>
        </p:nvSpPr>
        <p:spPr>
          <a:xfrm>
            <a:off x="4362576" y="4475"/>
            <a:ext cx="3434982" cy="3807824"/>
          </a:xfrm>
          <a:custGeom>
            <a:avLst/>
            <a:gdLst>
              <a:gd name="connsiteX0" fmla="*/ 3326377 w 3434982"/>
              <a:gd name="connsiteY0" fmla="*/ 0 h 3807824"/>
              <a:gd name="connsiteX1" fmla="*/ 3434982 w 3434982"/>
              <a:gd name="connsiteY1" fmla="*/ 0 h 3807824"/>
              <a:gd name="connsiteX2" fmla="*/ 108607 w 3434982"/>
              <a:gd name="connsiteY2" fmla="*/ 3807824 h 3807824"/>
              <a:gd name="connsiteX3" fmla="*/ 0 w 3434982"/>
              <a:gd name="connsiteY3" fmla="*/ 3807824 h 3807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4982" h="3807824">
                <a:moveTo>
                  <a:pt x="3326377" y="0"/>
                </a:moveTo>
                <a:lnTo>
                  <a:pt x="3434982" y="0"/>
                </a:lnTo>
                <a:lnTo>
                  <a:pt x="108607" y="3807824"/>
                </a:lnTo>
                <a:lnTo>
                  <a:pt x="0" y="3807824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64" name="任意多边形 163"/>
          <p:cNvSpPr/>
          <p:nvPr/>
        </p:nvSpPr>
        <p:spPr>
          <a:xfrm>
            <a:off x="5039077" y="425402"/>
            <a:ext cx="2655521" cy="2915546"/>
          </a:xfrm>
          <a:custGeom>
            <a:avLst/>
            <a:gdLst>
              <a:gd name="connsiteX0" fmla="*/ 2546916 w 2655521"/>
              <a:gd name="connsiteY0" fmla="*/ 0 h 2915546"/>
              <a:gd name="connsiteX1" fmla="*/ 2655521 w 2655521"/>
              <a:gd name="connsiteY1" fmla="*/ 0 h 2915546"/>
              <a:gd name="connsiteX2" fmla="*/ 108607 w 2655521"/>
              <a:gd name="connsiteY2" fmla="*/ 2915546 h 2915546"/>
              <a:gd name="connsiteX3" fmla="*/ 0 w 2655521"/>
              <a:gd name="connsiteY3" fmla="*/ 2915546 h 2915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521" h="2915546">
                <a:moveTo>
                  <a:pt x="2546916" y="0"/>
                </a:moveTo>
                <a:lnTo>
                  <a:pt x="2655521" y="0"/>
                </a:lnTo>
                <a:lnTo>
                  <a:pt x="108607" y="2915546"/>
                </a:lnTo>
                <a:lnTo>
                  <a:pt x="0" y="2915546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65" name="任意多边形 164"/>
          <p:cNvSpPr/>
          <p:nvPr/>
        </p:nvSpPr>
        <p:spPr>
          <a:xfrm>
            <a:off x="5191477" y="577802"/>
            <a:ext cx="2655521" cy="2915546"/>
          </a:xfrm>
          <a:custGeom>
            <a:avLst/>
            <a:gdLst>
              <a:gd name="connsiteX0" fmla="*/ 2546916 w 2655521"/>
              <a:gd name="connsiteY0" fmla="*/ 0 h 2915546"/>
              <a:gd name="connsiteX1" fmla="*/ 2655521 w 2655521"/>
              <a:gd name="connsiteY1" fmla="*/ 0 h 2915546"/>
              <a:gd name="connsiteX2" fmla="*/ 108607 w 2655521"/>
              <a:gd name="connsiteY2" fmla="*/ 2915546 h 2915546"/>
              <a:gd name="connsiteX3" fmla="*/ 0 w 2655521"/>
              <a:gd name="connsiteY3" fmla="*/ 2915546 h 2915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521" h="2915546">
                <a:moveTo>
                  <a:pt x="2546916" y="0"/>
                </a:moveTo>
                <a:lnTo>
                  <a:pt x="2655521" y="0"/>
                </a:lnTo>
                <a:lnTo>
                  <a:pt x="108607" y="2915546"/>
                </a:lnTo>
                <a:lnTo>
                  <a:pt x="0" y="2915546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66" name="任意多边形 165"/>
          <p:cNvSpPr/>
          <p:nvPr/>
        </p:nvSpPr>
        <p:spPr>
          <a:xfrm>
            <a:off x="5915047" y="3284410"/>
            <a:ext cx="2417239" cy="2382394"/>
          </a:xfrm>
          <a:custGeom>
            <a:avLst/>
            <a:gdLst>
              <a:gd name="connsiteX0" fmla="*/ 3228170 w 4991801"/>
              <a:gd name="connsiteY0" fmla="*/ 0 h 4919843"/>
              <a:gd name="connsiteX1" fmla="*/ 4991801 w 4991801"/>
              <a:gd name="connsiteY1" fmla="*/ 0 h 4919843"/>
              <a:gd name="connsiteX2" fmla="*/ 694005 w 4991801"/>
              <a:gd name="connsiteY2" fmla="*/ 4919843 h 4919843"/>
              <a:gd name="connsiteX3" fmla="*/ 0 w 4991801"/>
              <a:gd name="connsiteY3" fmla="*/ 3695404 h 4919843"/>
              <a:gd name="connsiteX4" fmla="*/ 3228170 w 4991801"/>
              <a:gd name="connsiteY4" fmla="*/ 0 h 491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1801" h="4919843">
                <a:moveTo>
                  <a:pt x="3228170" y="0"/>
                </a:moveTo>
                <a:lnTo>
                  <a:pt x="4991801" y="0"/>
                </a:lnTo>
                <a:lnTo>
                  <a:pt x="694005" y="4919843"/>
                </a:lnTo>
                <a:lnTo>
                  <a:pt x="0" y="3695404"/>
                </a:lnTo>
                <a:lnTo>
                  <a:pt x="3228170" y="0"/>
                </a:lnTo>
                <a:close/>
              </a:path>
            </a:pathLst>
          </a:cu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73" name="任意多边形 172"/>
          <p:cNvSpPr/>
          <p:nvPr/>
        </p:nvSpPr>
        <p:spPr>
          <a:xfrm rot="10800000">
            <a:off x="6482910" y="4001043"/>
            <a:ext cx="704736" cy="1018670"/>
          </a:xfrm>
          <a:custGeom>
            <a:avLst/>
            <a:gdLst>
              <a:gd name="connsiteX0" fmla="*/ 334443 w 704736"/>
              <a:gd name="connsiteY0" fmla="*/ 1018670 h 1018670"/>
              <a:gd name="connsiteX1" fmla="*/ 0 w 704736"/>
              <a:gd name="connsiteY1" fmla="*/ 423887 h 1018670"/>
              <a:gd name="connsiteX2" fmla="*/ 370293 w 704736"/>
              <a:gd name="connsiteY2" fmla="*/ 0 h 1018670"/>
              <a:gd name="connsiteX3" fmla="*/ 704736 w 704736"/>
              <a:gd name="connsiteY3" fmla="*/ 594783 h 10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4736" h="1018670">
                <a:moveTo>
                  <a:pt x="334443" y="1018670"/>
                </a:moveTo>
                <a:lnTo>
                  <a:pt x="0" y="423887"/>
                </a:lnTo>
                <a:lnTo>
                  <a:pt x="370293" y="0"/>
                </a:lnTo>
                <a:lnTo>
                  <a:pt x="704736" y="594783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4" name="直角三角形 173"/>
          <p:cNvSpPr/>
          <p:nvPr/>
        </p:nvSpPr>
        <p:spPr>
          <a:xfrm flipV="1">
            <a:off x="6148883" y="1306046"/>
            <a:ext cx="342451" cy="395038"/>
          </a:xfrm>
          <a:prstGeom prst="rtTriangle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377881" y="2767281"/>
            <a:ext cx="26276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2016</a:t>
            </a:r>
            <a:endParaRPr lang="zh-CN" altLang="en-US" sz="8000" b="1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79327" y="2551837"/>
            <a:ext cx="477727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Click and Add</a:t>
            </a:r>
          </a:p>
          <a:p>
            <a:r>
              <a:rPr lang="en-US" altLang="zh-CN" sz="5400" b="1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Here</a:t>
            </a:r>
            <a:endParaRPr lang="zh-CN" altLang="en-US" sz="5400" b="1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096000" y="2679848"/>
            <a:ext cx="0" cy="1498304"/>
          </a:xfrm>
          <a:prstGeom prst="line">
            <a:avLst/>
          </a:prstGeom>
          <a:ln w="38100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9251482" y="4381677"/>
            <a:ext cx="1499073" cy="453837"/>
            <a:chOff x="9251482" y="4381677"/>
            <a:chExt cx="1499073" cy="453837"/>
          </a:xfrm>
        </p:grpSpPr>
        <p:sp>
          <p:nvSpPr>
            <p:cNvPr id="6" name="矩形 5"/>
            <p:cNvSpPr/>
            <p:nvPr/>
          </p:nvSpPr>
          <p:spPr>
            <a:xfrm>
              <a:off x="9251482" y="4381677"/>
              <a:ext cx="1499073" cy="453837"/>
            </a:xfrm>
            <a:prstGeom prst="rect">
              <a:avLst/>
            </a:prstGeom>
            <a:noFill/>
            <a:ln w="28575">
              <a:solidFill>
                <a:schemeClr val="bg1"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426181" y="440854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>
                      <a:alpha val="90000"/>
                    </a:schemeClr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By: Viky</a:t>
              </a:r>
              <a:endParaRPr lang="zh-CN" altLang="en-US" sz="2000" b="1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204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1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10113" y="4092576"/>
            <a:ext cx="2481887" cy="2435257"/>
            <a:chOff x="9710113" y="4092576"/>
            <a:chExt cx="2481887" cy="2435257"/>
          </a:xfrm>
        </p:grpSpPr>
        <p:grpSp>
          <p:nvGrpSpPr>
            <p:cNvPr id="16" name="组合 15"/>
            <p:cNvGrpSpPr/>
            <p:nvPr/>
          </p:nvGrpSpPr>
          <p:grpSpPr>
            <a:xfrm>
              <a:off x="9710113" y="4092576"/>
              <a:ext cx="2481887" cy="2435257"/>
              <a:chOff x="9710113" y="4092576"/>
              <a:chExt cx="2481887" cy="2435257"/>
            </a:xfrm>
          </p:grpSpPr>
          <p:sp>
            <p:nvSpPr>
              <p:cNvPr id="50" name="任意多边形 49"/>
              <p:cNvSpPr/>
              <p:nvPr/>
            </p:nvSpPr>
            <p:spPr>
              <a:xfrm>
                <a:off x="9710113" y="4092576"/>
                <a:ext cx="2481887" cy="2435257"/>
              </a:xfrm>
              <a:custGeom>
                <a:avLst/>
                <a:gdLst>
                  <a:gd name="connsiteX0" fmla="*/ 0 w 2435257"/>
                  <a:gd name="connsiteY0" fmla="*/ 0 h 2435257"/>
                  <a:gd name="connsiteX1" fmla="*/ 2435257 w 2435257"/>
                  <a:gd name="connsiteY1" fmla="*/ 0 h 2435257"/>
                  <a:gd name="connsiteX2" fmla="*/ 2435257 w 2435257"/>
                  <a:gd name="connsiteY2" fmla="*/ 2435257 h 2435257"/>
                  <a:gd name="connsiteX3" fmla="*/ 0 w 2435257"/>
                  <a:gd name="connsiteY3" fmla="*/ 2435257 h 2435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5257" h="2435257">
                    <a:moveTo>
                      <a:pt x="0" y="0"/>
                    </a:moveTo>
                    <a:lnTo>
                      <a:pt x="2435257" y="0"/>
                    </a:lnTo>
                    <a:lnTo>
                      <a:pt x="2435257" y="2435257"/>
                    </a:lnTo>
                    <a:lnTo>
                      <a:pt x="0" y="2435257"/>
                    </a:lnTo>
                    <a:close/>
                  </a:path>
                </a:pathLst>
              </a:custGeom>
              <a:solidFill>
                <a:schemeClr val="tx1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直角三角形 55"/>
              <p:cNvSpPr/>
              <p:nvPr/>
            </p:nvSpPr>
            <p:spPr>
              <a:xfrm rot="5400000">
                <a:off x="9710113" y="4092576"/>
                <a:ext cx="495300" cy="495300"/>
              </a:xfrm>
              <a:prstGeom prst="rtTriangle">
                <a:avLst/>
              </a:prstGeom>
              <a:solidFill>
                <a:schemeClr val="tx1">
                  <a:lumMod val="75000"/>
                  <a:lumOff val="2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4" name="组合 123"/>
            <p:cNvGrpSpPr/>
            <p:nvPr/>
          </p:nvGrpSpPr>
          <p:grpSpPr>
            <a:xfrm>
              <a:off x="10010060" y="4659399"/>
              <a:ext cx="1881992" cy="1301611"/>
              <a:chOff x="276632" y="4592530"/>
              <a:chExt cx="1881992" cy="1301611"/>
            </a:xfrm>
          </p:grpSpPr>
          <p:sp>
            <p:nvSpPr>
              <p:cNvPr id="125" name="文本框 124"/>
              <p:cNvSpPr txBox="1"/>
              <p:nvPr/>
            </p:nvSpPr>
            <p:spPr>
              <a:xfrm>
                <a:off x="578671" y="4592530"/>
                <a:ext cx="127791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Tittle</a:t>
                </a:r>
                <a:endParaRPr lang="zh-CN" altLang="en-US" sz="36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276632" y="5186255"/>
                <a:ext cx="18819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text.</a:t>
                </a:r>
              </a:p>
              <a:p>
                <a:r>
                  <a:rPr lang="en-US" altLang="zh-CN" sz="2000" dirty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</a:t>
                </a:r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.</a:t>
                </a:r>
                <a:endParaRPr lang="en-US" altLang="zh-CN" sz="20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7298171" y="1657319"/>
            <a:ext cx="2435257" cy="2435257"/>
            <a:chOff x="7298171" y="1657319"/>
            <a:chExt cx="2435257" cy="2435257"/>
          </a:xfrm>
        </p:grpSpPr>
        <p:grpSp>
          <p:nvGrpSpPr>
            <p:cNvPr id="14" name="组合 13"/>
            <p:cNvGrpSpPr/>
            <p:nvPr/>
          </p:nvGrpSpPr>
          <p:grpSpPr>
            <a:xfrm>
              <a:off x="7298171" y="1657319"/>
              <a:ext cx="2435257" cy="2435257"/>
              <a:chOff x="7298171" y="1657319"/>
              <a:chExt cx="2435257" cy="2435257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7298171" y="1657319"/>
                <a:ext cx="2435257" cy="2435257"/>
              </a:xfrm>
              <a:custGeom>
                <a:avLst/>
                <a:gdLst>
                  <a:gd name="connsiteX0" fmla="*/ 0 w 2435257"/>
                  <a:gd name="connsiteY0" fmla="*/ 0 h 2435257"/>
                  <a:gd name="connsiteX1" fmla="*/ 2435257 w 2435257"/>
                  <a:gd name="connsiteY1" fmla="*/ 0 h 2435257"/>
                  <a:gd name="connsiteX2" fmla="*/ 2435257 w 2435257"/>
                  <a:gd name="connsiteY2" fmla="*/ 2435257 h 2435257"/>
                  <a:gd name="connsiteX3" fmla="*/ 0 w 2435257"/>
                  <a:gd name="connsiteY3" fmla="*/ 2435257 h 2435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5257" h="2435257">
                    <a:moveTo>
                      <a:pt x="0" y="0"/>
                    </a:moveTo>
                    <a:lnTo>
                      <a:pt x="2435257" y="0"/>
                    </a:lnTo>
                    <a:lnTo>
                      <a:pt x="2435257" y="2435257"/>
                    </a:lnTo>
                    <a:lnTo>
                      <a:pt x="0" y="243525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直角三角形 54"/>
              <p:cNvSpPr/>
              <p:nvPr/>
            </p:nvSpPr>
            <p:spPr>
              <a:xfrm rot="5400000">
                <a:off x="7298171" y="1657319"/>
                <a:ext cx="495300" cy="495300"/>
              </a:xfrm>
              <a:prstGeom prst="rtTriangle">
                <a:avLst/>
              </a:prstGeom>
              <a:solidFill>
                <a:schemeClr val="tx1">
                  <a:lumMod val="75000"/>
                  <a:lumOff val="2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7574803" y="2224142"/>
              <a:ext cx="1881992" cy="1301611"/>
              <a:chOff x="276632" y="4592530"/>
              <a:chExt cx="1881992" cy="1301611"/>
            </a:xfrm>
          </p:grpSpPr>
          <p:sp>
            <p:nvSpPr>
              <p:cNvPr id="118" name="文本框 117"/>
              <p:cNvSpPr txBox="1"/>
              <p:nvPr/>
            </p:nvSpPr>
            <p:spPr>
              <a:xfrm>
                <a:off x="578671" y="4592530"/>
                <a:ext cx="127791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Tittle</a:t>
                </a:r>
                <a:endParaRPr lang="zh-CN" altLang="en-US" sz="36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276632" y="5186255"/>
                <a:ext cx="18819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text.</a:t>
                </a:r>
              </a:p>
              <a:p>
                <a:r>
                  <a:rPr lang="en-US" altLang="zh-CN" sz="2000" dirty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</a:t>
                </a:r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.</a:t>
                </a:r>
                <a:endParaRPr lang="en-US" altLang="zh-CN" sz="20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878370" y="4092577"/>
            <a:ext cx="2435257" cy="2435257"/>
            <a:chOff x="4878370" y="4092577"/>
            <a:chExt cx="2435257" cy="2435257"/>
          </a:xfrm>
        </p:grpSpPr>
        <p:grpSp>
          <p:nvGrpSpPr>
            <p:cNvPr id="12" name="组合 11"/>
            <p:cNvGrpSpPr/>
            <p:nvPr/>
          </p:nvGrpSpPr>
          <p:grpSpPr>
            <a:xfrm>
              <a:off x="4878370" y="4092577"/>
              <a:ext cx="2435257" cy="2435257"/>
              <a:chOff x="4878370" y="4092577"/>
              <a:chExt cx="2435257" cy="2435257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4878370" y="4092577"/>
                <a:ext cx="2435257" cy="2435257"/>
              </a:xfrm>
              <a:custGeom>
                <a:avLst/>
                <a:gdLst>
                  <a:gd name="connsiteX0" fmla="*/ 0 w 2435257"/>
                  <a:gd name="connsiteY0" fmla="*/ 0 h 2435257"/>
                  <a:gd name="connsiteX1" fmla="*/ 2435257 w 2435257"/>
                  <a:gd name="connsiteY1" fmla="*/ 0 h 2435257"/>
                  <a:gd name="connsiteX2" fmla="*/ 2435257 w 2435257"/>
                  <a:gd name="connsiteY2" fmla="*/ 2435257 h 2435257"/>
                  <a:gd name="connsiteX3" fmla="*/ 0 w 2435257"/>
                  <a:gd name="connsiteY3" fmla="*/ 2435257 h 2435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5257" h="2435257">
                    <a:moveTo>
                      <a:pt x="0" y="0"/>
                    </a:moveTo>
                    <a:lnTo>
                      <a:pt x="2435257" y="0"/>
                    </a:lnTo>
                    <a:lnTo>
                      <a:pt x="2435257" y="2435257"/>
                    </a:lnTo>
                    <a:lnTo>
                      <a:pt x="0" y="2435257"/>
                    </a:lnTo>
                    <a:close/>
                  </a:path>
                </a:pathLst>
              </a:custGeom>
              <a:solidFill>
                <a:srgbClr val="60CC7A">
                  <a:alpha val="8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直角三角形 56"/>
              <p:cNvSpPr/>
              <p:nvPr/>
            </p:nvSpPr>
            <p:spPr>
              <a:xfrm rot="5400000">
                <a:off x="4878370" y="4092577"/>
                <a:ext cx="495300" cy="495300"/>
              </a:xfrm>
              <a:prstGeom prst="rtTriangle">
                <a:avLst/>
              </a:prstGeom>
              <a:solidFill>
                <a:srgbClr val="37AB53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0" name="组合 119"/>
            <p:cNvGrpSpPr/>
            <p:nvPr/>
          </p:nvGrpSpPr>
          <p:grpSpPr>
            <a:xfrm>
              <a:off x="5155002" y="4659400"/>
              <a:ext cx="1881992" cy="1301611"/>
              <a:chOff x="276632" y="4592530"/>
              <a:chExt cx="1881992" cy="1301611"/>
            </a:xfrm>
          </p:grpSpPr>
          <p:sp>
            <p:nvSpPr>
              <p:cNvPr id="121" name="文本框 120"/>
              <p:cNvSpPr txBox="1"/>
              <p:nvPr/>
            </p:nvSpPr>
            <p:spPr>
              <a:xfrm>
                <a:off x="578671" y="4592530"/>
                <a:ext cx="127791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Tittle</a:t>
                </a:r>
                <a:endParaRPr lang="zh-CN" altLang="en-US" sz="36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276632" y="5186255"/>
                <a:ext cx="18819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text.</a:t>
                </a:r>
              </a:p>
              <a:p>
                <a:r>
                  <a:rPr lang="en-US" altLang="zh-CN" sz="2000" dirty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</a:t>
                </a:r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.</a:t>
                </a:r>
                <a:endParaRPr lang="en-US" altLang="zh-CN" sz="20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411943" y="1657319"/>
            <a:ext cx="2478087" cy="2435257"/>
            <a:chOff x="2411943" y="1657319"/>
            <a:chExt cx="2478087" cy="2435257"/>
          </a:xfrm>
        </p:grpSpPr>
        <p:grpSp>
          <p:nvGrpSpPr>
            <p:cNvPr id="9" name="组合 8"/>
            <p:cNvGrpSpPr/>
            <p:nvPr/>
          </p:nvGrpSpPr>
          <p:grpSpPr>
            <a:xfrm>
              <a:off x="2411943" y="1657319"/>
              <a:ext cx="2478087" cy="2435257"/>
              <a:chOff x="2411943" y="1657319"/>
              <a:chExt cx="2478087" cy="2435257"/>
            </a:xfrm>
          </p:grpSpPr>
          <p:sp>
            <p:nvSpPr>
              <p:cNvPr id="47" name="任意多边形 46"/>
              <p:cNvSpPr/>
              <p:nvPr/>
            </p:nvSpPr>
            <p:spPr>
              <a:xfrm>
                <a:off x="2411943" y="1657319"/>
                <a:ext cx="2478087" cy="2435257"/>
              </a:xfrm>
              <a:custGeom>
                <a:avLst/>
                <a:gdLst>
                  <a:gd name="connsiteX0" fmla="*/ 0 w 2435257"/>
                  <a:gd name="connsiteY0" fmla="*/ 0 h 2435257"/>
                  <a:gd name="connsiteX1" fmla="*/ 2435257 w 2435257"/>
                  <a:gd name="connsiteY1" fmla="*/ 0 h 2435257"/>
                  <a:gd name="connsiteX2" fmla="*/ 2435257 w 2435257"/>
                  <a:gd name="connsiteY2" fmla="*/ 2435257 h 2435257"/>
                  <a:gd name="connsiteX3" fmla="*/ 0 w 2435257"/>
                  <a:gd name="connsiteY3" fmla="*/ 2435257 h 2435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5257" h="2435257">
                    <a:moveTo>
                      <a:pt x="0" y="0"/>
                    </a:moveTo>
                    <a:lnTo>
                      <a:pt x="2435257" y="0"/>
                    </a:lnTo>
                    <a:lnTo>
                      <a:pt x="2435257" y="2435257"/>
                    </a:lnTo>
                    <a:lnTo>
                      <a:pt x="0" y="2435257"/>
                    </a:lnTo>
                    <a:close/>
                  </a:path>
                </a:pathLst>
              </a:custGeom>
              <a:solidFill>
                <a:schemeClr val="tx1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直角三角形 52"/>
              <p:cNvSpPr/>
              <p:nvPr/>
            </p:nvSpPr>
            <p:spPr>
              <a:xfrm rot="5400000">
                <a:off x="2442073" y="1657319"/>
                <a:ext cx="495300" cy="495300"/>
              </a:xfrm>
              <a:prstGeom prst="rtTriangle">
                <a:avLst/>
              </a:prstGeom>
              <a:solidFill>
                <a:schemeClr val="tx1">
                  <a:lumMod val="75000"/>
                  <a:lumOff val="2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9" name="组合 128"/>
            <p:cNvGrpSpPr/>
            <p:nvPr/>
          </p:nvGrpSpPr>
          <p:grpSpPr>
            <a:xfrm>
              <a:off x="2709990" y="2224142"/>
              <a:ext cx="1881992" cy="1301611"/>
              <a:chOff x="276632" y="4592530"/>
              <a:chExt cx="1881992" cy="1301611"/>
            </a:xfrm>
          </p:grpSpPr>
          <p:sp>
            <p:nvSpPr>
              <p:cNvPr id="131" name="文本框 130"/>
              <p:cNvSpPr txBox="1"/>
              <p:nvPr/>
            </p:nvSpPr>
            <p:spPr>
              <a:xfrm>
                <a:off x="578671" y="4592530"/>
                <a:ext cx="127791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Tittle</a:t>
                </a:r>
                <a:endParaRPr lang="zh-CN" altLang="en-US" sz="36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32" name="文本框 131"/>
              <p:cNvSpPr txBox="1"/>
              <p:nvPr/>
            </p:nvSpPr>
            <p:spPr>
              <a:xfrm>
                <a:off x="276632" y="5186255"/>
                <a:ext cx="18819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text.</a:t>
                </a:r>
              </a:p>
              <a:p>
                <a:r>
                  <a:rPr lang="en-US" altLang="zh-CN" sz="2000" dirty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</a:t>
                </a:r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.</a:t>
                </a:r>
                <a:endParaRPr lang="en-US" altLang="zh-CN" sz="20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3358" y="4092577"/>
            <a:ext cx="2435257" cy="24352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0073" y="4092577"/>
            <a:ext cx="2435256" cy="24352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3429" y="1657319"/>
            <a:ext cx="2458571" cy="245857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6716" y="1657319"/>
            <a:ext cx="2435256" cy="243525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0" y="4092576"/>
            <a:ext cx="2435257" cy="2435257"/>
            <a:chOff x="0" y="4092576"/>
            <a:chExt cx="2435257" cy="2435257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4092576"/>
              <a:ext cx="2435257" cy="2435257"/>
              <a:chOff x="0" y="4092576"/>
              <a:chExt cx="2435257" cy="2435257"/>
            </a:xfrm>
          </p:grpSpPr>
          <p:sp>
            <p:nvSpPr>
              <p:cNvPr id="45" name="任意多边形 44"/>
              <p:cNvSpPr/>
              <p:nvPr/>
            </p:nvSpPr>
            <p:spPr>
              <a:xfrm>
                <a:off x="0" y="4092576"/>
                <a:ext cx="2435257" cy="2435257"/>
              </a:xfrm>
              <a:custGeom>
                <a:avLst/>
                <a:gdLst>
                  <a:gd name="connsiteX0" fmla="*/ 0 w 2435257"/>
                  <a:gd name="connsiteY0" fmla="*/ 0 h 2435257"/>
                  <a:gd name="connsiteX1" fmla="*/ 2435257 w 2435257"/>
                  <a:gd name="connsiteY1" fmla="*/ 0 h 2435257"/>
                  <a:gd name="connsiteX2" fmla="*/ 2435257 w 2435257"/>
                  <a:gd name="connsiteY2" fmla="*/ 2435257 h 2435257"/>
                  <a:gd name="connsiteX3" fmla="*/ 0 w 2435257"/>
                  <a:gd name="connsiteY3" fmla="*/ 2435257 h 2435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5257" h="2435257">
                    <a:moveTo>
                      <a:pt x="0" y="0"/>
                    </a:moveTo>
                    <a:lnTo>
                      <a:pt x="2435257" y="0"/>
                    </a:lnTo>
                    <a:lnTo>
                      <a:pt x="2435257" y="2435257"/>
                    </a:lnTo>
                    <a:lnTo>
                      <a:pt x="0" y="243525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直角三角形 9"/>
              <p:cNvSpPr/>
              <p:nvPr/>
            </p:nvSpPr>
            <p:spPr>
              <a:xfrm rot="5400000">
                <a:off x="0" y="4092576"/>
                <a:ext cx="495300" cy="495300"/>
              </a:xfrm>
              <a:prstGeom prst="rtTriangle">
                <a:avLst/>
              </a:prstGeom>
              <a:solidFill>
                <a:schemeClr val="tx1">
                  <a:lumMod val="75000"/>
                  <a:lumOff val="2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76632" y="4659399"/>
              <a:ext cx="1881992" cy="1301611"/>
              <a:chOff x="276632" y="4592530"/>
              <a:chExt cx="1881992" cy="1301611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578671" y="4592530"/>
                <a:ext cx="127791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Tittle</a:t>
                </a:r>
                <a:endParaRPr lang="zh-CN" altLang="en-US" sz="36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276632" y="5186255"/>
                <a:ext cx="18819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text.</a:t>
                </a:r>
              </a:p>
              <a:p>
                <a:r>
                  <a:rPr lang="en-US" altLang="zh-CN" sz="2000" dirty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Add your text</a:t>
                </a:r>
                <a:r>
                  <a:rPr lang="en-US" altLang="zh-CN" sz="2000" dirty="0" smtClean="0">
                    <a:solidFill>
                      <a:schemeClr val="bg1"/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.</a:t>
                </a:r>
                <a:endParaRPr lang="en-US" altLang="zh-CN" sz="20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57319"/>
            <a:ext cx="2435258" cy="245857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4327037" y="128213"/>
            <a:ext cx="3479505" cy="1365656"/>
            <a:chOff x="4006226" y="-99129"/>
            <a:chExt cx="3479505" cy="1365656"/>
          </a:xfrm>
        </p:grpSpPr>
        <p:grpSp>
          <p:nvGrpSpPr>
            <p:cNvPr id="18" name="组合 17"/>
            <p:cNvGrpSpPr/>
            <p:nvPr/>
          </p:nvGrpSpPr>
          <p:grpSpPr>
            <a:xfrm rot="2700000" flipH="1">
              <a:off x="3847833" y="59264"/>
              <a:ext cx="1214259" cy="897474"/>
              <a:chOff x="3810627" y="-448737"/>
              <a:chExt cx="1214259" cy="897474"/>
            </a:xfrm>
          </p:grpSpPr>
          <p:sp>
            <p:nvSpPr>
              <p:cNvPr id="101" name="任意多边形 100"/>
              <p:cNvSpPr/>
              <p:nvPr/>
            </p:nvSpPr>
            <p:spPr>
              <a:xfrm rot="2700000">
                <a:off x="3810627" y="-448737"/>
                <a:ext cx="897474" cy="897474"/>
              </a:xfrm>
              <a:custGeom>
                <a:avLst/>
                <a:gdLst>
                  <a:gd name="connsiteX0" fmla="*/ 0 w 897474"/>
                  <a:gd name="connsiteY0" fmla="*/ 897474 h 897474"/>
                  <a:gd name="connsiteX1" fmla="*/ 897474 w 897474"/>
                  <a:gd name="connsiteY1" fmla="*/ 0 h 897474"/>
                  <a:gd name="connsiteX2" fmla="*/ 897474 w 897474"/>
                  <a:gd name="connsiteY2" fmla="*/ 897474 h 897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97474" h="897474">
                    <a:moveTo>
                      <a:pt x="0" y="897474"/>
                    </a:moveTo>
                    <a:lnTo>
                      <a:pt x="897474" y="0"/>
                    </a:lnTo>
                    <a:lnTo>
                      <a:pt x="897474" y="897474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任意多边形 103"/>
              <p:cNvSpPr/>
              <p:nvPr/>
            </p:nvSpPr>
            <p:spPr>
              <a:xfrm rot="2700000">
                <a:off x="4545390" y="-151322"/>
                <a:ext cx="52539" cy="906453"/>
              </a:xfrm>
              <a:custGeom>
                <a:avLst/>
                <a:gdLst>
                  <a:gd name="connsiteX0" fmla="*/ 1 w 52539"/>
                  <a:gd name="connsiteY0" fmla="*/ 52538 h 906453"/>
                  <a:gd name="connsiteX1" fmla="*/ 52539 w 52539"/>
                  <a:gd name="connsiteY1" fmla="*/ 0 h 906453"/>
                  <a:gd name="connsiteX2" fmla="*/ 52539 w 52539"/>
                  <a:gd name="connsiteY2" fmla="*/ 906453 h 906453"/>
                  <a:gd name="connsiteX3" fmla="*/ 0 w 52539"/>
                  <a:gd name="connsiteY3" fmla="*/ 906453 h 906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539" h="906453">
                    <a:moveTo>
                      <a:pt x="1" y="52538"/>
                    </a:moveTo>
                    <a:lnTo>
                      <a:pt x="52539" y="0"/>
                    </a:lnTo>
                    <a:lnTo>
                      <a:pt x="52539" y="906453"/>
                    </a:lnTo>
                    <a:lnTo>
                      <a:pt x="0" y="906453"/>
                    </a:lnTo>
                    <a:close/>
                  </a:path>
                </a:pathLst>
              </a:custGeom>
              <a:solidFill>
                <a:srgbClr val="60CC7A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 rot="2700000" flipV="1">
              <a:off x="6429864" y="210661"/>
              <a:ext cx="1214259" cy="897474"/>
              <a:chOff x="3810627" y="-448737"/>
              <a:chExt cx="1214259" cy="897474"/>
            </a:xfrm>
          </p:grpSpPr>
          <p:sp>
            <p:nvSpPr>
              <p:cNvPr id="112" name="任意多边形 111"/>
              <p:cNvSpPr/>
              <p:nvPr/>
            </p:nvSpPr>
            <p:spPr>
              <a:xfrm rot="2700000">
                <a:off x="3810627" y="-448737"/>
                <a:ext cx="897474" cy="897474"/>
              </a:xfrm>
              <a:custGeom>
                <a:avLst/>
                <a:gdLst>
                  <a:gd name="connsiteX0" fmla="*/ 0 w 897474"/>
                  <a:gd name="connsiteY0" fmla="*/ 897474 h 897474"/>
                  <a:gd name="connsiteX1" fmla="*/ 897474 w 897474"/>
                  <a:gd name="connsiteY1" fmla="*/ 0 h 897474"/>
                  <a:gd name="connsiteX2" fmla="*/ 897474 w 897474"/>
                  <a:gd name="connsiteY2" fmla="*/ 897474 h 897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97474" h="897474">
                    <a:moveTo>
                      <a:pt x="0" y="897474"/>
                    </a:moveTo>
                    <a:lnTo>
                      <a:pt x="897474" y="0"/>
                    </a:lnTo>
                    <a:lnTo>
                      <a:pt x="897474" y="897474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任意多边形 112"/>
              <p:cNvSpPr/>
              <p:nvPr/>
            </p:nvSpPr>
            <p:spPr>
              <a:xfrm rot="2700000">
                <a:off x="4545390" y="-151322"/>
                <a:ext cx="52539" cy="906453"/>
              </a:xfrm>
              <a:custGeom>
                <a:avLst/>
                <a:gdLst>
                  <a:gd name="connsiteX0" fmla="*/ 1 w 52539"/>
                  <a:gd name="connsiteY0" fmla="*/ 52538 h 906453"/>
                  <a:gd name="connsiteX1" fmla="*/ 52539 w 52539"/>
                  <a:gd name="connsiteY1" fmla="*/ 0 h 906453"/>
                  <a:gd name="connsiteX2" fmla="*/ 52539 w 52539"/>
                  <a:gd name="connsiteY2" fmla="*/ 906453 h 906453"/>
                  <a:gd name="connsiteX3" fmla="*/ 0 w 52539"/>
                  <a:gd name="connsiteY3" fmla="*/ 906453 h 906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539" h="906453">
                    <a:moveTo>
                      <a:pt x="1" y="52538"/>
                    </a:moveTo>
                    <a:lnTo>
                      <a:pt x="52539" y="0"/>
                    </a:lnTo>
                    <a:lnTo>
                      <a:pt x="52539" y="906453"/>
                    </a:lnTo>
                    <a:lnTo>
                      <a:pt x="0" y="906453"/>
                    </a:lnTo>
                    <a:close/>
                  </a:path>
                </a:pathLst>
              </a:custGeom>
              <a:solidFill>
                <a:srgbClr val="60CC7A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3" name="平行四边形 22"/>
          <p:cNvSpPr/>
          <p:nvPr/>
        </p:nvSpPr>
        <p:spPr>
          <a:xfrm flipH="1">
            <a:off x="3301999" y="270364"/>
            <a:ext cx="5529580" cy="1081354"/>
          </a:xfrm>
          <a:prstGeom prst="parallelogram">
            <a:avLst>
              <a:gd name="adj" fmla="val 100165"/>
            </a:avLst>
          </a:prstGeom>
          <a:noFill/>
          <a:ln w="31750">
            <a:solidFill>
              <a:srgbClr val="60CC7A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4600004" y="457098"/>
            <a:ext cx="2933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Tittle</a:t>
            </a:r>
            <a:endParaRPr lang="zh-CN" altLang="en-US" sz="4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1915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10000"/>
            </a:schemeClr>
          </a:solidFill>
          <a:ln>
            <a:noFill/>
          </a:ln>
          <a:effectLst>
            <a:outerShdw blurRad="76200" dist="38100" algn="l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20888292">
            <a:off x="5996021" y="1757632"/>
            <a:ext cx="344587" cy="297058"/>
          </a:xfrm>
          <a:prstGeom prst="hexagon">
            <a:avLst/>
          </a:prstGeom>
          <a:solidFill>
            <a:srgbClr val="60CC7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50000"/>
            </a:schemeClr>
          </a:solidFill>
          <a:ln>
            <a:noFill/>
          </a:ln>
          <a:effectLst>
            <a:outerShdw blurRad="76200" dist="38100" algn="l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824837">
            <a:off x="4970934" y="400095"/>
            <a:ext cx="544125" cy="469073"/>
          </a:xfrm>
          <a:prstGeom prst="hexagon">
            <a:avLst/>
          </a:prstGeom>
          <a:noFill/>
          <a:ln>
            <a:solidFill>
              <a:srgbClr val="60CC7A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8743" y="1752600"/>
            <a:ext cx="4078514" cy="4078514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19200" y="2075541"/>
            <a:ext cx="2394858" cy="2394858"/>
            <a:chOff x="1219200" y="2075541"/>
            <a:chExt cx="2394858" cy="2394858"/>
          </a:xfrm>
        </p:grpSpPr>
        <p:sp>
          <p:nvSpPr>
            <p:cNvPr id="7" name="椭圆 6"/>
            <p:cNvSpPr/>
            <p:nvPr/>
          </p:nvSpPr>
          <p:spPr>
            <a:xfrm>
              <a:off x="1219200" y="2075541"/>
              <a:ext cx="2394858" cy="2394858"/>
            </a:xfrm>
            <a:prstGeom prst="ellipse">
              <a:avLst/>
            </a:prstGeom>
            <a:solidFill>
              <a:srgbClr val="60CC7A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504360" y="2919027"/>
              <a:ext cx="182453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>
                      <a:lumMod val="95000"/>
                    </a:schemeClr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Tittle 1</a:t>
              </a:r>
              <a:endParaRPr lang="zh-CN" altLang="en-US" sz="4000" dirty="0">
                <a:solidFill>
                  <a:schemeClr val="bg1">
                    <a:lumMod val="9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59098" y="2677883"/>
            <a:ext cx="2115457" cy="2115457"/>
            <a:chOff x="2959098" y="2677883"/>
            <a:chExt cx="2115457" cy="2115457"/>
          </a:xfrm>
        </p:grpSpPr>
        <p:sp>
          <p:nvSpPr>
            <p:cNvPr id="9" name="椭圆 8"/>
            <p:cNvSpPr/>
            <p:nvPr/>
          </p:nvSpPr>
          <p:spPr>
            <a:xfrm>
              <a:off x="2959098" y="2677883"/>
              <a:ext cx="2115457" cy="2115457"/>
            </a:xfrm>
            <a:prstGeom prst="ellipse">
              <a:avLst/>
            </a:prstGeom>
            <a:solidFill>
              <a:srgbClr val="60CC7A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186310" y="3412446"/>
              <a:ext cx="16610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bg1">
                      <a:lumMod val="95000"/>
                    </a:schemeClr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Tittle 2</a:t>
              </a:r>
              <a:endParaRPr lang="zh-CN" altLang="en-US" sz="3600" dirty="0">
                <a:solidFill>
                  <a:schemeClr val="bg1">
                    <a:lumMod val="9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54704" y="4244522"/>
            <a:ext cx="1586592" cy="1586592"/>
            <a:chOff x="2254704" y="4244522"/>
            <a:chExt cx="1586592" cy="1586592"/>
          </a:xfrm>
        </p:grpSpPr>
        <p:sp>
          <p:nvSpPr>
            <p:cNvPr id="8" name="椭圆 7"/>
            <p:cNvSpPr/>
            <p:nvPr/>
          </p:nvSpPr>
          <p:spPr>
            <a:xfrm>
              <a:off x="2254704" y="4244522"/>
              <a:ext cx="1586592" cy="1586592"/>
            </a:xfrm>
            <a:prstGeom prst="ellipse">
              <a:avLst/>
            </a:prstGeom>
            <a:solidFill>
              <a:srgbClr val="60CC7A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381792" y="4776208"/>
              <a:ext cx="13324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>
                      <a:lumMod val="95000"/>
                    </a:schemeClr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Tittle 3</a:t>
              </a:r>
              <a:endParaRPr lang="zh-CN" altLang="en-US" sz="2800" dirty="0">
                <a:solidFill>
                  <a:schemeClr val="bg1">
                    <a:lumMod val="9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sp>
        <p:nvSpPr>
          <p:cNvPr id="15" name="六边形 14"/>
          <p:cNvSpPr/>
          <p:nvPr/>
        </p:nvSpPr>
        <p:spPr>
          <a:xfrm rot="4265634">
            <a:off x="5179722" y="238744"/>
            <a:ext cx="1832556" cy="1579790"/>
          </a:xfrm>
          <a:prstGeom prst="hexagon">
            <a:avLst/>
          </a:prstGeom>
          <a:solidFill>
            <a:srgbClr val="60CC7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335215" y="674696"/>
            <a:ext cx="15215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>
                    <a:lumMod val="9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4400" dirty="0">
              <a:solidFill>
                <a:schemeClr val="bg1">
                  <a:lumMod val="95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2" name="六边形 21"/>
          <p:cNvSpPr/>
          <p:nvPr/>
        </p:nvSpPr>
        <p:spPr>
          <a:xfrm rot="20294682">
            <a:off x="4920624" y="816048"/>
            <a:ext cx="358121" cy="308725"/>
          </a:xfrm>
          <a:prstGeom prst="hexagon">
            <a:avLst/>
          </a:prstGeom>
          <a:noFill/>
          <a:ln>
            <a:solidFill>
              <a:srgbClr val="60CC7A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374619" y="1614989"/>
            <a:ext cx="1495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60CC7A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1</a:t>
            </a:r>
            <a:endParaRPr lang="zh-CN" altLang="en-US" sz="3200" dirty="0">
              <a:solidFill>
                <a:srgbClr val="60CC7A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404976" y="2165033"/>
            <a:ext cx="3666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 Add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374619" y="3136634"/>
            <a:ext cx="1495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60CC7A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2</a:t>
            </a:r>
            <a:endParaRPr lang="zh-CN" altLang="en-US" sz="3200" dirty="0">
              <a:solidFill>
                <a:srgbClr val="60CC7A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404976" y="3686678"/>
            <a:ext cx="3666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 Add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374619" y="4658279"/>
            <a:ext cx="1495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60CC7A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3</a:t>
            </a:r>
            <a:endParaRPr lang="zh-CN" altLang="en-US" sz="3200" dirty="0">
              <a:solidFill>
                <a:srgbClr val="60CC7A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404976" y="5208323"/>
            <a:ext cx="3666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 Add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0" name="六边形 39"/>
          <p:cNvSpPr/>
          <p:nvPr/>
        </p:nvSpPr>
        <p:spPr>
          <a:xfrm rot="2355716">
            <a:off x="6937976" y="976403"/>
            <a:ext cx="432605" cy="372935"/>
          </a:xfrm>
          <a:prstGeom prst="hexagon">
            <a:avLst/>
          </a:prstGeom>
          <a:noFill/>
          <a:ln>
            <a:solidFill>
              <a:srgbClr val="60CC7A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六边形 40"/>
          <p:cNvSpPr/>
          <p:nvPr/>
        </p:nvSpPr>
        <p:spPr>
          <a:xfrm rot="18754854">
            <a:off x="7237447" y="1255200"/>
            <a:ext cx="266573" cy="229804"/>
          </a:xfrm>
          <a:prstGeom prst="hexagon">
            <a:avLst/>
          </a:prstGeom>
          <a:noFill/>
          <a:ln>
            <a:solidFill>
              <a:srgbClr val="60CC7A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83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3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-21600000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-21600000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3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-21600000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8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8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8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8" grpId="0" animBg="1"/>
      <p:bldP spid="18" grpId="1" animBg="1"/>
      <p:bldP spid="6" grpId="0" animBg="1"/>
      <p:bldP spid="15" grpId="0" animBg="1"/>
      <p:bldP spid="15" grpId="1" animBg="1"/>
      <p:bldP spid="21" grpId="0"/>
      <p:bldP spid="22" grpId="0" animBg="1"/>
      <p:bldP spid="22" grpId="1" animBg="1"/>
      <p:bldP spid="23" grpId="0"/>
      <p:bldP spid="24" grpId="0"/>
      <p:bldP spid="34" grpId="0"/>
      <p:bldP spid="35" grpId="0"/>
      <p:bldP spid="37" grpId="0"/>
      <p:bldP spid="38" grpId="0"/>
      <p:bldP spid="40" grpId="0" animBg="1"/>
      <p:bldP spid="40" grpId="1" animBg="1"/>
      <p:bldP spid="41" grpId="0" animBg="1"/>
      <p:bldP spid="4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491977" y="5754256"/>
            <a:ext cx="5249440" cy="734664"/>
            <a:chOff x="6491977" y="5754256"/>
            <a:chExt cx="5249440" cy="734664"/>
          </a:xfrm>
        </p:grpSpPr>
        <p:sp>
          <p:nvSpPr>
            <p:cNvPr id="77" name="平行四边形 76"/>
            <p:cNvSpPr/>
            <p:nvPr/>
          </p:nvSpPr>
          <p:spPr>
            <a:xfrm>
              <a:off x="9101260" y="5920405"/>
              <a:ext cx="2640157" cy="568515"/>
            </a:xfrm>
            <a:prstGeom prst="parallelogram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6491977" y="5754256"/>
              <a:ext cx="414850" cy="450407"/>
            </a:xfrm>
            <a:prstGeom prst="line">
              <a:avLst/>
            </a:prstGeom>
            <a:ln w="1905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77" idx="5"/>
            </p:cNvCxnSpPr>
            <p:nvPr/>
          </p:nvCxnSpPr>
          <p:spPr>
            <a:xfrm>
              <a:off x="6904984" y="6204663"/>
              <a:ext cx="2267340" cy="0"/>
            </a:xfrm>
            <a:prstGeom prst="line">
              <a:avLst/>
            </a:prstGeom>
            <a:ln w="1905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任意多边形 60"/>
          <p:cNvSpPr/>
          <p:nvPr/>
        </p:nvSpPr>
        <p:spPr>
          <a:xfrm rot="10800000">
            <a:off x="5287018" y="5102252"/>
            <a:ext cx="1617966" cy="1394797"/>
          </a:xfrm>
          <a:custGeom>
            <a:avLst/>
            <a:gdLst>
              <a:gd name="connsiteX0" fmla="*/ 861822 w 1723644"/>
              <a:gd name="connsiteY0" fmla="*/ 0 h 1485900"/>
              <a:gd name="connsiteX1" fmla="*/ 1723644 w 1723644"/>
              <a:gd name="connsiteY1" fmla="*/ 1485900 h 1485900"/>
              <a:gd name="connsiteX2" fmla="*/ 0 w 1723644"/>
              <a:gd name="connsiteY2" fmla="*/ 1485900 h 1485900"/>
              <a:gd name="connsiteX3" fmla="*/ 861822 w 1723644"/>
              <a:gd name="connsiteY3" fmla="*/ 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3644" h="1485900">
                <a:moveTo>
                  <a:pt x="861822" y="0"/>
                </a:moveTo>
                <a:lnTo>
                  <a:pt x="1723644" y="1485900"/>
                </a:lnTo>
                <a:lnTo>
                  <a:pt x="0" y="1485900"/>
                </a:lnTo>
                <a:lnTo>
                  <a:pt x="861822" y="0"/>
                </a:ln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 rot="10800000">
            <a:off x="4509150" y="3761100"/>
            <a:ext cx="3173701" cy="1233860"/>
          </a:xfrm>
          <a:custGeom>
            <a:avLst/>
            <a:gdLst>
              <a:gd name="connsiteX0" fmla="*/ 762381 w 3380994"/>
              <a:gd name="connsiteY0" fmla="*/ 0 h 1314450"/>
              <a:gd name="connsiteX1" fmla="*/ 2618613 w 3380994"/>
              <a:gd name="connsiteY1" fmla="*/ 0 h 1314450"/>
              <a:gd name="connsiteX2" fmla="*/ 3380994 w 3380994"/>
              <a:gd name="connsiteY2" fmla="*/ 1314450 h 1314450"/>
              <a:gd name="connsiteX3" fmla="*/ 0 w 3380994"/>
              <a:gd name="connsiteY3" fmla="*/ 1314450 h 1314450"/>
              <a:gd name="connsiteX4" fmla="*/ 762381 w 3380994"/>
              <a:gd name="connsiteY4" fmla="*/ 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0994" h="1314450">
                <a:moveTo>
                  <a:pt x="762381" y="0"/>
                </a:moveTo>
                <a:lnTo>
                  <a:pt x="2618613" y="0"/>
                </a:lnTo>
                <a:lnTo>
                  <a:pt x="3380994" y="1314450"/>
                </a:lnTo>
                <a:lnTo>
                  <a:pt x="0" y="1314450"/>
                </a:lnTo>
                <a:lnTo>
                  <a:pt x="762381" y="0"/>
                </a:lnTo>
                <a:close/>
              </a:path>
            </a:pathLst>
          </a:custGeom>
          <a:solidFill>
            <a:srgbClr val="60CC7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10800000">
            <a:off x="3710539" y="2384184"/>
            <a:ext cx="4770923" cy="1269624"/>
          </a:xfrm>
          <a:custGeom>
            <a:avLst/>
            <a:gdLst>
              <a:gd name="connsiteX0" fmla="*/ 784479 w 5082540"/>
              <a:gd name="connsiteY0" fmla="*/ 0 h 1352550"/>
              <a:gd name="connsiteX1" fmla="*/ 4298061 w 5082540"/>
              <a:gd name="connsiteY1" fmla="*/ 0 h 1352550"/>
              <a:gd name="connsiteX2" fmla="*/ 5082540 w 5082540"/>
              <a:gd name="connsiteY2" fmla="*/ 1352550 h 1352550"/>
              <a:gd name="connsiteX3" fmla="*/ 0 w 5082540"/>
              <a:gd name="connsiteY3" fmla="*/ 1352550 h 1352550"/>
              <a:gd name="connsiteX4" fmla="*/ 784479 w 5082540"/>
              <a:gd name="connsiteY4" fmla="*/ 0 h 135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2540" h="1352550">
                <a:moveTo>
                  <a:pt x="784479" y="0"/>
                </a:moveTo>
                <a:lnTo>
                  <a:pt x="4298061" y="0"/>
                </a:lnTo>
                <a:lnTo>
                  <a:pt x="5082540" y="1352550"/>
                </a:lnTo>
                <a:lnTo>
                  <a:pt x="0" y="1352550"/>
                </a:lnTo>
                <a:lnTo>
                  <a:pt x="784479" y="0"/>
                </a:ln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096000" y="1415048"/>
            <a:ext cx="5645417" cy="973382"/>
            <a:chOff x="6096000" y="1415048"/>
            <a:chExt cx="5645417" cy="973382"/>
          </a:xfrm>
        </p:grpSpPr>
        <p:cxnSp>
          <p:nvCxnSpPr>
            <p:cNvPr id="64" name="直接连接符 63"/>
            <p:cNvCxnSpPr/>
            <p:nvPr/>
          </p:nvCxnSpPr>
          <p:spPr>
            <a:xfrm flipV="1">
              <a:off x="6096000" y="1707405"/>
              <a:ext cx="619799" cy="681025"/>
            </a:xfrm>
            <a:prstGeom prst="line">
              <a:avLst/>
            </a:prstGeom>
            <a:ln w="1905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>
              <a:endCxn id="72" idx="1"/>
            </p:cNvCxnSpPr>
            <p:nvPr/>
          </p:nvCxnSpPr>
          <p:spPr>
            <a:xfrm>
              <a:off x="6715799" y="1699305"/>
              <a:ext cx="2448063" cy="1"/>
            </a:xfrm>
            <a:prstGeom prst="line">
              <a:avLst/>
            </a:prstGeom>
            <a:ln w="1905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平行四边形 70"/>
            <p:cNvSpPr/>
            <p:nvPr/>
          </p:nvSpPr>
          <p:spPr>
            <a:xfrm>
              <a:off x="9101260" y="1415048"/>
              <a:ext cx="2640157" cy="568515"/>
            </a:xfrm>
            <a:prstGeom prst="parallelogram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9163862" y="1406918"/>
            <a:ext cx="2514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Tittle</a:t>
            </a:r>
            <a:endParaRPr lang="zh-CN" altLang="en-US" sz="32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163862" y="5912275"/>
            <a:ext cx="2514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Tittle</a:t>
            </a:r>
            <a:endParaRPr lang="zh-CN" altLang="en-US" sz="32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1745" y="4406893"/>
            <a:ext cx="4563343" cy="718685"/>
            <a:chOff x="351745" y="4406893"/>
            <a:chExt cx="4563343" cy="718685"/>
          </a:xfrm>
        </p:grpSpPr>
        <p:cxnSp>
          <p:nvCxnSpPr>
            <p:cNvPr id="81" name="直接连接符 80"/>
            <p:cNvCxnSpPr/>
            <p:nvPr/>
          </p:nvCxnSpPr>
          <p:spPr>
            <a:xfrm flipH="1">
              <a:off x="4500238" y="4406893"/>
              <a:ext cx="414850" cy="450407"/>
            </a:xfrm>
            <a:prstGeom prst="line">
              <a:avLst/>
            </a:prstGeom>
            <a:ln w="1905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>
              <a:endCxn id="85" idx="2"/>
            </p:cNvCxnSpPr>
            <p:nvPr/>
          </p:nvCxnSpPr>
          <p:spPr>
            <a:xfrm flipH="1" flipV="1">
              <a:off x="2920838" y="4841321"/>
              <a:ext cx="1579401" cy="15979"/>
            </a:xfrm>
            <a:prstGeom prst="line">
              <a:avLst/>
            </a:prstGeom>
            <a:ln w="1905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平行四边形 84"/>
            <p:cNvSpPr/>
            <p:nvPr/>
          </p:nvSpPr>
          <p:spPr>
            <a:xfrm>
              <a:off x="351745" y="4557063"/>
              <a:ext cx="2640157" cy="568515"/>
            </a:xfrm>
            <a:prstGeom prst="parallelogram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414347" y="4548933"/>
            <a:ext cx="2514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Tittle</a:t>
            </a:r>
            <a:endParaRPr lang="zh-CN" altLang="en-US" sz="32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481088" y="2639338"/>
            <a:ext cx="1229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50%</a:t>
            </a:r>
            <a:endParaRPr lang="zh-CN" altLang="en-US" sz="4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481088" y="4024087"/>
            <a:ext cx="1229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30%</a:t>
            </a:r>
            <a:endParaRPr lang="zh-CN" altLang="en-US" sz="4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239250" y="4218039"/>
            <a:ext cx="2502166" cy="1702365"/>
          </a:xfrm>
          <a:prstGeom prst="rect">
            <a:avLst/>
          </a:prstGeom>
          <a:solidFill>
            <a:schemeClr val="tx1">
              <a:lumMod val="95000"/>
              <a:lumOff val="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9096373" y="1983564"/>
            <a:ext cx="2502166" cy="1702365"/>
          </a:xfrm>
          <a:prstGeom prst="rect">
            <a:avLst/>
          </a:prstGeom>
          <a:solidFill>
            <a:schemeClr val="tx1">
              <a:lumMod val="95000"/>
              <a:lumOff val="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86545" y="2842503"/>
            <a:ext cx="2502166" cy="1702365"/>
          </a:xfrm>
          <a:prstGeom prst="rect">
            <a:avLst/>
          </a:prstGeom>
          <a:solidFill>
            <a:schemeClr val="tx1">
              <a:lumMod val="95000"/>
              <a:lumOff val="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602299" y="3093521"/>
            <a:ext cx="2270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</a:t>
            </a:r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Add your text</a:t>
            </a:r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4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212127" y="2234582"/>
            <a:ext cx="2270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</a:t>
            </a:r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Add your text</a:t>
            </a:r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4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355004" y="4469057"/>
            <a:ext cx="2270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</a:t>
            </a:r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Add your text</a:t>
            </a:r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4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0" name="燕尾形 19"/>
          <p:cNvSpPr/>
          <p:nvPr/>
        </p:nvSpPr>
        <p:spPr>
          <a:xfrm rot="16200000">
            <a:off x="401705" y="-391305"/>
            <a:ext cx="3236361" cy="1642082"/>
          </a:xfrm>
          <a:prstGeom prst="chevron">
            <a:avLst>
              <a:gd name="adj" fmla="val 18677"/>
            </a:avLst>
          </a:prstGeom>
          <a:solidFill>
            <a:srgbClr val="60CC7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20014" y="699032"/>
            <a:ext cx="1399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4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481088" y="4994971"/>
            <a:ext cx="1229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20%</a:t>
            </a:r>
            <a:endParaRPr lang="zh-CN" altLang="en-US" sz="4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9583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50"/>
                            </p:stCondLst>
                            <p:childTnLst>
                              <p:par>
                                <p:cTn id="5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4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5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125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5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4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5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25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95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45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58" grpId="0" animBg="1"/>
      <p:bldP spid="58" grpId="1" animBg="1"/>
      <p:bldP spid="55" grpId="0" animBg="1"/>
      <p:bldP spid="55" grpId="1" animBg="1"/>
      <p:bldP spid="72" grpId="0"/>
      <p:bldP spid="78" grpId="0"/>
      <p:bldP spid="86" grpId="0"/>
      <p:bldP spid="34" grpId="0"/>
      <p:bldP spid="42" grpId="0"/>
      <p:bldP spid="19" grpId="0" animBg="1"/>
      <p:bldP spid="46" grpId="0" animBg="1"/>
      <p:bldP spid="47" grpId="0" animBg="1"/>
      <p:bldP spid="48" grpId="0"/>
      <p:bldP spid="49" grpId="0"/>
      <p:bldP spid="50" grpId="0"/>
      <p:bldP spid="20" grpId="0" animBg="1"/>
      <p:bldP spid="5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>
          <a:xfrm rot="3911635">
            <a:off x="4660869" y="1732353"/>
            <a:ext cx="3023108" cy="3364267"/>
          </a:xfrm>
          <a:prstGeom prst="parallelogram">
            <a:avLst>
              <a:gd name="adj" fmla="val 31264"/>
            </a:avLst>
          </a:prstGeom>
          <a:solidFill>
            <a:schemeClr val="tx1">
              <a:alpha val="3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3911635">
            <a:off x="4281974" y="1410261"/>
            <a:ext cx="3628052" cy="4037479"/>
          </a:xfrm>
          <a:prstGeom prst="parallelogram">
            <a:avLst>
              <a:gd name="adj" fmla="val 31264"/>
            </a:avLst>
          </a:prstGeom>
          <a:noFill/>
          <a:ln w="76200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97337" y="4012442"/>
            <a:ext cx="777923" cy="777923"/>
          </a:xfrm>
          <a:prstGeom prst="ellipse">
            <a:avLst/>
          </a:prstGeom>
          <a:solidFill>
            <a:srgbClr val="E74B4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平行四边形 54"/>
          <p:cNvSpPr/>
          <p:nvPr/>
        </p:nvSpPr>
        <p:spPr>
          <a:xfrm rot="3911635">
            <a:off x="4088490" y="1194942"/>
            <a:ext cx="4015020" cy="4468117"/>
          </a:xfrm>
          <a:prstGeom prst="parallelogram">
            <a:avLst>
              <a:gd name="adj" fmla="val 31264"/>
            </a:avLst>
          </a:prstGeom>
          <a:noFill/>
          <a:ln w="28575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5568965" y="2441742"/>
            <a:ext cx="1054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Part</a:t>
            </a:r>
            <a:r>
              <a:rPr lang="en-US" altLang="zh-CN" sz="2400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 </a:t>
            </a:r>
            <a:r>
              <a:rPr lang="en-US" altLang="zh-CN" sz="2800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3</a:t>
            </a:r>
            <a:endParaRPr lang="zh-CN" altLang="en-US" sz="2400" dirty="0">
              <a:solidFill>
                <a:schemeClr val="bg1">
                  <a:alpha val="90000"/>
                </a:schemeClr>
              </a:solidFill>
              <a:latin typeface="Broadway" panose="04040905080B02020502" pitchFamily="82" charset="0"/>
              <a:ea typeface="Microsoft JhengHei UI" panose="020B0604030504040204" pitchFamily="34" charset="-12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509669" y="3030778"/>
            <a:ext cx="3172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Click and Add</a:t>
            </a:r>
          </a:p>
          <a:p>
            <a:pPr algn="ctr"/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Here</a:t>
            </a:r>
            <a:endParaRPr lang="zh-CN" altLang="en-US" sz="36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2" name="平行四边形 11"/>
          <p:cNvSpPr/>
          <p:nvPr/>
        </p:nvSpPr>
        <p:spPr>
          <a:xfrm rot="3911635">
            <a:off x="3055191" y="3708561"/>
            <a:ext cx="2288694" cy="57104"/>
          </a:xfrm>
          <a:prstGeom prst="parallelogram">
            <a:avLst>
              <a:gd name="adj" fmla="val 31264"/>
            </a:avLst>
          </a:prstGeom>
          <a:solidFill>
            <a:srgbClr val="E74B4B">
              <a:alpha val="40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1110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4" grpId="0" animBg="1"/>
      <p:bldP spid="55" grpId="0" animBg="1"/>
      <p:bldP spid="57" grpId="0"/>
      <p:bldP spid="58" grpId="0" build="p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1669" y="1499394"/>
            <a:ext cx="3705225" cy="3705225"/>
          </a:xfrm>
          <a:custGeom>
            <a:avLst/>
            <a:gdLst>
              <a:gd name="connsiteX0" fmla="*/ 2771775 w 5543550"/>
              <a:gd name="connsiteY0" fmla="*/ 0 h 5543550"/>
              <a:gd name="connsiteX1" fmla="*/ 5543550 w 5543550"/>
              <a:gd name="connsiteY1" fmla="*/ 2771775 h 5543550"/>
              <a:gd name="connsiteX2" fmla="*/ 2771775 w 5543550"/>
              <a:gd name="connsiteY2" fmla="*/ 5543550 h 5543550"/>
              <a:gd name="connsiteX3" fmla="*/ 0 w 5543550"/>
              <a:gd name="connsiteY3" fmla="*/ 2771775 h 5543550"/>
              <a:gd name="connsiteX4" fmla="*/ 2771775 w 5543550"/>
              <a:gd name="connsiteY4" fmla="*/ 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3550" h="5543550">
                <a:moveTo>
                  <a:pt x="2771775" y="0"/>
                </a:moveTo>
                <a:cubicBezTo>
                  <a:pt x="4302584" y="0"/>
                  <a:pt x="5543550" y="1240966"/>
                  <a:pt x="5543550" y="2771775"/>
                </a:cubicBezTo>
                <a:cubicBezTo>
                  <a:pt x="5543550" y="4302584"/>
                  <a:pt x="4302584" y="5543550"/>
                  <a:pt x="2771775" y="5543550"/>
                </a:cubicBezTo>
                <a:cubicBezTo>
                  <a:pt x="1240966" y="5543550"/>
                  <a:pt x="0" y="4302584"/>
                  <a:pt x="0" y="2771775"/>
                </a:cubicBezTo>
                <a:cubicBezTo>
                  <a:pt x="0" y="1240966"/>
                  <a:pt x="1240966" y="0"/>
                  <a:pt x="2771775" y="0"/>
                </a:cubicBezTo>
                <a:close/>
              </a:path>
            </a:pathLst>
          </a:custGeom>
        </p:spPr>
      </p:pic>
      <p:grpSp>
        <p:nvGrpSpPr>
          <p:cNvPr id="2" name="组合 1"/>
          <p:cNvGrpSpPr/>
          <p:nvPr/>
        </p:nvGrpSpPr>
        <p:grpSpPr>
          <a:xfrm rot="718061">
            <a:off x="6894675" y="1422400"/>
            <a:ext cx="3859213" cy="3859213"/>
            <a:chOff x="6894675" y="1422400"/>
            <a:chExt cx="3859213" cy="3859213"/>
          </a:xfrm>
        </p:grpSpPr>
        <p:sp>
          <p:nvSpPr>
            <p:cNvPr id="6" name="空心弧 5"/>
            <p:cNvSpPr/>
            <p:nvPr/>
          </p:nvSpPr>
          <p:spPr>
            <a:xfrm rot="2628230">
              <a:off x="6894675" y="1422400"/>
              <a:ext cx="3859213" cy="3859213"/>
            </a:xfrm>
            <a:prstGeom prst="blockArc">
              <a:avLst>
                <a:gd name="adj1" fmla="val 11733331"/>
                <a:gd name="adj2" fmla="val 463090"/>
                <a:gd name="adj3" fmla="val 972"/>
              </a:avLst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空心弧 12"/>
            <p:cNvSpPr/>
            <p:nvPr/>
          </p:nvSpPr>
          <p:spPr>
            <a:xfrm rot="9710443">
              <a:off x="6894675" y="1422400"/>
              <a:ext cx="3859213" cy="3859213"/>
            </a:xfrm>
            <a:prstGeom prst="blockArc">
              <a:avLst>
                <a:gd name="adj1" fmla="val 16934649"/>
                <a:gd name="adj2" fmla="val 463090"/>
                <a:gd name="adj3" fmla="val 972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6971670" y="2968548"/>
            <a:ext cx="3705225" cy="766916"/>
          </a:xfrm>
          <a:custGeom>
            <a:avLst/>
            <a:gdLst>
              <a:gd name="connsiteX0" fmla="*/ 40234 w 3705225"/>
              <a:gd name="connsiteY0" fmla="*/ 0 h 766916"/>
              <a:gd name="connsiteX1" fmla="*/ 3664991 w 3705225"/>
              <a:gd name="connsiteY1" fmla="*/ 0 h 766916"/>
              <a:gd name="connsiteX2" fmla="*/ 3667586 w 3705225"/>
              <a:gd name="connsiteY2" fmla="*/ 10093 h 766916"/>
              <a:gd name="connsiteX3" fmla="*/ 3705225 w 3705225"/>
              <a:gd name="connsiteY3" fmla="*/ 383459 h 766916"/>
              <a:gd name="connsiteX4" fmla="*/ 3667586 w 3705225"/>
              <a:gd name="connsiteY4" fmla="*/ 756825 h 766916"/>
              <a:gd name="connsiteX5" fmla="*/ 3664992 w 3705225"/>
              <a:gd name="connsiteY5" fmla="*/ 766916 h 766916"/>
              <a:gd name="connsiteX6" fmla="*/ 40234 w 3705225"/>
              <a:gd name="connsiteY6" fmla="*/ 766916 h 766916"/>
              <a:gd name="connsiteX7" fmla="*/ 37639 w 3705225"/>
              <a:gd name="connsiteY7" fmla="*/ 756825 h 766916"/>
              <a:gd name="connsiteX8" fmla="*/ 0 w 3705225"/>
              <a:gd name="connsiteY8" fmla="*/ 383459 h 766916"/>
              <a:gd name="connsiteX9" fmla="*/ 37639 w 3705225"/>
              <a:gd name="connsiteY9" fmla="*/ 10093 h 76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05225" h="766916">
                <a:moveTo>
                  <a:pt x="40234" y="0"/>
                </a:moveTo>
                <a:lnTo>
                  <a:pt x="3664991" y="0"/>
                </a:lnTo>
                <a:lnTo>
                  <a:pt x="3667586" y="10093"/>
                </a:lnTo>
                <a:cubicBezTo>
                  <a:pt x="3692265" y="130693"/>
                  <a:pt x="3705225" y="255562"/>
                  <a:pt x="3705225" y="383459"/>
                </a:cubicBezTo>
                <a:cubicBezTo>
                  <a:pt x="3705225" y="511355"/>
                  <a:pt x="3692265" y="636224"/>
                  <a:pt x="3667586" y="756825"/>
                </a:cubicBezTo>
                <a:lnTo>
                  <a:pt x="3664992" y="766916"/>
                </a:lnTo>
                <a:lnTo>
                  <a:pt x="40234" y="766916"/>
                </a:lnTo>
                <a:lnTo>
                  <a:pt x="37639" y="756825"/>
                </a:lnTo>
                <a:cubicBezTo>
                  <a:pt x="12960" y="636224"/>
                  <a:pt x="0" y="511355"/>
                  <a:pt x="0" y="383459"/>
                </a:cubicBezTo>
                <a:cubicBezTo>
                  <a:pt x="0" y="255562"/>
                  <a:pt x="12960" y="130693"/>
                  <a:pt x="37639" y="10093"/>
                </a:cubicBezTo>
                <a:close/>
              </a:path>
            </a:pathLst>
          </a:cu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282597" y="2338996"/>
            <a:ext cx="13708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5000</a:t>
            </a:r>
            <a:endParaRPr lang="zh-CN" altLang="en-US" sz="40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50310" y="2543995"/>
            <a:ext cx="3120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</p:txBody>
      </p:sp>
      <p:sp>
        <p:nvSpPr>
          <p:cNvPr id="22" name="文本框 21"/>
          <p:cNvSpPr txBox="1"/>
          <p:nvPr/>
        </p:nvSpPr>
        <p:spPr>
          <a:xfrm rot="5400000">
            <a:off x="1536143" y="71069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550</a:t>
            </a:r>
            <a:endParaRPr lang="zh-CN" altLang="en-US" sz="36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71911" y="1519057"/>
            <a:ext cx="492443" cy="19082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 your  text.</a:t>
            </a:r>
            <a:endParaRPr lang="zh-CN" altLang="en-US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950642" y="1428359"/>
            <a:ext cx="1133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2500</a:t>
            </a:r>
            <a:endParaRPr lang="zh-CN" altLang="en-US" sz="32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72022" y="1556249"/>
            <a:ext cx="312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23470" y="3201890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900</a:t>
            </a:r>
            <a:endParaRPr lang="zh-CN" altLang="en-US" sz="36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551791" y="3393241"/>
            <a:ext cx="312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</p:txBody>
      </p:sp>
      <p:sp>
        <p:nvSpPr>
          <p:cNvPr id="29" name="文本框 28"/>
          <p:cNvSpPr txBox="1"/>
          <p:nvPr/>
        </p:nvSpPr>
        <p:spPr>
          <a:xfrm rot="5400000">
            <a:off x="3788025" y="3598056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800</a:t>
            </a:r>
            <a:endParaRPr lang="zh-CN" altLang="en-US" sz="36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023793" y="4406414"/>
            <a:ext cx="492443" cy="19082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 your  text.</a:t>
            </a:r>
            <a:endParaRPr lang="zh-CN" altLang="en-US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1" name="文本框 30"/>
          <p:cNvSpPr txBox="1"/>
          <p:nvPr/>
        </p:nvSpPr>
        <p:spPr>
          <a:xfrm rot="5400000">
            <a:off x="2511175" y="4014580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600</a:t>
            </a:r>
            <a:endParaRPr lang="zh-CN" altLang="en-US" sz="28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719532" y="4761383"/>
            <a:ext cx="430887" cy="15466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 your  text.</a:t>
            </a:r>
            <a:endParaRPr lang="zh-CN" altLang="en-US" sz="16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335887" y="3059619"/>
            <a:ext cx="2976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tittle.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426861" y="4264605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700</a:t>
            </a:r>
            <a:endParaRPr lang="zh-CN" altLang="en-US" sz="24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15054" y="4374612"/>
            <a:ext cx="15683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894675" y="1422400"/>
            <a:ext cx="3859213" cy="3859213"/>
            <a:chOff x="6894675" y="1422400"/>
            <a:chExt cx="3859213" cy="3859213"/>
          </a:xfrm>
        </p:grpSpPr>
        <p:sp>
          <p:nvSpPr>
            <p:cNvPr id="17" name="空心弧 16"/>
            <p:cNvSpPr/>
            <p:nvPr/>
          </p:nvSpPr>
          <p:spPr>
            <a:xfrm rot="12367997">
              <a:off x="6894675" y="1422400"/>
              <a:ext cx="3859213" cy="3859213"/>
            </a:xfrm>
            <a:prstGeom prst="blockArc">
              <a:avLst>
                <a:gd name="adj1" fmla="val 20221885"/>
                <a:gd name="adj2" fmla="val 463090"/>
                <a:gd name="adj3" fmla="val 972"/>
              </a:avLst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空心弧 23"/>
            <p:cNvSpPr/>
            <p:nvPr/>
          </p:nvSpPr>
          <p:spPr>
            <a:xfrm rot="1341616">
              <a:off x="6894675" y="1422400"/>
              <a:ext cx="3859213" cy="3859213"/>
            </a:xfrm>
            <a:prstGeom prst="blockArc">
              <a:avLst>
                <a:gd name="adj1" fmla="val 20221885"/>
                <a:gd name="adj2" fmla="val 463090"/>
                <a:gd name="adj3" fmla="val 972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894675" y="1422400"/>
            <a:ext cx="3859213" cy="3859213"/>
            <a:chOff x="6894675" y="1422400"/>
            <a:chExt cx="3859213" cy="3859213"/>
          </a:xfrm>
        </p:grpSpPr>
        <p:sp>
          <p:nvSpPr>
            <p:cNvPr id="23" name="空心弧 22"/>
            <p:cNvSpPr/>
            <p:nvPr/>
          </p:nvSpPr>
          <p:spPr>
            <a:xfrm rot="9710443">
              <a:off x="6894675" y="1422400"/>
              <a:ext cx="3859213" cy="3859213"/>
            </a:xfrm>
            <a:prstGeom prst="blockArc">
              <a:avLst>
                <a:gd name="adj1" fmla="val 16934649"/>
                <a:gd name="adj2" fmla="val 463090"/>
                <a:gd name="adj3" fmla="val 972"/>
              </a:avLst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空心弧 35"/>
            <p:cNvSpPr/>
            <p:nvPr/>
          </p:nvSpPr>
          <p:spPr>
            <a:xfrm rot="20880466">
              <a:off x="6894675" y="1422400"/>
              <a:ext cx="3859213" cy="3859213"/>
            </a:xfrm>
            <a:prstGeom prst="blockArc">
              <a:avLst>
                <a:gd name="adj1" fmla="val 16934649"/>
                <a:gd name="adj2" fmla="val 463090"/>
                <a:gd name="adj3" fmla="val 972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52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21600000">
                                      <p:cBhvr>
                                        <p:cTn id="15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20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-21600000">
                                      <p:cBhvr>
                                        <p:cTn id="25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1538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556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556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33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556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33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556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33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556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33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556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33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556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1" grpId="0"/>
      <p:bldP spid="2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0" y="0"/>
            <a:ext cx="7955280" cy="6858000"/>
          </a:xfrm>
          <a:prstGeom prst="triangle">
            <a:avLst/>
          </a:prstGeom>
          <a:solidFill>
            <a:srgbClr val="E74B4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flipV="1">
            <a:off x="4236720" y="0"/>
            <a:ext cx="7955280" cy="6858000"/>
          </a:xfrm>
          <a:prstGeom prst="triangl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8473794" y="446690"/>
            <a:ext cx="3718206" cy="6410700"/>
          </a:xfrm>
          <a:custGeom>
            <a:avLst/>
            <a:gdLst>
              <a:gd name="connsiteX0" fmla="*/ 3718206 w 3718206"/>
              <a:gd name="connsiteY0" fmla="*/ 0 h 6410700"/>
              <a:gd name="connsiteX1" fmla="*/ 3718206 w 3718206"/>
              <a:gd name="connsiteY1" fmla="*/ 6410700 h 6410700"/>
              <a:gd name="connsiteX2" fmla="*/ 0 w 3718206"/>
              <a:gd name="connsiteY2" fmla="*/ 6410700 h 641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8206" h="6410700">
                <a:moveTo>
                  <a:pt x="3718206" y="0"/>
                </a:moveTo>
                <a:lnTo>
                  <a:pt x="3718206" y="6410700"/>
                </a:lnTo>
                <a:lnTo>
                  <a:pt x="0" y="6410700"/>
                </a:lnTo>
                <a:close/>
              </a:path>
            </a:pathLst>
          </a:custGeom>
          <a:solidFill>
            <a:srgbClr val="E74B4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5400000">
            <a:off x="13026" y="861848"/>
            <a:ext cx="1447800" cy="1248103"/>
          </a:xfrm>
          <a:prstGeom prst="triangle">
            <a:avLst/>
          </a:prstGeom>
          <a:noFill/>
          <a:ln>
            <a:solidFill>
              <a:schemeClr val="bg1">
                <a:lumMod val="6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5400000">
            <a:off x="249736" y="1436845"/>
            <a:ext cx="1774726" cy="1529936"/>
          </a:xfrm>
          <a:prstGeom prst="triangle">
            <a:avLst/>
          </a:prstGeom>
          <a:noFill/>
          <a:ln>
            <a:solidFill>
              <a:schemeClr val="bg1">
                <a:lumMod val="6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5400000">
            <a:off x="49030" y="3029975"/>
            <a:ext cx="925737" cy="798049"/>
          </a:xfrm>
          <a:prstGeom prst="triangle">
            <a:avLst/>
          </a:prstGeom>
          <a:noFill/>
          <a:ln>
            <a:solidFill>
              <a:schemeClr val="bg1">
                <a:lumMod val="6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4210168">
            <a:off x="11530269" y="3145639"/>
            <a:ext cx="1269363" cy="1094278"/>
          </a:xfrm>
          <a:prstGeom prst="triangle">
            <a:avLst/>
          </a:prstGeom>
          <a:noFill/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6014657">
            <a:off x="11607559" y="5469222"/>
            <a:ext cx="864733" cy="745459"/>
          </a:xfrm>
          <a:prstGeom prst="triangle">
            <a:avLst/>
          </a:prstGeom>
          <a:noFill/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955589">
            <a:off x="11471073" y="4305265"/>
            <a:ext cx="1144249" cy="986421"/>
          </a:xfrm>
          <a:prstGeom prst="triangle">
            <a:avLst/>
          </a:prstGeom>
          <a:noFill/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KSO_Shape"/>
          <p:cNvSpPr/>
          <p:nvPr/>
        </p:nvSpPr>
        <p:spPr>
          <a:xfrm>
            <a:off x="3025140" y="2779711"/>
            <a:ext cx="1905000" cy="1298575"/>
          </a:xfrm>
          <a:custGeom>
            <a:avLst/>
            <a:gdLst/>
            <a:ahLst/>
            <a:cxnLst/>
            <a:rect l="l" t="t" r="r" b="b"/>
            <a:pathLst>
              <a:path w="1690322" h="1152128">
                <a:moveTo>
                  <a:pt x="826556" y="1149986"/>
                </a:moveTo>
                <a:lnTo>
                  <a:pt x="889752" y="1149986"/>
                </a:lnTo>
                <a:cubicBezTo>
                  <a:pt x="889500" y="1150690"/>
                  <a:pt x="889449" y="1151409"/>
                  <a:pt x="889399" y="1152128"/>
                </a:cubicBezTo>
                <a:lnTo>
                  <a:pt x="826226" y="1152128"/>
                </a:lnTo>
                <a:close/>
                <a:moveTo>
                  <a:pt x="1243612" y="747450"/>
                </a:moveTo>
                <a:cubicBezTo>
                  <a:pt x="1477312" y="740021"/>
                  <a:pt x="1674794" y="919019"/>
                  <a:pt x="1690322" y="1152128"/>
                </a:cubicBezTo>
                <a:lnTo>
                  <a:pt x="1626622" y="1152128"/>
                </a:lnTo>
                <a:cubicBezTo>
                  <a:pt x="1611628" y="955005"/>
                  <a:pt x="1443876" y="804288"/>
                  <a:pt x="1245620" y="810590"/>
                </a:cubicBezTo>
                <a:cubicBezTo>
                  <a:pt x="1189595" y="812371"/>
                  <a:pt x="1136798" y="826511"/>
                  <a:pt x="1090488" y="851592"/>
                </a:cubicBezTo>
                <a:cubicBezTo>
                  <a:pt x="1079087" y="833319"/>
                  <a:pt x="1065672" y="816545"/>
                  <a:pt x="1049512" y="802255"/>
                </a:cubicBezTo>
                <a:cubicBezTo>
                  <a:pt x="1106685" y="768739"/>
                  <a:pt x="1172955" y="749696"/>
                  <a:pt x="1243612" y="747450"/>
                </a:cubicBezTo>
                <a:close/>
                <a:moveTo>
                  <a:pt x="562417" y="606836"/>
                </a:moveTo>
                <a:cubicBezTo>
                  <a:pt x="877321" y="596825"/>
                  <a:pt x="1143423" y="838020"/>
                  <a:pt x="1164346" y="1152128"/>
                </a:cubicBezTo>
                <a:lnTo>
                  <a:pt x="1078512" y="1152128"/>
                </a:lnTo>
                <a:cubicBezTo>
                  <a:pt x="1058307" y="886510"/>
                  <a:pt x="832267" y="683424"/>
                  <a:pt x="565122" y="691915"/>
                </a:cubicBezTo>
                <a:cubicBezTo>
                  <a:pt x="308709" y="700066"/>
                  <a:pt x="102467" y="900340"/>
                  <a:pt x="85124" y="1152128"/>
                </a:cubicBezTo>
                <a:lnTo>
                  <a:pt x="0" y="1152128"/>
                </a:lnTo>
                <a:cubicBezTo>
                  <a:pt x="17286" y="854342"/>
                  <a:pt x="260044" y="616447"/>
                  <a:pt x="562417" y="606836"/>
                </a:cubicBezTo>
                <a:close/>
                <a:moveTo>
                  <a:pt x="1257403" y="357877"/>
                </a:moveTo>
                <a:cubicBezTo>
                  <a:pt x="1175548" y="357877"/>
                  <a:pt x="1109192" y="424234"/>
                  <a:pt x="1109192" y="506089"/>
                </a:cubicBezTo>
                <a:cubicBezTo>
                  <a:pt x="1109192" y="587944"/>
                  <a:pt x="1175548" y="654300"/>
                  <a:pt x="1257403" y="654300"/>
                </a:cubicBezTo>
                <a:cubicBezTo>
                  <a:pt x="1339258" y="654300"/>
                  <a:pt x="1405614" y="587944"/>
                  <a:pt x="1405614" y="506089"/>
                </a:cubicBezTo>
                <a:cubicBezTo>
                  <a:pt x="1405614" y="424234"/>
                  <a:pt x="1339258" y="357877"/>
                  <a:pt x="1257403" y="357877"/>
                </a:cubicBezTo>
                <a:close/>
                <a:moveTo>
                  <a:pt x="1257403" y="297099"/>
                </a:moveTo>
                <a:cubicBezTo>
                  <a:pt x="1372825" y="297099"/>
                  <a:pt x="1466393" y="390667"/>
                  <a:pt x="1466393" y="506089"/>
                </a:cubicBezTo>
                <a:cubicBezTo>
                  <a:pt x="1466393" y="621511"/>
                  <a:pt x="1372825" y="715079"/>
                  <a:pt x="1257403" y="715079"/>
                </a:cubicBezTo>
                <a:cubicBezTo>
                  <a:pt x="1141981" y="715079"/>
                  <a:pt x="1048414" y="621511"/>
                  <a:pt x="1048414" y="506089"/>
                </a:cubicBezTo>
                <a:cubicBezTo>
                  <a:pt x="1048414" y="390667"/>
                  <a:pt x="1141981" y="297099"/>
                  <a:pt x="1257403" y="297099"/>
                </a:cubicBezTo>
                <a:close/>
                <a:moveTo>
                  <a:pt x="580999" y="81897"/>
                </a:moveTo>
                <a:cubicBezTo>
                  <a:pt x="470702" y="81897"/>
                  <a:pt x="381289" y="171311"/>
                  <a:pt x="381289" y="281608"/>
                </a:cubicBezTo>
                <a:cubicBezTo>
                  <a:pt x="381289" y="391906"/>
                  <a:pt x="470702" y="481318"/>
                  <a:pt x="580999" y="481318"/>
                </a:cubicBezTo>
                <a:cubicBezTo>
                  <a:pt x="691297" y="481318"/>
                  <a:pt x="780710" y="391906"/>
                  <a:pt x="780710" y="281608"/>
                </a:cubicBezTo>
                <a:cubicBezTo>
                  <a:pt x="780710" y="171311"/>
                  <a:pt x="691297" y="81897"/>
                  <a:pt x="580999" y="81897"/>
                </a:cubicBezTo>
                <a:close/>
                <a:moveTo>
                  <a:pt x="580999" y="0"/>
                </a:moveTo>
                <a:cubicBezTo>
                  <a:pt x="736527" y="0"/>
                  <a:pt x="862607" y="126080"/>
                  <a:pt x="862607" y="281608"/>
                </a:cubicBezTo>
                <a:cubicBezTo>
                  <a:pt x="862607" y="437136"/>
                  <a:pt x="736527" y="563216"/>
                  <a:pt x="580999" y="563216"/>
                </a:cubicBezTo>
                <a:cubicBezTo>
                  <a:pt x="425471" y="563216"/>
                  <a:pt x="299392" y="437136"/>
                  <a:pt x="299392" y="281608"/>
                </a:cubicBezTo>
                <a:cubicBezTo>
                  <a:pt x="299392" y="126080"/>
                  <a:pt x="425471" y="0"/>
                  <a:pt x="580999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148179" y="4938728"/>
            <a:ext cx="4207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never know what you're gonna get.</a:t>
            </a:r>
            <a:endParaRPr lang="zh-CN" altLang="en-US" sz="24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8" name="KSO_Shape"/>
          <p:cNvSpPr>
            <a:spLocks/>
          </p:cNvSpPr>
          <p:nvPr/>
        </p:nvSpPr>
        <p:spPr bwMode="auto">
          <a:xfrm rot="10800000">
            <a:off x="7309921" y="2624153"/>
            <a:ext cx="1800225" cy="1543050"/>
          </a:xfrm>
          <a:custGeom>
            <a:avLst/>
            <a:gdLst>
              <a:gd name="T0" fmla="*/ 852289 w 12766676"/>
              <a:gd name="T1" fmla="*/ 1146683 h 10934699"/>
              <a:gd name="T2" fmla="*/ 948108 w 12766676"/>
              <a:gd name="T3" fmla="*/ 1146683 h 10934699"/>
              <a:gd name="T4" fmla="*/ 948108 w 12766676"/>
              <a:gd name="T5" fmla="*/ 1542045 h 10934699"/>
              <a:gd name="T6" fmla="*/ 852289 w 12766676"/>
              <a:gd name="T7" fmla="*/ 1542045 h 10934699"/>
              <a:gd name="T8" fmla="*/ 1193698 w 12766676"/>
              <a:gd name="T9" fmla="*/ 1055119 h 10934699"/>
              <a:gd name="T10" fmla="*/ 1391603 w 12766676"/>
              <a:gd name="T11" fmla="*/ 1397646 h 10934699"/>
              <a:gd name="T12" fmla="*/ 1308545 w 12766676"/>
              <a:gd name="T13" fmla="*/ 1445108 h 10934699"/>
              <a:gd name="T14" fmla="*/ 1110640 w 12766676"/>
              <a:gd name="T15" fmla="*/ 1102804 h 10934699"/>
              <a:gd name="T16" fmla="*/ 606028 w 12766676"/>
              <a:gd name="T17" fmla="*/ 1055119 h 10934699"/>
              <a:gd name="T18" fmla="*/ 689309 w 12766676"/>
              <a:gd name="T19" fmla="*/ 1102804 h 10934699"/>
              <a:gd name="T20" fmla="*/ 491180 w 12766676"/>
              <a:gd name="T21" fmla="*/ 1445108 h 10934699"/>
              <a:gd name="T22" fmla="*/ 408123 w 12766676"/>
              <a:gd name="T23" fmla="*/ 1397646 h 10934699"/>
              <a:gd name="T24" fmla="*/ 1360932 w 12766676"/>
              <a:gd name="T25" fmla="*/ 852289 h 10934699"/>
              <a:gd name="T26" fmla="*/ 1703459 w 12766676"/>
              <a:gd name="T27" fmla="*/ 1050194 h 10934699"/>
              <a:gd name="T28" fmla="*/ 1655774 w 12766676"/>
              <a:gd name="T29" fmla="*/ 1133475 h 10934699"/>
              <a:gd name="T30" fmla="*/ 1312799 w 12766676"/>
              <a:gd name="T31" fmla="*/ 936018 h 10934699"/>
              <a:gd name="T32" fmla="*/ 438794 w 12766676"/>
              <a:gd name="T33" fmla="*/ 852289 h 10934699"/>
              <a:gd name="T34" fmla="*/ 486927 w 12766676"/>
              <a:gd name="T35" fmla="*/ 935346 h 10934699"/>
              <a:gd name="T36" fmla="*/ 144623 w 12766676"/>
              <a:gd name="T37" fmla="*/ 1133475 h 10934699"/>
              <a:gd name="T38" fmla="*/ 96266 w 12766676"/>
              <a:gd name="T39" fmla="*/ 1050194 h 10934699"/>
              <a:gd name="T40" fmla="*/ 1404363 w 12766676"/>
              <a:gd name="T41" fmla="*/ 593938 h 10934699"/>
              <a:gd name="T42" fmla="*/ 1800397 w 12766676"/>
              <a:gd name="T43" fmla="*/ 593938 h 10934699"/>
              <a:gd name="T44" fmla="*/ 1800397 w 12766676"/>
              <a:gd name="T45" fmla="*/ 689756 h 10934699"/>
              <a:gd name="T46" fmla="*/ 1404363 w 12766676"/>
              <a:gd name="T47" fmla="*/ 689756 h 10934699"/>
              <a:gd name="T48" fmla="*/ 0 w 12766676"/>
              <a:gd name="T49" fmla="*/ 593938 h 10934699"/>
              <a:gd name="T50" fmla="*/ 395362 w 12766676"/>
              <a:gd name="T51" fmla="*/ 593938 h 10934699"/>
              <a:gd name="T52" fmla="*/ 395362 w 12766676"/>
              <a:gd name="T53" fmla="*/ 689756 h 10934699"/>
              <a:gd name="T54" fmla="*/ 0 w 12766676"/>
              <a:gd name="T55" fmla="*/ 689756 h 10934699"/>
              <a:gd name="T56" fmla="*/ 899934 w 12766676"/>
              <a:gd name="T57" fmla="*/ 167297 h 10934699"/>
              <a:gd name="T58" fmla="*/ 813106 w 12766676"/>
              <a:gd name="T59" fmla="*/ 175767 h 10934699"/>
              <a:gd name="T60" fmla="*/ 813106 w 12766676"/>
              <a:gd name="T61" fmla="*/ 274769 h 10934699"/>
              <a:gd name="T62" fmla="*/ 743750 w 12766676"/>
              <a:gd name="T63" fmla="*/ 401830 h 10934699"/>
              <a:gd name="T64" fmla="*/ 612978 w 12766676"/>
              <a:gd name="T65" fmla="*/ 642716 h 10934699"/>
              <a:gd name="T66" fmla="*/ 899934 w 12766676"/>
              <a:gd name="T67" fmla="*/ 929661 h 10934699"/>
              <a:gd name="T68" fmla="*/ 1186890 w 12766676"/>
              <a:gd name="T69" fmla="*/ 642716 h 10934699"/>
              <a:gd name="T70" fmla="*/ 1056648 w 12766676"/>
              <a:gd name="T71" fmla="*/ 401830 h 10934699"/>
              <a:gd name="T72" fmla="*/ 987291 w 12766676"/>
              <a:gd name="T73" fmla="*/ 274769 h 10934699"/>
              <a:gd name="T74" fmla="*/ 987291 w 12766676"/>
              <a:gd name="T75" fmla="*/ 175767 h 10934699"/>
              <a:gd name="T76" fmla="*/ 899934 w 12766676"/>
              <a:gd name="T77" fmla="*/ 167297 h 10934699"/>
              <a:gd name="T78" fmla="*/ 899934 w 12766676"/>
              <a:gd name="T79" fmla="*/ 0 h 10934699"/>
              <a:gd name="T80" fmla="*/ 1083120 w 12766676"/>
              <a:gd name="T81" fmla="*/ 26471 h 10934699"/>
              <a:gd name="T82" fmla="*/ 1083120 w 12766676"/>
              <a:gd name="T83" fmla="*/ 274769 h 10934699"/>
              <a:gd name="T84" fmla="*/ 1104826 w 12766676"/>
              <a:gd name="T85" fmla="*/ 319240 h 10934699"/>
              <a:gd name="T86" fmla="*/ 1283247 w 12766676"/>
              <a:gd name="T87" fmla="*/ 642716 h 10934699"/>
              <a:gd name="T88" fmla="*/ 899934 w 12766676"/>
              <a:gd name="T89" fmla="*/ 1026015 h 10934699"/>
              <a:gd name="T90" fmla="*/ 517150 w 12766676"/>
              <a:gd name="T91" fmla="*/ 642716 h 10934699"/>
              <a:gd name="T92" fmla="*/ 695041 w 12766676"/>
              <a:gd name="T93" fmla="*/ 319240 h 10934699"/>
              <a:gd name="T94" fmla="*/ 717278 w 12766676"/>
              <a:gd name="T95" fmla="*/ 274769 h 10934699"/>
              <a:gd name="T96" fmla="*/ 717278 w 12766676"/>
              <a:gd name="T97" fmla="*/ 26471 h 10934699"/>
              <a:gd name="T98" fmla="*/ 899934 w 12766676"/>
              <a:gd name="T99" fmla="*/ 0 h 1093469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766676" h="10934699">
                <a:moveTo>
                  <a:pt x="6043613" y="8131174"/>
                </a:moveTo>
                <a:lnTo>
                  <a:pt x="6723063" y="8131174"/>
                </a:lnTo>
                <a:lnTo>
                  <a:pt x="6723063" y="10934699"/>
                </a:lnTo>
                <a:lnTo>
                  <a:pt x="6043613" y="10934699"/>
                </a:lnTo>
                <a:lnTo>
                  <a:pt x="6043613" y="8131174"/>
                </a:lnTo>
                <a:close/>
                <a:moveTo>
                  <a:pt x="8464551" y="7481887"/>
                </a:moveTo>
                <a:lnTo>
                  <a:pt x="9867901" y="9910762"/>
                </a:lnTo>
                <a:lnTo>
                  <a:pt x="9278939" y="10247312"/>
                </a:lnTo>
                <a:lnTo>
                  <a:pt x="7875588" y="7820025"/>
                </a:lnTo>
                <a:lnTo>
                  <a:pt x="8464551" y="7481887"/>
                </a:lnTo>
                <a:close/>
                <a:moveTo>
                  <a:pt x="4297364" y="7481887"/>
                </a:moveTo>
                <a:lnTo>
                  <a:pt x="4887914" y="7820025"/>
                </a:lnTo>
                <a:lnTo>
                  <a:pt x="3482976" y="10247312"/>
                </a:lnTo>
                <a:lnTo>
                  <a:pt x="2894013" y="9910762"/>
                </a:lnTo>
                <a:lnTo>
                  <a:pt x="4297364" y="7481887"/>
                </a:lnTo>
                <a:close/>
                <a:moveTo>
                  <a:pt x="9650413" y="6043612"/>
                </a:moveTo>
                <a:lnTo>
                  <a:pt x="12079288" y="7446962"/>
                </a:lnTo>
                <a:lnTo>
                  <a:pt x="11741151" y="8037512"/>
                </a:lnTo>
                <a:lnTo>
                  <a:pt x="9309100" y="6637337"/>
                </a:lnTo>
                <a:lnTo>
                  <a:pt x="9650413" y="6043612"/>
                </a:lnTo>
                <a:close/>
                <a:moveTo>
                  <a:pt x="3111501" y="6043612"/>
                </a:moveTo>
                <a:lnTo>
                  <a:pt x="3452813" y="6632575"/>
                </a:lnTo>
                <a:lnTo>
                  <a:pt x="1025525" y="8037512"/>
                </a:lnTo>
                <a:lnTo>
                  <a:pt x="682625" y="7446962"/>
                </a:lnTo>
                <a:lnTo>
                  <a:pt x="3111501" y="6043612"/>
                </a:lnTo>
                <a:close/>
                <a:moveTo>
                  <a:pt x="9958388" y="4211638"/>
                </a:moveTo>
                <a:lnTo>
                  <a:pt x="12766676" y="4211638"/>
                </a:lnTo>
                <a:lnTo>
                  <a:pt x="12766676" y="4891088"/>
                </a:lnTo>
                <a:lnTo>
                  <a:pt x="9958388" y="4891088"/>
                </a:lnTo>
                <a:lnTo>
                  <a:pt x="9958388" y="4211638"/>
                </a:lnTo>
                <a:close/>
                <a:moveTo>
                  <a:pt x="0" y="4211637"/>
                </a:moveTo>
                <a:lnTo>
                  <a:pt x="2803525" y="4211637"/>
                </a:lnTo>
                <a:lnTo>
                  <a:pt x="2803525" y="4891087"/>
                </a:lnTo>
                <a:lnTo>
                  <a:pt x="0" y="4891087"/>
                </a:lnTo>
                <a:lnTo>
                  <a:pt x="0" y="4211637"/>
                </a:lnTo>
                <a:close/>
                <a:moveTo>
                  <a:pt x="6381460" y="1186307"/>
                </a:moveTo>
                <a:cubicBezTo>
                  <a:pt x="6171222" y="1186307"/>
                  <a:pt x="5964738" y="1208832"/>
                  <a:pt x="5765762" y="1246373"/>
                </a:cubicBezTo>
                <a:cubicBezTo>
                  <a:pt x="5765762" y="1246373"/>
                  <a:pt x="5765762" y="1832018"/>
                  <a:pt x="5765762" y="1948396"/>
                </a:cubicBezTo>
                <a:cubicBezTo>
                  <a:pt x="5765762" y="2481483"/>
                  <a:pt x="5457912" y="2744273"/>
                  <a:pt x="5273953" y="2849389"/>
                </a:cubicBezTo>
                <a:cubicBezTo>
                  <a:pt x="4703304" y="3187261"/>
                  <a:pt x="4346649" y="3840480"/>
                  <a:pt x="4346649" y="4557520"/>
                </a:cubicBezTo>
                <a:cubicBezTo>
                  <a:pt x="4346649" y="5680005"/>
                  <a:pt x="5262690" y="6592260"/>
                  <a:pt x="6381460" y="6592260"/>
                </a:cubicBezTo>
                <a:cubicBezTo>
                  <a:pt x="7503986" y="6592260"/>
                  <a:pt x="8416274" y="5680005"/>
                  <a:pt x="8416274" y="4557520"/>
                </a:cubicBezTo>
                <a:cubicBezTo>
                  <a:pt x="8416274" y="3840480"/>
                  <a:pt x="8063372" y="3187261"/>
                  <a:pt x="7492724" y="2849389"/>
                </a:cubicBezTo>
                <a:cubicBezTo>
                  <a:pt x="7308765" y="2744273"/>
                  <a:pt x="7000915" y="2481483"/>
                  <a:pt x="7000915" y="1948396"/>
                </a:cubicBezTo>
                <a:cubicBezTo>
                  <a:pt x="7000915" y="1749427"/>
                  <a:pt x="7000915" y="1246373"/>
                  <a:pt x="7000915" y="1246373"/>
                </a:cubicBezTo>
                <a:cubicBezTo>
                  <a:pt x="6798184" y="1208832"/>
                  <a:pt x="6595454" y="1186307"/>
                  <a:pt x="6381460" y="1186307"/>
                </a:cubicBezTo>
                <a:close/>
                <a:moveTo>
                  <a:pt x="6381460" y="0"/>
                </a:moveTo>
                <a:cubicBezTo>
                  <a:pt x="6835727" y="0"/>
                  <a:pt x="7271222" y="63821"/>
                  <a:pt x="7680437" y="187707"/>
                </a:cubicBezTo>
                <a:cubicBezTo>
                  <a:pt x="7680437" y="187707"/>
                  <a:pt x="7680437" y="1696869"/>
                  <a:pt x="7680437" y="1948396"/>
                </a:cubicBezTo>
                <a:cubicBezTo>
                  <a:pt x="7680437" y="2079791"/>
                  <a:pt x="7714225" y="2192415"/>
                  <a:pt x="7834362" y="2263744"/>
                </a:cubicBezTo>
                <a:cubicBezTo>
                  <a:pt x="8611495" y="2717994"/>
                  <a:pt x="9099550" y="3592707"/>
                  <a:pt x="9099550" y="4557520"/>
                </a:cubicBezTo>
                <a:cubicBezTo>
                  <a:pt x="9099550" y="6055418"/>
                  <a:pt x="7879413" y="7275512"/>
                  <a:pt x="6381460" y="7275512"/>
                </a:cubicBezTo>
                <a:cubicBezTo>
                  <a:pt x="4883509" y="7275512"/>
                  <a:pt x="3667126" y="6055418"/>
                  <a:pt x="3667126" y="4557520"/>
                </a:cubicBezTo>
                <a:cubicBezTo>
                  <a:pt x="3667126" y="3592707"/>
                  <a:pt x="4155181" y="2717994"/>
                  <a:pt x="4928560" y="2263744"/>
                </a:cubicBezTo>
                <a:cubicBezTo>
                  <a:pt x="5052451" y="2192415"/>
                  <a:pt x="5086240" y="2079791"/>
                  <a:pt x="5086240" y="1948396"/>
                </a:cubicBezTo>
                <a:cubicBezTo>
                  <a:pt x="5086240" y="1621787"/>
                  <a:pt x="5086240" y="187707"/>
                  <a:pt x="5086240" y="187707"/>
                </a:cubicBezTo>
                <a:cubicBezTo>
                  <a:pt x="5499209" y="63821"/>
                  <a:pt x="5934704" y="0"/>
                  <a:pt x="6381460" y="0"/>
                </a:cubicBezTo>
                <a:close/>
              </a:path>
            </a:pathLst>
          </a:custGeom>
          <a:solidFill>
            <a:srgbClr val="E74B4B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6340762" y="704881"/>
            <a:ext cx="4207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never know what you're gonna get.</a:t>
            </a:r>
            <a:endParaRPr lang="zh-CN" altLang="en-US" sz="24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50" name="等腰三角形 49"/>
          <p:cNvSpPr/>
          <p:nvPr/>
        </p:nvSpPr>
        <p:spPr>
          <a:xfrm rot="8508760">
            <a:off x="10558087" y="4977460"/>
            <a:ext cx="864733" cy="745459"/>
          </a:xfrm>
          <a:prstGeom prst="triangle">
            <a:avLst/>
          </a:prstGeom>
          <a:noFill/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363491" y="1599984"/>
            <a:ext cx="1228299" cy="584775"/>
            <a:chOff x="3363491" y="1599984"/>
            <a:chExt cx="1228299" cy="584775"/>
          </a:xfrm>
        </p:grpSpPr>
        <p:sp>
          <p:nvSpPr>
            <p:cNvPr id="4" name="圆角矩形 3"/>
            <p:cNvSpPr/>
            <p:nvPr/>
          </p:nvSpPr>
          <p:spPr>
            <a:xfrm>
              <a:off x="3363491" y="1611739"/>
              <a:ext cx="1228299" cy="56126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99597" y="1599984"/>
              <a:ext cx="11560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E74B4B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Tittle</a:t>
              </a:r>
              <a:endParaRPr lang="zh-CN" altLang="en-US" sz="3200" dirty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568037" y="4617079"/>
            <a:ext cx="1228299" cy="584775"/>
            <a:chOff x="7568037" y="4617079"/>
            <a:chExt cx="1228299" cy="584775"/>
          </a:xfrm>
        </p:grpSpPr>
        <p:sp>
          <p:nvSpPr>
            <p:cNvPr id="19" name="圆角矩形 18"/>
            <p:cNvSpPr/>
            <p:nvPr/>
          </p:nvSpPr>
          <p:spPr>
            <a:xfrm>
              <a:off x="7568037" y="4628834"/>
              <a:ext cx="1228299" cy="561265"/>
            </a:xfrm>
            <a:prstGeom prst="roundRect">
              <a:avLst/>
            </a:prstGeom>
            <a:solidFill>
              <a:srgbClr val="E7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604143" y="4617079"/>
              <a:ext cx="11560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Tittle</a:t>
              </a:r>
              <a:endParaRPr lang="zh-CN" altLang="en-US" sz="32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53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4" dur="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20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6" dur="7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8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2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8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8" presetClass="emp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4" dur="7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50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8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1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8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37" grpId="0" animBg="1"/>
      <p:bldP spid="36" grpId="0" animBg="1"/>
      <p:bldP spid="36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4" grpId="0" animBg="1"/>
      <p:bldP spid="46" grpId="0"/>
      <p:bldP spid="48" grpId="0" animBg="1"/>
      <p:bldP spid="49" grpId="0"/>
      <p:bldP spid="50" grpId="0" animBg="1"/>
      <p:bldP spid="5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E74B4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E74B4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6096000" y="3429000"/>
            <a:ext cx="838200" cy="838200"/>
            <a:chOff x="6096000" y="3429000"/>
            <a:chExt cx="838200" cy="838200"/>
          </a:xfrm>
        </p:grpSpPr>
        <p:sp>
          <p:nvSpPr>
            <p:cNvPr id="26" name="矩形 25"/>
            <p:cNvSpPr/>
            <p:nvPr/>
          </p:nvSpPr>
          <p:spPr>
            <a:xfrm>
              <a:off x="6096000" y="3429000"/>
              <a:ext cx="838200" cy="838200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307351" y="3555713"/>
              <a:ext cx="41549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E74B4B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T</a:t>
              </a:r>
              <a:endParaRPr lang="zh-CN" altLang="en-US" sz="3200" dirty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57800" y="3429000"/>
            <a:ext cx="838200" cy="838200"/>
            <a:chOff x="5257800" y="3429000"/>
            <a:chExt cx="838200" cy="838200"/>
          </a:xfrm>
        </p:grpSpPr>
        <p:sp>
          <p:nvSpPr>
            <p:cNvPr id="25" name="矩形 24"/>
            <p:cNvSpPr/>
            <p:nvPr/>
          </p:nvSpPr>
          <p:spPr>
            <a:xfrm>
              <a:off x="5257800" y="3429000"/>
              <a:ext cx="838200" cy="838200"/>
            </a:xfrm>
            <a:prstGeom prst="rect">
              <a:avLst/>
            </a:prstGeom>
            <a:solidFill>
              <a:srgbClr val="E74B4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417855" y="3555713"/>
              <a:ext cx="51809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O</a:t>
              </a:r>
              <a:endParaRPr lang="zh-CN" altLang="en-US" sz="32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096000" y="2590800"/>
            <a:ext cx="838200" cy="838200"/>
            <a:chOff x="6096000" y="2590800"/>
            <a:chExt cx="838200" cy="838200"/>
          </a:xfrm>
        </p:grpSpPr>
        <p:sp>
          <p:nvSpPr>
            <p:cNvPr id="24" name="矩形 23"/>
            <p:cNvSpPr/>
            <p:nvPr/>
          </p:nvSpPr>
          <p:spPr>
            <a:xfrm>
              <a:off x="6096000" y="2590800"/>
              <a:ext cx="838200" cy="838200"/>
            </a:xfrm>
            <a:prstGeom prst="rect">
              <a:avLst/>
            </a:prstGeom>
            <a:solidFill>
              <a:srgbClr val="E74B4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216781" y="2717513"/>
              <a:ext cx="5966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W</a:t>
              </a:r>
              <a:endParaRPr lang="zh-CN" altLang="en-US" sz="32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257800" y="2590800"/>
            <a:ext cx="838200" cy="838200"/>
            <a:chOff x="5257800" y="2590800"/>
            <a:chExt cx="838200" cy="838200"/>
          </a:xfrm>
        </p:grpSpPr>
        <p:sp>
          <p:nvSpPr>
            <p:cNvPr id="5" name="矩形 4"/>
            <p:cNvSpPr/>
            <p:nvPr/>
          </p:nvSpPr>
          <p:spPr>
            <a:xfrm>
              <a:off x="5257800" y="2590800"/>
              <a:ext cx="838200" cy="838200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467548" y="2717513"/>
              <a:ext cx="4187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E74B4B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S</a:t>
              </a:r>
              <a:endParaRPr lang="zh-CN" altLang="en-US" sz="3200" dirty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sp>
        <p:nvSpPr>
          <p:cNvPr id="31" name="KSO_Shape"/>
          <p:cNvSpPr>
            <a:spLocks/>
          </p:cNvSpPr>
          <p:nvPr/>
        </p:nvSpPr>
        <p:spPr bwMode="auto">
          <a:xfrm>
            <a:off x="2665743" y="569235"/>
            <a:ext cx="764515" cy="765791"/>
          </a:xfrm>
          <a:custGeom>
            <a:avLst/>
            <a:gdLst>
              <a:gd name="T0" fmla="*/ 2147483646 w 4409"/>
              <a:gd name="T1" fmla="*/ 2147483646 h 4408"/>
              <a:gd name="T2" fmla="*/ 2147483646 w 4409"/>
              <a:gd name="T3" fmla="*/ 2147483646 h 4408"/>
              <a:gd name="T4" fmla="*/ 2147483646 w 4409"/>
              <a:gd name="T5" fmla="*/ 2147483646 h 4408"/>
              <a:gd name="T6" fmla="*/ 2147483646 w 4409"/>
              <a:gd name="T7" fmla="*/ 2147483646 h 4408"/>
              <a:gd name="T8" fmla="*/ 2147483646 w 4409"/>
              <a:gd name="T9" fmla="*/ 2147483646 h 4408"/>
              <a:gd name="T10" fmla="*/ 2147483646 w 4409"/>
              <a:gd name="T11" fmla="*/ 2147483646 h 4408"/>
              <a:gd name="T12" fmla="*/ 2147483646 w 4409"/>
              <a:gd name="T13" fmla="*/ 2147483646 h 4408"/>
              <a:gd name="T14" fmla="*/ 2147483646 w 4409"/>
              <a:gd name="T15" fmla="*/ 2147483646 h 4408"/>
              <a:gd name="T16" fmla="*/ 481718167 w 4409"/>
              <a:gd name="T17" fmla="*/ 2147483646 h 4408"/>
              <a:gd name="T18" fmla="*/ 321145301 w 4409"/>
              <a:gd name="T19" fmla="*/ 2147483646 h 4408"/>
              <a:gd name="T20" fmla="*/ 2147483646 w 4409"/>
              <a:gd name="T21" fmla="*/ 2147483646 h 4408"/>
              <a:gd name="T22" fmla="*/ 2147483646 w 4409"/>
              <a:gd name="T23" fmla="*/ 2147483646 h 4408"/>
              <a:gd name="T24" fmla="*/ 2147483646 w 4409"/>
              <a:gd name="T25" fmla="*/ 2147483646 h 4408"/>
              <a:gd name="T26" fmla="*/ 2147483646 w 4409"/>
              <a:gd name="T27" fmla="*/ 2147483646 h 4408"/>
              <a:gd name="T28" fmla="*/ 2147483646 w 4409"/>
              <a:gd name="T29" fmla="*/ 2147483646 h 4408"/>
              <a:gd name="T30" fmla="*/ 2147483646 w 4409"/>
              <a:gd name="T31" fmla="*/ 2147483646 h 4408"/>
              <a:gd name="T32" fmla="*/ 2147483646 w 4409"/>
              <a:gd name="T33" fmla="*/ 2147483646 h 4408"/>
              <a:gd name="T34" fmla="*/ 2147483646 w 4409"/>
              <a:gd name="T35" fmla="*/ 2147483646 h 4408"/>
              <a:gd name="T36" fmla="*/ 2147483646 w 4409"/>
              <a:gd name="T37" fmla="*/ 2147483646 h 4408"/>
              <a:gd name="T38" fmla="*/ 2147483646 w 4409"/>
              <a:gd name="T39" fmla="*/ 2147483646 h 4408"/>
              <a:gd name="T40" fmla="*/ 2147483646 w 4409"/>
              <a:gd name="T41" fmla="*/ 2147483646 h 4408"/>
              <a:gd name="T42" fmla="*/ 2147483646 w 4409"/>
              <a:gd name="T43" fmla="*/ 2147483646 h 4408"/>
              <a:gd name="T44" fmla="*/ 2147483646 w 4409"/>
              <a:gd name="T45" fmla="*/ 2147483646 h 4408"/>
              <a:gd name="T46" fmla="*/ 2147483646 w 4409"/>
              <a:gd name="T47" fmla="*/ 2147483646 h 4408"/>
              <a:gd name="T48" fmla="*/ 2147483646 w 4409"/>
              <a:gd name="T49" fmla="*/ 2147483646 h 4408"/>
              <a:gd name="T50" fmla="*/ 2147483646 w 4409"/>
              <a:gd name="T51" fmla="*/ 2147483646 h 4408"/>
              <a:gd name="T52" fmla="*/ 2147483646 w 4409"/>
              <a:gd name="T53" fmla="*/ 2147483646 h 4408"/>
              <a:gd name="T54" fmla="*/ 2147483646 w 4409"/>
              <a:gd name="T55" fmla="*/ 2147483646 h 4408"/>
              <a:gd name="T56" fmla="*/ 2147483646 w 4409"/>
              <a:gd name="T57" fmla="*/ 2147483646 h 4408"/>
              <a:gd name="T58" fmla="*/ 2147483646 w 4409"/>
              <a:gd name="T59" fmla="*/ 2147483646 h 4408"/>
              <a:gd name="T60" fmla="*/ 2147483646 w 4409"/>
              <a:gd name="T61" fmla="*/ 2147483646 h 4408"/>
              <a:gd name="T62" fmla="*/ 2147483646 w 4409"/>
              <a:gd name="T63" fmla="*/ 2147483646 h 4408"/>
              <a:gd name="T64" fmla="*/ 2147483646 w 4409"/>
              <a:gd name="T65" fmla="*/ 2147483646 h 4408"/>
              <a:gd name="T66" fmla="*/ 2147483646 w 4409"/>
              <a:gd name="T67" fmla="*/ 2147483646 h 4408"/>
              <a:gd name="T68" fmla="*/ 2147483646 w 4409"/>
              <a:gd name="T69" fmla="*/ 2147483646 h 4408"/>
              <a:gd name="T70" fmla="*/ 2147483646 w 4409"/>
              <a:gd name="T71" fmla="*/ 2147483646 h 4408"/>
              <a:gd name="T72" fmla="*/ 2147483646 w 4409"/>
              <a:gd name="T73" fmla="*/ 2147483646 h 4408"/>
              <a:gd name="T74" fmla="*/ 2147483646 w 4409"/>
              <a:gd name="T75" fmla="*/ 2147483646 h 4408"/>
              <a:gd name="T76" fmla="*/ 2147483646 w 4409"/>
              <a:gd name="T77" fmla="*/ 2147483646 h 4408"/>
              <a:gd name="T78" fmla="*/ 2147483646 w 4409"/>
              <a:gd name="T79" fmla="*/ 2147483646 h 4408"/>
              <a:gd name="T80" fmla="*/ 2147483646 w 4409"/>
              <a:gd name="T81" fmla="*/ 2147483646 h 4408"/>
              <a:gd name="T82" fmla="*/ 2147483646 w 4409"/>
              <a:gd name="T83" fmla="*/ 2147483646 h 4408"/>
              <a:gd name="T84" fmla="*/ 2147483646 w 4409"/>
              <a:gd name="T85" fmla="*/ 2147483646 h 4408"/>
              <a:gd name="T86" fmla="*/ 2147483646 w 4409"/>
              <a:gd name="T87" fmla="*/ 2147483646 h 4408"/>
              <a:gd name="T88" fmla="*/ 2147483646 w 4409"/>
              <a:gd name="T89" fmla="*/ 2147483646 h 4408"/>
              <a:gd name="T90" fmla="*/ 2147483646 w 4409"/>
              <a:gd name="T91" fmla="*/ 2147483646 h 4408"/>
              <a:gd name="T92" fmla="*/ 2147483646 w 4409"/>
              <a:gd name="T93" fmla="*/ 2147483646 h 4408"/>
              <a:gd name="T94" fmla="*/ 2147483646 w 4409"/>
              <a:gd name="T95" fmla="*/ 2147483646 h 4408"/>
              <a:gd name="T96" fmla="*/ 2147483646 w 4409"/>
              <a:gd name="T97" fmla="*/ 2147483646 h 4408"/>
              <a:gd name="T98" fmla="*/ 2147483646 w 4409"/>
              <a:gd name="T99" fmla="*/ 2147483646 h 4408"/>
              <a:gd name="T100" fmla="*/ 2147483646 w 4409"/>
              <a:gd name="T101" fmla="*/ 2147483646 h 4408"/>
              <a:gd name="T102" fmla="*/ 2147483646 w 4409"/>
              <a:gd name="T103" fmla="*/ 2147483646 h 4408"/>
              <a:gd name="T104" fmla="*/ 2147483646 w 4409"/>
              <a:gd name="T105" fmla="*/ 2147483646 h 4408"/>
              <a:gd name="T106" fmla="*/ 2147483646 w 4409"/>
              <a:gd name="T107" fmla="*/ 2147483646 h 4408"/>
              <a:gd name="T108" fmla="*/ 2147483646 w 4409"/>
              <a:gd name="T109" fmla="*/ 2147483646 h 440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409" h="4408">
                <a:moveTo>
                  <a:pt x="3025" y="2127"/>
                </a:moveTo>
                <a:lnTo>
                  <a:pt x="3025" y="2127"/>
                </a:lnTo>
                <a:lnTo>
                  <a:pt x="3097" y="2107"/>
                </a:lnTo>
                <a:lnTo>
                  <a:pt x="3179" y="2081"/>
                </a:lnTo>
                <a:lnTo>
                  <a:pt x="3271" y="2053"/>
                </a:lnTo>
                <a:lnTo>
                  <a:pt x="3375" y="2020"/>
                </a:lnTo>
                <a:lnTo>
                  <a:pt x="3429" y="2002"/>
                </a:lnTo>
                <a:lnTo>
                  <a:pt x="3481" y="1982"/>
                </a:lnTo>
                <a:lnTo>
                  <a:pt x="3532" y="1961"/>
                </a:lnTo>
                <a:lnTo>
                  <a:pt x="3580" y="1938"/>
                </a:lnTo>
                <a:lnTo>
                  <a:pt x="3626" y="1914"/>
                </a:lnTo>
                <a:lnTo>
                  <a:pt x="3672" y="1889"/>
                </a:lnTo>
                <a:lnTo>
                  <a:pt x="3715" y="1861"/>
                </a:lnTo>
                <a:lnTo>
                  <a:pt x="3756" y="1834"/>
                </a:lnTo>
                <a:lnTo>
                  <a:pt x="3797" y="1804"/>
                </a:lnTo>
                <a:lnTo>
                  <a:pt x="3834" y="1774"/>
                </a:lnTo>
                <a:lnTo>
                  <a:pt x="3871" y="1744"/>
                </a:lnTo>
                <a:lnTo>
                  <a:pt x="3906" y="1711"/>
                </a:lnTo>
                <a:lnTo>
                  <a:pt x="3940" y="1679"/>
                </a:lnTo>
                <a:lnTo>
                  <a:pt x="3971" y="1644"/>
                </a:lnTo>
                <a:lnTo>
                  <a:pt x="4002" y="1610"/>
                </a:lnTo>
                <a:lnTo>
                  <a:pt x="4031" y="1575"/>
                </a:lnTo>
                <a:lnTo>
                  <a:pt x="4059" y="1539"/>
                </a:lnTo>
                <a:lnTo>
                  <a:pt x="4085" y="1502"/>
                </a:lnTo>
                <a:lnTo>
                  <a:pt x="4110" y="1466"/>
                </a:lnTo>
                <a:lnTo>
                  <a:pt x="4134" y="1428"/>
                </a:lnTo>
                <a:lnTo>
                  <a:pt x="4157" y="1390"/>
                </a:lnTo>
                <a:lnTo>
                  <a:pt x="4177" y="1351"/>
                </a:lnTo>
                <a:lnTo>
                  <a:pt x="4198" y="1312"/>
                </a:lnTo>
                <a:lnTo>
                  <a:pt x="4217" y="1274"/>
                </a:lnTo>
                <a:lnTo>
                  <a:pt x="4234" y="1235"/>
                </a:lnTo>
                <a:lnTo>
                  <a:pt x="4251" y="1196"/>
                </a:lnTo>
                <a:lnTo>
                  <a:pt x="4267" y="1156"/>
                </a:lnTo>
                <a:lnTo>
                  <a:pt x="4281" y="1117"/>
                </a:lnTo>
                <a:lnTo>
                  <a:pt x="4295" y="1078"/>
                </a:lnTo>
                <a:lnTo>
                  <a:pt x="4307" y="1039"/>
                </a:lnTo>
                <a:lnTo>
                  <a:pt x="4319" y="1000"/>
                </a:lnTo>
                <a:lnTo>
                  <a:pt x="4329" y="961"/>
                </a:lnTo>
                <a:lnTo>
                  <a:pt x="4340" y="923"/>
                </a:lnTo>
                <a:lnTo>
                  <a:pt x="4349" y="884"/>
                </a:lnTo>
                <a:lnTo>
                  <a:pt x="4357" y="847"/>
                </a:lnTo>
                <a:lnTo>
                  <a:pt x="4365" y="809"/>
                </a:lnTo>
                <a:lnTo>
                  <a:pt x="4377" y="736"/>
                </a:lnTo>
                <a:lnTo>
                  <a:pt x="4387" y="665"/>
                </a:lnTo>
                <a:lnTo>
                  <a:pt x="4395" y="598"/>
                </a:lnTo>
                <a:lnTo>
                  <a:pt x="4401" y="534"/>
                </a:lnTo>
                <a:lnTo>
                  <a:pt x="4405" y="474"/>
                </a:lnTo>
                <a:lnTo>
                  <a:pt x="4407" y="418"/>
                </a:lnTo>
                <a:lnTo>
                  <a:pt x="4409" y="367"/>
                </a:lnTo>
                <a:lnTo>
                  <a:pt x="4409" y="321"/>
                </a:lnTo>
                <a:lnTo>
                  <a:pt x="4409" y="281"/>
                </a:lnTo>
                <a:lnTo>
                  <a:pt x="4407" y="247"/>
                </a:lnTo>
                <a:lnTo>
                  <a:pt x="4404" y="201"/>
                </a:lnTo>
                <a:lnTo>
                  <a:pt x="4403" y="183"/>
                </a:lnTo>
                <a:lnTo>
                  <a:pt x="3786" y="183"/>
                </a:lnTo>
                <a:lnTo>
                  <a:pt x="3491" y="183"/>
                </a:lnTo>
                <a:lnTo>
                  <a:pt x="3491" y="0"/>
                </a:lnTo>
                <a:lnTo>
                  <a:pt x="919" y="0"/>
                </a:lnTo>
                <a:lnTo>
                  <a:pt x="919" y="183"/>
                </a:lnTo>
                <a:lnTo>
                  <a:pt x="624" y="183"/>
                </a:lnTo>
                <a:lnTo>
                  <a:pt x="6" y="183"/>
                </a:lnTo>
                <a:lnTo>
                  <a:pt x="5" y="201"/>
                </a:lnTo>
                <a:lnTo>
                  <a:pt x="2" y="247"/>
                </a:lnTo>
                <a:lnTo>
                  <a:pt x="1" y="282"/>
                </a:lnTo>
                <a:lnTo>
                  <a:pt x="0" y="321"/>
                </a:lnTo>
                <a:lnTo>
                  <a:pt x="1" y="367"/>
                </a:lnTo>
                <a:lnTo>
                  <a:pt x="2" y="419"/>
                </a:lnTo>
                <a:lnTo>
                  <a:pt x="4" y="475"/>
                </a:lnTo>
                <a:lnTo>
                  <a:pt x="8" y="535"/>
                </a:lnTo>
                <a:lnTo>
                  <a:pt x="14" y="599"/>
                </a:lnTo>
                <a:lnTo>
                  <a:pt x="22" y="667"/>
                </a:lnTo>
                <a:lnTo>
                  <a:pt x="32" y="737"/>
                </a:lnTo>
                <a:lnTo>
                  <a:pt x="45" y="811"/>
                </a:lnTo>
                <a:lnTo>
                  <a:pt x="52" y="848"/>
                </a:lnTo>
                <a:lnTo>
                  <a:pt x="61" y="886"/>
                </a:lnTo>
                <a:lnTo>
                  <a:pt x="69" y="924"/>
                </a:lnTo>
                <a:lnTo>
                  <a:pt x="79" y="962"/>
                </a:lnTo>
                <a:lnTo>
                  <a:pt x="91" y="1002"/>
                </a:lnTo>
                <a:lnTo>
                  <a:pt x="102" y="1041"/>
                </a:lnTo>
                <a:lnTo>
                  <a:pt x="115" y="1080"/>
                </a:lnTo>
                <a:lnTo>
                  <a:pt x="128" y="1120"/>
                </a:lnTo>
                <a:lnTo>
                  <a:pt x="142" y="1158"/>
                </a:lnTo>
                <a:lnTo>
                  <a:pt x="159" y="1198"/>
                </a:lnTo>
                <a:lnTo>
                  <a:pt x="175" y="1237"/>
                </a:lnTo>
                <a:lnTo>
                  <a:pt x="193" y="1276"/>
                </a:lnTo>
                <a:lnTo>
                  <a:pt x="211" y="1315"/>
                </a:lnTo>
                <a:lnTo>
                  <a:pt x="232" y="1354"/>
                </a:lnTo>
                <a:lnTo>
                  <a:pt x="253" y="1392"/>
                </a:lnTo>
                <a:lnTo>
                  <a:pt x="275" y="1430"/>
                </a:lnTo>
                <a:lnTo>
                  <a:pt x="299" y="1468"/>
                </a:lnTo>
                <a:lnTo>
                  <a:pt x="324" y="1504"/>
                </a:lnTo>
                <a:lnTo>
                  <a:pt x="350" y="1541"/>
                </a:lnTo>
                <a:lnTo>
                  <a:pt x="378" y="1577"/>
                </a:lnTo>
                <a:lnTo>
                  <a:pt x="407" y="1612"/>
                </a:lnTo>
                <a:lnTo>
                  <a:pt x="438" y="1646"/>
                </a:lnTo>
                <a:lnTo>
                  <a:pt x="470" y="1681"/>
                </a:lnTo>
                <a:lnTo>
                  <a:pt x="503" y="1713"/>
                </a:lnTo>
                <a:lnTo>
                  <a:pt x="538" y="1746"/>
                </a:lnTo>
                <a:lnTo>
                  <a:pt x="574" y="1776"/>
                </a:lnTo>
                <a:lnTo>
                  <a:pt x="613" y="1806"/>
                </a:lnTo>
                <a:lnTo>
                  <a:pt x="653" y="1835"/>
                </a:lnTo>
                <a:lnTo>
                  <a:pt x="694" y="1863"/>
                </a:lnTo>
                <a:lnTo>
                  <a:pt x="738" y="1890"/>
                </a:lnTo>
                <a:lnTo>
                  <a:pt x="782" y="1915"/>
                </a:lnTo>
                <a:lnTo>
                  <a:pt x="829" y="1939"/>
                </a:lnTo>
                <a:lnTo>
                  <a:pt x="878" y="1962"/>
                </a:lnTo>
                <a:lnTo>
                  <a:pt x="928" y="1983"/>
                </a:lnTo>
                <a:lnTo>
                  <a:pt x="981" y="2002"/>
                </a:lnTo>
                <a:lnTo>
                  <a:pt x="1035" y="2020"/>
                </a:lnTo>
                <a:lnTo>
                  <a:pt x="1137" y="2053"/>
                </a:lnTo>
                <a:lnTo>
                  <a:pt x="1230" y="2080"/>
                </a:lnTo>
                <a:lnTo>
                  <a:pt x="1311" y="2105"/>
                </a:lnTo>
                <a:lnTo>
                  <a:pt x="1384" y="2125"/>
                </a:lnTo>
                <a:lnTo>
                  <a:pt x="1417" y="2164"/>
                </a:lnTo>
                <a:lnTo>
                  <a:pt x="1452" y="2203"/>
                </a:lnTo>
                <a:lnTo>
                  <a:pt x="1488" y="2241"/>
                </a:lnTo>
                <a:lnTo>
                  <a:pt x="1525" y="2275"/>
                </a:lnTo>
                <a:lnTo>
                  <a:pt x="1562" y="2309"/>
                </a:lnTo>
                <a:lnTo>
                  <a:pt x="1600" y="2340"/>
                </a:lnTo>
                <a:lnTo>
                  <a:pt x="1639" y="2370"/>
                </a:lnTo>
                <a:lnTo>
                  <a:pt x="1679" y="2398"/>
                </a:lnTo>
                <a:lnTo>
                  <a:pt x="1720" y="2424"/>
                </a:lnTo>
                <a:lnTo>
                  <a:pt x="1761" y="2449"/>
                </a:lnTo>
                <a:lnTo>
                  <a:pt x="1803" y="2471"/>
                </a:lnTo>
                <a:lnTo>
                  <a:pt x="1845" y="2490"/>
                </a:lnTo>
                <a:lnTo>
                  <a:pt x="1888" y="2508"/>
                </a:lnTo>
                <a:lnTo>
                  <a:pt x="1933" y="2525"/>
                </a:lnTo>
                <a:lnTo>
                  <a:pt x="1976" y="2538"/>
                </a:lnTo>
                <a:lnTo>
                  <a:pt x="2021" y="2549"/>
                </a:lnTo>
                <a:lnTo>
                  <a:pt x="2021" y="3864"/>
                </a:lnTo>
                <a:lnTo>
                  <a:pt x="1963" y="3868"/>
                </a:lnTo>
                <a:lnTo>
                  <a:pt x="1906" y="3873"/>
                </a:lnTo>
                <a:lnTo>
                  <a:pt x="1850" y="3880"/>
                </a:lnTo>
                <a:lnTo>
                  <a:pt x="1795" y="3887"/>
                </a:lnTo>
                <a:lnTo>
                  <a:pt x="1741" y="3895"/>
                </a:lnTo>
                <a:lnTo>
                  <a:pt x="1688" y="3904"/>
                </a:lnTo>
                <a:lnTo>
                  <a:pt x="1636" y="3915"/>
                </a:lnTo>
                <a:lnTo>
                  <a:pt x="1587" y="3926"/>
                </a:lnTo>
                <a:lnTo>
                  <a:pt x="1537" y="3939"/>
                </a:lnTo>
                <a:lnTo>
                  <a:pt x="1489" y="3951"/>
                </a:lnTo>
                <a:lnTo>
                  <a:pt x="1444" y="3965"/>
                </a:lnTo>
                <a:lnTo>
                  <a:pt x="1399" y="3980"/>
                </a:lnTo>
                <a:lnTo>
                  <a:pt x="1355" y="3995"/>
                </a:lnTo>
                <a:lnTo>
                  <a:pt x="1314" y="4012"/>
                </a:lnTo>
                <a:lnTo>
                  <a:pt x="1274" y="4029"/>
                </a:lnTo>
                <a:lnTo>
                  <a:pt x="1237" y="4046"/>
                </a:lnTo>
                <a:lnTo>
                  <a:pt x="1200" y="4065"/>
                </a:lnTo>
                <a:lnTo>
                  <a:pt x="1166" y="4085"/>
                </a:lnTo>
                <a:lnTo>
                  <a:pt x="1134" y="4104"/>
                </a:lnTo>
                <a:lnTo>
                  <a:pt x="1104" y="4124"/>
                </a:lnTo>
                <a:lnTo>
                  <a:pt x="1076" y="4146"/>
                </a:lnTo>
                <a:lnTo>
                  <a:pt x="1049" y="4167"/>
                </a:lnTo>
                <a:lnTo>
                  <a:pt x="1026" y="4189"/>
                </a:lnTo>
                <a:lnTo>
                  <a:pt x="1004" y="4211"/>
                </a:lnTo>
                <a:lnTo>
                  <a:pt x="984" y="4235"/>
                </a:lnTo>
                <a:lnTo>
                  <a:pt x="968" y="4259"/>
                </a:lnTo>
                <a:lnTo>
                  <a:pt x="953" y="4282"/>
                </a:lnTo>
                <a:lnTo>
                  <a:pt x="947" y="4295"/>
                </a:lnTo>
                <a:lnTo>
                  <a:pt x="941" y="4307"/>
                </a:lnTo>
                <a:lnTo>
                  <a:pt x="936" y="4320"/>
                </a:lnTo>
                <a:lnTo>
                  <a:pt x="931" y="4332"/>
                </a:lnTo>
                <a:lnTo>
                  <a:pt x="927" y="4344"/>
                </a:lnTo>
                <a:lnTo>
                  <a:pt x="924" y="4358"/>
                </a:lnTo>
                <a:lnTo>
                  <a:pt x="922" y="4370"/>
                </a:lnTo>
                <a:lnTo>
                  <a:pt x="920" y="4383"/>
                </a:lnTo>
                <a:lnTo>
                  <a:pt x="919" y="4396"/>
                </a:lnTo>
                <a:lnTo>
                  <a:pt x="919" y="4408"/>
                </a:lnTo>
                <a:lnTo>
                  <a:pt x="3491" y="4408"/>
                </a:lnTo>
                <a:lnTo>
                  <a:pt x="3491" y="4396"/>
                </a:lnTo>
                <a:lnTo>
                  <a:pt x="3490" y="4383"/>
                </a:lnTo>
                <a:lnTo>
                  <a:pt x="3488" y="4370"/>
                </a:lnTo>
                <a:lnTo>
                  <a:pt x="3486" y="4358"/>
                </a:lnTo>
                <a:lnTo>
                  <a:pt x="3482" y="4344"/>
                </a:lnTo>
                <a:lnTo>
                  <a:pt x="3478" y="4332"/>
                </a:lnTo>
                <a:lnTo>
                  <a:pt x="3474" y="4320"/>
                </a:lnTo>
                <a:lnTo>
                  <a:pt x="3469" y="4307"/>
                </a:lnTo>
                <a:lnTo>
                  <a:pt x="3463" y="4295"/>
                </a:lnTo>
                <a:lnTo>
                  <a:pt x="3457" y="4282"/>
                </a:lnTo>
                <a:lnTo>
                  <a:pt x="3443" y="4259"/>
                </a:lnTo>
                <a:lnTo>
                  <a:pt x="3426" y="4235"/>
                </a:lnTo>
                <a:lnTo>
                  <a:pt x="3406" y="4211"/>
                </a:lnTo>
                <a:lnTo>
                  <a:pt x="3384" y="4189"/>
                </a:lnTo>
                <a:lnTo>
                  <a:pt x="3361" y="4167"/>
                </a:lnTo>
                <a:lnTo>
                  <a:pt x="3334" y="4146"/>
                </a:lnTo>
                <a:lnTo>
                  <a:pt x="3306" y="4124"/>
                </a:lnTo>
                <a:lnTo>
                  <a:pt x="3276" y="4104"/>
                </a:lnTo>
                <a:lnTo>
                  <a:pt x="3244" y="4085"/>
                </a:lnTo>
                <a:lnTo>
                  <a:pt x="3210" y="4065"/>
                </a:lnTo>
                <a:lnTo>
                  <a:pt x="3173" y="4046"/>
                </a:lnTo>
                <a:lnTo>
                  <a:pt x="3136" y="4029"/>
                </a:lnTo>
                <a:lnTo>
                  <a:pt x="3096" y="4012"/>
                </a:lnTo>
                <a:lnTo>
                  <a:pt x="3054" y="3995"/>
                </a:lnTo>
                <a:lnTo>
                  <a:pt x="3011" y="3980"/>
                </a:lnTo>
                <a:lnTo>
                  <a:pt x="2966" y="3965"/>
                </a:lnTo>
                <a:lnTo>
                  <a:pt x="2921" y="3951"/>
                </a:lnTo>
                <a:lnTo>
                  <a:pt x="2873" y="3939"/>
                </a:lnTo>
                <a:lnTo>
                  <a:pt x="2823" y="3926"/>
                </a:lnTo>
                <a:lnTo>
                  <a:pt x="2773" y="3915"/>
                </a:lnTo>
                <a:lnTo>
                  <a:pt x="2722" y="3904"/>
                </a:lnTo>
                <a:lnTo>
                  <a:pt x="2669" y="3895"/>
                </a:lnTo>
                <a:lnTo>
                  <a:pt x="2615" y="3887"/>
                </a:lnTo>
                <a:lnTo>
                  <a:pt x="2559" y="3880"/>
                </a:lnTo>
                <a:lnTo>
                  <a:pt x="2504" y="3873"/>
                </a:lnTo>
                <a:lnTo>
                  <a:pt x="2447" y="3868"/>
                </a:lnTo>
                <a:lnTo>
                  <a:pt x="2389" y="3864"/>
                </a:lnTo>
                <a:lnTo>
                  <a:pt x="2389" y="2549"/>
                </a:lnTo>
                <a:lnTo>
                  <a:pt x="2434" y="2538"/>
                </a:lnTo>
                <a:lnTo>
                  <a:pt x="2477" y="2525"/>
                </a:lnTo>
                <a:lnTo>
                  <a:pt x="2521" y="2508"/>
                </a:lnTo>
                <a:lnTo>
                  <a:pt x="2565" y="2491"/>
                </a:lnTo>
                <a:lnTo>
                  <a:pt x="2607" y="2471"/>
                </a:lnTo>
                <a:lnTo>
                  <a:pt x="2649" y="2449"/>
                </a:lnTo>
                <a:lnTo>
                  <a:pt x="2689" y="2425"/>
                </a:lnTo>
                <a:lnTo>
                  <a:pt x="2730" y="2399"/>
                </a:lnTo>
                <a:lnTo>
                  <a:pt x="2769" y="2370"/>
                </a:lnTo>
                <a:lnTo>
                  <a:pt x="2809" y="2341"/>
                </a:lnTo>
                <a:lnTo>
                  <a:pt x="2846" y="2310"/>
                </a:lnTo>
                <a:lnTo>
                  <a:pt x="2884" y="2276"/>
                </a:lnTo>
                <a:lnTo>
                  <a:pt x="2921" y="2242"/>
                </a:lnTo>
                <a:lnTo>
                  <a:pt x="2956" y="2205"/>
                </a:lnTo>
                <a:lnTo>
                  <a:pt x="2992" y="2167"/>
                </a:lnTo>
                <a:lnTo>
                  <a:pt x="3025" y="2127"/>
                </a:lnTo>
                <a:close/>
                <a:moveTo>
                  <a:pt x="3491" y="791"/>
                </a:moveTo>
                <a:lnTo>
                  <a:pt x="3491" y="367"/>
                </a:lnTo>
                <a:lnTo>
                  <a:pt x="3786" y="367"/>
                </a:lnTo>
                <a:lnTo>
                  <a:pt x="4226" y="367"/>
                </a:lnTo>
                <a:lnTo>
                  <a:pt x="4226" y="403"/>
                </a:lnTo>
                <a:lnTo>
                  <a:pt x="4225" y="441"/>
                </a:lnTo>
                <a:lnTo>
                  <a:pt x="4223" y="482"/>
                </a:lnTo>
                <a:lnTo>
                  <a:pt x="4220" y="525"/>
                </a:lnTo>
                <a:lnTo>
                  <a:pt x="4216" y="570"/>
                </a:lnTo>
                <a:lnTo>
                  <a:pt x="4211" y="617"/>
                </a:lnTo>
                <a:lnTo>
                  <a:pt x="4205" y="665"/>
                </a:lnTo>
                <a:lnTo>
                  <a:pt x="4198" y="716"/>
                </a:lnTo>
                <a:lnTo>
                  <a:pt x="4188" y="767"/>
                </a:lnTo>
                <a:lnTo>
                  <a:pt x="4177" y="819"/>
                </a:lnTo>
                <a:lnTo>
                  <a:pt x="4165" y="873"/>
                </a:lnTo>
                <a:lnTo>
                  <a:pt x="4152" y="927"/>
                </a:lnTo>
                <a:lnTo>
                  <a:pt x="4136" y="982"/>
                </a:lnTo>
                <a:lnTo>
                  <a:pt x="4117" y="1037"/>
                </a:lnTo>
                <a:lnTo>
                  <a:pt x="4097" y="1091"/>
                </a:lnTo>
                <a:lnTo>
                  <a:pt x="4075" y="1146"/>
                </a:lnTo>
                <a:lnTo>
                  <a:pt x="4050" y="1201"/>
                </a:lnTo>
                <a:lnTo>
                  <a:pt x="4037" y="1227"/>
                </a:lnTo>
                <a:lnTo>
                  <a:pt x="4023" y="1255"/>
                </a:lnTo>
                <a:lnTo>
                  <a:pt x="4009" y="1281"/>
                </a:lnTo>
                <a:lnTo>
                  <a:pt x="3994" y="1307"/>
                </a:lnTo>
                <a:lnTo>
                  <a:pt x="3977" y="1334"/>
                </a:lnTo>
                <a:lnTo>
                  <a:pt x="3961" y="1360"/>
                </a:lnTo>
                <a:lnTo>
                  <a:pt x="3944" y="1385"/>
                </a:lnTo>
                <a:lnTo>
                  <a:pt x="3926" y="1412"/>
                </a:lnTo>
                <a:lnTo>
                  <a:pt x="3907" y="1436"/>
                </a:lnTo>
                <a:lnTo>
                  <a:pt x="3887" y="1462"/>
                </a:lnTo>
                <a:lnTo>
                  <a:pt x="3867" y="1486"/>
                </a:lnTo>
                <a:lnTo>
                  <a:pt x="3847" y="1510"/>
                </a:lnTo>
                <a:lnTo>
                  <a:pt x="3824" y="1534"/>
                </a:lnTo>
                <a:lnTo>
                  <a:pt x="3802" y="1557"/>
                </a:lnTo>
                <a:lnTo>
                  <a:pt x="3779" y="1579"/>
                </a:lnTo>
                <a:lnTo>
                  <a:pt x="3754" y="1602"/>
                </a:lnTo>
                <a:lnTo>
                  <a:pt x="3729" y="1623"/>
                </a:lnTo>
                <a:lnTo>
                  <a:pt x="3703" y="1644"/>
                </a:lnTo>
                <a:lnTo>
                  <a:pt x="3676" y="1664"/>
                </a:lnTo>
                <a:lnTo>
                  <a:pt x="3649" y="1685"/>
                </a:lnTo>
                <a:lnTo>
                  <a:pt x="3619" y="1704"/>
                </a:lnTo>
                <a:lnTo>
                  <a:pt x="3590" y="1722"/>
                </a:lnTo>
                <a:lnTo>
                  <a:pt x="3560" y="1740"/>
                </a:lnTo>
                <a:lnTo>
                  <a:pt x="3528" y="1758"/>
                </a:lnTo>
                <a:lnTo>
                  <a:pt x="3496" y="1775"/>
                </a:lnTo>
                <a:lnTo>
                  <a:pt x="3462" y="1790"/>
                </a:lnTo>
                <a:lnTo>
                  <a:pt x="3428" y="1805"/>
                </a:lnTo>
                <a:lnTo>
                  <a:pt x="3392" y="1820"/>
                </a:lnTo>
                <a:lnTo>
                  <a:pt x="3357" y="1833"/>
                </a:lnTo>
                <a:lnTo>
                  <a:pt x="3319" y="1846"/>
                </a:lnTo>
                <a:lnTo>
                  <a:pt x="3192" y="1886"/>
                </a:lnTo>
                <a:lnTo>
                  <a:pt x="3227" y="1825"/>
                </a:lnTo>
                <a:lnTo>
                  <a:pt x="3258" y="1763"/>
                </a:lnTo>
                <a:lnTo>
                  <a:pt x="3289" y="1700"/>
                </a:lnTo>
                <a:lnTo>
                  <a:pt x="3317" y="1635"/>
                </a:lnTo>
                <a:lnTo>
                  <a:pt x="3345" y="1569"/>
                </a:lnTo>
                <a:lnTo>
                  <a:pt x="3369" y="1501"/>
                </a:lnTo>
                <a:lnTo>
                  <a:pt x="3391" y="1433"/>
                </a:lnTo>
                <a:lnTo>
                  <a:pt x="3411" y="1364"/>
                </a:lnTo>
                <a:lnTo>
                  <a:pt x="3430" y="1294"/>
                </a:lnTo>
                <a:lnTo>
                  <a:pt x="3446" y="1223"/>
                </a:lnTo>
                <a:lnTo>
                  <a:pt x="3459" y="1152"/>
                </a:lnTo>
                <a:lnTo>
                  <a:pt x="3470" y="1080"/>
                </a:lnTo>
                <a:lnTo>
                  <a:pt x="3475" y="1044"/>
                </a:lnTo>
                <a:lnTo>
                  <a:pt x="3479" y="1008"/>
                </a:lnTo>
                <a:lnTo>
                  <a:pt x="3482" y="972"/>
                </a:lnTo>
                <a:lnTo>
                  <a:pt x="3486" y="936"/>
                </a:lnTo>
                <a:lnTo>
                  <a:pt x="3488" y="900"/>
                </a:lnTo>
                <a:lnTo>
                  <a:pt x="3490" y="863"/>
                </a:lnTo>
                <a:lnTo>
                  <a:pt x="3491" y="828"/>
                </a:lnTo>
                <a:lnTo>
                  <a:pt x="3491" y="791"/>
                </a:lnTo>
                <a:close/>
                <a:moveTo>
                  <a:pt x="1091" y="1846"/>
                </a:moveTo>
                <a:lnTo>
                  <a:pt x="1091" y="1846"/>
                </a:lnTo>
                <a:lnTo>
                  <a:pt x="1053" y="1833"/>
                </a:lnTo>
                <a:lnTo>
                  <a:pt x="1017" y="1820"/>
                </a:lnTo>
                <a:lnTo>
                  <a:pt x="981" y="1805"/>
                </a:lnTo>
                <a:lnTo>
                  <a:pt x="947" y="1791"/>
                </a:lnTo>
                <a:lnTo>
                  <a:pt x="913" y="1775"/>
                </a:lnTo>
                <a:lnTo>
                  <a:pt x="881" y="1759"/>
                </a:lnTo>
                <a:lnTo>
                  <a:pt x="849" y="1741"/>
                </a:lnTo>
                <a:lnTo>
                  <a:pt x="819" y="1723"/>
                </a:lnTo>
                <a:lnTo>
                  <a:pt x="789" y="1705"/>
                </a:lnTo>
                <a:lnTo>
                  <a:pt x="760" y="1686"/>
                </a:lnTo>
                <a:lnTo>
                  <a:pt x="733" y="1665"/>
                </a:lnTo>
                <a:lnTo>
                  <a:pt x="705" y="1645"/>
                </a:lnTo>
                <a:lnTo>
                  <a:pt x="680" y="1624"/>
                </a:lnTo>
                <a:lnTo>
                  <a:pt x="655" y="1603"/>
                </a:lnTo>
                <a:lnTo>
                  <a:pt x="630" y="1580"/>
                </a:lnTo>
                <a:lnTo>
                  <a:pt x="607" y="1558"/>
                </a:lnTo>
                <a:lnTo>
                  <a:pt x="585" y="1535"/>
                </a:lnTo>
                <a:lnTo>
                  <a:pt x="562" y="1511"/>
                </a:lnTo>
                <a:lnTo>
                  <a:pt x="541" y="1487"/>
                </a:lnTo>
                <a:lnTo>
                  <a:pt x="521" y="1463"/>
                </a:lnTo>
                <a:lnTo>
                  <a:pt x="501" y="1438"/>
                </a:lnTo>
                <a:lnTo>
                  <a:pt x="483" y="1413"/>
                </a:lnTo>
                <a:lnTo>
                  <a:pt x="465" y="1387"/>
                </a:lnTo>
                <a:lnTo>
                  <a:pt x="448" y="1361"/>
                </a:lnTo>
                <a:lnTo>
                  <a:pt x="431" y="1336"/>
                </a:lnTo>
                <a:lnTo>
                  <a:pt x="415" y="1309"/>
                </a:lnTo>
                <a:lnTo>
                  <a:pt x="400" y="1283"/>
                </a:lnTo>
                <a:lnTo>
                  <a:pt x="386" y="1256"/>
                </a:lnTo>
                <a:lnTo>
                  <a:pt x="372" y="1229"/>
                </a:lnTo>
                <a:lnTo>
                  <a:pt x="358" y="1202"/>
                </a:lnTo>
                <a:lnTo>
                  <a:pt x="334" y="1147"/>
                </a:lnTo>
                <a:lnTo>
                  <a:pt x="312" y="1092"/>
                </a:lnTo>
                <a:lnTo>
                  <a:pt x="291" y="1038"/>
                </a:lnTo>
                <a:lnTo>
                  <a:pt x="273" y="983"/>
                </a:lnTo>
                <a:lnTo>
                  <a:pt x="258" y="928"/>
                </a:lnTo>
                <a:lnTo>
                  <a:pt x="244" y="874"/>
                </a:lnTo>
                <a:lnTo>
                  <a:pt x="232" y="820"/>
                </a:lnTo>
                <a:lnTo>
                  <a:pt x="221" y="768"/>
                </a:lnTo>
                <a:lnTo>
                  <a:pt x="212" y="716"/>
                </a:lnTo>
                <a:lnTo>
                  <a:pt x="204" y="666"/>
                </a:lnTo>
                <a:lnTo>
                  <a:pt x="198" y="618"/>
                </a:lnTo>
                <a:lnTo>
                  <a:pt x="194" y="570"/>
                </a:lnTo>
                <a:lnTo>
                  <a:pt x="190" y="525"/>
                </a:lnTo>
                <a:lnTo>
                  <a:pt x="187" y="482"/>
                </a:lnTo>
                <a:lnTo>
                  <a:pt x="185" y="441"/>
                </a:lnTo>
                <a:lnTo>
                  <a:pt x="184" y="404"/>
                </a:lnTo>
                <a:lnTo>
                  <a:pt x="184" y="367"/>
                </a:lnTo>
                <a:lnTo>
                  <a:pt x="624" y="367"/>
                </a:lnTo>
                <a:lnTo>
                  <a:pt x="919" y="367"/>
                </a:lnTo>
                <a:lnTo>
                  <a:pt x="919" y="791"/>
                </a:lnTo>
                <a:lnTo>
                  <a:pt x="919" y="828"/>
                </a:lnTo>
                <a:lnTo>
                  <a:pt x="920" y="863"/>
                </a:lnTo>
                <a:lnTo>
                  <a:pt x="922" y="900"/>
                </a:lnTo>
                <a:lnTo>
                  <a:pt x="924" y="936"/>
                </a:lnTo>
                <a:lnTo>
                  <a:pt x="927" y="972"/>
                </a:lnTo>
                <a:lnTo>
                  <a:pt x="930" y="1008"/>
                </a:lnTo>
                <a:lnTo>
                  <a:pt x="935" y="1044"/>
                </a:lnTo>
                <a:lnTo>
                  <a:pt x="940" y="1080"/>
                </a:lnTo>
                <a:lnTo>
                  <a:pt x="951" y="1151"/>
                </a:lnTo>
                <a:lnTo>
                  <a:pt x="964" y="1223"/>
                </a:lnTo>
                <a:lnTo>
                  <a:pt x="980" y="1293"/>
                </a:lnTo>
                <a:lnTo>
                  <a:pt x="998" y="1363"/>
                </a:lnTo>
                <a:lnTo>
                  <a:pt x="1019" y="1432"/>
                </a:lnTo>
                <a:lnTo>
                  <a:pt x="1041" y="1501"/>
                </a:lnTo>
                <a:lnTo>
                  <a:pt x="1065" y="1568"/>
                </a:lnTo>
                <a:lnTo>
                  <a:pt x="1092" y="1634"/>
                </a:lnTo>
                <a:lnTo>
                  <a:pt x="1120" y="1699"/>
                </a:lnTo>
                <a:lnTo>
                  <a:pt x="1151" y="1763"/>
                </a:lnTo>
                <a:lnTo>
                  <a:pt x="1183" y="1825"/>
                </a:lnTo>
                <a:lnTo>
                  <a:pt x="1217" y="1885"/>
                </a:lnTo>
                <a:lnTo>
                  <a:pt x="1091" y="1846"/>
                </a:lnTo>
                <a:close/>
                <a:moveTo>
                  <a:pt x="2205" y="1626"/>
                </a:moveTo>
                <a:lnTo>
                  <a:pt x="1637" y="2020"/>
                </a:lnTo>
                <a:lnTo>
                  <a:pt x="1837" y="1359"/>
                </a:lnTo>
                <a:lnTo>
                  <a:pt x="1287" y="940"/>
                </a:lnTo>
                <a:lnTo>
                  <a:pt x="1978" y="927"/>
                </a:lnTo>
                <a:lnTo>
                  <a:pt x="2205" y="274"/>
                </a:lnTo>
                <a:lnTo>
                  <a:pt x="2433" y="927"/>
                </a:lnTo>
                <a:lnTo>
                  <a:pt x="3123" y="940"/>
                </a:lnTo>
                <a:lnTo>
                  <a:pt x="2573" y="1359"/>
                </a:lnTo>
                <a:lnTo>
                  <a:pt x="2772" y="2020"/>
                </a:lnTo>
                <a:lnTo>
                  <a:pt x="2205" y="16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KSO_Shape"/>
          <p:cNvSpPr/>
          <p:nvPr/>
        </p:nvSpPr>
        <p:spPr>
          <a:xfrm>
            <a:off x="8756388" y="569234"/>
            <a:ext cx="765792" cy="765792"/>
          </a:xfrm>
          <a:prstGeom prst="noSmoking">
            <a:avLst>
              <a:gd name="adj" fmla="val 8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KSO_Shape"/>
          <p:cNvSpPr>
            <a:spLocks/>
          </p:cNvSpPr>
          <p:nvPr/>
        </p:nvSpPr>
        <p:spPr bwMode="auto">
          <a:xfrm>
            <a:off x="2686163" y="3943929"/>
            <a:ext cx="723673" cy="723673"/>
          </a:xfrm>
          <a:custGeom>
            <a:avLst/>
            <a:gdLst/>
            <a:ahLst/>
            <a:cxnLst/>
            <a:rect l="0" t="0" r="r" b="b"/>
            <a:pathLst>
              <a:path w="12487274" h="12487274">
                <a:moveTo>
                  <a:pt x="5911848" y="9744074"/>
                </a:moveTo>
                <a:lnTo>
                  <a:pt x="6575423" y="9744074"/>
                </a:lnTo>
                <a:lnTo>
                  <a:pt x="6575423" y="12487274"/>
                </a:lnTo>
                <a:lnTo>
                  <a:pt x="5911848" y="12487274"/>
                </a:lnTo>
                <a:lnTo>
                  <a:pt x="5911848" y="9744074"/>
                </a:lnTo>
                <a:close/>
                <a:moveTo>
                  <a:pt x="8283574" y="9109074"/>
                </a:moveTo>
                <a:lnTo>
                  <a:pt x="9653587" y="11485562"/>
                </a:lnTo>
                <a:lnTo>
                  <a:pt x="9075737" y="11818937"/>
                </a:lnTo>
                <a:lnTo>
                  <a:pt x="7705724" y="9444037"/>
                </a:lnTo>
                <a:lnTo>
                  <a:pt x="8283574" y="9109074"/>
                </a:lnTo>
                <a:close/>
                <a:moveTo>
                  <a:pt x="4203701" y="9109074"/>
                </a:moveTo>
                <a:lnTo>
                  <a:pt x="4203701" y="9109074"/>
                </a:lnTo>
                <a:lnTo>
                  <a:pt x="4203702" y="9109074"/>
                </a:lnTo>
                <a:lnTo>
                  <a:pt x="4781551" y="9444037"/>
                </a:lnTo>
                <a:lnTo>
                  <a:pt x="3408363" y="11818937"/>
                </a:lnTo>
                <a:lnTo>
                  <a:pt x="2833688" y="11485562"/>
                </a:lnTo>
                <a:lnTo>
                  <a:pt x="4203701" y="9109074"/>
                </a:lnTo>
                <a:close/>
                <a:moveTo>
                  <a:pt x="9439274" y="7705724"/>
                </a:moveTo>
                <a:lnTo>
                  <a:pt x="11818937" y="9078912"/>
                </a:lnTo>
                <a:lnTo>
                  <a:pt x="11485562" y="9653587"/>
                </a:lnTo>
                <a:lnTo>
                  <a:pt x="9109074" y="8283574"/>
                </a:lnTo>
                <a:lnTo>
                  <a:pt x="9439274" y="7705724"/>
                </a:lnTo>
                <a:close/>
                <a:moveTo>
                  <a:pt x="3048001" y="7705724"/>
                </a:moveTo>
                <a:lnTo>
                  <a:pt x="3381376" y="8283574"/>
                </a:lnTo>
                <a:lnTo>
                  <a:pt x="1001713" y="9653587"/>
                </a:lnTo>
                <a:lnTo>
                  <a:pt x="668338" y="9078912"/>
                </a:lnTo>
                <a:lnTo>
                  <a:pt x="3048001" y="7705724"/>
                </a:lnTo>
                <a:close/>
                <a:moveTo>
                  <a:pt x="0" y="5911851"/>
                </a:moveTo>
                <a:lnTo>
                  <a:pt x="2743200" y="5911851"/>
                </a:lnTo>
                <a:lnTo>
                  <a:pt x="2743200" y="6575423"/>
                </a:lnTo>
                <a:lnTo>
                  <a:pt x="0" y="6575423"/>
                </a:lnTo>
                <a:lnTo>
                  <a:pt x="0" y="5911851"/>
                </a:lnTo>
                <a:close/>
                <a:moveTo>
                  <a:pt x="9744074" y="5911849"/>
                </a:moveTo>
                <a:lnTo>
                  <a:pt x="12487274" y="5911849"/>
                </a:lnTo>
                <a:lnTo>
                  <a:pt x="12487274" y="6575423"/>
                </a:lnTo>
                <a:lnTo>
                  <a:pt x="9744074" y="6575423"/>
                </a:lnTo>
                <a:lnTo>
                  <a:pt x="9744074" y="5911849"/>
                </a:lnTo>
                <a:close/>
                <a:moveTo>
                  <a:pt x="6245513" y="4244869"/>
                </a:moveTo>
                <a:cubicBezTo>
                  <a:pt x="5141928" y="4244869"/>
                  <a:pt x="4244796" y="5138345"/>
                  <a:pt x="4244796" y="6242050"/>
                </a:cubicBezTo>
                <a:cubicBezTo>
                  <a:pt x="4244796" y="7342001"/>
                  <a:pt x="5141928" y="8242985"/>
                  <a:pt x="6245513" y="8242985"/>
                </a:cubicBezTo>
                <a:cubicBezTo>
                  <a:pt x="7345345" y="8242985"/>
                  <a:pt x="8242479" y="7342001"/>
                  <a:pt x="8242479" y="6242050"/>
                </a:cubicBezTo>
                <a:cubicBezTo>
                  <a:pt x="8242479" y="5138345"/>
                  <a:pt x="7345345" y="4244869"/>
                  <a:pt x="6245513" y="4244869"/>
                </a:cubicBezTo>
                <a:close/>
                <a:moveTo>
                  <a:pt x="6245513" y="3576639"/>
                </a:moveTo>
                <a:cubicBezTo>
                  <a:pt x="7713208" y="3576639"/>
                  <a:pt x="8910636" y="4770443"/>
                  <a:pt x="8910636" y="6242050"/>
                </a:cubicBezTo>
                <a:cubicBezTo>
                  <a:pt x="8910636" y="7709903"/>
                  <a:pt x="7713208" y="8907461"/>
                  <a:pt x="6245513" y="8907461"/>
                </a:cubicBezTo>
                <a:cubicBezTo>
                  <a:pt x="4774066" y="8907461"/>
                  <a:pt x="3576638" y="7709903"/>
                  <a:pt x="3576638" y="6242050"/>
                </a:cubicBezTo>
                <a:cubicBezTo>
                  <a:pt x="3576638" y="4770443"/>
                  <a:pt x="4774066" y="3576639"/>
                  <a:pt x="6245513" y="3576639"/>
                </a:cubicBezTo>
                <a:close/>
                <a:moveTo>
                  <a:pt x="1001714" y="2833689"/>
                </a:moveTo>
                <a:lnTo>
                  <a:pt x="3378201" y="4208464"/>
                </a:lnTo>
                <a:lnTo>
                  <a:pt x="3044826" y="4781552"/>
                </a:lnTo>
                <a:lnTo>
                  <a:pt x="668338" y="3411539"/>
                </a:lnTo>
                <a:lnTo>
                  <a:pt x="1001714" y="2833689"/>
                </a:lnTo>
                <a:close/>
                <a:moveTo>
                  <a:pt x="11485562" y="2833686"/>
                </a:moveTo>
                <a:lnTo>
                  <a:pt x="11815762" y="3411537"/>
                </a:lnTo>
                <a:lnTo>
                  <a:pt x="9439274" y="4781550"/>
                </a:lnTo>
                <a:lnTo>
                  <a:pt x="9105899" y="4208462"/>
                </a:lnTo>
                <a:lnTo>
                  <a:pt x="11485562" y="2833686"/>
                </a:lnTo>
                <a:close/>
                <a:moveTo>
                  <a:pt x="3408363" y="671514"/>
                </a:moveTo>
                <a:lnTo>
                  <a:pt x="4781551" y="3048002"/>
                </a:lnTo>
                <a:lnTo>
                  <a:pt x="4203702" y="3381377"/>
                </a:lnTo>
                <a:lnTo>
                  <a:pt x="2833688" y="1001714"/>
                </a:lnTo>
                <a:lnTo>
                  <a:pt x="3408363" y="671514"/>
                </a:lnTo>
                <a:close/>
                <a:moveTo>
                  <a:pt x="9075737" y="671511"/>
                </a:moveTo>
                <a:lnTo>
                  <a:pt x="9653587" y="1001711"/>
                </a:lnTo>
                <a:lnTo>
                  <a:pt x="8283574" y="3381374"/>
                </a:lnTo>
                <a:lnTo>
                  <a:pt x="7705724" y="3047999"/>
                </a:lnTo>
                <a:lnTo>
                  <a:pt x="9075737" y="671511"/>
                </a:lnTo>
                <a:close/>
                <a:moveTo>
                  <a:pt x="5911848" y="0"/>
                </a:moveTo>
                <a:lnTo>
                  <a:pt x="6575423" y="0"/>
                </a:lnTo>
                <a:lnTo>
                  <a:pt x="6575423" y="2743201"/>
                </a:lnTo>
                <a:lnTo>
                  <a:pt x="5911848" y="2743201"/>
                </a:lnTo>
                <a:lnTo>
                  <a:pt x="59118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4" name="KSO_Shape"/>
          <p:cNvSpPr/>
          <p:nvPr/>
        </p:nvSpPr>
        <p:spPr>
          <a:xfrm>
            <a:off x="8888098" y="3943929"/>
            <a:ext cx="511804" cy="765792"/>
          </a:xfrm>
          <a:custGeom>
            <a:avLst/>
            <a:gdLst>
              <a:gd name="connsiteX0" fmla="*/ 1491342 w 1491342"/>
              <a:gd name="connsiteY0" fmla="*/ 0 h 2231572"/>
              <a:gd name="connsiteX1" fmla="*/ 32657 w 1491342"/>
              <a:gd name="connsiteY1" fmla="*/ 1143000 h 2231572"/>
              <a:gd name="connsiteX2" fmla="*/ 685800 w 1491342"/>
              <a:gd name="connsiteY2" fmla="*/ 1284515 h 2231572"/>
              <a:gd name="connsiteX3" fmla="*/ 0 w 1491342"/>
              <a:gd name="connsiteY3" fmla="*/ 2231572 h 2231572"/>
              <a:gd name="connsiteX4" fmla="*/ 1404257 w 1491342"/>
              <a:gd name="connsiteY4" fmla="*/ 1143000 h 2231572"/>
              <a:gd name="connsiteX5" fmla="*/ 794657 w 1491342"/>
              <a:gd name="connsiteY5" fmla="*/ 990600 h 2231572"/>
              <a:gd name="connsiteX6" fmla="*/ 1491342 w 1491342"/>
              <a:gd name="connsiteY6" fmla="*/ 0 h 2231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1342" h="2231572">
                <a:moveTo>
                  <a:pt x="1491342" y="0"/>
                </a:moveTo>
                <a:lnTo>
                  <a:pt x="32657" y="1143000"/>
                </a:lnTo>
                <a:lnTo>
                  <a:pt x="685800" y="1284515"/>
                </a:lnTo>
                <a:lnTo>
                  <a:pt x="0" y="2231572"/>
                </a:lnTo>
                <a:lnTo>
                  <a:pt x="1404257" y="1143000"/>
                </a:lnTo>
                <a:lnTo>
                  <a:pt x="794657" y="990600"/>
                </a:lnTo>
                <a:lnTo>
                  <a:pt x="149134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052758" y="1706376"/>
            <a:ext cx="39904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</a:t>
            </a:r>
            <a:r>
              <a:rPr lang="en-US" altLang="zh-CN" sz="24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 </a:t>
            </a:r>
            <a:r>
              <a:rPr lang="en-US" altLang="zh-CN" sz="24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never know what you're gonna get.</a:t>
            </a:r>
            <a:endParaRPr lang="zh-CN" altLang="en-US" sz="24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52758" y="5094022"/>
            <a:ext cx="39904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</a:t>
            </a:r>
            <a:r>
              <a:rPr lang="en-US" altLang="zh-CN" sz="24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 </a:t>
            </a:r>
            <a:r>
              <a:rPr lang="en-US" altLang="zh-CN" sz="24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never know what you're gonna get.</a:t>
            </a:r>
            <a:endParaRPr lang="zh-CN" altLang="en-US" sz="24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148759" y="1706376"/>
            <a:ext cx="39904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</a:t>
            </a:r>
            <a:r>
              <a:rPr lang="en-US" altLang="zh-CN" sz="24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 </a:t>
            </a:r>
            <a:r>
              <a:rPr lang="en-US" altLang="zh-CN" sz="24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never know what you're gonna get.</a:t>
            </a:r>
            <a:endParaRPr lang="zh-CN" altLang="en-US" sz="24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148758" y="5094022"/>
            <a:ext cx="3990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</a:t>
            </a:r>
            <a:r>
              <a:rPr lang="en-US" altLang="zh-CN" sz="24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 </a:t>
            </a:r>
            <a:r>
              <a:rPr lang="en-US" altLang="zh-CN" sz="24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never know what you're gonna get.</a:t>
            </a:r>
            <a:endParaRPr lang="zh-CN" altLang="en-US" sz="24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169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2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8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8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1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8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8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32" grpId="0" animBg="1"/>
      <p:bldP spid="33" grpId="0" animBg="1"/>
      <p:bldP spid="34" grpId="0" animBg="1"/>
      <p:bldP spid="43" grpId="0"/>
      <p:bldP spid="45" grpId="0"/>
      <p:bldP spid="47" grpId="0"/>
      <p:bldP spid="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648846" y="1416555"/>
            <a:ext cx="4778641" cy="4777717"/>
            <a:chOff x="6648846" y="1416555"/>
            <a:chExt cx="4778641" cy="4777717"/>
          </a:xfrm>
          <a:solidFill>
            <a:srgbClr val="E74B4B">
              <a:alpha val="85000"/>
            </a:srgbClr>
          </a:solidFill>
        </p:grpSpPr>
        <p:sp>
          <p:nvSpPr>
            <p:cNvPr id="11" name="饼形 10"/>
            <p:cNvSpPr/>
            <p:nvPr/>
          </p:nvSpPr>
          <p:spPr>
            <a:xfrm rot="16200000">
              <a:off x="6648846" y="1416556"/>
              <a:ext cx="4777716" cy="4777716"/>
            </a:xfrm>
            <a:prstGeom prst="pie">
              <a:avLst>
                <a:gd name="adj1" fmla="val 0"/>
                <a:gd name="adj2" fmla="val 1299364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饼形 43"/>
            <p:cNvSpPr/>
            <p:nvPr/>
          </p:nvSpPr>
          <p:spPr>
            <a:xfrm rot="8795583">
              <a:off x="6649771" y="1416555"/>
              <a:ext cx="4777716" cy="4777716"/>
            </a:xfrm>
            <a:prstGeom prst="pie">
              <a:avLst>
                <a:gd name="adj1" fmla="val 0"/>
                <a:gd name="adj2" fmla="val 4148556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40" name="图片 3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904" b="49744"/>
          <a:stretch>
            <a:fillRect/>
          </a:stretch>
        </p:blipFill>
        <p:spPr>
          <a:xfrm>
            <a:off x="4870927" y="1130409"/>
            <a:ext cx="3992792" cy="2726835"/>
          </a:xfrm>
          <a:custGeom>
            <a:avLst/>
            <a:gdLst>
              <a:gd name="connsiteX0" fmla="*/ 0 w 3992792"/>
              <a:gd name="connsiteY0" fmla="*/ 0 h 2726835"/>
              <a:gd name="connsiteX1" fmla="*/ 2029538 w 3992792"/>
              <a:gd name="connsiteY1" fmla="*/ 0 h 2726835"/>
              <a:gd name="connsiteX2" fmla="*/ 3992792 w 3992792"/>
              <a:gd name="connsiteY2" fmla="*/ 2726835 h 2726835"/>
              <a:gd name="connsiteX3" fmla="*/ 0 w 3992792"/>
              <a:gd name="connsiteY3" fmla="*/ 1367930 h 2726835"/>
              <a:gd name="connsiteX4" fmla="*/ 0 w 3992792"/>
              <a:gd name="connsiteY4" fmla="*/ 0 h 2726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92792" h="2726835">
                <a:moveTo>
                  <a:pt x="0" y="0"/>
                </a:moveTo>
                <a:lnTo>
                  <a:pt x="2029538" y="0"/>
                </a:lnTo>
                <a:lnTo>
                  <a:pt x="3992792" y="2726835"/>
                </a:lnTo>
                <a:lnTo>
                  <a:pt x="0" y="136793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101" r="50776"/>
          <a:stretch>
            <a:fillRect/>
          </a:stretch>
        </p:blipFill>
        <p:spPr>
          <a:xfrm>
            <a:off x="4759325" y="2457692"/>
            <a:ext cx="4003251" cy="4009686"/>
          </a:xfrm>
          <a:custGeom>
            <a:avLst/>
            <a:gdLst>
              <a:gd name="connsiteX0" fmla="*/ 0 w 4003251"/>
              <a:gd name="connsiteY0" fmla="*/ 0 h 4009686"/>
              <a:gd name="connsiteX1" fmla="*/ 4003251 w 4003251"/>
              <a:gd name="connsiteY1" fmla="*/ 1362465 h 4009686"/>
              <a:gd name="connsiteX2" fmla="*/ 1969691 w 4003251"/>
              <a:gd name="connsiteY2" fmla="*/ 4009686 h 4009686"/>
              <a:gd name="connsiteX3" fmla="*/ 0 w 4003251"/>
              <a:gd name="connsiteY3" fmla="*/ 4009686 h 4009686"/>
              <a:gd name="connsiteX4" fmla="*/ 0 w 4003251"/>
              <a:gd name="connsiteY4" fmla="*/ 0 h 4009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3251" h="4009686">
                <a:moveTo>
                  <a:pt x="0" y="0"/>
                </a:moveTo>
                <a:lnTo>
                  <a:pt x="4003251" y="1362465"/>
                </a:lnTo>
                <a:lnTo>
                  <a:pt x="1969691" y="4009686"/>
                </a:lnTo>
                <a:lnTo>
                  <a:pt x="0" y="4009686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912" r="49136" b="50085"/>
          <a:stretch>
            <a:fillRect/>
          </a:stretch>
        </p:blipFill>
        <p:spPr>
          <a:xfrm>
            <a:off x="6979476" y="1097076"/>
            <a:ext cx="2029261" cy="2708338"/>
          </a:xfrm>
          <a:custGeom>
            <a:avLst/>
            <a:gdLst>
              <a:gd name="connsiteX0" fmla="*/ 0 w 2029261"/>
              <a:gd name="connsiteY0" fmla="*/ 0 h 2708338"/>
              <a:gd name="connsiteX1" fmla="*/ 2012844 w 2029261"/>
              <a:gd name="connsiteY1" fmla="*/ 0 h 2708338"/>
              <a:gd name="connsiteX2" fmla="*/ 2012844 w 2029261"/>
              <a:gd name="connsiteY2" fmla="*/ 2605077 h 2708338"/>
              <a:gd name="connsiteX3" fmla="*/ 2029261 w 2029261"/>
              <a:gd name="connsiteY3" fmla="*/ 2605077 h 2708338"/>
              <a:gd name="connsiteX4" fmla="*/ 1949938 w 2029261"/>
              <a:gd name="connsiteY4" fmla="*/ 2708338 h 2708338"/>
              <a:gd name="connsiteX5" fmla="*/ 0 w 2029261"/>
              <a:gd name="connsiteY5" fmla="*/ 0 h 270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9261" h="2708338">
                <a:moveTo>
                  <a:pt x="0" y="0"/>
                </a:moveTo>
                <a:lnTo>
                  <a:pt x="2012844" y="0"/>
                </a:lnTo>
                <a:lnTo>
                  <a:pt x="2012844" y="2605077"/>
                </a:lnTo>
                <a:lnTo>
                  <a:pt x="2029261" y="2605077"/>
                </a:lnTo>
                <a:lnTo>
                  <a:pt x="1949938" y="2708338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8" name="文本框 7"/>
          <p:cNvSpPr txBox="1"/>
          <p:nvPr/>
        </p:nvSpPr>
        <p:spPr>
          <a:xfrm>
            <a:off x="9521959" y="3512549"/>
            <a:ext cx="1127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60%</a:t>
            </a:r>
            <a:endParaRPr lang="zh-CN" altLang="en-US" sz="36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923268" y="3782943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20%</a:t>
            </a:r>
            <a:endParaRPr lang="zh-CN" altLang="en-US" sz="32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446618" y="4097324"/>
            <a:ext cx="1277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6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501166" y="4103369"/>
            <a:ext cx="1168819" cy="0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6759971" y="2122919"/>
            <a:ext cx="917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10%</a:t>
            </a:r>
            <a:endParaRPr lang="zh-CN" altLang="en-US" sz="28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833094" y="1628981"/>
            <a:ext cx="917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10%</a:t>
            </a:r>
            <a:endParaRPr lang="zh-CN" altLang="en-US" sz="28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4862285" y="1463427"/>
            <a:ext cx="0" cy="4337542"/>
          </a:xfrm>
          <a:prstGeom prst="line">
            <a:avLst/>
          </a:prstGeom>
          <a:ln w="28575">
            <a:solidFill>
              <a:schemeClr val="bg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757211" y="1861583"/>
            <a:ext cx="1156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2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18126" y="2413322"/>
            <a:ext cx="3666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 Add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757211" y="3462036"/>
            <a:ext cx="1156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E74B4B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200" dirty="0">
              <a:solidFill>
                <a:srgbClr val="E74B4B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18126" y="4013775"/>
            <a:ext cx="3666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 Add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821905" y="630946"/>
            <a:ext cx="76201" cy="1815412"/>
          </a:xfrm>
          <a:custGeom>
            <a:avLst/>
            <a:gdLst>
              <a:gd name="connsiteX0" fmla="*/ 0 w 76201"/>
              <a:gd name="connsiteY0" fmla="*/ 0 h 1815412"/>
              <a:gd name="connsiteX1" fmla="*/ 76201 w 76201"/>
              <a:gd name="connsiteY1" fmla="*/ 0 h 1815412"/>
              <a:gd name="connsiteX2" fmla="*/ 76201 w 76201"/>
              <a:gd name="connsiteY2" fmla="*/ 1815412 h 1815412"/>
              <a:gd name="connsiteX3" fmla="*/ 1 w 76201"/>
              <a:gd name="connsiteY3" fmla="*/ 1815412 h 1815412"/>
              <a:gd name="connsiteX4" fmla="*/ 0 w 76201"/>
              <a:gd name="connsiteY4" fmla="*/ 0 h 181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1" h="1815412">
                <a:moveTo>
                  <a:pt x="0" y="0"/>
                </a:moveTo>
                <a:lnTo>
                  <a:pt x="76201" y="0"/>
                </a:lnTo>
                <a:lnTo>
                  <a:pt x="76201" y="1815412"/>
                </a:lnTo>
                <a:lnTo>
                  <a:pt x="1" y="181541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55" r="50111" b="49121"/>
          <a:stretch>
            <a:fillRect/>
          </a:stretch>
        </p:blipFill>
        <p:spPr>
          <a:xfrm>
            <a:off x="2188426" y="2884010"/>
            <a:ext cx="2027757" cy="2760630"/>
          </a:xfrm>
          <a:custGeom>
            <a:avLst/>
            <a:gdLst>
              <a:gd name="connsiteX0" fmla="*/ 0 w 2027757"/>
              <a:gd name="connsiteY0" fmla="*/ 0 h 2760630"/>
              <a:gd name="connsiteX1" fmla="*/ 77819 w 2027757"/>
              <a:gd name="connsiteY1" fmla="*/ 0 h 2760630"/>
              <a:gd name="connsiteX2" fmla="*/ 2027757 w 2027757"/>
              <a:gd name="connsiteY2" fmla="*/ 2708338 h 2760630"/>
              <a:gd name="connsiteX3" fmla="*/ 1987586 w 2027757"/>
              <a:gd name="connsiteY3" fmla="*/ 2760630 h 2760630"/>
              <a:gd name="connsiteX4" fmla="*/ 0 w 2027757"/>
              <a:gd name="connsiteY4" fmla="*/ 0 h 276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7757" h="2760630">
                <a:moveTo>
                  <a:pt x="0" y="0"/>
                </a:moveTo>
                <a:lnTo>
                  <a:pt x="77819" y="0"/>
                </a:lnTo>
                <a:lnTo>
                  <a:pt x="2027757" y="2708338"/>
                </a:lnTo>
                <a:lnTo>
                  <a:pt x="1987586" y="276063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50172" y="2655084"/>
            <a:ext cx="216073" cy="228926"/>
          </a:xfrm>
          <a:custGeom>
            <a:avLst/>
            <a:gdLst>
              <a:gd name="connsiteX0" fmla="*/ 51252 w 216073"/>
              <a:gd name="connsiteY0" fmla="*/ 0 h 228926"/>
              <a:gd name="connsiteX1" fmla="*/ 216073 w 216073"/>
              <a:gd name="connsiteY1" fmla="*/ 228926 h 228926"/>
              <a:gd name="connsiteX2" fmla="*/ 138254 w 216073"/>
              <a:gd name="connsiteY2" fmla="*/ 228926 h 228926"/>
              <a:gd name="connsiteX3" fmla="*/ 0 w 216073"/>
              <a:gd name="connsiteY3" fmla="*/ 36900 h 228926"/>
              <a:gd name="connsiteX4" fmla="*/ 51252 w 216073"/>
              <a:gd name="connsiteY4" fmla="*/ 0 h 22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73" h="228926">
                <a:moveTo>
                  <a:pt x="51252" y="0"/>
                </a:moveTo>
                <a:lnTo>
                  <a:pt x="216073" y="228926"/>
                </a:lnTo>
                <a:lnTo>
                  <a:pt x="138254" y="228926"/>
                </a:lnTo>
                <a:lnTo>
                  <a:pt x="0" y="36900"/>
                </a:lnTo>
                <a:lnTo>
                  <a:pt x="51252" y="0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211" r="50605" b="48789"/>
          <a:stretch>
            <a:fillRect/>
          </a:stretch>
        </p:blipFill>
        <p:spPr>
          <a:xfrm>
            <a:off x="158887" y="4251941"/>
            <a:ext cx="4017124" cy="1410759"/>
          </a:xfrm>
          <a:custGeom>
            <a:avLst/>
            <a:gdLst>
              <a:gd name="connsiteX0" fmla="*/ 0 w 4017124"/>
              <a:gd name="connsiteY0" fmla="*/ 0 h 1410759"/>
              <a:gd name="connsiteX1" fmla="*/ 3992792 w 4017124"/>
              <a:gd name="connsiteY1" fmla="*/ 1358905 h 1410759"/>
              <a:gd name="connsiteX2" fmla="*/ 4017124 w 4017124"/>
              <a:gd name="connsiteY2" fmla="*/ 1392700 h 1410759"/>
              <a:gd name="connsiteX3" fmla="*/ 4003251 w 4017124"/>
              <a:gd name="connsiteY3" fmla="*/ 1410759 h 1410759"/>
              <a:gd name="connsiteX4" fmla="*/ 0 w 4017124"/>
              <a:gd name="connsiteY4" fmla="*/ 48294 h 1410759"/>
              <a:gd name="connsiteX5" fmla="*/ 0 w 4017124"/>
              <a:gd name="connsiteY5" fmla="*/ 0 h 141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7124" h="1410759">
                <a:moveTo>
                  <a:pt x="0" y="0"/>
                </a:moveTo>
                <a:lnTo>
                  <a:pt x="3992792" y="1358905"/>
                </a:lnTo>
                <a:lnTo>
                  <a:pt x="4017124" y="1392700"/>
                </a:lnTo>
                <a:lnTo>
                  <a:pt x="4003251" y="1410759"/>
                </a:lnTo>
                <a:lnTo>
                  <a:pt x="0" y="4829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635889" y="3986460"/>
            <a:ext cx="794777" cy="313775"/>
          </a:xfrm>
          <a:custGeom>
            <a:avLst/>
            <a:gdLst>
              <a:gd name="connsiteX0" fmla="*/ 14730 w 794777"/>
              <a:gd name="connsiteY0" fmla="*/ 0 h 313775"/>
              <a:gd name="connsiteX1" fmla="*/ 794777 w 794777"/>
              <a:gd name="connsiteY1" fmla="*/ 265481 h 313775"/>
              <a:gd name="connsiteX2" fmla="*/ 794777 w 794777"/>
              <a:gd name="connsiteY2" fmla="*/ 313775 h 313775"/>
              <a:gd name="connsiteX3" fmla="*/ 0 w 794777"/>
              <a:gd name="connsiteY3" fmla="*/ 43281 h 313775"/>
              <a:gd name="connsiteX4" fmla="*/ 14730 w 794777"/>
              <a:gd name="connsiteY4" fmla="*/ 0 h 31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777" h="313775">
                <a:moveTo>
                  <a:pt x="14730" y="0"/>
                </a:moveTo>
                <a:lnTo>
                  <a:pt x="794777" y="265481"/>
                </a:lnTo>
                <a:lnTo>
                  <a:pt x="794777" y="313775"/>
                </a:lnTo>
                <a:lnTo>
                  <a:pt x="0" y="43281"/>
                </a:lnTo>
                <a:lnTo>
                  <a:pt x="14730" y="0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349963" y="7872268"/>
            <a:ext cx="379084" cy="446282"/>
          </a:xfrm>
          <a:custGeom>
            <a:avLst/>
            <a:gdLst>
              <a:gd name="connsiteX0" fmla="*/ 321433 w 379084"/>
              <a:gd name="connsiteY0" fmla="*/ 0 h 446282"/>
              <a:gd name="connsiteX1" fmla="*/ 379084 w 379084"/>
              <a:gd name="connsiteY1" fmla="*/ 0 h 446282"/>
              <a:gd name="connsiteX2" fmla="*/ 36256 w 379084"/>
              <a:gd name="connsiteY2" fmla="*/ 446282 h 446282"/>
              <a:gd name="connsiteX3" fmla="*/ 0 w 379084"/>
              <a:gd name="connsiteY3" fmla="*/ 418431 h 446282"/>
              <a:gd name="connsiteX4" fmla="*/ 321433 w 379084"/>
              <a:gd name="connsiteY4" fmla="*/ 0 h 44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084" h="446282">
                <a:moveTo>
                  <a:pt x="321433" y="0"/>
                </a:moveTo>
                <a:lnTo>
                  <a:pt x="379084" y="0"/>
                </a:lnTo>
                <a:lnTo>
                  <a:pt x="36256" y="446282"/>
                </a:lnTo>
                <a:lnTo>
                  <a:pt x="0" y="418431"/>
                </a:lnTo>
                <a:lnTo>
                  <a:pt x="321433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2679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8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8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7" grpId="0"/>
      <p:bldP spid="38" grpId="0"/>
      <p:bldP spid="46" grpId="0"/>
      <p:bldP spid="54" grpId="0"/>
      <p:bldP spid="58" grpId="0"/>
      <p:bldP spid="66" grpId="0"/>
      <p:bldP spid="67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>
          <a:xfrm rot="3911635">
            <a:off x="4660869" y="1732353"/>
            <a:ext cx="3023108" cy="3364267"/>
          </a:xfrm>
          <a:prstGeom prst="parallelogram">
            <a:avLst>
              <a:gd name="adj" fmla="val 31264"/>
            </a:avLst>
          </a:prstGeom>
          <a:solidFill>
            <a:schemeClr val="tx1">
              <a:alpha val="3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3911635">
            <a:off x="4281974" y="1410261"/>
            <a:ext cx="3628052" cy="4037479"/>
          </a:xfrm>
          <a:prstGeom prst="parallelogram">
            <a:avLst>
              <a:gd name="adj" fmla="val 31264"/>
            </a:avLst>
          </a:prstGeom>
          <a:noFill/>
          <a:ln w="76200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97337" y="4012442"/>
            <a:ext cx="777923" cy="777923"/>
          </a:xfrm>
          <a:prstGeom prst="ellipse">
            <a:avLst/>
          </a:prstGeom>
          <a:solidFill>
            <a:srgbClr val="60CC7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平行四边形 54"/>
          <p:cNvSpPr/>
          <p:nvPr/>
        </p:nvSpPr>
        <p:spPr>
          <a:xfrm rot="3911635">
            <a:off x="4088490" y="1194942"/>
            <a:ext cx="4015020" cy="4468117"/>
          </a:xfrm>
          <a:prstGeom prst="parallelogram">
            <a:avLst>
              <a:gd name="adj" fmla="val 31264"/>
            </a:avLst>
          </a:prstGeom>
          <a:noFill/>
          <a:ln w="28575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5568965" y="2441742"/>
            <a:ext cx="1054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Part</a:t>
            </a:r>
            <a:r>
              <a:rPr lang="en-US" altLang="zh-CN" sz="2400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 </a:t>
            </a:r>
            <a:r>
              <a:rPr lang="en-US" altLang="zh-CN" sz="2800" dirty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4</a:t>
            </a:r>
            <a:endParaRPr lang="zh-CN" altLang="en-US" sz="2400" dirty="0">
              <a:solidFill>
                <a:schemeClr val="bg1">
                  <a:alpha val="90000"/>
                </a:schemeClr>
              </a:solidFill>
              <a:latin typeface="Broadway" panose="04040905080B02020502" pitchFamily="82" charset="0"/>
              <a:ea typeface="Microsoft JhengHei UI" panose="020B0604030504040204" pitchFamily="34" charset="-12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509669" y="3030778"/>
            <a:ext cx="3172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Click and Add</a:t>
            </a:r>
          </a:p>
          <a:p>
            <a:pPr algn="ctr"/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Here</a:t>
            </a:r>
            <a:endParaRPr lang="zh-CN" altLang="en-US" sz="36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2" name="平行四边形 11"/>
          <p:cNvSpPr/>
          <p:nvPr/>
        </p:nvSpPr>
        <p:spPr>
          <a:xfrm rot="3911635">
            <a:off x="3055191" y="3708561"/>
            <a:ext cx="2288694" cy="57104"/>
          </a:xfrm>
          <a:prstGeom prst="parallelogram">
            <a:avLst>
              <a:gd name="adj" fmla="val 31264"/>
            </a:avLst>
          </a:prstGeom>
          <a:solidFill>
            <a:srgbClr val="60CC7A">
              <a:alpha val="40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629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4" grpId="0" animBg="1"/>
      <p:bldP spid="55" grpId="0" animBg="1"/>
      <p:bldP spid="57" grpId="0"/>
      <p:bldP spid="58" grpId="0" build="p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6095771" y="4092575"/>
            <a:ext cx="461" cy="2262"/>
          </a:xfrm>
          <a:custGeom>
            <a:avLst/>
            <a:gdLst>
              <a:gd name="connsiteX0" fmla="*/ 0 w 461"/>
              <a:gd name="connsiteY0" fmla="*/ 0 h 2262"/>
              <a:gd name="connsiteX1" fmla="*/ 461 w 461"/>
              <a:gd name="connsiteY1" fmla="*/ 0 h 2262"/>
              <a:gd name="connsiteX2" fmla="*/ 230 w 461"/>
              <a:gd name="connsiteY2" fmla="*/ 2262 h 2262"/>
              <a:gd name="connsiteX3" fmla="*/ 0 w 461"/>
              <a:gd name="connsiteY3" fmla="*/ 0 h 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" h="2262">
                <a:moveTo>
                  <a:pt x="0" y="0"/>
                </a:moveTo>
                <a:lnTo>
                  <a:pt x="461" y="0"/>
                </a:lnTo>
                <a:lnTo>
                  <a:pt x="230" y="22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0" y="2975428"/>
            <a:ext cx="12192000" cy="3882571"/>
          </a:xfrm>
          <a:custGeom>
            <a:avLst/>
            <a:gdLst>
              <a:gd name="connsiteX0" fmla="*/ 6096001 w 12192000"/>
              <a:gd name="connsiteY0" fmla="*/ 0 h 2763155"/>
              <a:gd name="connsiteX1" fmla="*/ 6113236 w 12192000"/>
              <a:gd name="connsiteY1" fmla="*/ 168986 h 2763155"/>
              <a:gd name="connsiteX2" fmla="*/ 9434286 w 12192000"/>
              <a:gd name="connsiteY2" fmla="*/ 1652809 h 2763155"/>
              <a:gd name="connsiteX3" fmla="*/ 9434287 w 12192000"/>
              <a:gd name="connsiteY3" fmla="*/ 1652809 h 2763155"/>
              <a:gd name="connsiteX4" fmla="*/ 12192000 w 12192000"/>
              <a:gd name="connsiteY4" fmla="*/ 1652809 h 2763155"/>
              <a:gd name="connsiteX5" fmla="*/ 12192000 w 12192000"/>
              <a:gd name="connsiteY5" fmla="*/ 2763155 h 2763155"/>
              <a:gd name="connsiteX6" fmla="*/ 0 w 12192000"/>
              <a:gd name="connsiteY6" fmla="*/ 2763155 h 2763155"/>
              <a:gd name="connsiteX7" fmla="*/ 0 w 12192000"/>
              <a:gd name="connsiteY7" fmla="*/ 1652810 h 2763155"/>
              <a:gd name="connsiteX8" fmla="*/ 2757714 w 12192000"/>
              <a:gd name="connsiteY8" fmla="*/ 1652810 h 2763155"/>
              <a:gd name="connsiteX9" fmla="*/ 2757715 w 12192000"/>
              <a:gd name="connsiteY9" fmla="*/ 1652810 h 2763155"/>
              <a:gd name="connsiteX10" fmla="*/ 6078766 w 12192000"/>
              <a:gd name="connsiteY10" fmla="*/ 168987 h 2763155"/>
              <a:gd name="connsiteX11" fmla="*/ 6096001 w 12192000"/>
              <a:gd name="connsiteY11" fmla="*/ 0 h 276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763155">
                <a:moveTo>
                  <a:pt x="6096001" y="0"/>
                </a:moveTo>
                <a:lnTo>
                  <a:pt x="6113236" y="168986"/>
                </a:lnTo>
                <a:cubicBezTo>
                  <a:pt x="6284189" y="1002427"/>
                  <a:pt x="7705832" y="1652809"/>
                  <a:pt x="9434286" y="1652809"/>
                </a:cubicBezTo>
                <a:lnTo>
                  <a:pt x="9434287" y="1652809"/>
                </a:lnTo>
                <a:lnTo>
                  <a:pt x="12192000" y="1652809"/>
                </a:lnTo>
                <a:lnTo>
                  <a:pt x="12192000" y="2763155"/>
                </a:lnTo>
                <a:lnTo>
                  <a:pt x="0" y="2763155"/>
                </a:lnTo>
                <a:lnTo>
                  <a:pt x="0" y="1652810"/>
                </a:lnTo>
                <a:lnTo>
                  <a:pt x="2757714" y="1652810"/>
                </a:lnTo>
                <a:lnTo>
                  <a:pt x="2757715" y="1652810"/>
                </a:lnTo>
                <a:cubicBezTo>
                  <a:pt x="4486169" y="1652810"/>
                  <a:pt x="5907812" y="1002428"/>
                  <a:pt x="6078766" y="168987"/>
                </a:cubicBezTo>
                <a:lnTo>
                  <a:pt x="6096001" y="0"/>
                </a:lnTo>
                <a:close/>
              </a:path>
            </a:pathLst>
          </a:custGeom>
          <a:solidFill>
            <a:srgbClr val="60CC7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396129" y="4506921"/>
            <a:ext cx="1399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4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7025122" y="1793421"/>
            <a:ext cx="638728" cy="899657"/>
          </a:xfrm>
          <a:prstGeom prst="chevron">
            <a:avLst>
              <a:gd name="adj" fmla="val 72199"/>
            </a:avLst>
          </a:prstGeom>
          <a:solidFill>
            <a:srgbClr val="60CC7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燕尾形 20"/>
          <p:cNvSpPr/>
          <p:nvPr/>
        </p:nvSpPr>
        <p:spPr>
          <a:xfrm flipH="1">
            <a:off x="4528151" y="1793421"/>
            <a:ext cx="638728" cy="899657"/>
          </a:xfrm>
          <a:prstGeom prst="chevron">
            <a:avLst>
              <a:gd name="adj" fmla="val 72199"/>
            </a:avLst>
          </a:prstGeom>
          <a:solidFill>
            <a:srgbClr val="60CC7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25843" y="1636703"/>
            <a:ext cx="1156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60CC7A">
                    <a:alpha val="90000"/>
                  </a:srgb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200" dirty="0">
              <a:solidFill>
                <a:srgbClr val="60CC7A">
                  <a:alpha val="90000"/>
                </a:srgb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40473" y="2243248"/>
            <a:ext cx="2526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here. 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944050" y="1636703"/>
            <a:ext cx="1156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60CC7A">
                    <a:alpha val="90000"/>
                  </a:srgb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200" dirty="0">
              <a:solidFill>
                <a:srgbClr val="60CC7A">
                  <a:alpha val="90000"/>
                </a:srgb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258680" y="2243248"/>
            <a:ext cx="2526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here. 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62965" y="5328517"/>
            <a:ext cx="3666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 Add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text.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2" name="KSO_Shape"/>
          <p:cNvSpPr/>
          <p:nvPr/>
        </p:nvSpPr>
        <p:spPr>
          <a:xfrm>
            <a:off x="5698788" y="1810905"/>
            <a:ext cx="794424" cy="685853"/>
          </a:xfrm>
          <a:custGeom>
            <a:avLst/>
            <a:gdLst/>
            <a:ahLst/>
            <a:cxnLst/>
            <a:rect l="l" t="t" r="r" b="b"/>
            <a:pathLst>
              <a:path w="801878" h="692519">
                <a:moveTo>
                  <a:pt x="409945" y="0"/>
                </a:moveTo>
                <a:cubicBezTo>
                  <a:pt x="438516" y="279320"/>
                  <a:pt x="585358" y="523617"/>
                  <a:pt x="801878" y="678893"/>
                </a:cubicBezTo>
                <a:cubicBezTo>
                  <a:pt x="683463" y="627007"/>
                  <a:pt x="552608" y="598449"/>
                  <a:pt x="415082" y="598449"/>
                </a:cubicBezTo>
                <a:cubicBezTo>
                  <a:pt x="266403" y="598449"/>
                  <a:pt x="125520" y="631827"/>
                  <a:pt x="0" y="692519"/>
                </a:cubicBezTo>
                <a:cubicBezTo>
                  <a:pt x="226112" y="537440"/>
                  <a:pt x="380565" y="287238"/>
                  <a:pt x="409945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52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496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2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7" grpId="0" animBg="1"/>
      <p:bldP spid="7" grpId="1" animBg="1"/>
      <p:bldP spid="21" grpId="0" animBg="1"/>
      <p:bldP spid="21" grpId="1" animBg="1"/>
      <p:bldP spid="22" grpId="0"/>
      <p:bldP spid="24" grpId="0"/>
      <p:bldP spid="27" grpId="0"/>
      <p:bldP spid="28" grpId="0"/>
      <p:bldP spid="29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组合 11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7" name="矩形 26"/>
            <p:cNvSpPr/>
            <p:nvPr/>
          </p:nvSpPr>
          <p:spPr>
            <a:xfrm>
              <a:off x="0" y="0"/>
              <a:ext cx="3048000" cy="6858000"/>
            </a:xfrm>
            <a:prstGeom prst="rect">
              <a:avLst/>
            </a:prstGeom>
            <a:solidFill>
              <a:srgbClr val="E74B4B">
                <a:alpha val="5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3048000" y="0"/>
              <a:ext cx="3048000" cy="6858000"/>
            </a:xfrm>
            <a:prstGeom prst="rect">
              <a:avLst/>
            </a:prstGeom>
            <a:solidFill>
              <a:srgbClr val="60CC7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6096000" y="0"/>
              <a:ext cx="3048000" cy="6858000"/>
            </a:xfrm>
            <a:prstGeom prst="rect">
              <a:avLst/>
            </a:prstGeom>
            <a:solidFill>
              <a:srgbClr val="E74B4B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9144000" y="0"/>
              <a:ext cx="3048000" cy="6858000"/>
            </a:xfrm>
            <a:prstGeom prst="rect">
              <a:avLst/>
            </a:prstGeom>
            <a:solidFill>
              <a:srgbClr val="60CC7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0"/>
            <a:ext cx="12192000" cy="1654629"/>
          </a:xfrm>
          <a:prstGeom prst="rect">
            <a:avLst/>
          </a:prstGeom>
          <a:solidFill>
            <a:schemeClr val="tx1">
              <a:lumMod val="85000"/>
              <a:lumOff val="15000"/>
              <a:alpha val="50000"/>
            </a:schemeClr>
          </a:solidFill>
          <a:ln>
            <a:noFill/>
          </a:ln>
          <a:effectLst>
            <a:outerShdw blurRad="165100" dist="38100" dir="2700000" algn="t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7892" y="239485"/>
            <a:ext cx="3541485" cy="1175658"/>
          </a:xfrm>
          <a:prstGeom prst="rect">
            <a:avLst/>
          </a:pr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>
            <a:stCxn id="5" idx="1"/>
          </p:cNvCxnSpPr>
          <p:nvPr/>
        </p:nvCxnSpPr>
        <p:spPr>
          <a:xfrm flipV="1">
            <a:off x="557892" y="239486"/>
            <a:ext cx="1770742" cy="587828"/>
          </a:xfrm>
          <a:prstGeom prst="line">
            <a:avLst/>
          </a:prstGeom>
          <a:ln w="12700">
            <a:solidFill>
              <a:srgbClr val="E74B4B">
                <a:alpha val="5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5" idx="0"/>
          </p:cNvCxnSpPr>
          <p:nvPr/>
        </p:nvCxnSpPr>
        <p:spPr>
          <a:xfrm flipH="1" flipV="1">
            <a:off x="2328635" y="239485"/>
            <a:ext cx="978808" cy="1175658"/>
          </a:xfrm>
          <a:prstGeom prst="line">
            <a:avLst/>
          </a:prstGeom>
          <a:ln w="12700">
            <a:solidFill>
              <a:srgbClr val="E74B4B">
                <a:alpha val="5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endCxn id="5" idx="1"/>
          </p:cNvCxnSpPr>
          <p:nvPr/>
        </p:nvCxnSpPr>
        <p:spPr>
          <a:xfrm flipH="1">
            <a:off x="557892" y="239485"/>
            <a:ext cx="3541485" cy="587829"/>
          </a:xfrm>
          <a:prstGeom prst="line">
            <a:avLst/>
          </a:prstGeom>
          <a:ln w="12700">
            <a:solidFill>
              <a:srgbClr val="60CC7A">
                <a:alpha val="5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endCxn id="5" idx="1"/>
          </p:cNvCxnSpPr>
          <p:nvPr/>
        </p:nvCxnSpPr>
        <p:spPr>
          <a:xfrm flipH="1" flipV="1">
            <a:off x="557892" y="827314"/>
            <a:ext cx="2749551" cy="587829"/>
          </a:xfrm>
          <a:prstGeom prst="line">
            <a:avLst/>
          </a:prstGeom>
          <a:ln w="12700">
            <a:solidFill>
              <a:srgbClr val="60CC7A">
                <a:alpha val="5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837318" y="450162"/>
            <a:ext cx="27430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>
                    <a:alpha val="90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Contents</a:t>
            </a:r>
            <a:endParaRPr lang="zh-CN" altLang="en-US" sz="5400" dirty="0">
              <a:solidFill>
                <a:schemeClr val="bg1">
                  <a:alpha val="90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92282" y="2487188"/>
            <a:ext cx="1863435" cy="1769125"/>
            <a:chOff x="592282" y="2487188"/>
            <a:chExt cx="1863435" cy="1769125"/>
          </a:xfrm>
        </p:grpSpPr>
        <p:grpSp>
          <p:nvGrpSpPr>
            <p:cNvPr id="53" name="组合 52"/>
            <p:cNvGrpSpPr/>
            <p:nvPr/>
          </p:nvGrpSpPr>
          <p:grpSpPr>
            <a:xfrm rot="16200000">
              <a:off x="639437" y="2440033"/>
              <a:ext cx="1769125" cy="1863435"/>
              <a:chOff x="1090940" y="2833262"/>
              <a:chExt cx="1157907" cy="1219634"/>
            </a:xfrm>
            <a:effectLst>
              <a:outerShdw blurRad="50800" dist="38100" dir="2700000" algn="tl" rotWithShape="0">
                <a:prstClr val="black">
                  <a:alpha val="34000"/>
                </a:prstClr>
              </a:outerShdw>
            </a:effectLst>
          </p:grpSpPr>
          <p:sp>
            <p:nvSpPr>
              <p:cNvPr id="54" name="任意多边形 53"/>
              <p:cNvSpPr/>
              <p:nvPr/>
            </p:nvSpPr>
            <p:spPr>
              <a:xfrm>
                <a:off x="1233119" y="2870005"/>
                <a:ext cx="795374" cy="1122428"/>
              </a:xfrm>
              <a:custGeom>
                <a:avLst/>
                <a:gdLst>
                  <a:gd name="connsiteX0" fmla="*/ 460930 w 795373"/>
                  <a:gd name="connsiteY0" fmla="*/ 0 h 1122428"/>
                  <a:gd name="connsiteX1" fmla="*/ 795373 w 795373"/>
                  <a:gd name="connsiteY1" fmla="*/ 594783 h 1122428"/>
                  <a:gd name="connsiteX2" fmla="*/ 334443 w 795373"/>
                  <a:gd name="connsiteY2" fmla="*/ 1122428 h 1122428"/>
                  <a:gd name="connsiteX3" fmla="*/ 0 w 795373"/>
                  <a:gd name="connsiteY3" fmla="*/ 527645 h 1122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5373" h="1122428">
                    <a:moveTo>
                      <a:pt x="460930" y="0"/>
                    </a:moveTo>
                    <a:lnTo>
                      <a:pt x="795373" y="594783"/>
                    </a:lnTo>
                    <a:lnTo>
                      <a:pt x="334443" y="1122428"/>
                    </a:lnTo>
                    <a:lnTo>
                      <a:pt x="0" y="527645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1130267" y="2833262"/>
                <a:ext cx="636379" cy="687601"/>
              </a:xfrm>
              <a:custGeom>
                <a:avLst/>
                <a:gdLst>
                  <a:gd name="connsiteX0" fmla="*/ 650891 w 759165"/>
                  <a:gd name="connsiteY0" fmla="*/ 0 h 820270"/>
                  <a:gd name="connsiteX1" fmla="*/ 759165 w 759165"/>
                  <a:gd name="connsiteY1" fmla="*/ 0 h 820270"/>
                  <a:gd name="connsiteX2" fmla="*/ 42607 w 759165"/>
                  <a:gd name="connsiteY2" fmla="*/ 820270 h 820270"/>
                  <a:gd name="connsiteX3" fmla="*/ 0 w 759165"/>
                  <a:gd name="connsiteY3" fmla="*/ 745099 h 82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165" h="820270">
                    <a:moveTo>
                      <a:pt x="650891" y="0"/>
                    </a:moveTo>
                    <a:lnTo>
                      <a:pt x="759165" y="0"/>
                    </a:lnTo>
                    <a:lnTo>
                      <a:pt x="42607" y="820270"/>
                    </a:lnTo>
                    <a:lnTo>
                      <a:pt x="0" y="74509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>
                <a:off x="1602392" y="3269269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任意多边形 56"/>
              <p:cNvSpPr/>
              <p:nvPr/>
            </p:nvSpPr>
            <p:spPr>
              <a:xfrm rot="10800000">
                <a:off x="1203870" y="3265444"/>
                <a:ext cx="356333" cy="606059"/>
              </a:xfrm>
              <a:custGeom>
                <a:avLst/>
                <a:gdLst>
                  <a:gd name="connsiteX0" fmla="*/ 312694 w 356333"/>
                  <a:gd name="connsiteY0" fmla="*/ 606059 h 606059"/>
                  <a:gd name="connsiteX1" fmla="*/ 0 w 356333"/>
                  <a:gd name="connsiteY1" fmla="*/ 49955 h 606059"/>
                  <a:gd name="connsiteX2" fmla="*/ 43639 w 356333"/>
                  <a:gd name="connsiteY2" fmla="*/ 0 h 606059"/>
                  <a:gd name="connsiteX3" fmla="*/ 356333 w 356333"/>
                  <a:gd name="connsiteY3" fmla="*/ 556104 h 60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33" h="606059">
                    <a:moveTo>
                      <a:pt x="312694" y="606059"/>
                    </a:moveTo>
                    <a:lnTo>
                      <a:pt x="0" y="49955"/>
                    </a:lnTo>
                    <a:lnTo>
                      <a:pt x="43639" y="0"/>
                    </a:lnTo>
                    <a:lnTo>
                      <a:pt x="356333" y="556104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1565438" y="3349229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1872868" y="3213779"/>
                <a:ext cx="374205" cy="407323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任意多边形 59"/>
              <p:cNvSpPr/>
              <p:nvPr/>
            </p:nvSpPr>
            <p:spPr>
              <a:xfrm>
                <a:off x="1090940" y="2913222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任意多边形 60"/>
              <p:cNvSpPr/>
              <p:nvPr/>
            </p:nvSpPr>
            <p:spPr>
              <a:xfrm rot="10800000">
                <a:off x="1180909" y="3149453"/>
                <a:ext cx="356333" cy="606059"/>
              </a:xfrm>
              <a:custGeom>
                <a:avLst/>
                <a:gdLst>
                  <a:gd name="connsiteX0" fmla="*/ 312694 w 356333"/>
                  <a:gd name="connsiteY0" fmla="*/ 606059 h 606059"/>
                  <a:gd name="connsiteX1" fmla="*/ 0 w 356333"/>
                  <a:gd name="connsiteY1" fmla="*/ 49955 h 606059"/>
                  <a:gd name="connsiteX2" fmla="*/ 43639 w 356333"/>
                  <a:gd name="connsiteY2" fmla="*/ 0 h 606059"/>
                  <a:gd name="connsiteX3" fmla="*/ 356333 w 356333"/>
                  <a:gd name="connsiteY3" fmla="*/ 556104 h 60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33" h="606059">
                    <a:moveTo>
                      <a:pt x="312694" y="606059"/>
                    </a:moveTo>
                    <a:lnTo>
                      <a:pt x="0" y="49955"/>
                    </a:lnTo>
                    <a:lnTo>
                      <a:pt x="43639" y="0"/>
                    </a:lnTo>
                    <a:lnTo>
                      <a:pt x="356333" y="556104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8" name="文本框 107"/>
            <p:cNvSpPr txBox="1"/>
            <p:nvPr/>
          </p:nvSpPr>
          <p:spPr>
            <a:xfrm>
              <a:off x="996965" y="3110140"/>
              <a:ext cx="10540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Part</a:t>
              </a:r>
              <a:r>
                <a:rPr lang="en-US" altLang="zh-CN" sz="2400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 </a:t>
              </a:r>
              <a:r>
                <a:rPr lang="en-US" altLang="zh-CN" sz="2800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1</a:t>
              </a:r>
              <a:endParaRPr lang="zh-CN" altLang="en-US" sz="2400" dirty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40281" y="2487188"/>
            <a:ext cx="1863435" cy="1769125"/>
            <a:chOff x="3640281" y="2487188"/>
            <a:chExt cx="1863435" cy="1769125"/>
          </a:xfrm>
        </p:grpSpPr>
        <p:grpSp>
          <p:nvGrpSpPr>
            <p:cNvPr id="90" name="组合 89"/>
            <p:cNvGrpSpPr/>
            <p:nvPr/>
          </p:nvGrpSpPr>
          <p:grpSpPr>
            <a:xfrm rot="16200000">
              <a:off x="3687436" y="2440033"/>
              <a:ext cx="1769125" cy="1863435"/>
              <a:chOff x="1090940" y="2833262"/>
              <a:chExt cx="1157907" cy="1219634"/>
            </a:xfrm>
            <a:effectLst>
              <a:outerShdw blurRad="50800" dist="38100" dir="2700000" algn="tl" rotWithShape="0">
                <a:prstClr val="black">
                  <a:alpha val="34000"/>
                </a:prstClr>
              </a:outerShdw>
            </a:effectLst>
          </p:grpSpPr>
          <p:sp>
            <p:nvSpPr>
              <p:cNvPr id="91" name="任意多边形 90"/>
              <p:cNvSpPr/>
              <p:nvPr/>
            </p:nvSpPr>
            <p:spPr>
              <a:xfrm>
                <a:off x="1233119" y="2870005"/>
                <a:ext cx="795374" cy="1122428"/>
              </a:xfrm>
              <a:custGeom>
                <a:avLst/>
                <a:gdLst>
                  <a:gd name="connsiteX0" fmla="*/ 460930 w 795373"/>
                  <a:gd name="connsiteY0" fmla="*/ 0 h 1122428"/>
                  <a:gd name="connsiteX1" fmla="*/ 795373 w 795373"/>
                  <a:gd name="connsiteY1" fmla="*/ 594783 h 1122428"/>
                  <a:gd name="connsiteX2" fmla="*/ 334443 w 795373"/>
                  <a:gd name="connsiteY2" fmla="*/ 1122428 h 1122428"/>
                  <a:gd name="connsiteX3" fmla="*/ 0 w 795373"/>
                  <a:gd name="connsiteY3" fmla="*/ 527645 h 1122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5373" h="1122428">
                    <a:moveTo>
                      <a:pt x="460930" y="0"/>
                    </a:moveTo>
                    <a:lnTo>
                      <a:pt x="795373" y="594783"/>
                    </a:lnTo>
                    <a:lnTo>
                      <a:pt x="334443" y="1122428"/>
                    </a:lnTo>
                    <a:lnTo>
                      <a:pt x="0" y="527645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1130267" y="2833262"/>
                <a:ext cx="636379" cy="687601"/>
              </a:xfrm>
              <a:custGeom>
                <a:avLst/>
                <a:gdLst>
                  <a:gd name="connsiteX0" fmla="*/ 650891 w 759165"/>
                  <a:gd name="connsiteY0" fmla="*/ 0 h 820270"/>
                  <a:gd name="connsiteX1" fmla="*/ 759165 w 759165"/>
                  <a:gd name="connsiteY1" fmla="*/ 0 h 820270"/>
                  <a:gd name="connsiteX2" fmla="*/ 42607 w 759165"/>
                  <a:gd name="connsiteY2" fmla="*/ 820270 h 820270"/>
                  <a:gd name="connsiteX3" fmla="*/ 0 w 759165"/>
                  <a:gd name="connsiteY3" fmla="*/ 745099 h 82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165" h="820270">
                    <a:moveTo>
                      <a:pt x="650891" y="0"/>
                    </a:moveTo>
                    <a:lnTo>
                      <a:pt x="759165" y="0"/>
                    </a:lnTo>
                    <a:lnTo>
                      <a:pt x="42607" y="820270"/>
                    </a:lnTo>
                    <a:lnTo>
                      <a:pt x="0" y="74509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>
                <a:off x="1602392" y="3269269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任意多边形 93"/>
              <p:cNvSpPr/>
              <p:nvPr/>
            </p:nvSpPr>
            <p:spPr>
              <a:xfrm rot="10800000">
                <a:off x="1203870" y="3265444"/>
                <a:ext cx="356333" cy="606059"/>
              </a:xfrm>
              <a:custGeom>
                <a:avLst/>
                <a:gdLst>
                  <a:gd name="connsiteX0" fmla="*/ 312694 w 356333"/>
                  <a:gd name="connsiteY0" fmla="*/ 606059 h 606059"/>
                  <a:gd name="connsiteX1" fmla="*/ 0 w 356333"/>
                  <a:gd name="connsiteY1" fmla="*/ 49955 h 606059"/>
                  <a:gd name="connsiteX2" fmla="*/ 43639 w 356333"/>
                  <a:gd name="connsiteY2" fmla="*/ 0 h 606059"/>
                  <a:gd name="connsiteX3" fmla="*/ 356333 w 356333"/>
                  <a:gd name="connsiteY3" fmla="*/ 556104 h 60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33" h="606059">
                    <a:moveTo>
                      <a:pt x="312694" y="606059"/>
                    </a:moveTo>
                    <a:lnTo>
                      <a:pt x="0" y="49955"/>
                    </a:lnTo>
                    <a:lnTo>
                      <a:pt x="43639" y="0"/>
                    </a:lnTo>
                    <a:lnTo>
                      <a:pt x="356333" y="556104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任意多边形 94"/>
              <p:cNvSpPr/>
              <p:nvPr/>
            </p:nvSpPr>
            <p:spPr>
              <a:xfrm>
                <a:off x="1565438" y="3349229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任意多边形 95"/>
              <p:cNvSpPr/>
              <p:nvPr/>
            </p:nvSpPr>
            <p:spPr>
              <a:xfrm>
                <a:off x="1872868" y="3213779"/>
                <a:ext cx="374205" cy="407323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任意多边形 96"/>
              <p:cNvSpPr/>
              <p:nvPr/>
            </p:nvSpPr>
            <p:spPr>
              <a:xfrm>
                <a:off x="1090940" y="2913222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任意多边形 97"/>
              <p:cNvSpPr/>
              <p:nvPr/>
            </p:nvSpPr>
            <p:spPr>
              <a:xfrm rot="10800000">
                <a:off x="1180909" y="3149453"/>
                <a:ext cx="356333" cy="606059"/>
              </a:xfrm>
              <a:custGeom>
                <a:avLst/>
                <a:gdLst>
                  <a:gd name="connsiteX0" fmla="*/ 312694 w 356333"/>
                  <a:gd name="connsiteY0" fmla="*/ 606059 h 606059"/>
                  <a:gd name="connsiteX1" fmla="*/ 0 w 356333"/>
                  <a:gd name="connsiteY1" fmla="*/ 49955 h 606059"/>
                  <a:gd name="connsiteX2" fmla="*/ 43639 w 356333"/>
                  <a:gd name="connsiteY2" fmla="*/ 0 h 606059"/>
                  <a:gd name="connsiteX3" fmla="*/ 356333 w 356333"/>
                  <a:gd name="connsiteY3" fmla="*/ 556104 h 60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33" h="606059">
                    <a:moveTo>
                      <a:pt x="312694" y="606059"/>
                    </a:moveTo>
                    <a:lnTo>
                      <a:pt x="0" y="49955"/>
                    </a:lnTo>
                    <a:lnTo>
                      <a:pt x="43639" y="0"/>
                    </a:lnTo>
                    <a:lnTo>
                      <a:pt x="356333" y="556104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2" name="文本框 111"/>
            <p:cNvSpPr txBox="1"/>
            <p:nvPr/>
          </p:nvSpPr>
          <p:spPr>
            <a:xfrm>
              <a:off x="4044963" y="3110141"/>
              <a:ext cx="10540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Part</a:t>
              </a:r>
              <a:r>
                <a:rPr lang="en-US" altLang="zh-CN" sz="2400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 </a:t>
              </a:r>
              <a:r>
                <a:rPr lang="en-US" altLang="zh-CN" sz="2800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2</a:t>
              </a:r>
              <a:endParaRPr lang="zh-CN" altLang="en-US" sz="2400" dirty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88280" y="2487188"/>
            <a:ext cx="1863435" cy="1769125"/>
            <a:chOff x="6688280" y="2487188"/>
            <a:chExt cx="1863435" cy="1769125"/>
          </a:xfrm>
        </p:grpSpPr>
        <p:grpSp>
          <p:nvGrpSpPr>
            <p:cNvPr id="99" name="组合 98"/>
            <p:cNvGrpSpPr/>
            <p:nvPr/>
          </p:nvGrpSpPr>
          <p:grpSpPr>
            <a:xfrm rot="16200000">
              <a:off x="6735435" y="2440033"/>
              <a:ext cx="1769125" cy="1863435"/>
              <a:chOff x="1090940" y="2833262"/>
              <a:chExt cx="1157907" cy="1219634"/>
            </a:xfrm>
            <a:effectLst>
              <a:outerShdw blurRad="50800" dist="38100" dir="2700000" algn="tl" rotWithShape="0">
                <a:prstClr val="black">
                  <a:alpha val="34000"/>
                </a:prstClr>
              </a:outerShdw>
            </a:effectLst>
          </p:grpSpPr>
          <p:sp>
            <p:nvSpPr>
              <p:cNvPr id="100" name="任意多边形 99"/>
              <p:cNvSpPr/>
              <p:nvPr/>
            </p:nvSpPr>
            <p:spPr>
              <a:xfrm>
                <a:off x="1233119" y="2870005"/>
                <a:ext cx="795374" cy="1122428"/>
              </a:xfrm>
              <a:custGeom>
                <a:avLst/>
                <a:gdLst>
                  <a:gd name="connsiteX0" fmla="*/ 460930 w 795373"/>
                  <a:gd name="connsiteY0" fmla="*/ 0 h 1122428"/>
                  <a:gd name="connsiteX1" fmla="*/ 795373 w 795373"/>
                  <a:gd name="connsiteY1" fmla="*/ 594783 h 1122428"/>
                  <a:gd name="connsiteX2" fmla="*/ 334443 w 795373"/>
                  <a:gd name="connsiteY2" fmla="*/ 1122428 h 1122428"/>
                  <a:gd name="connsiteX3" fmla="*/ 0 w 795373"/>
                  <a:gd name="connsiteY3" fmla="*/ 527645 h 1122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5373" h="1122428">
                    <a:moveTo>
                      <a:pt x="460930" y="0"/>
                    </a:moveTo>
                    <a:lnTo>
                      <a:pt x="795373" y="594783"/>
                    </a:lnTo>
                    <a:lnTo>
                      <a:pt x="334443" y="1122428"/>
                    </a:lnTo>
                    <a:lnTo>
                      <a:pt x="0" y="527645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任意多边形 100"/>
              <p:cNvSpPr/>
              <p:nvPr/>
            </p:nvSpPr>
            <p:spPr>
              <a:xfrm>
                <a:off x="1130267" y="2833262"/>
                <a:ext cx="636379" cy="687601"/>
              </a:xfrm>
              <a:custGeom>
                <a:avLst/>
                <a:gdLst>
                  <a:gd name="connsiteX0" fmla="*/ 650891 w 759165"/>
                  <a:gd name="connsiteY0" fmla="*/ 0 h 820270"/>
                  <a:gd name="connsiteX1" fmla="*/ 759165 w 759165"/>
                  <a:gd name="connsiteY1" fmla="*/ 0 h 820270"/>
                  <a:gd name="connsiteX2" fmla="*/ 42607 w 759165"/>
                  <a:gd name="connsiteY2" fmla="*/ 820270 h 820270"/>
                  <a:gd name="connsiteX3" fmla="*/ 0 w 759165"/>
                  <a:gd name="connsiteY3" fmla="*/ 745099 h 82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165" h="820270">
                    <a:moveTo>
                      <a:pt x="650891" y="0"/>
                    </a:moveTo>
                    <a:lnTo>
                      <a:pt x="759165" y="0"/>
                    </a:lnTo>
                    <a:lnTo>
                      <a:pt x="42607" y="820270"/>
                    </a:lnTo>
                    <a:lnTo>
                      <a:pt x="0" y="74509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任意多边形 101"/>
              <p:cNvSpPr/>
              <p:nvPr/>
            </p:nvSpPr>
            <p:spPr>
              <a:xfrm>
                <a:off x="1602392" y="3269269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任意多边形 102"/>
              <p:cNvSpPr/>
              <p:nvPr/>
            </p:nvSpPr>
            <p:spPr>
              <a:xfrm rot="10800000">
                <a:off x="1203870" y="3265444"/>
                <a:ext cx="356333" cy="606059"/>
              </a:xfrm>
              <a:custGeom>
                <a:avLst/>
                <a:gdLst>
                  <a:gd name="connsiteX0" fmla="*/ 312694 w 356333"/>
                  <a:gd name="connsiteY0" fmla="*/ 606059 h 606059"/>
                  <a:gd name="connsiteX1" fmla="*/ 0 w 356333"/>
                  <a:gd name="connsiteY1" fmla="*/ 49955 h 606059"/>
                  <a:gd name="connsiteX2" fmla="*/ 43639 w 356333"/>
                  <a:gd name="connsiteY2" fmla="*/ 0 h 606059"/>
                  <a:gd name="connsiteX3" fmla="*/ 356333 w 356333"/>
                  <a:gd name="connsiteY3" fmla="*/ 556104 h 60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33" h="606059">
                    <a:moveTo>
                      <a:pt x="312694" y="606059"/>
                    </a:moveTo>
                    <a:lnTo>
                      <a:pt x="0" y="49955"/>
                    </a:lnTo>
                    <a:lnTo>
                      <a:pt x="43639" y="0"/>
                    </a:lnTo>
                    <a:lnTo>
                      <a:pt x="356333" y="556104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任意多边形 103"/>
              <p:cNvSpPr/>
              <p:nvPr/>
            </p:nvSpPr>
            <p:spPr>
              <a:xfrm>
                <a:off x="1565438" y="3349229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任意多边形 104"/>
              <p:cNvSpPr/>
              <p:nvPr/>
            </p:nvSpPr>
            <p:spPr>
              <a:xfrm>
                <a:off x="1872868" y="3213779"/>
                <a:ext cx="374205" cy="407323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任意多边形 105"/>
              <p:cNvSpPr/>
              <p:nvPr/>
            </p:nvSpPr>
            <p:spPr>
              <a:xfrm>
                <a:off x="1090940" y="2913222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任意多边形 106"/>
              <p:cNvSpPr/>
              <p:nvPr/>
            </p:nvSpPr>
            <p:spPr>
              <a:xfrm rot="10800000">
                <a:off x="1180909" y="3149453"/>
                <a:ext cx="356333" cy="606059"/>
              </a:xfrm>
              <a:custGeom>
                <a:avLst/>
                <a:gdLst>
                  <a:gd name="connsiteX0" fmla="*/ 312694 w 356333"/>
                  <a:gd name="connsiteY0" fmla="*/ 606059 h 606059"/>
                  <a:gd name="connsiteX1" fmla="*/ 0 w 356333"/>
                  <a:gd name="connsiteY1" fmla="*/ 49955 h 606059"/>
                  <a:gd name="connsiteX2" fmla="*/ 43639 w 356333"/>
                  <a:gd name="connsiteY2" fmla="*/ 0 h 606059"/>
                  <a:gd name="connsiteX3" fmla="*/ 356333 w 356333"/>
                  <a:gd name="connsiteY3" fmla="*/ 556104 h 60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33" h="606059">
                    <a:moveTo>
                      <a:pt x="312694" y="606059"/>
                    </a:moveTo>
                    <a:lnTo>
                      <a:pt x="0" y="49955"/>
                    </a:lnTo>
                    <a:lnTo>
                      <a:pt x="43639" y="0"/>
                    </a:lnTo>
                    <a:lnTo>
                      <a:pt x="356333" y="556104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3" name="文本框 112"/>
            <p:cNvSpPr txBox="1"/>
            <p:nvPr/>
          </p:nvSpPr>
          <p:spPr>
            <a:xfrm>
              <a:off x="7092962" y="3110140"/>
              <a:ext cx="10540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Part</a:t>
              </a:r>
              <a:r>
                <a:rPr lang="en-US" altLang="zh-CN" sz="2400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 </a:t>
              </a:r>
              <a:r>
                <a:rPr lang="en-US" altLang="zh-CN" sz="2800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3</a:t>
              </a:r>
              <a:endParaRPr lang="zh-CN" altLang="en-US" sz="2400" dirty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736280" y="2487187"/>
            <a:ext cx="1863435" cy="1769125"/>
            <a:chOff x="9736280" y="2487187"/>
            <a:chExt cx="1863435" cy="1769125"/>
          </a:xfrm>
        </p:grpSpPr>
        <p:grpSp>
          <p:nvGrpSpPr>
            <p:cNvPr id="81" name="组合 80"/>
            <p:cNvGrpSpPr/>
            <p:nvPr/>
          </p:nvGrpSpPr>
          <p:grpSpPr>
            <a:xfrm rot="16200000">
              <a:off x="9783435" y="2440032"/>
              <a:ext cx="1769125" cy="1863435"/>
              <a:chOff x="1090940" y="2833262"/>
              <a:chExt cx="1157907" cy="1219634"/>
            </a:xfrm>
            <a:effectLst>
              <a:outerShdw blurRad="50800" dist="38100" dir="2700000" algn="tl" rotWithShape="0">
                <a:prstClr val="black">
                  <a:alpha val="34000"/>
                </a:prstClr>
              </a:outerShdw>
            </a:effectLst>
          </p:grpSpPr>
          <p:sp>
            <p:nvSpPr>
              <p:cNvPr id="82" name="任意多边形 81"/>
              <p:cNvSpPr/>
              <p:nvPr/>
            </p:nvSpPr>
            <p:spPr>
              <a:xfrm>
                <a:off x="1233119" y="2870005"/>
                <a:ext cx="795374" cy="1122428"/>
              </a:xfrm>
              <a:custGeom>
                <a:avLst/>
                <a:gdLst>
                  <a:gd name="connsiteX0" fmla="*/ 460930 w 795373"/>
                  <a:gd name="connsiteY0" fmla="*/ 0 h 1122428"/>
                  <a:gd name="connsiteX1" fmla="*/ 795373 w 795373"/>
                  <a:gd name="connsiteY1" fmla="*/ 594783 h 1122428"/>
                  <a:gd name="connsiteX2" fmla="*/ 334443 w 795373"/>
                  <a:gd name="connsiteY2" fmla="*/ 1122428 h 1122428"/>
                  <a:gd name="connsiteX3" fmla="*/ 0 w 795373"/>
                  <a:gd name="connsiteY3" fmla="*/ 527645 h 1122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5373" h="1122428">
                    <a:moveTo>
                      <a:pt x="460930" y="0"/>
                    </a:moveTo>
                    <a:lnTo>
                      <a:pt x="795373" y="594783"/>
                    </a:lnTo>
                    <a:lnTo>
                      <a:pt x="334443" y="1122428"/>
                    </a:lnTo>
                    <a:lnTo>
                      <a:pt x="0" y="527645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任意多边形 82"/>
              <p:cNvSpPr/>
              <p:nvPr/>
            </p:nvSpPr>
            <p:spPr>
              <a:xfrm>
                <a:off x="1130267" y="2833262"/>
                <a:ext cx="636379" cy="687601"/>
              </a:xfrm>
              <a:custGeom>
                <a:avLst/>
                <a:gdLst>
                  <a:gd name="connsiteX0" fmla="*/ 650891 w 759165"/>
                  <a:gd name="connsiteY0" fmla="*/ 0 h 820270"/>
                  <a:gd name="connsiteX1" fmla="*/ 759165 w 759165"/>
                  <a:gd name="connsiteY1" fmla="*/ 0 h 820270"/>
                  <a:gd name="connsiteX2" fmla="*/ 42607 w 759165"/>
                  <a:gd name="connsiteY2" fmla="*/ 820270 h 820270"/>
                  <a:gd name="connsiteX3" fmla="*/ 0 w 759165"/>
                  <a:gd name="connsiteY3" fmla="*/ 745099 h 82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165" h="820270">
                    <a:moveTo>
                      <a:pt x="650891" y="0"/>
                    </a:moveTo>
                    <a:lnTo>
                      <a:pt x="759165" y="0"/>
                    </a:lnTo>
                    <a:lnTo>
                      <a:pt x="42607" y="820270"/>
                    </a:lnTo>
                    <a:lnTo>
                      <a:pt x="0" y="74509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1602392" y="3269269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任意多边形 84"/>
              <p:cNvSpPr/>
              <p:nvPr/>
            </p:nvSpPr>
            <p:spPr>
              <a:xfrm rot="10800000">
                <a:off x="1203870" y="3265444"/>
                <a:ext cx="356333" cy="606059"/>
              </a:xfrm>
              <a:custGeom>
                <a:avLst/>
                <a:gdLst>
                  <a:gd name="connsiteX0" fmla="*/ 312694 w 356333"/>
                  <a:gd name="connsiteY0" fmla="*/ 606059 h 606059"/>
                  <a:gd name="connsiteX1" fmla="*/ 0 w 356333"/>
                  <a:gd name="connsiteY1" fmla="*/ 49955 h 606059"/>
                  <a:gd name="connsiteX2" fmla="*/ 43639 w 356333"/>
                  <a:gd name="connsiteY2" fmla="*/ 0 h 606059"/>
                  <a:gd name="connsiteX3" fmla="*/ 356333 w 356333"/>
                  <a:gd name="connsiteY3" fmla="*/ 556104 h 60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33" h="606059">
                    <a:moveTo>
                      <a:pt x="312694" y="606059"/>
                    </a:moveTo>
                    <a:lnTo>
                      <a:pt x="0" y="49955"/>
                    </a:lnTo>
                    <a:lnTo>
                      <a:pt x="43639" y="0"/>
                    </a:lnTo>
                    <a:lnTo>
                      <a:pt x="356333" y="556104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任意多边形 85"/>
              <p:cNvSpPr/>
              <p:nvPr/>
            </p:nvSpPr>
            <p:spPr>
              <a:xfrm>
                <a:off x="1565438" y="3349229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任意多边形 86"/>
              <p:cNvSpPr/>
              <p:nvPr/>
            </p:nvSpPr>
            <p:spPr>
              <a:xfrm>
                <a:off x="1872868" y="3213779"/>
                <a:ext cx="374205" cy="407323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任意多边形 87"/>
              <p:cNvSpPr/>
              <p:nvPr/>
            </p:nvSpPr>
            <p:spPr>
              <a:xfrm>
                <a:off x="1090940" y="2913222"/>
                <a:ext cx="646455" cy="703667"/>
              </a:xfrm>
              <a:custGeom>
                <a:avLst/>
                <a:gdLst>
                  <a:gd name="connsiteX0" fmla="*/ 565754 w 646455"/>
                  <a:gd name="connsiteY0" fmla="*/ 0 h 703667"/>
                  <a:gd name="connsiteX1" fmla="*/ 646455 w 646455"/>
                  <a:gd name="connsiteY1" fmla="*/ 0 h 703667"/>
                  <a:gd name="connsiteX2" fmla="*/ 31757 w 646455"/>
                  <a:gd name="connsiteY2" fmla="*/ 703667 h 703667"/>
                  <a:gd name="connsiteX3" fmla="*/ 0 w 646455"/>
                  <a:gd name="connsiteY3" fmla="*/ 647639 h 70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455" h="703667">
                    <a:moveTo>
                      <a:pt x="565754" y="0"/>
                    </a:moveTo>
                    <a:lnTo>
                      <a:pt x="646455" y="0"/>
                    </a:lnTo>
                    <a:lnTo>
                      <a:pt x="31757" y="703667"/>
                    </a:lnTo>
                    <a:lnTo>
                      <a:pt x="0" y="647639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 rot="10800000">
                <a:off x="1180909" y="3149453"/>
                <a:ext cx="356333" cy="606059"/>
              </a:xfrm>
              <a:custGeom>
                <a:avLst/>
                <a:gdLst>
                  <a:gd name="connsiteX0" fmla="*/ 312694 w 356333"/>
                  <a:gd name="connsiteY0" fmla="*/ 606059 h 606059"/>
                  <a:gd name="connsiteX1" fmla="*/ 0 w 356333"/>
                  <a:gd name="connsiteY1" fmla="*/ 49955 h 606059"/>
                  <a:gd name="connsiteX2" fmla="*/ 43639 w 356333"/>
                  <a:gd name="connsiteY2" fmla="*/ 0 h 606059"/>
                  <a:gd name="connsiteX3" fmla="*/ 356333 w 356333"/>
                  <a:gd name="connsiteY3" fmla="*/ 556104 h 60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33" h="606059">
                    <a:moveTo>
                      <a:pt x="312694" y="606059"/>
                    </a:moveTo>
                    <a:lnTo>
                      <a:pt x="0" y="49955"/>
                    </a:lnTo>
                    <a:lnTo>
                      <a:pt x="43639" y="0"/>
                    </a:lnTo>
                    <a:lnTo>
                      <a:pt x="356333" y="556104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4" name="文本框 113"/>
            <p:cNvSpPr txBox="1"/>
            <p:nvPr/>
          </p:nvSpPr>
          <p:spPr>
            <a:xfrm>
              <a:off x="10140962" y="3110139"/>
              <a:ext cx="10540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Part</a:t>
              </a:r>
              <a:r>
                <a:rPr lang="en-US" altLang="zh-CN" sz="2400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 </a:t>
              </a:r>
              <a:r>
                <a:rPr lang="en-US" altLang="zh-CN" sz="2800" dirty="0" smtClean="0">
                  <a:solidFill>
                    <a:schemeClr val="bg1">
                      <a:alpha val="90000"/>
                    </a:schemeClr>
                  </a:solidFill>
                  <a:latin typeface="Broadway" panose="04040905080B02020502" pitchFamily="82" charset="0"/>
                  <a:ea typeface="Microsoft JhengHei UI" panose="020B0604030504040204" pitchFamily="34" charset="-120"/>
                </a:rPr>
                <a:t>4</a:t>
              </a:r>
              <a:endParaRPr lang="zh-CN" altLang="en-US" sz="2400" dirty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endParaRPr>
            </a:p>
          </p:txBody>
        </p:sp>
      </p:grpSp>
      <p:sp>
        <p:nvSpPr>
          <p:cNvPr id="115" name="文本框 114"/>
          <p:cNvSpPr txBox="1"/>
          <p:nvPr/>
        </p:nvSpPr>
        <p:spPr>
          <a:xfrm>
            <a:off x="156478" y="4435421"/>
            <a:ext cx="27350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Click and Add</a:t>
            </a:r>
          </a:p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Here</a:t>
            </a:r>
            <a:endParaRPr lang="zh-CN" altLang="en-US" sz="3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3204478" y="4435421"/>
            <a:ext cx="27350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Click and Add</a:t>
            </a:r>
          </a:p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Here</a:t>
            </a:r>
            <a:endParaRPr lang="zh-CN" altLang="en-US" sz="3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6252478" y="4435421"/>
            <a:ext cx="27350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Click and Add</a:t>
            </a:r>
          </a:p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Here</a:t>
            </a:r>
            <a:endParaRPr lang="zh-CN" altLang="en-US" sz="3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9300478" y="4435421"/>
            <a:ext cx="27350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Click and Add</a:t>
            </a:r>
          </a:p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Here</a:t>
            </a:r>
            <a:endParaRPr lang="zh-CN" altLang="en-US" sz="3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21987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uiExpand="1" build="allAtOnce"/>
      <p:bldP spid="116" grpId="0" uiExpand="1" build="allAtOnce"/>
      <p:bldP spid="117" grpId="0" uiExpand="1" build="allAtOnce"/>
      <p:bldP spid="118" grpId="0" uiExpand="1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82172"/>
            <a:ext cx="12192000" cy="3860800"/>
          </a:xfrm>
          <a:prstGeom prst="rect">
            <a:avLst/>
          </a:prstGeom>
        </p:spPr>
      </p:pic>
      <p:sp>
        <p:nvSpPr>
          <p:cNvPr id="5" name="流程图: 手动输入 4"/>
          <p:cNvSpPr/>
          <p:nvPr/>
        </p:nvSpPr>
        <p:spPr>
          <a:xfrm rot="16200000" flipH="1">
            <a:off x="6451601" y="-1197427"/>
            <a:ext cx="3860800" cy="7620001"/>
          </a:xfrm>
          <a:prstGeom prst="flowChartManualInput">
            <a:avLst/>
          </a:prstGeom>
          <a:solidFill>
            <a:srgbClr val="60CC7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281409" y="1763427"/>
            <a:ext cx="2367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Tittle</a:t>
            </a:r>
            <a:endParaRPr lang="zh-CN" altLang="en-US" sz="36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81411" y="2438786"/>
            <a:ext cx="42995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Add your text.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Add your text</a:t>
            </a:r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Add your text. Add your text.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Add your text</a:t>
            </a:r>
            <a:r>
              <a:rPr lang="en-US" altLang="zh-CN" sz="24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4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6651" y="5170350"/>
            <a:ext cx="738664" cy="118558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60CC7A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335315" y="5162976"/>
            <a:ext cx="4299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Add your text.</a:t>
            </a:r>
          </a:p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Add your text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Add your text. Add your text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73482" y="5170350"/>
            <a:ext cx="738664" cy="118558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60CC7A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112146" y="5162976"/>
            <a:ext cx="4299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Add your text.</a:t>
            </a:r>
          </a:p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 Add your text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Add your text. Add your text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8" name="矩形 17"/>
          <p:cNvSpPr/>
          <p:nvPr/>
        </p:nvSpPr>
        <p:spPr>
          <a:xfrm rot="9114423">
            <a:off x="1374600" y="2441787"/>
            <a:ext cx="774642" cy="77464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rot="6111450">
            <a:off x="1814315" y="2020489"/>
            <a:ext cx="569073" cy="56907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31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4444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965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444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11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634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444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1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634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  <p:bldP spid="13" grpId="0"/>
      <p:bldP spid="14" grpId="0"/>
      <p:bldP spid="15" grpId="0"/>
      <p:bldP spid="16" grpId="0"/>
      <p:bldP spid="18" grpId="0" animBg="1"/>
      <p:bldP spid="18" grpId="2" animBg="1"/>
      <p:bldP spid="19" grpId="0" animBg="1"/>
      <p:bldP spid="19" grpId="2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任意多边形 142"/>
          <p:cNvSpPr/>
          <p:nvPr/>
        </p:nvSpPr>
        <p:spPr>
          <a:xfrm rot="10800000">
            <a:off x="2395758" y="2784511"/>
            <a:ext cx="2584198" cy="2529981"/>
          </a:xfrm>
          <a:custGeom>
            <a:avLst/>
            <a:gdLst>
              <a:gd name="connsiteX0" fmla="*/ 664520 w 4590356"/>
              <a:gd name="connsiteY0" fmla="*/ 4494049 h 4494049"/>
              <a:gd name="connsiteX1" fmla="*/ 0 w 4590356"/>
              <a:gd name="connsiteY1" fmla="*/ 3321632 h 4494049"/>
              <a:gd name="connsiteX2" fmla="*/ 1015370 w 4590356"/>
              <a:gd name="connsiteY2" fmla="*/ 2159300 h 4494049"/>
              <a:gd name="connsiteX3" fmla="*/ 1015370 w 4590356"/>
              <a:gd name="connsiteY3" fmla="*/ 2159301 h 4494049"/>
              <a:gd name="connsiteX4" fmla="*/ 2901655 w 4590356"/>
              <a:gd name="connsiteY4" fmla="*/ 0 h 4494049"/>
              <a:gd name="connsiteX5" fmla="*/ 4590356 w 4590356"/>
              <a:gd name="connsiteY5" fmla="*/ 0 h 4494049"/>
              <a:gd name="connsiteX6" fmla="*/ 1679890 w 4590356"/>
              <a:gd name="connsiteY6" fmla="*/ 3331718 h 4494049"/>
              <a:gd name="connsiteX7" fmla="*/ 1679890 w 4590356"/>
              <a:gd name="connsiteY7" fmla="*/ 3331717 h 4494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0356" h="4494049">
                <a:moveTo>
                  <a:pt x="664520" y="4494049"/>
                </a:moveTo>
                <a:lnTo>
                  <a:pt x="0" y="3321632"/>
                </a:lnTo>
                <a:lnTo>
                  <a:pt x="1015370" y="2159300"/>
                </a:lnTo>
                <a:lnTo>
                  <a:pt x="1015370" y="2159301"/>
                </a:lnTo>
                <a:lnTo>
                  <a:pt x="2901655" y="0"/>
                </a:lnTo>
                <a:lnTo>
                  <a:pt x="4590356" y="0"/>
                </a:lnTo>
                <a:lnTo>
                  <a:pt x="1679890" y="3331718"/>
                </a:lnTo>
                <a:lnTo>
                  <a:pt x="1679890" y="3331717"/>
                </a:lnTo>
                <a:close/>
              </a:path>
            </a:pathLst>
          </a:cu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任意多边形 77"/>
          <p:cNvSpPr/>
          <p:nvPr/>
        </p:nvSpPr>
        <p:spPr>
          <a:xfrm>
            <a:off x="5096030" y="0"/>
            <a:ext cx="4991801" cy="4919843"/>
          </a:xfrm>
          <a:custGeom>
            <a:avLst/>
            <a:gdLst>
              <a:gd name="connsiteX0" fmla="*/ 3228170 w 4991801"/>
              <a:gd name="connsiteY0" fmla="*/ 0 h 4919843"/>
              <a:gd name="connsiteX1" fmla="*/ 4991801 w 4991801"/>
              <a:gd name="connsiteY1" fmla="*/ 0 h 4919843"/>
              <a:gd name="connsiteX2" fmla="*/ 694005 w 4991801"/>
              <a:gd name="connsiteY2" fmla="*/ 4919843 h 4919843"/>
              <a:gd name="connsiteX3" fmla="*/ 0 w 4991801"/>
              <a:gd name="connsiteY3" fmla="*/ 3695404 h 4919843"/>
              <a:gd name="connsiteX4" fmla="*/ 3228170 w 4991801"/>
              <a:gd name="connsiteY4" fmla="*/ 0 h 491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1801" h="4919843">
                <a:moveTo>
                  <a:pt x="3228170" y="0"/>
                </a:moveTo>
                <a:lnTo>
                  <a:pt x="4991801" y="0"/>
                </a:lnTo>
                <a:lnTo>
                  <a:pt x="694005" y="4919843"/>
                </a:lnTo>
                <a:lnTo>
                  <a:pt x="0" y="3695404"/>
                </a:lnTo>
                <a:lnTo>
                  <a:pt x="3228170" y="0"/>
                </a:lnTo>
                <a:close/>
              </a:path>
            </a:pathLst>
          </a:custGeom>
          <a:solidFill>
            <a:srgbClr val="60CC7A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99" name="任意多边形 98"/>
          <p:cNvSpPr/>
          <p:nvPr/>
        </p:nvSpPr>
        <p:spPr>
          <a:xfrm>
            <a:off x="5819193" y="4476"/>
            <a:ext cx="4418923" cy="4915367"/>
          </a:xfrm>
          <a:custGeom>
            <a:avLst/>
            <a:gdLst>
              <a:gd name="connsiteX0" fmla="*/ 3228170 w 3478282"/>
              <a:gd name="connsiteY0" fmla="*/ 0 h 3869050"/>
              <a:gd name="connsiteX1" fmla="*/ 3478282 w 3478282"/>
              <a:gd name="connsiteY1" fmla="*/ 0 h 3869050"/>
              <a:gd name="connsiteX2" fmla="*/ 98422 w 3478282"/>
              <a:gd name="connsiteY2" fmla="*/ 3869050 h 3869050"/>
              <a:gd name="connsiteX3" fmla="*/ 0 w 3478282"/>
              <a:gd name="connsiteY3" fmla="*/ 3695404 h 3869050"/>
              <a:gd name="connsiteX4" fmla="*/ 3228170 w 3478282"/>
              <a:gd name="connsiteY4" fmla="*/ 0 h 386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8282" h="3869050">
                <a:moveTo>
                  <a:pt x="3228170" y="0"/>
                </a:moveTo>
                <a:lnTo>
                  <a:pt x="3478282" y="0"/>
                </a:lnTo>
                <a:lnTo>
                  <a:pt x="98422" y="3869050"/>
                </a:lnTo>
                <a:lnTo>
                  <a:pt x="0" y="3695404"/>
                </a:lnTo>
                <a:lnTo>
                  <a:pt x="3228170" y="0"/>
                </a:lnTo>
                <a:close/>
              </a:path>
            </a:pathLst>
          </a:custGeom>
          <a:solidFill>
            <a:srgbClr val="60CC7A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88" name="任意多边形 87"/>
          <p:cNvSpPr/>
          <p:nvPr/>
        </p:nvSpPr>
        <p:spPr>
          <a:xfrm rot="10800000">
            <a:off x="4066583" y="1599728"/>
            <a:ext cx="2058893" cy="3246386"/>
          </a:xfrm>
          <a:custGeom>
            <a:avLst/>
            <a:gdLst>
              <a:gd name="connsiteX0" fmla="*/ 1670608 w 2450429"/>
              <a:gd name="connsiteY0" fmla="*/ 3863746 h 3863746"/>
              <a:gd name="connsiteX1" fmla="*/ 0 w 2450429"/>
              <a:gd name="connsiteY1" fmla="*/ 892690 h 3863746"/>
              <a:gd name="connsiteX2" fmla="*/ 779821 w 2450429"/>
              <a:gd name="connsiteY2" fmla="*/ 0 h 3863746"/>
              <a:gd name="connsiteX3" fmla="*/ 2450429 w 2450429"/>
              <a:gd name="connsiteY3" fmla="*/ 2971056 h 3863746"/>
              <a:gd name="connsiteX4" fmla="*/ 2133931 w 2450429"/>
              <a:gd name="connsiteY4" fmla="*/ 3333363 h 3863746"/>
              <a:gd name="connsiteX5" fmla="*/ 2133931 w 2450429"/>
              <a:gd name="connsiteY5" fmla="*/ 3333362 h 3863746"/>
              <a:gd name="connsiteX6" fmla="*/ 1670608 w 2450429"/>
              <a:gd name="connsiteY6" fmla="*/ 3863746 h 386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0429" h="3863746">
                <a:moveTo>
                  <a:pt x="1670608" y="3863746"/>
                </a:moveTo>
                <a:lnTo>
                  <a:pt x="0" y="892690"/>
                </a:lnTo>
                <a:lnTo>
                  <a:pt x="779821" y="0"/>
                </a:lnTo>
                <a:lnTo>
                  <a:pt x="2450429" y="2971056"/>
                </a:lnTo>
                <a:lnTo>
                  <a:pt x="2133931" y="3333363"/>
                </a:lnTo>
                <a:lnTo>
                  <a:pt x="2133931" y="3333362"/>
                </a:lnTo>
                <a:lnTo>
                  <a:pt x="1670608" y="3863746"/>
                </a:lnTo>
                <a:close/>
              </a:path>
            </a:pathLst>
          </a:custGeom>
          <a:solidFill>
            <a:srgbClr val="E74B4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6" name="任意多边形 95"/>
          <p:cNvSpPr/>
          <p:nvPr/>
        </p:nvSpPr>
        <p:spPr>
          <a:xfrm rot="10800000">
            <a:off x="4776452" y="707542"/>
            <a:ext cx="2222755" cy="3504758"/>
          </a:xfrm>
          <a:custGeom>
            <a:avLst/>
            <a:gdLst>
              <a:gd name="connsiteX0" fmla="*/ 1670608 w 2450429"/>
              <a:gd name="connsiteY0" fmla="*/ 3863746 h 3863746"/>
              <a:gd name="connsiteX1" fmla="*/ 0 w 2450429"/>
              <a:gd name="connsiteY1" fmla="*/ 892690 h 3863746"/>
              <a:gd name="connsiteX2" fmla="*/ 779821 w 2450429"/>
              <a:gd name="connsiteY2" fmla="*/ 0 h 3863746"/>
              <a:gd name="connsiteX3" fmla="*/ 2450429 w 2450429"/>
              <a:gd name="connsiteY3" fmla="*/ 2971056 h 3863746"/>
              <a:gd name="connsiteX4" fmla="*/ 2133931 w 2450429"/>
              <a:gd name="connsiteY4" fmla="*/ 3333363 h 3863746"/>
              <a:gd name="connsiteX5" fmla="*/ 2133931 w 2450429"/>
              <a:gd name="connsiteY5" fmla="*/ 3333362 h 3863746"/>
              <a:gd name="connsiteX6" fmla="*/ 1670608 w 2450429"/>
              <a:gd name="connsiteY6" fmla="*/ 3863746 h 386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0429" h="3863746">
                <a:moveTo>
                  <a:pt x="1670608" y="3863746"/>
                </a:moveTo>
                <a:lnTo>
                  <a:pt x="0" y="892690"/>
                </a:lnTo>
                <a:lnTo>
                  <a:pt x="779821" y="0"/>
                </a:lnTo>
                <a:lnTo>
                  <a:pt x="2450429" y="2971056"/>
                </a:lnTo>
                <a:lnTo>
                  <a:pt x="2133931" y="3333363"/>
                </a:lnTo>
                <a:lnTo>
                  <a:pt x="2133931" y="3333362"/>
                </a:lnTo>
                <a:lnTo>
                  <a:pt x="1670608" y="3863746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9" name="任意多边形 108"/>
          <p:cNvSpPr/>
          <p:nvPr/>
        </p:nvSpPr>
        <p:spPr>
          <a:xfrm>
            <a:off x="1913205" y="1899431"/>
            <a:ext cx="4474110" cy="4958569"/>
          </a:xfrm>
          <a:custGeom>
            <a:avLst/>
            <a:gdLst>
              <a:gd name="connsiteX0" fmla="*/ 4331626 w 4474110"/>
              <a:gd name="connsiteY0" fmla="*/ 0 h 4958569"/>
              <a:gd name="connsiteX1" fmla="*/ 4474110 w 4474110"/>
              <a:gd name="connsiteY1" fmla="*/ 253397 h 4958569"/>
              <a:gd name="connsiteX2" fmla="*/ 363844 w 4474110"/>
              <a:gd name="connsiteY2" fmla="*/ 4958569 h 4958569"/>
              <a:gd name="connsiteX3" fmla="*/ 0 w 4474110"/>
              <a:gd name="connsiteY3" fmla="*/ 4958569 h 4958569"/>
              <a:gd name="connsiteX4" fmla="*/ 4331626 w 4474110"/>
              <a:gd name="connsiteY4" fmla="*/ 0 h 4958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4110" h="4958569">
                <a:moveTo>
                  <a:pt x="4331626" y="0"/>
                </a:moveTo>
                <a:lnTo>
                  <a:pt x="4474110" y="253397"/>
                </a:lnTo>
                <a:lnTo>
                  <a:pt x="363844" y="4958569"/>
                </a:lnTo>
                <a:lnTo>
                  <a:pt x="0" y="4958569"/>
                </a:lnTo>
                <a:lnTo>
                  <a:pt x="4331626" y="0"/>
                </a:lnTo>
                <a:close/>
              </a:path>
            </a:pathLst>
          </a:custGeom>
          <a:solidFill>
            <a:srgbClr val="E74B4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21" name="任意多边形 120"/>
          <p:cNvSpPr/>
          <p:nvPr/>
        </p:nvSpPr>
        <p:spPr>
          <a:xfrm rot="10800000">
            <a:off x="5842729" y="1777397"/>
            <a:ext cx="2366085" cy="4109544"/>
          </a:xfrm>
          <a:custGeom>
            <a:avLst/>
            <a:gdLst>
              <a:gd name="connsiteX0" fmla="*/ 2210858 w 2366085"/>
              <a:gd name="connsiteY0" fmla="*/ 4109544 h 4109544"/>
              <a:gd name="connsiteX1" fmla="*/ 0 w 2366085"/>
              <a:gd name="connsiteY1" fmla="*/ 177693 h 4109544"/>
              <a:gd name="connsiteX2" fmla="*/ 155227 w 2366085"/>
              <a:gd name="connsiteY2" fmla="*/ 0 h 4109544"/>
              <a:gd name="connsiteX3" fmla="*/ 2366085 w 2366085"/>
              <a:gd name="connsiteY3" fmla="*/ 3931852 h 4109544"/>
              <a:gd name="connsiteX4" fmla="*/ 2287846 w 2366085"/>
              <a:gd name="connsiteY4" fmla="*/ 4021415 h 4109544"/>
              <a:gd name="connsiteX5" fmla="*/ 2287846 w 2366085"/>
              <a:gd name="connsiteY5" fmla="*/ 4021413 h 4109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6085" h="4109544">
                <a:moveTo>
                  <a:pt x="2210858" y="4109544"/>
                </a:moveTo>
                <a:lnTo>
                  <a:pt x="0" y="177693"/>
                </a:lnTo>
                <a:lnTo>
                  <a:pt x="155227" y="0"/>
                </a:lnTo>
                <a:lnTo>
                  <a:pt x="2366085" y="3931852"/>
                </a:lnTo>
                <a:lnTo>
                  <a:pt x="2287846" y="4021415"/>
                </a:lnTo>
                <a:lnTo>
                  <a:pt x="2287846" y="4021413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4" name="任意多边形 123"/>
          <p:cNvSpPr/>
          <p:nvPr/>
        </p:nvSpPr>
        <p:spPr>
          <a:xfrm rot="10800000">
            <a:off x="6496179" y="3066807"/>
            <a:ext cx="2114129" cy="3715024"/>
          </a:xfrm>
          <a:custGeom>
            <a:avLst/>
            <a:gdLst>
              <a:gd name="connsiteX0" fmla="*/ 2043428 w 2114129"/>
              <a:gd name="connsiteY0" fmla="*/ 3715024 h 3715024"/>
              <a:gd name="connsiteX1" fmla="*/ 0 w 2114129"/>
              <a:gd name="connsiteY1" fmla="*/ 80934 h 3715024"/>
              <a:gd name="connsiteX2" fmla="*/ 70700 w 2114129"/>
              <a:gd name="connsiteY2" fmla="*/ 0 h 3715024"/>
              <a:gd name="connsiteX3" fmla="*/ 2114129 w 2114129"/>
              <a:gd name="connsiteY3" fmla="*/ 3634090 h 3715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129" h="3715024">
                <a:moveTo>
                  <a:pt x="2043428" y="3715024"/>
                </a:moveTo>
                <a:lnTo>
                  <a:pt x="0" y="80934"/>
                </a:lnTo>
                <a:lnTo>
                  <a:pt x="70700" y="0"/>
                </a:lnTo>
                <a:lnTo>
                  <a:pt x="2114129" y="363409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7" name="任意多边形 126"/>
          <p:cNvSpPr/>
          <p:nvPr/>
        </p:nvSpPr>
        <p:spPr>
          <a:xfrm>
            <a:off x="6179493" y="-17209"/>
            <a:ext cx="4204191" cy="4736312"/>
          </a:xfrm>
          <a:custGeom>
            <a:avLst/>
            <a:gdLst>
              <a:gd name="connsiteX0" fmla="*/ 4034634 w 4204191"/>
              <a:gd name="connsiteY0" fmla="*/ 0 h 4736312"/>
              <a:gd name="connsiteX1" fmla="*/ 4204191 w 4204191"/>
              <a:gd name="connsiteY1" fmla="*/ 0 h 4736312"/>
              <a:gd name="connsiteX2" fmla="*/ 66723 w 4204191"/>
              <a:gd name="connsiteY2" fmla="*/ 4736312 h 4736312"/>
              <a:gd name="connsiteX3" fmla="*/ 0 w 4204191"/>
              <a:gd name="connsiteY3" fmla="*/ 4618593 h 473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4191" h="4736312">
                <a:moveTo>
                  <a:pt x="4034634" y="0"/>
                </a:moveTo>
                <a:lnTo>
                  <a:pt x="4204191" y="0"/>
                </a:lnTo>
                <a:lnTo>
                  <a:pt x="66723" y="4736312"/>
                </a:lnTo>
                <a:lnTo>
                  <a:pt x="0" y="4618593"/>
                </a:lnTo>
                <a:close/>
              </a:path>
            </a:pathLst>
          </a:custGeom>
          <a:solidFill>
            <a:schemeClr val="bg1">
              <a:lumMod val="6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28" name="任意多边形 127"/>
          <p:cNvSpPr/>
          <p:nvPr/>
        </p:nvSpPr>
        <p:spPr>
          <a:xfrm>
            <a:off x="5909187" y="548800"/>
            <a:ext cx="4204191" cy="4736312"/>
          </a:xfrm>
          <a:custGeom>
            <a:avLst/>
            <a:gdLst>
              <a:gd name="connsiteX0" fmla="*/ 4034634 w 4204191"/>
              <a:gd name="connsiteY0" fmla="*/ 0 h 4736312"/>
              <a:gd name="connsiteX1" fmla="*/ 4204191 w 4204191"/>
              <a:gd name="connsiteY1" fmla="*/ 0 h 4736312"/>
              <a:gd name="connsiteX2" fmla="*/ 66723 w 4204191"/>
              <a:gd name="connsiteY2" fmla="*/ 4736312 h 4736312"/>
              <a:gd name="connsiteX3" fmla="*/ 0 w 4204191"/>
              <a:gd name="connsiteY3" fmla="*/ 4618593 h 473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4191" h="4736312">
                <a:moveTo>
                  <a:pt x="4034634" y="0"/>
                </a:moveTo>
                <a:lnTo>
                  <a:pt x="4204191" y="0"/>
                </a:lnTo>
                <a:lnTo>
                  <a:pt x="66723" y="4736312"/>
                </a:lnTo>
                <a:lnTo>
                  <a:pt x="0" y="4618593"/>
                </a:lnTo>
                <a:close/>
              </a:path>
            </a:pathLst>
          </a:custGeom>
          <a:solidFill>
            <a:schemeClr val="bg1">
              <a:lumMod val="6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29" name="任意多边形 128"/>
          <p:cNvSpPr/>
          <p:nvPr/>
        </p:nvSpPr>
        <p:spPr>
          <a:xfrm>
            <a:off x="6360225" y="277916"/>
            <a:ext cx="4204191" cy="4736312"/>
          </a:xfrm>
          <a:custGeom>
            <a:avLst/>
            <a:gdLst>
              <a:gd name="connsiteX0" fmla="*/ 4034634 w 4204191"/>
              <a:gd name="connsiteY0" fmla="*/ 0 h 4736312"/>
              <a:gd name="connsiteX1" fmla="*/ 4204191 w 4204191"/>
              <a:gd name="connsiteY1" fmla="*/ 0 h 4736312"/>
              <a:gd name="connsiteX2" fmla="*/ 66723 w 4204191"/>
              <a:gd name="connsiteY2" fmla="*/ 4736312 h 4736312"/>
              <a:gd name="connsiteX3" fmla="*/ 0 w 4204191"/>
              <a:gd name="connsiteY3" fmla="*/ 4618593 h 473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4191" h="4736312">
                <a:moveTo>
                  <a:pt x="4034634" y="0"/>
                </a:moveTo>
                <a:lnTo>
                  <a:pt x="4204191" y="0"/>
                </a:lnTo>
                <a:lnTo>
                  <a:pt x="66723" y="4736312"/>
                </a:lnTo>
                <a:lnTo>
                  <a:pt x="0" y="4618593"/>
                </a:lnTo>
                <a:close/>
              </a:path>
            </a:pathLst>
          </a:custGeom>
          <a:solidFill>
            <a:schemeClr val="bg1">
              <a:lumMod val="6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32" name="任意多边形 131"/>
          <p:cNvSpPr/>
          <p:nvPr/>
        </p:nvSpPr>
        <p:spPr>
          <a:xfrm rot="10800000">
            <a:off x="5613788" y="2455283"/>
            <a:ext cx="1883494" cy="3115007"/>
          </a:xfrm>
          <a:custGeom>
            <a:avLst/>
            <a:gdLst>
              <a:gd name="connsiteX0" fmla="*/ 1513202 w 1883494"/>
              <a:gd name="connsiteY0" fmla="*/ 3115007 h 3115007"/>
              <a:gd name="connsiteX1" fmla="*/ 0 w 1883494"/>
              <a:gd name="connsiteY1" fmla="*/ 423887 h 3115007"/>
              <a:gd name="connsiteX2" fmla="*/ 370293 w 1883494"/>
              <a:gd name="connsiteY2" fmla="*/ 0 h 3115007"/>
              <a:gd name="connsiteX3" fmla="*/ 1883494 w 1883494"/>
              <a:gd name="connsiteY3" fmla="*/ 2691120 h 3115007"/>
              <a:gd name="connsiteX4" fmla="*/ 1805255 w 1883494"/>
              <a:gd name="connsiteY4" fmla="*/ 2780682 h 3115007"/>
              <a:gd name="connsiteX5" fmla="*/ 1805255 w 1883494"/>
              <a:gd name="connsiteY5" fmla="*/ 2780680 h 311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3494" h="3115007">
                <a:moveTo>
                  <a:pt x="1513202" y="3115007"/>
                </a:moveTo>
                <a:lnTo>
                  <a:pt x="0" y="423887"/>
                </a:lnTo>
                <a:lnTo>
                  <a:pt x="370293" y="0"/>
                </a:lnTo>
                <a:lnTo>
                  <a:pt x="1883494" y="2691120"/>
                </a:lnTo>
                <a:lnTo>
                  <a:pt x="1805255" y="2780682"/>
                </a:lnTo>
                <a:lnTo>
                  <a:pt x="1805255" y="278068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6" name="任意多边形 135"/>
          <p:cNvSpPr/>
          <p:nvPr/>
        </p:nvSpPr>
        <p:spPr>
          <a:xfrm>
            <a:off x="2660660" y="1565736"/>
            <a:ext cx="3867640" cy="4330900"/>
          </a:xfrm>
          <a:custGeom>
            <a:avLst/>
            <a:gdLst>
              <a:gd name="connsiteX0" fmla="*/ 3783317 w 3867640"/>
              <a:gd name="connsiteY0" fmla="*/ 0 h 4330900"/>
              <a:gd name="connsiteX1" fmla="*/ 3867640 w 3867640"/>
              <a:gd name="connsiteY1" fmla="*/ 149962 h 4330900"/>
              <a:gd name="connsiteX2" fmla="*/ 215326 w 3867640"/>
              <a:gd name="connsiteY2" fmla="*/ 4330900 h 4330900"/>
              <a:gd name="connsiteX3" fmla="*/ 0 w 3867640"/>
              <a:gd name="connsiteY3" fmla="*/ 4330900 h 43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640" h="4330900">
                <a:moveTo>
                  <a:pt x="3783317" y="0"/>
                </a:moveTo>
                <a:lnTo>
                  <a:pt x="3867640" y="149962"/>
                </a:lnTo>
                <a:lnTo>
                  <a:pt x="215326" y="4330900"/>
                </a:lnTo>
                <a:lnTo>
                  <a:pt x="0" y="4330900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39" name="任意多边形 138"/>
          <p:cNvSpPr/>
          <p:nvPr/>
        </p:nvSpPr>
        <p:spPr>
          <a:xfrm>
            <a:off x="4308725" y="456920"/>
            <a:ext cx="3689775" cy="3977329"/>
          </a:xfrm>
          <a:custGeom>
            <a:avLst/>
            <a:gdLst>
              <a:gd name="connsiteX0" fmla="*/ 3474450 w 3689775"/>
              <a:gd name="connsiteY0" fmla="*/ 0 h 3977329"/>
              <a:gd name="connsiteX1" fmla="*/ 3689775 w 3689775"/>
              <a:gd name="connsiteY1" fmla="*/ 0 h 3977329"/>
              <a:gd name="connsiteX2" fmla="*/ 215326 w 3689775"/>
              <a:gd name="connsiteY2" fmla="*/ 3977329 h 3977329"/>
              <a:gd name="connsiteX3" fmla="*/ 0 w 3689775"/>
              <a:gd name="connsiteY3" fmla="*/ 3977329 h 3977329"/>
              <a:gd name="connsiteX4" fmla="*/ 3474450 w 3689775"/>
              <a:gd name="connsiteY4" fmla="*/ 0 h 397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775" h="3977329">
                <a:moveTo>
                  <a:pt x="3474450" y="0"/>
                </a:moveTo>
                <a:lnTo>
                  <a:pt x="3689775" y="0"/>
                </a:lnTo>
                <a:lnTo>
                  <a:pt x="215326" y="3977329"/>
                </a:lnTo>
                <a:lnTo>
                  <a:pt x="0" y="3977329"/>
                </a:lnTo>
                <a:lnTo>
                  <a:pt x="3474450" y="0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75" name="任意多边形 74"/>
          <p:cNvSpPr/>
          <p:nvPr/>
        </p:nvSpPr>
        <p:spPr>
          <a:xfrm rot="10800000">
            <a:off x="2156434" y="1958521"/>
            <a:ext cx="5004474" cy="4899479"/>
          </a:xfrm>
          <a:custGeom>
            <a:avLst/>
            <a:gdLst>
              <a:gd name="connsiteX0" fmla="*/ 664520 w 4590356"/>
              <a:gd name="connsiteY0" fmla="*/ 4494049 h 4494049"/>
              <a:gd name="connsiteX1" fmla="*/ 0 w 4590356"/>
              <a:gd name="connsiteY1" fmla="*/ 3321632 h 4494049"/>
              <a:gd name="connsiteX2" fmla="*/ 1015370 w 4590356"/>
              <a:gd name="connsiteY2" fmla="*/ 2159300 h 4494049"/>
              <a:gd name="connsiteX3" fmla="*/ 1015370 w 4590356"/>
              <a:gd name="connsiteY3" fmla="*/ 2159301 h 4494049"/>
              <a:gd name="connsiteX4" fmla="*/ 2901655 w 4590356"/>
              <a:gd name="connsiteY4" fmla="*/ 0 h 4494049"/>
              <a:gd name="connsiteX5" fmla="*/ 4590356 w 4590356"/>
              <a:gd name="connsiteY5" fmla="*/ 0 h 4494049"/>
              <a:gd name="connsiteX6" fmla="*/ 1679890 w 4590356"/>
              <a:gd name="connsiteY6" fmla="*/ 3331718 h 4494049"/>
              <a:gd name="connsiteX7" fmla="*/ 1679890 w 4590356"/>
              <a:gd name="connsiteY7" fmla="*/ 3331717 h 4494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0356" h="4494049">
                <a:moveTo>
                  <a:pt x="664520" y="4494049"/>
                </a:moveTo>
                <a:lnTo>
                  <a:pt x="0" y="3321632"/>
                </a:lnTo>
                <a:lnTo>
                  <a:pt x="1015370" y="2159300"/>
                </a:lnTo>
                <a:lnTo>
                  <a:pt x="1015370" y="2159301"/>
                </a:lnTo>
                <a:lnTo>
                  <a:pt x="2901655" y="0"/>
                </a:lnTo>
                <a:lnTo>
                  <a:pt x="4590356" y="0"/>
                </a:lnTo>
                <a:lnTo>
                  <a:pt x="1679890" y="3331718"/>
                </a:lnTo>
                <a:lnTo>
                  <a:pt x="1679890" y="3331717"/>
                </a:lnTo>
                <a:close/>
              </a:path>
            </a:pathLst>
          </a:custGeom>
          <a:solidFill>
            <a:srgbClr val="E74B4B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8" name="任意多边形 117"/>
          <p:cNvSpPr/>
          <p:nvPr/>
        </p:nvSpPr>
        <p:spPr>
          <a:xfrm rot="10800000">
            <a:off x="6143936" y="1659129"/>
            <a:ext cx="2835823" cy="4738107"/>
          </a:xfrm>
          <a:custGeom>
            <a:avLst/>
            <a:gdLst>
              <a:gd name="connsiteX0" fmla="*/ 2679634 w 3227833"/>
              <a:gd name="connsiteY0" fmla="*/ 5393079 h 5393079"/>
              <a:gd name="connsiteX1" fmla="*/ 0 w 3227833"/>
              <a:gd name="connsiteY1" fmla="*/ 627543 h 5393079"/>
              <a:gd name="connsiteX2" fmla="*/ 548199 w 3227833"/>
              <a:gd name="connsiteY2" fmla="*/ 0 h 5393079"/>
              <a:gd name="connsiteX3" fmla="*/ 3227833 w 3227833"/>
              <a:gd name="connsiteY3" fmla="*/ 4765536 h 5393079"/>
              <a:gd name="connsiteX4" fmla="*/ 3138779 w 3227833"/>
              <a:gd name="connsiteY4" fmla="*/ 4867479 h 5393079"/>
              <a:gd name="connsiteX5" fmla="*/ 3138779 w 3227833"/>
              <a:gd name="connsiteY5" fmla="*/ 4867477 h 5393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27833" h="5393079">
                <a:moveTo>
                  <a:pt x="2679634" y="5393079"/>
                </a:moveTo>
                <a:lnTo>
                  <a:pt x="0" y="627543"/>
                </a:lnTo>
                <a:lnTo>
                  <a:pt x="548199" y="0"/>
                </a:lnTo>
                <a:lnTo>
                  <a:pt x="3227833" y="4765536"/>
                </a:lnTo>
                <a:lnTo>
                  <a:pt x="3138779" y="4867479"/>
                </a:lnTo>
                <a:lnTo>
                  <a:pt x="3138779" y="4867477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6" name="任意多边形 145"/>
          <p:cNvSpPr/>
          <p:nvPr/>
        </p:nvSpPr>
        <p:spPr>
          <a:xfrm rot="10800000">
            <a:off x="3120934" y="-21495"/>
            <a:ext cx="3075472" cy="5278317"/>
          </a:xfrm>
          <a:custGeom>
            <a:avLst/>
            <a:gdLst>
              <a:gd name="connsiteX0" fmla="*/ 2913541 w 2913541"/>
              <a:gd name="connsiteY0" fmla="*/ 5000401 h 5000401"/>
              <a:gd name="connsiteX1" fmla="*/ 2746141 w 2913541"/>
              <a:gd name="connsiteY1" fmla="*/ 5000401 h 5000401"/>
              <a:gd name="connsiteX2" fmla="*/ 0 w 2913541"/>
              <a:gd name="connsiteY2" fmla="*/ 116585 h 5000401"/>
              <a:gd name="connsiteX3" fmla="*/ 101843 w 2913541"/>
              <a:gd name="connsiteY3" fmla="*/ 0 h 5000401"/>
              <a:gd name="connsiteX4" fmla="*/ 2913541 w 2913541"/>
              <a:gd name="connsiteY4" fmla="*/ 5000401 h 5000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3541" h="5000401">
                <a:moveTo>
                  <a:pt x="2913541" y="5000401"/>
                </a:moveTo>
                <a:lnTo>
                  <a:pt x="2746141" y="5000401"/>
                </a:lnTo>
                <a:lnTo>
                  <a:pt x="0" y="116585"/>
                </a:lnTo>
                <a:lnTo>
                  <a:pt x="101843" y="0"/>
                </a:lnTo>
                <a:lnTo>
                  <a:pt x="2913541" y="5000401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1" name="任意多边形 150"/>
          <p:cNvSpPr/>
          <p:nvPr/>
        </p:nvSpPr>
        <p:spPr>
          <a:xfrm rot="10800000">
            <a:off x="3469989" y="237248"/>
            <a:ext cx="2864532" cy="5016290"/>
          </a:xfrm>
          <a:custGeom>
            <a:avLst/>
            <a:gdLst>
              <a:gd name="connsiteX0" fmla="*/ 2864532 w 2864532"/>
              <a:gd name="connsiteY0" fmla="*/ 5016290 h 5016290"/>
              <a:gd name="connsiteX1" fmla="*/ 2792373 w 2864532"/>
              <a:gd name="connsiteY1" fmla="*/ 5016290 h 5016290"/>
              <a:gd name="connsiteX2" fmla="*/ 0 w 2864532"/>
              <a:gd name="connsiteY2" fmla="*/ 50254 h 5016290"/>
              <a:gd name="connsiteX3" fmla="*/ 43900 w 2864532"/>
              <a:gd name="connsiteY3" fmla="*/ 0 h 501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532" h="5016290">
                <a:moveTo>
                  <a:pt x="2864532" y="5016290"/>
                </a:moveTo>
                <a:lnTo>
                  <a:pt x="2792373" y="5016290"/>
                </a:lnTo>
                <a:lnTo>
                  <a:pt x="0" y="50254"/>
                </a:lnTo>
                <a:lnTo>
                  <a:pt x="439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4" name="任意多边形 153"/>
          <p:cNvSpPr/>
          <p:nvPr/>
        </p:nvSpPr>
        <p:spPr>
          <a:xfrm rot="10800000">
            <a:off x="3685788" y="411344"/>
            <a:ext cx="2784844" cy="4904569"/>
          </a:xfrm>
          <a:custGeom>
            <a:avLst/>
            <a:gdLst>
              <a:gd name="connsiteX0" fmla="*/ 2784844 w 2784844"/>
              <a:gd name="connsiteY0" fmla="*/ 4904569 h 4904569"/>
              <a:gd name="connsiteX1" fmla="*/ 2740410 w 2784844"/>
              <a:gd name="connsiteY1" fmla="*/ 4904569 h 4904569"/>
              <a:gd name="connsiteX2" fmla="*/ 0 w 2784844"/>
              <a:gd name="connsiteY2" fmla="*/ 30945 h 4904569"/>
              <a:gd name="connsiteX3" fmla="*/ 27032 w 2784844"/>
              <a:gd name="connsiteY3" fmla="*/ 0 h 4904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844" h="4904569">
                <a:moveTo>
                  <a:pt x="2784844" y="4904569"/>
                </a:moveTo>
                <a:lnTo>
                  <a:pt x="2740410" y="4904569"/>
                </a:lnTo>
                <a:lnTo>
                  <a:pt x="0" y="30945"/>
                </a:lnTo>
                <a:lnTo>
                  <a:pt x="27032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5" name="任意多边形 154"/>
          <p:cNvSpPr/>
          <p:nvPr/>
        </p:nvSpPr>
        <p:spPr>
          <a:xfrm rot="10800000">
            <a:off x="6472900" y="3154108"/>
            <a:ext cx="1879083" cy="3309374"/>
          </a:xfrm>
          <a:custGeom>
            <a:avLst/>
            <a:gdLst>
              <a:gd name="connsiteX0" fmla="*/ 2784844 w 2784844"/>
              <a:gd name="connsiteY0" fmla="*/ 4904569 h 4904569"/>
              <a:gd name="connsiteX1" fmla="*/ 2740410 w 2784844"/>
              <a:gd name="connsiteY1" fmla="*/ 4904569 h 4904569"/>
              <a:gd name="connsiteX2" fmla="*/ 0 w 2784844"/>
              <a:gd name="connsiteY2" fmla="*/ 30945 h 4904569"/>
              <a:gd name="connsiteX3" fmla="*/ 27032 w 2784844"/>
              <a:gd name="connsiteY3" fmla="*/ 0 h 4904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844" h="4904569">
                <a:moveTo>
                  <a:pt x="2784844" y="4904569"/>
                </a:moveTo>
                <a:lnTo>
                  <a:pt x="2740410" y="4904569"/>
                </a:lnTo>
                <a:lnTo>
                  <a:pt x="0" y="30945"/>
                </a:lnTo>
                <a:lnTo>
                  <a:pt x="27032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1" name="任意多边形 160"/>
          <p:cNvSpPr/>
          <p:nvPr/>
        </p:nvSpPr>
        <p:spPr>
          <a:xfrm>
            <a:off x="4362576" y="4475"/>
            <a:ext cx="3434982" cy="3807824"/>
          </a:xfrm>
          <a:custGeom>
            <a:avLst/>
            <a:gdLst>
              <a:gd name="connsiteX0" fmla="*/ 3326377 w 3434982"/>
              <a:gd name="connsiteY0" fmla="*/ 0 h 3807824"/>
              <a:gd name="connsiteX1" fmla="*/ 3434982 w 3434982"/>
              <a:gd name="connsiteY1" fmla="*/ 0 h 3807824"/>
              <a:gd name="connsiteX2" fmla="*/ 108607 w 3434982"/>
              <a:gd name="connsiteY2" fmla="*/ 3807824 h 3807824"/>
              <a:gd name="connsiteX3" fmla="*/ 0 w 3434982"/>
              <a:gd name="connsiteY3" fmla="*/ 3807824 h 3807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4982" h="3807824">
                <a:moveTo>
                  <a:pt x="3326377" y="0"/>
                </a:moveTo>
                <a:lnTo>
                  <a:pt x="3434982" y="0"/>
                </a:lnTo>
                <a:lnTo>
                  <a:pt x="108607" y="3807824"/>
                </a:lnTo>
                <a:lnTo>
                  <a:pt x="0" y="3807824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64" name="任意多边形 163"/>
          <p:cNvSpPr/>
          <p:nvPr/>
        </p:nvSpPr>
        <p:spPr>
          <a:xfrm>
            <a:off x="5039077" y="425402"/>
            <a:ext cx="2655521" cy="2915546"/>
          </a:xfrm>
          <a:custGeom>
            <a:avLst/>
            <a:gdLst>
              <a:gd name="connsiteX0" fmla="*/ 2546916 w 2655521"/>
              <a:gd name="connsiteY0" fmla="*/ 0 h 2915546"/>
              <a:gd name="connsiteX1" fmla="*/ 2655521 w 2655521"/>
              <a:gd name="connsiteY1" fmla="*/ 0 h 2915546"/>
              <a:gd name="connsiteX2" fmla="*/ 108607 w 2655521"/>
              <a:gd name="connsiteY2" fmla="*/ 2915546 h 2915546"/>
              <a:gd name="connsiteX3" fmla="*/ 0 w 2655521"/>
              <a:gd name="connsiteY3" fmla="*/ 2915546 h 2915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521" h="2915546">
                <a:moveTo>
                  <a:pt x="2546916" y="0"/>
                </a:moveTo>
                <a:lnTo>
                  <a:pt x="2655521" y="0"/>
                </a:lnTo>
                <a:lnTo>
                  <a:pt x="108607" y="2915546"/>
                </a:lnTo>
                <a:lnTo>
                  <a:pt x="0" y="2915546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65" name="任意多边形 164"/>
          <p:cNvSpPr/>
          <p:nvPr/>
        </p:nvSpPr>
        <p:spPr>
          <a:xfrm>
            <a:off x="5191477" y="577802"/>
            <a:ext cx="2655521" cy="2915546"/>
          </a:xfrm>
          <a:custGeom>
            <a:avLst/>
            <a:gdLst>
              <a:gd name="connsiteX0" fmla="*/ 2546916 w 2655521"/>
              <a:gd name="connsiteY0" fmla="*/ 0 h 2915546"/>
              <a:gd name="connsiteX1" fmla="*/ 2655521 w 2655521"/>
              <a:gd name="connsiteY1" fmla="*/ 0 h 2915546"/>
              <a:gd name="connsiteX2" fmla="*/ 108607 w 2655521"/>
              <a:gd name="connsiteY2" fmla="*/ 2915546 h 2915546"/>
              <a:gd name="connsiteX3" fmla="*/ 0 w 2655521"/>
              <a:gd name="connsiteY3" fmla="*/ 2915546 h 2915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521" h="2915546">
                <a:moveTo>
                  <a:pt x="2546916" y="0"/>
                </a:moveTo>
                <a:lnTo>
                  <a:pt x="2655521" y="0"/>
                </a:lnTo>
                <a:lnTo>
                  <a:pt x="108607" y="2915546"/>
                </a:lnTo>
                <a:lnTo>
                  <a:pt x="0" y="2915546"/>
                </a:lnTo>
                <a:close/>
              </a:path>
            </a:pathLst>
          </a:cu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66" name="任意多边形 165"/>
          <p:cNvSpPr/>
          <p:nvPr/>
        </p:nvSpPr>
        <p:spPr>
          <a:xfrm>
            <a:off x="5915047" y="3284410"/>
            <a:ext cx="2417239" cy="2382394"/>
          </a:xfrm>
          <a:custGeom>
            <a:avLst/>
            <a:gdLst>
              <a:gd name="connsiteX0" fmla="*/ 3228170 w 4991801"/>
              <a:gd name="connsiteY0" fmla="*/ 0 h 4919843"/>
              <a:gd name="connsiteX1" fmla="*/ 4991801 w 4991801"/>
              <a:gd name="connsiteY1" fmla="*/ 0 h 4919843"/>
              <a:gd name="connsiteX2" fmla="*/ 694005 w 4991801"/>
              <a:gd name="connsiteY2" fmla="*/ 4919843 h 4919843"/>
              <a:gd name="connsiteX3" fmla="*/ 0 w 4991801"/>
              <a:gd name="connsiteY3" fmla="*/ 3695404 h 4919843"/>
              <a:gd name="connsiteX4" fmla="*/ 3228170 w 4991801"/>
              <a:gd name="connsiteY4" fmla="*/ 0 h 491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1801" h="4919843">
                <a:moveTo>
                  <a:pt x="3228170" y="0"/>
                </a:moveTo>
                <a:lnTo>
                  <a:pt x="4991801" y="0"/>
                </a:lnTo>
                <a:lnTo>
                  <a:pt x="694005" y="4919843"/>
                </a:lnTo>
                <a:lnTo>
                  <a:pt x="0" y="3695404"/>
                </a:lnTo>
                <a:lnTo>
                  <a:pt x="3228170" y="0"/>
                </a:lnTo>
                <a:close/>
              </a:path>
            </a:pathLst>
          </a:cu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73" name="任意多边形 172"/>
          <p:cNvSpPr/>
          <p:nvPr/>
        </p:nvSpPr>
        <p:spPr>
          <a:xfrm rot="10800000">
            <a:off x="6482910" y="4001043"/>
            <a:ext cx="704736" cy="1018670"/>
          </a:xfrm>
          <a:custGeom>
            <a:avLst/>
            <a:gdLst>
              <a:gd name="connsiteX0" fmla="*/ 334443 w 704736"/>
              <a:gd name="connsiteY0" fmla="*/ 1018670 h 1018670"/>
              <a:gd name="connsiteX1" fmla="*/ 0 w 704736"/>
              <a:gd name="connsiteY1" fmla="*/ 423887 h 1018670"/>
              <a:gd name="connsiteX2" fmla="*/ 370293 w 704736"/>
              <a:gd name="connsiteY2" fmla="*/ 0 h 1018670"/>
              <a:gd name="connsiteX3" fmla="*/ 704736 w 704736"/>
              <a:gd name="connsiteY3" fmla="*/ 594783 h 10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4736" h="1018670">
                <a:moveTo>
                  <a:pt x="334443" y="1018670"/>
                </a:moveTo>
                <a:lnTo>
                  <a:pt x="0" y="423887"/>
                </a:lnTo>
                <a:lnTo>
                  <a:pt x="370293" y="0"/>
                </a:lnTo>
                <a:lnTo>
                  <a:pt x="704736" y="594783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4" name="直角三角形 173"/>
          <p:cNvSpPr/>
          <p:nvPr/>
        </p:nvSpPr>
        <p:spPr>
          <a:xfrm flipV="1">
            <a:off x="6148883" y="1306046"/>
            <a:ext cx="342451" cy="395038"/>
          </a:xfrm>
          <a:prstGeom prst="rtTriangle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242768" y="2767281"/>
            <a:ext cx="37064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Thanks</a:t>
            </a:r>
            <a:endParaRPr lang="zh-CN" altLang="en-US" sz="8000" b="1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256412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>
          <a:xfrm rot="3911635">
            <a:off x="4660869" y="1732353"/>
            <a:ext cx="3023108" cy="3364267"/>
          </a:xfrm>
          <a:prstGeom prst="parallelogram">
            <a:avLst>
              <a:gd name="adj" fmla="val 31264"/>
            </a:avLst>
          </a:prstGeom>
          <a:solidFill>
            <a:schemeClr val="tx1">
              <a:alpha val="3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3911635">
            <a:off x="4281974" y="1410261"/>
            <a:ext cx="3628052" cy="4037479"/>
          </a:xfrm>
          <a:prstGeom prst="parallelogram">
            <a:avLst>
              <a:gd name="adj" fmla="val 31264"/>
            </a:avLst>
          </a:prstGeom>
          <a:noFill/>
          <a:ln w="76200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97337" y="4012442"/>
            <a:ext cx="777923" cy="777923"/>
          </a:xfrm>
          <a:prstGeom prst="ellipse">
            <a:avLst/>
          </a:prstGeom>
          <a:solidFill>
            <a:srgbClr val="E74B4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平行四边形 54"/>
          <p:cNvSpPr/>
          <p:nvPr/>
        </p:nvSpPr>
        <p:spPr>
          <a:xfrm rot="3911635">
            <a:off x="4088490" y="1194942"/>
            <a:ext cx="4015020" cy="4468117"/>
          </a:xfrm>
          <a:prstGeom prst="parallelogram">
            <a:avLst>
              <a:gd name="adj" fmla="val 31264"/>
            </a:avLst>
          </a:prstGeom>
          <a:noFill/>
          <a:ln w="28575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5568965" y="2441742"/>
            <a:ext cx="1054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Part</a:t>
            </a:r>
            <a:r>
              <a:rPr lang="en-US" altLang="zh-CN" sz="2400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 </a:t>
            </a:r>
            <a:r>
              <a:rPr lang="en-US" altLang="zh-CN" sz="2800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1</a:t>
            </a:r>
            <a:endParaRPr lang="zh-CN" altLang="en-US" sz="2400" dirty="0">
              <a:solidFill>
                <a:schemeClr val="bg1">
                  <a:alpha val="90000"/>
                </a:schemeClr>
              </a:solidFill>
              <a:latin typeface="Broadway" panose="04040905080B02020502" pitchFamily="82" charset="0"/>
              <a:ea typeface="Microsoft JhengHei UI" panose="020B0604030504040204" pitchFamily="34" charset="-12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509669" y="3030778"/>
            <a:ext cx="3172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Click and Add</a:t>
            </a:r>
          </a:p>
          <a:p>
            <a:pPr algn="ctr"/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Here</a:t>
            </a:r>
            <a:endParaRPr lang="zh-CN" altLang="en-US" sz="36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2" name="平行四边形 11"/>
          <p:cNvSpPr/>
          <p:nvPr/>
        </p:nvSpPr>
        <p:spPr>
          <a:xfrm rot="3911635">
            <a:off x="3055191" y="3708561"/>
            <a:ext cx="2288694" cy="57104"/>
          </a:xfrm>
          <a:prstGeom prst="parallelogram">
            <a:avLst>
              <a:gd name="adj" fmla="val 31264"/>
            </a:avLst>
          </a:prstGeom>
          <a:solidFill>
            <a:srgbClr val="E74B4B">
              <a:alpha val="40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9760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4" grpId="0" animBg="1"/>
      <p:bldP spid="55" grpId="0" animBg="1"/>
      <p:bldP spid="57" grpId="0"/>
      <p:bldP spid="58" grpId="0" uiExpand="1" build="p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24632" cy="68580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045346" y="696033"/>
            <a:ext cx="4559574" cy="928049"/>
            <a:chOff x="6222766" y="354839"/>
            <a:chExt cx="4559574" cy="928049"/>
          </a:xfrm>
        </p:grpSpPr>
        <p:sp>
          <p:nvSpPr>
            <p:cNvPr id="12" name="任意多边形 11"/>
            <p:cNvSpPr/>
            <p:nvPr/>
          </p:nvSpPr>
          <p:spPr>
            <a:xfrm>
              <a:off x="6332559" y="436727"/>
              <a:ext cx="4339989" cy="764275"/>
            </a:xfrm>
            <a:custGeom>
              <a:avLst/>
              <a:gdLst/>
              <a:ahLst/>
              <a:cxnLst/>
              <a:rect l="l" t="t" r="r" b="b"/>
              <a:pathLst>
                <a:path w="4339989" h="764275">
                  <a:moveTo>
                    <a:pt x="1776774" y="309665"/>
                  </a:moveTo>
                  <a:cubicBezTo>
                    <a:pt x="1811376" y="309665"/>
                    <a:pt x="1837830" y="320771"/>
                    <a:pt x="1856136" y="342984"/>
                  </a:cubicBezTo>
                  <a:cubicBezTo>
                    <a:pt x="1874442" y="365197"/>
                    <a:pt x="1883595" y="397511"/>
                    <a:pt x="1883595" y="439927"/>
                  </a:cubicBezTo>
                  <a:cubicBezTo>
                    <a:pt x="1883595" y="527661"/>
                    <a:pt x="1847988" y="571528"/>
                    <a:pt x="1776774" y="571528"/>
                  </a:cubicBezTo>
                  <a:cubicBezTo>
                    <a:pt x="1742841" y="571528"/>
                    <a:pt x="1715996" y="560143"/>
                    <a:pt x="1696239" y="537372"/>
                  </a:cubicBezTo>
                  <a:cubicBezTo>
                    <a:pt x="1676482" y="514601"/>
                    <a:pt x="1666604" y="482901"/>
                    <a:pt x="1666604" y="442271"/>
                  </a:cubicBezTo>
                  <a:cubicBezTo>
                    <a:pt x="1666604" y="401194"/>
                    <a:pt x="1676315" y="368824"/>
                    <a:pt x="1695737" y="345161"/>
                  </a:cubicBezTo>
                  <a:cubicBezTo>
                    <a:pt x="1715159" y="321497"/>
                    <a:pt x="1742171" y="309665"/>
                    <a:pt x="1776774" y="309665"/>
                  </a:cubicBezTo>
                  <a:close/>
                  <a:moveTo>
                    <a:pt x="1343163" y="309665"/>
                  </a:moveTo>
                  <a:cubicBezTo>
                    <a:pt x="1372631" y="309665"/>
                    <a:pt x="1395904" y="320325"/>
                    <a:pt x="1412982" y="341645"/>
                  </a:cubicBezTo>
                  <a:cubicBezTo>
                    <a:pt x="1430060" y="362964"/>
                    <a:pt x="1438599" y="392265"/>
                    <a:pt x="1438599" y="429546"/>
                  </a:cubicBezTo>
                  <a:cubicBezTo>
                    <a:pt x="1438599" y="473971"/>
                    <a:pt x="1429558" y="508741"/>
                    <a:pt x="1411475" y="533856"/>
                  </a:cubicBezTo>
                  <a:cubicBezTo>
                    <a:pt x="1393392" y="558971"/>
                    <a:pt x="1367943" y="571528"/>
                    <a:pt x="1335126" y="571528"/>
                  </a:cubicBezTo>
                  <a:cubicBezTo>
                    <a:pt x="1308114" y="571528"/>
                    <a:pt x="1285622" y="561817"/>
                    <a:pt x="1267651" y="542395"/>
                  </a:cubicBezTo>
                  <a:cubicBezTo>
                    <a:pt x="1249680" y="522973"/>
                    <a:pt x="1240695" y="499198"/>
                    <a:pt x="1240695" y="471069"/>
                  </a:cubicBezTo>
                  <a:lnTo>
                    <a:pt x="1240695" y="424188"/>
                  </a:lnTo>
                  <a:cubicBezTo>
                    <a:pt x="1240695" y="390479"/>
                    <a:pt x="1250406" y="362964"/>
                    <a:pt x="1269828" y="341645"/>
                  </a:cubicBezTo>
                  <a:cubicBezTo>
                    <a:pt x="1289250" y="320325"/>
                    <a:pt x="1313695" y="309665"/>
                    <a:pt x="1343163" y="309665"/>
                  </a:cubicBezTo>
                  <a:close/>
                  <a:moveTo>
                    <a:pt x="2041799" y="255417"/>
                  </a:moveTo>
                  <a:lnTo>
                    <a:pt x="2041799" y="477432"/>
                  </a:lnTo>
                  <a:cubicBezTo>
                    <a:pt x="2041799" y="582132"/>
                    <a:pt x="2085443" y="634483"/>
                    <a:pt x="2172731" y="634483"/>
                  </a:cubicBezTo>
                  <a:cubicBezTo>
                    <a:pt x="2222960" y="634483"/>
                    <a:pt x="2260911" y="612270"/>
                    <a:pt x="2286584" y="567845"/>
                  </a:cubicBezTo>
                  <a:lnTo>
                    <a:pt x="2288259" y="567845"/>
                  </a:lnTo>
                  <a:lnTo>
                    <a:pt x="2288259" y="625776"/>
                  </a:lnTo>
                  <a:lnTo>
                    <a:pt x="2366617" y="625776"/>
                  </a:lnTo>
                  <a:lnTo>
                    <a:pt x="2366617" y="255417"/>
                  </a:lnTo>
                  <a:lnTo>
                    <a:pt x="2288259" y="255417"/>
                  </a:lnTo>
                  <a:lnTo>
                    <a:pt x="2288259" y="468390"/>
                  </a:lnTo>
                  <a:cubicBezTo>
                    <a:pt x="2288259" y="499198"/>
                    <a:pt x="2279999" y="524089"/>
                    <a:pt x="2263479" y="543065"/>
                  </a:cubicBezTo>
                  <a:cubicBezTo>
                    <a:pt x="2246959" y="562040"/>
                    <a:pt x="2225751" y="571528"/>
                    <a:pt x="2199855" y="571528"/>
                  </a:cubicBezTo>
                  <a:cubicBezTo>
                    <a:pt x="2146723" y="571528"/>
                    <a:pt x="2120157" y="536926"/>
                    <a:pt x="2120157" y="467721"/>
                  </a:cubicBezTo>
                  <a:lnTo>
                    <a:pt x="2120157" y="255417"/>
                  </a:lnTo>
                  <a:close/>
                  <a:moveTo>
                    <a:pt x="3552367" y="246711"/>
                  </a:moveTo>
                  <a:cubicBezTo>
                    <a:pt x="3510175" y="246711"/>
                    <a:pt x="3474791" y="256645"/>
                    <a:pt x="3446216" y="276514"/>
                  </a:cubicBezTo>
                  <a:cubicBezTo>
                    <a:pt x="3417641" y="296382"/>
                    <a:pt x="3403353" y="323394"/>
                    <a:pt x="3403353" y="357551"/>
                  </a:cubicBezTo>
                  <a:cubicBezTo>
                    <a:pt x="3403353" y="382330"/>
                    <a:pt x="3409939" y="402925"/>
                    <a:pt x="3423110" y="419333"/>
                  </a:cubicBezTo>
                  <a:cubicBezTo>
                    <a:pt x="3436281" y="435741"/>
                    <a:pt x="3461731" y="451201"/>
                    <a:pt x="3499459" y="465711"/>
                  </a:cubicBezTo>
                  <a:cubicBezTo>
                    <a:pt x="3535401" y="479106"/>
                    <a:pt x="3558507" y="489877"/>
                    <a:pt x="3568776" y="498026"/>
                  </a:cubicBezTo>
                  <a:cubicBezTo>
                    <a:pt x="3579045" y="506174"/>
                    <a:pt x="3584179" y="516611"/>
                    <a:pt x="3584179" y="529335"/>
                  </a:cubicBezTo>
                  <a:cubicBezTo>
                    <a:pt x="3584179" y="559696"/>
                    <a:pt x="3559623" y="574877"/>
                    <a:pt x="3510509" y="574877"/>
                  </a:cubicBezTo>
                  <a:cubicBezTo>
                    <a:pt x="3473228" y="574877"/>
                    <a:pt x="3437286" y="563157"/>
                    <a:pt x="3402683" y="539716"/>
                  </a:cubicBezTo>
                  <a:lnTo>
                    <a:pt x="3402683" y="613721"/>
                  </a:lnTo>
                  <a:cubicBezTo>
                    <a:pt x="3432375" y="627562"/>
                    <a:pt x="3467089" y="634483"/>
                    <a:pt x="3506826" y="634483"/>
                  </a:cubicBezTo>
                  <a:cubicBezTo>
                    <a:pt x="3553260" y="634483"/>
                    <a:pt x="3590765" y="624437"/>
                    <a:pt x="3619340" y="604345"/>
                  </a:cubicBezTo>
                  <a:cubicBezTo>
                    <a:pt x="3647915" y="584253"/>
                    <a:pt x="3662203" y="556683"/>
                    <a:pt x="3662203" y="521634"/>
                  </a:cubicBezTo>
                  <a:cubicBezTo>
                    <a:pt x="3662203" y="496854"/>
                    <a:pt x="3654891" y="476148"/>
                    <a:pt x="3640269" y="459516"/>
                  </a:cubicBezTo>
                  <a:cubicBezTo>
                    <a:pt x="3625647" y="442885"/>
                    <a:pt x="3598244" y="427202"/>
                    <a:pt x="3558060" y="412468"/>
                  </a:cubicBezTo>
                  <a:cubicBezTo>
                    <a:pt x="3525467" y="399967"/>
                    <a:pt x="3504649" y="389921"/>
                    <a:pt x="3495608" y="382330"/>
                  </a:cubicBezTo>
                  <a:cubicBezTo>
                    <a:pt x="3486567" y="374740"/>
                    <a:pt x="3482046" y="364359"/>
                    <a:pt x="3482046" y="351188"/>
                  </a:cubicBezTo>
                  <a:cubicBezTo>
                    <a:pt x="3482046" y="337794"/>
                    <a:pt x="3488185" y="326966"/>
                    <a:pt x="3500463" y="318706"/>
                  </a:cubicBezTo>
                  <a:cubicBezTo>
                    <a:pt x="3512742" y="310446"/>
                    <a:pt x="3528815" y="306316"/>
                    <a:pt x="3548684" y="306316"/>
                  </a:cubicBezTo>
                  <a:cubicBezTo>
                    <a:pt x="3583510" y="306316"/>
                    <a:pt x="3614987" y="315023"/>
                    <a:pt x="3643115" y="332436"/>
                  </a:cubicBezTo>
                  <a:lnTo>
                    <a:pt x="3643115" y="262784"/>
                  </a:lnTo>
                  <a:cubicBezTo>
                    <a:pt x="3614987" y="252069"/>
                    <a:pt x="3584737" y="246711"/>
                    <a:pt x="3552367" y="246711"/>
                  </a:cubicBezTo>
                  <a:close/>
                  <a:moveTo>
                    <a:pt x="1780457" y="246711"/>
                  </a:moveTo>
                  <a:cubicBezTo>
                    <a:pt x="1720628" y="246711"/>
                    <a:pt x="1673357" y="264347"/>
                    <a:pt x="1638642" y="299619"/>
                  </a:cubicBezTo>
                  <a:cubicBezTo>
                    <a:pt x="1603928" y="334892"/>
                    <a:pt x="1586571" y="383000"/>
                    <a:pt x="1586571" y="443945"/>
                  </a:cubicBezTo>
                  <a:cubicBezTo>
                    <a:pt x="1586571" y="501765"/>
                    <a:pt x="1603482" y="547976"/>
                    <a:pt x="1637303" y="582579"/>
                  </a:cubicBezTo>
                  <a:cubicBezTo>
                    <a:pt x="1671124" y="617181"/>
                    <a:pt x="1716387" y="634483"/>
                    <a:pt x="1773090" y="634483"/>
                  </a:cubicBezTo>
                  <a:cubicBezTo>
                    <a:pt x="1830910" y="634483"/>
                    <a:pt x="1877121" y="616623"/>
                    <a:pt x="1911724" y="580904"/>
                  </a:cubicBezTo>
                  <a:cubicBezTo>
                    <a:pt x="1946326" y="545186"/>
                    <a:pt x="1963627" y="497523"/>
                    <a:pt x="1963627" y="437918"/>
                  </a:cubicBezTo>
                  <a:cubicBezTo>
                    <a:pt x="1963627" y="378759"/>
                    <a:pt x="1947219" y="332101"/>
                    <a:pt x="1914402" y="297945"/>
                  </a:cubicBezTo>
                  <a:cubicBezTo>
                    <a:pt x="1881586" y="263789"/>
                    <a:pt x="1836937" y="246711"/>
                    <a:pt x="1780457" y="246711"/>
                  </a:cubicBezTo>
                  <a:close/>
                  <a:moveTo>
                    <a:pt x="855230" y="180408"/>
                  </a:moveTo>
                  <a:lnTo>
                    <a:pt x="857574" y="180408"/>
                  </a:lnTo>
                  <a:cubicBezTo>
                    <a:pt x="860253" y="199160"/>
                    <a:pt x="862932" y="212220"/>
                    <a:pt x="865611" y="219587"/>
                  </a:cubicBezTo>
                  <a:lnTo>
                    <a:pt x="937941" y="424188"/>
                  </a:lnTo>
                  <a:lnTo>
                    <a:pt x="774863" y="424188"/>
                  </a:lnTo>
                  <a:lnTo>
                    <a:pt x="846858" y="218917"/>
                  </a:lnTo>
                  <a:cubicBezTo>
                    <a:pt x="850430" y="208648"/>
                    <a:pt x="853221" y="195812"/>
                    <a:pt x="855230" y="180408"/>
                  </a:cubicBezTo>
                  <a:close/>
                  <a:moveTo>
                    <a:pt x="2577580" y="144912"/>
                  </a:moveTo>
                  <a:lnTo>
                    <a:pt x="2499222" y="168688"/>
                  </a:lnTo>
                  <a:lnTo>
                    <a:pt x="2499222" y="255417"/>
                  </a:lnTo>
                  <a:lnTo>
                    <a:pt x="2436603" y="255417"/>
                  </a:lnTo>
                  <a:lnTo>
                    <a:pt x="2436603" y="317702"/>
                  </a:lnTo>
                  <a:lnTo>
                    <a:pt x="2499222" y="317702"/>
                  </a:lnTo>
                  <a:lnTo>
                    <a:pt x="2499222" y="519624"/>
                  </a:lnTo>
                  <a:cubicBezTo>
                    <a:pt x="2499222" y="595973"/>
                    <a:pt x="2534383" y="634148"/>
                    <a:pt x="2604704" y="634148"/>
                  </a:cubicBezTo>
                  <a:cubicBezTo>
                    <a:pt x="2631940" y="634148"/>
                    <a:pt x="2652813" y="630018"/>
                    <a:pt x="2667324" y="621758"/>
                  </a:cubicBezTo>
                  <a:lnTo>
                    <a:pt x="2667324" y="559138"/>
                  </a:lnTo>
                  <a:cubicBezTo>
                    <a:pt x="2655938" y="567175"/>
                    <a:pt x="2643213" y="571193"/>
                    <a:pt x="2629149" y="571193"/>
                  </a:cubicBezTo>
                  <a:cubicBezTo>
                    <a:pt x="2611067" y="571193"/>
                    <a:pt x="2597951" y="566059"/>
                    <a:pt x="2589803" y="555790"/>
                  </a:cubicBezTo>
                  <a:cubicBezTo>
                    <a:pt x="2581655" y="545520"/>
                    <a:pt x="2577580" y="528889"/>
                    <a:pt x="2577580" y="505895"/>
                  </a:cubicBezTo>
                  <a:lnTo>
                    <a:pt x="2577580" y="317702"/>
                  </a:lnTo>
                  <a:lnTo>
                    <a:pt x="2667324" y="317702"/>
                  </a:lnTo>
                  <a:lnTo>
                    <a:pt x="2667324" y="255417"/>
                  </a:lnTo>
                  <a:lnTo>
                    <a:pt x="2577580" y="255417"/>
                  </a:lnTo>
                  <a:close/>
                  <a:moveTo>
                    <a:pt x="2909095" y="107073"/>
                  </a:moveTo>
                  <a:lnTo>
                    <a:pt x="2909095" y="418161"/>
                  </a:lnTo>
                  <a:cubicBezTo>
                    <a:pt x="2909095" y="562375"/>
                    <a:pt x="2974505" y="634483"/>
                    <a:pt x="3105325" y="634483"/>
                  </a:cubicBezTo>
                  <a:cubicBezTo>
                    <a:pt x="3241726" y="634483"/>
                    <a:pt x="3309926" y="559920"/>
                    <a:pt x="3309926" y="410794"/>
                  </a:cubicBezTo>
                  <a:lnTo>
                    <a:pt x="3309926" y="107073"/>
                  </a:lnTo>
                  <a:lnTo>
                    <a:pt x="3229559" y="107073"/>
                  </a:lnTo>
                  <a:lnTo>
                    <a:pt x="3229559" y="421175"/>
                  </a:lnTo>
                  <a:cubicBezTo>
                    <a:pt x="3229559" y="516276"/>
                    <a:pt x="3190157" y="563826"/>
                    <a:pt x="3111353" y="563826"/>
                  </a:cubicBezTo>
                  <a:cubicBezTo>
                    <a:pt x="3030092" y="563826"/>
                    <a:pt x="2989462" y="514601"/>
                    <a:pt x="2989462" y="416152"/>
                  </a:cubicBezTo>
                  <a:lnTo>
                    <a:pt x="2989462" y="107073"/>
                  </a:lnTo>
                  <a:close/>
                  <a:moveTo>
                    <a:pt x="813707" y="107073"/>
                  </a:moveTo>
                  <a:lnTo>
                    <a:pt x="618147" y="625776"/>
                  </a:lnTo>
                  <a:lnTo>
                    <a:pt x="706551" y="625776"/>
                  </a:lnTo>
                  <a:lnTo>
                    <a:pt x="752762" y="490826"/>
                  </a:lnTo>
                  <a:lnTo>
                    <a:pt x="960377" y="490826"/>
                  </a:lnTo>
                  <a:lnTo>
                    <a:pt x="1008932" y="625776"/>
                  </a:lnTo>
                  <a:lnTo>
                    <a:pt x="1097336" y="625776"/>
                  </a:lnTo>
                  <a:lnTo>
                    <a:pt x="903115" y="107073"/>
                  </a:lnTo>
                  <a:close/>
                  <a:moveTo>
                    <a:pt x="1162672" y="77605"/>
                  </a:moveTo>
                  <a:lnTo>
                    <a:pt x="1162672" y="625776"/>
                  </a:lnTo>
                  <a:lnTo>
                    <a:pt x="1241364" y="625776"/>
                  </a:lnTo>
                  <a:lnTo>
                    <a:pt x="1241364" y="575881"/>
                  </a:lnTo>
                  <a:lnTo>
                    <a:pt x="1243039" y="575881"/>
                  </a:lnTo>
                  <a:cubicBezTo>
                    <a:pt x="1267372" y="614949"/>
                    <a:pt x="1303426" y="634483"/>
                    <a:pt x="1351200" y="634483"/>
                  </a:cubicBezTo>
                  <a:cubicBezTo>
                    <a:pt x="1402322" y="634483"/>
                    <a:pt x="1443120" y="615786"/>
                    <a:pt x="1473592" y="578393"/>
                  </a:cubicBezTo>
                  <a:cubicBezTo>
                    <a:pt x="1504065" y="541000"/>
                    <a:pt x="1519301" y="491496"/>
                    <a:pt x="1519301" y="429881"/>
                  </a:cubicBezTo>
                  <a:cubicBezTo>
                    <a:pt x="1519301" y="373624"/>
                    <a:pt x="1505851" y="329031"/>
                    <a:pt x="1478950" y="296103"/>
                  </a:cubicBezTo>
                  <a:cubicBezTo>
                    <a:pt x="1452049" y="263175"/>
                    <a:pt x="1415158" y="246711"/>
                    <a:pt x="1368278" y="246711"/>
                  </a:cubicBezTo>
                  <a:cubicBezTo>
                    <a:pt x="1313360" y="246711"/>
                    <a:pt x="1271614" y="270151"/>
                    <a:pt x="1243039" y="317032"/>
                  </a:cubicBezTo>
                  <a:lnTo>
                    <a:pt x="1241364" y="317032"/>
                  </a:lnTo>
                  <a:lnTo>
                    <a:pt x="1241364" y="77605"/>
                  </a:lnTo>
                  <a:close/>
                  <a:moveTo>
                    <a:pt x="191069" y="0"/>
                  </a:moveTo>
                  <a:lnTo>
                    <a:pt x="4339989" y="0"/>
                  </a:lnTo>
                  <a:lnTo>
                    <a:pt x="4148920" y="764275"/>
                  </a:lnTo>
                  <a:lnTo>
                    <a:pt x="0" y="764275"/>
                  </a:ln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6222766" y="354839"/>
              <a:ext cx="4559574" cy="928049"/>
            </a:xfrm>
            <a:prstGeom prst="parallelogram">
              <a:avLst/>
            </a:prstGeom>
            <a:noFill/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8325133" y="2320115"/>
            <a:ext cx="29537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</a:t>
            </a:r>
            <a:r>
              <a:rPr lang="en-US" altLang="zh-CN" sz="2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r>
              <a:rPr lang="en-US" altLang="zh-CN" sz="20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Add your text </a:t>
            </a:r>
            <a:r>
              <a:rPr lang="en-US" altLang="zh-CN" sz="2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here</a:t>
            </a:r>
            <a:r>
              <a:rPr lang="en-US" altLang="zh-CN" sz="20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</a:p>
          <a:p>
            <a:r>
              <a:rPr lang="en-US" altLang="zh-CN" sz="20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</a:t>
            </a:r>
            <a:r>
              <a:rPr lang="en-US" altLang="zh-CN" sz="2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148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1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3226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1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234685">
            <a:off x="626445" y="1643414"/>
            <a:ext cx="1795110" cy="1795110"/>
          </a:xfrm>
          <a:custGeom>
            <a:avLst/>
            <a:gdLst>
              <a:gd name="connsiteX0" fmla="*/ 1562558 w 3125116"/>
              <a:gd name="connsiteY0" fmla="*/ 0 h 3125116"/>
              <a:gd name="connsiteX1" fmla="*/ 3125116 w 3125116"/>
              <a:gd name="connsiteY1" fmla="*/ 1562558 h 3125116"/>
              <a:gd name="connsiteX2" fmla="*/ 1562558 w 3125116"/>
              <a:gd name="connsiteY2" fmla="*/ 3125116 h 3125116"/>
              <a:gd name="connsiteX3" fmla="*/ 0 w 3125116"/>
              <a:gd name="connsiteY3" fmla="*/ 1562558 h 3125116"/>
              <a:gd name="connsiteX4" fmla="*/ 1562558 w 3125116"/>
              <a:gd name="connsiteY4" fmla="*/ 0 h 312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5116" h="3125116">
                <a:moveTo>
                  <a:pt x="1562558" y="0"/>
                </a:moveTo>
                <a:cubicBezTo>
                  <a:pt x="2425535" y="0"/>
                  <a:pt x="3125116" y="699581"/>
                  <a:pt x="3125116" y="1562558"/>
                </a:cubicBezTo>
                <a:cubicBezTo>
                  <a:pt x="3125116" y="2425535"/>
                  <a:pt x="2425535" y="3125116"/>
                  <a:pt x="1562558" y="3125116"/>
                </a:cubicBezTo>
                <a:cubicBezTo>
                  <a:pt x="699581" y="3125116"/>
                  <a:pt x="0" y="2425535"/>
                  <a:pt x="0" y="1562558"/>
                </a:cubicBezTo>
                <a:cubicBezTo>
                  <a:pt x="0" y="699581"/>
                  <a:pt x="699581" y="0"/>
                  <a:pt x="1562558" y="0"/>
                </a:cubicBez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1190" y="1643414"/>
            <a:ext cx="1795110" cy="1795110"/>
          </a:xfrm>
          <a:custGeom>
            <a:avLst/>
            <a:gdLst>
              <a:gd name="connsiteX0" fmla="*/ 1562558 w 3125116"/>
              <a:gd name="connsiteY0" fmla="*/ 0 h 3125116"/>
              <a:gd name="connsiteX1" fmla="*/ 3125116 w 3125116"/>
              <a:gd name="connsiteY1" fmla="*/ 1562558 h 3125116"/>
              <a:gd name="connsiteX2" fmla="*/ 1562558 w 3125116"/>
              <a:gd name="connsiteY2" fmla="*/ 3125116 h 3125116"/>
              <a:gd name="connsiteX3" fmla="*/ 0 w 3125116"/>
              <a:gd name="connsiteY3" fmla="*/ 1562558 h 3125116"/>
              <a:gd name="connsiteX4" fmla="*/ 1562558 w 3125116"/>
              <a:gd name="connsiteY4" fmla="*/ 0 h 312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5116" h="3125116">
                <a:moveTo>
                  <a:pt x="1562558" y="0"/>
                </a:moveTo>
                <a:cubicBezTo>
                  <a:pt x="2425535" y="0"/>
                  <a:pt x="3125116" y="699581"/>
                  <a:pt x="3125116" y="1562558"/>
                </a:cubicBezTo>
                <a:cubicBezTo>
                  <a:pt x="3125116" y="2425535"/>
                  <a:pt x="2425535" y="3125116"/>
                  <a:pt x="1562558" y="3125116"/>
                </a:cubicBezTo>
                <a:cubicBezTo>
                  <a:pt x="699581" y="3125116"/>
                  <a:pt x="0" y="2425535"/>
                  <a:pt x="0" y="1562558"/>
                </a:cubicBezTo>
                <a:cubicBezTo>
                  <a:pt x="0" y="699581"/>
                  <a:pt x="699581" y="0"/>
                  <a:pt x="1562558" y="0"/>
                </a:cubicBezTo>
                <a:close/>
              </a:path>
            </a:pathLst>
          </a:cu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0512" y="1643414"/>
            <a:ext cx="1795111" cy="1795111"/>
          </a:xfrm>
          <a:custGeom>
            <a:avLst/>
            <a:gdLst>
              <a:gd name="connsiteX0" fmla="*/ 1192882 w 2385764"/>
              <a:gd name="connsiteY0" fmla="*/ 0 h 2385764"/>
              <a:gd name="connsiteX1" fmla="*/ 2385764 w 2385764"/>
              <a:gd name="connsiteY1" fmla="*/ 1192882 h 2385764"/>
              <a:gd name="connsiteX2" fmla="*/ 1192882 w 2385764"/>
              <a:gd name="connsiteY2" fmla="*/ 2385764 h 2385764"/>
              <a:gd name="connsiteX3" fmla="*/ 0 w 2385764"/>
              <a:gd name="connsiteY3" fmla="*/ 1192882 h 2385764"/>
              <a:gd name="connsiteX4" fmla="*/ 1192882 w 2385764"/>
              <a:gd name="connsiteY4" fmla="*/ 0 h 238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5764" h="2385764">
                <a:moveTo>
                  <a:pt x="1192882" y="0"/>
                </a:moveTo>
                <a:cubicBezTo>
                  <a:pt x="1851693" y="0"/>
                  <a:pt x="2385764" y="534071"/>
                  <a:pt x="2385764" y="1192882"/>
                </a:cubicBezTo>
                <a:cubicBezTo>
                  <a:pt x="2385764" y="1851693"/>
                  <a:pt x="1851693" y="2385764"/>
                  <a:pt x="1192882" y="2385764"/>
                </a:cubicBezTo>
                <a:cubicBezTo>
                  <a:pt x="534071" y="2385764"/>
                  <a:pt x="0" y="1851693"/>
                  <a:pt x="0" y="1192882"/>
                </a:cubicBezTo>
                <a:cubicBezTo>
                  <a:pt x="0" y="534071"/>
                  <a:pt x="534071" y="0"/>
                  <a:pt x="1192882" y="0"/>
                </a:cubicBez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6095997" y="3891676"/>
            <a:ext cx="3048001" cy="2966324"/>
            <a:chOff x="6095997" y="3891676"/>
            <a:chExt cx="3048001" cy="2966324"/>
          </a:xfrm>
        </p:grpSpPr>
        <p:sp>
          <p:nvSpPr>
            <p:cNvPr id="17" name="矩形 16"/>
            <p:cNvSpPr/>
            <p:nvPr/>
          </p:nvSpPr>
          <p:spPr>
            <a:xfrm>
              <a:off x="6095998" y="4414259"/>
              <a:ext cx="3048000" cy="244374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6095997" y="3891676"/>
              <a:ext cx="3024143" cy="523404"/>
            </a:xfrm>
            <a:prstGeom prst="triangl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3891676"/>
            <a:ext cx="3048000" cy="2966324"/>
            <a:chOff x="0" y="3891676"/>
            <a:chExt cx="3048000" cy="2966324"/>
          </a:xfrm>
        </p:grpSpPr>
        <p:sp>
          <p:nvSpPr>
            <p:cNvPr id="40" name="矩形 39"/>
            <p:cNvSpPr/>
            <p:nvPr/>
          </p:nvSpPr>
          <p:spPr>
            <a:xfrm>
              <a:off x="0" y="4414259"/>
              <a:ext cx="3048000" cy="244374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等腰三角形 40"/>
            <p:cNvSpPr/>
            <p:nvPr/>
          </p:nvSpPr>
          <p:spPr>
            <a:xfrm>
              <a:off x="0" y="3891676"/>
              <a:ext cx="3047999" cy="523404"/>
            </a:xfrm>
            <a:prstGeom prst="triangl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144000" y="3891676"/>
            <a:ext cx="3048000" cy="2966324"/>
            <a:chOff x="9144000" y="3891676"/>
            <a:chExt cx="3048000" cy="2966324"/>
          </a:xfrm>
        </p:grpSpPr>
        <p:sp>
          <p:nvSpPr>
            <p:cNvPr id="45" name="矩形 44"/>
            <p:cNvSpPr/>
            <p:nvPr/>
          </p:nvSpPr>
          <p:spPr>
            <a:xfrm>
              <a:off x="9144000" y="4414259"/>
              <a:ext cx="3048000" cy="2443741"/>
            </a:xfrm>
            <a:prstGeom prst="rect">
              <a:avLst/>
            </a:prstGeom>
            <a:solidFill>
              <a:srgbClr val="E74B4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45"/>
            <p:cNvSpPr/>
            <p:nvPr/>
          </p:nvSpPr>
          <p:spPr>
            <a:xfrm>
              <a:off x="9167857" y="3891676"/>
              <a:ext cx="3024143" cy="523404"/>
            </a:xfrm>
            <a:prstGeom prst="triangle">
              <a:avLst/>
            </a:prstGeom>
            <a:solidFill>
              <a:srgbClr val="E74B4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047999" y="3891676"/>
            <a:ext cx="3048001" cy="2966324"/>
            <a:chOff x="3047999" y="3891676"/>
            <a:chExt cx="3048001" cy="2966324"/>
          </a:xfrm>
        </p:grpSpPr>
        <p:sp>
          <p:nvSpPr>
            <p:cNvPr id="47" name="矩形 46"/>
            <p:cNvSpPr/>
            <p:nvPr/>
          </p:nvSpPr>
          <p:spPr>
            <a:xfrm>
              <a:off x="3048000" y="4414259"/>
              <a:ext cx="3048000" cy="2443741"/>
            </a:xfrm>
            <a:prstGeom prst="rect">
              <a:avLst/>
            </a:prstGeom>
            <a:solidFill>
              <a:srgbClr val="E74B4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等腰三角形 47"/>
            <p:cNvSpPr/>
            <p:nvPr/>
          </p:nvSpPr>
          <p:spPr>
            <a:xfrm>
              <a:off x="3047999" y="3891676"/>
              <a:ext cx="3048000" cy="523404"/>
            </a:xfrm>
            <a:prstGeom prst="triangle">
              <a:avLst/>
            </a:prstGeom>
            <a:solidFill>
              <a:srgbClr val="E74B4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82372" y="1643414"/>
            <a:ext cx="1795111" cy="1795111"/>
          </a:xfrm>
          <a:custGeom>
            <a:avLst/>
            <a:gdLst>
              <a:gd name="connsiteX0" fmla="*/ 897555 w 1795111"/>
              <a:gd name="connsiteY0" fmla="*/ 0 h 1795111"/>
              <a:gd name="connsiteX1" fmla="*/ 1795111 w 1795111"/>
              <a:gd name="connsiteY1" fmla="*/ 897556 h 1795111"/>
              <a:gd name="connsiteX2" fmla="*/ 897555 w 1795111"/>
              <a:gd name="connsiteY2" fmla="*/ 1795111 h 1795111"/>
              <a:gd name="connsiteX3" fmla="*/ 0 w 1795111"/>
              <a:gd name="connsiteY3" fmla="*/ 897556 h 1795111"/>
              <a:gd name="connsiteX4" fmla="*/ 897555 w 1795111"/>
              <a:gd name="connsiteY4" fmla="*/ 0 h 1795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5111" h="1795111">
                <a:moveTo>
                  <a:pt x="897555" y="0"/>
                </a:moveTo>
                <a:cubicBezTo>
                  <a:pt x="1393262" y="0"/>
                  <a:pt x="1795111" y="401849"/>
                  <a:pt x="1795111" y="897556"/>
                </a:cubicBezTo>
                <a:cubicBezTo>
                  <a:pt x="1795111" y="1393262"/>
                  <a:pt x="1393262" y="1795111"/>
                  <a:pt x="897555" y="1795111"/>
                </a:cubicBezTo>
                <a:cubicBezTo>
                  <a:pt x="401849" y="1795111"/>
                  <a:pt x="0" y="1393262"/>
                  <a:pt x="0" y="897556"/>
                </a:cubicBezTo>
                <a:cubicBezTo>
                  <a:pt x="0" y="401849"/>
                  <a:pt x="401849" y="0"/>
                  <a:pt x="897555" y="0"/>
                </a:cubicBezTo>
                <a:close/>
              </a:path>
            </a:pathLst>
          </a:custGeom>
        </p:spPr>
      </p:pic>
      <p:sp>
        <p:nvSpPr>
          <p:cNvPr id="19" name="Freeform 9"/>
          <p:cNvSpPr>
            <a:spLocks/>
          </p:cNvSpPr>
          <p:nvPr/>
        </p:nvSpPr>
        <p:spPr bwMode="auto">
          <a:xfrm>
            <a:off x="3642494" y="1594767"/>
            <a:ext cx="1932503" cy="2121040"/>
          </a:xfrm>
          <a:custGeom>
            <a:avLst/>
            <a:gdLst>
              <a:gd name="T0" fmla="*/ 224 w 448"/>
              <a:gd name="T1" fmla="*/ 492 h 492"/>
              <a:gd name="T2" fmla="*/ 0 w 448"/>
              <a:gd name="T3" fmla="*/ 224 h 492"/>
              <a:gd name="T4" fmla="*/ 224 w 448"/>
              <a:gd name="T5" fmla="*/ 0 h 492"/>
              <a:gd name="T6" fmla="*/ 448 w 448"/>
              <a:gd name="T7" fmla="*/ 224 h 492"/>
              <a:gd name="T8" fmla="*/ 224 w 448"/>
              <a:gd name="T9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492">
                <a:moveTo>
                  <a:pt x="224" y="492"/>
                </a:moveTo>
                <a:cubicBezTo>
                  <a:pt x="224" y="492"/>
                  <a:pt x="0" y="380"/>
                  <a:pt x="0" y="224"/>
                </a:cubicBezTo>
                <a:cubicBezTo>
                  <a:pt x="0" y="100"/>
                  <a:pt x="100" y="0"/>
                  <a:pt x="224" y="0"/>
                </a:cubicBezTo>
                <a:cubicBezTo>
                  <a:pt x="348" y="0"/>
                  <a:pt x="448" y="100"/>
                  <a:pt x="448" y="224"/>
                </a:cubicBezTo>
                <a:cubicBezTo>
                  <a:pt x="448" y="380"/>
                  <a:pt x="224" y="492"/>
                  <a:pt x="224" y="492"/>
                </a:cubicBezTo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9"/>
          <p:cNvSpPr>
            <a:spLocks/>
          </p:cNvSpPr>
          <p:nvPr/>
        </p:nvSpPr>
        <p:spPr bwMode="auto">
          <a:xfrm>
            <a:off x="557749" y="1594767"/>
            <a:ext cx="1932503" cy="2121040"/>
          </a:xfrm>
          <a:custGeom>
            <a:avLst/>
            <a:gdLst>
              <a:gd name="T0" fmla="*/ 224 w 448"/>
              <a:gd name="T1" fmla="*/ 492 h 492"/>
              <a:gd name="T2" fmla="*/ 0 w 448"/>
              <a:gd name="T3" fmla="*/ 224 h 492"/>
              <a:gd name="T4" fmla="*/ 224 w 448"/>
              <a:gd name="T5" fmla="*/ 0 h 492"/>
              <a:gd name="T6" fmla="*/ 448 w 448"/>
              <a:gd name="T7" fmla="*/ 224 h 492"/>
              <a:gd name="T8" fmla="*/ 224 w 448"/>
              <a:gd name="T9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492">
                <a:moveTo>
                  <a:pt x="224" y="492"/>
                </a:moveTo>
                <a:cubicBezTo>
                  <a:pt x="224" y="492"/>
                  <a:pt x="0" y="380"/>
                  <a:pt x="0" y="224"/>
                </a:cubicBezTo>
                <a:cubicBezTo>
                  <a:pt x="0" y="100"/>
                  <a:pt x="100" y="0"/>
                  <a:pt x="224" y="0"/>
                </a:cubicBezTo>
                <a:cubicBezTo>
                  <a:pt x="348" y="0"/>
                  <a:pt x="448" y="100"/>
                  <a:pt x="448" y="224"/>
                </a:cubicBezTo>
                <a:cubicBezTo>
                  <a:pt x="448" y="380"/>
                  <a:pt x="224" y="492"/>
                  <a:pt x="224" y="492"/>
                </a:cubicBezTo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9"/>
          <p:cNvSpPr>
            <a:spLocks/>
          </p:cNvSpPr>
          <p:nvPr/>
        </p:nvSpPr>
        <p:spPr bwMode="auto">
          <a:xfrm>
            <a:off x="6641816" y="1594767"/>
            <a:ext cx="1932503" cy="2121040"/>
          </a:xfrm>
          <a:custGeom>
            <a:avLst/>
            <a:gdLst>
              <a:gd name="T0" fmla="*/ 224 w 448"/>
              <a:gd name="T1" fmla="*/ 492 h 492"/>
              <a:gd name="T2" fmla="*/ 0 w 448"/>
              <a:gd name="T3" fmla="*/ 224 h 492"/>
              <a:gd name="T4" fmla="*/ 224 w 448"/>
              <a:gd name="T5" fmla="*/ 0 h 492"/>
              <a:gd name="T6" fmla="*/ 448 w 448"/>
              <a:gd name="T7" fmla="*/ 224 h 492"/>
              <a:gd name="T8" fmla="*/ 224 w 448"/>
              <a:gd name="T9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492">
                <a:moveTo>
                  <a:pt x="224" y="492"/>
                </a:moveTo>
                <a:cubicBezTo>
                  <a:pt x="224" y="492"/>
                  <a:pt x="0" y="380"/>
                  <a:pt x="0" y="224"/>
                </a:cubicBezTo>
                <a:cubicBezTo>
                  <a:pt x="0" y="100"/>
                  <a:pt x="100" y="0"/>
                  <a:pt x="224" y="0"/>
                </a:cubicBezTo>
                <a:cubicBezTo>
                  <a:pt x="348" y="0"/>
                  <a:pt x="448" y="100"/>
                  <a:pt x="448" y="224"/>
                </a:cubicBezTo>
                <a:cubicBezTo>
                  <a:pt x="448" y="380"/>
                  <a:pt x="224" y="492"/>
                  <a:pt x="224" y="492"/>
                </a:cubicBezTo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9"/>
          <p:cNvSpPr>
            <a:spLocks/>
          </p:cNvSpPr>
          <p:nvPr/>
        </p:nvSpPr>
        <p:spPr bwMode="auto">
          <a:xfrm>
            <a:off x="9713676" y="1594767"/>
            <a:ext cx="1932503" cy="2121040"/>
          </a:xfrm>
          <a:custGeom>
            <a:avLst/>
            <a:gdLst>
              <a:gd name="T0" fmla="*/ 224 w 448"/>
              <a:gd name="T1" fmla="*/ 492 h 492"/>
              <a:gd name="T2" fmla="*/ 0 w 448"/>
              <a:gd name="T3" fmla="*/ 224 h 492"/>
              <a:gd name="T4" fmla="*/ 224 w 448"/>
              <a:gd name="T5" fmla="*/ 0 h 492"/>
              <a:gd name="T6" fmla="*/ 448 w 448"/>
              <a:gd name="T7" fmla="*/ 224 h 492"/>
              <a:gd name="T8" fmla="*/ 224 w 448"/>
              <a:gd name="T9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492">
                <a:moveTo>
                  <a:pt x="224" y="492"/>
                </a:moveTo>
                <a:cubicBezTo>
                  <a:pt x="224" y="492"/>
                  <a:pt x="0" y="380"/>
                  <a:pt x="0" y="224"/>
                </a:cubicBezTo>
                <a:cubicBezTo>
                  <a:pt x="0" y="100"/>
                  <a:pt x="100" y="0"/>
                  <a:pt x="224" y="0"/>
                </a:cubicBezTo>
                <a:cubicBezTo>
                  <a:pt x="348" y="0"/>
                  <a:pt x="448" y="100"/>
                  <a:pt x="448" y="224"/>
                </a:cubicBezTo>
                <a:cubicBezTo>
                  <a:pt x="448" y="380"/>
                  <a:pt x="224" y="492"/>
                  <a:pt x="224" y="492"/>
                </a:cubicBezTo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83839" y="4378416"/>
            <a:ext cx="188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28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72365" y="5104132"/>
            <a:ext cx="24556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never know what you're gonna get.</a:t>
            </a:r>
            <a:endParaRPr lang="zh-CN" altLang="en-US" sz="20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588066" y="4378416"/>
            <a:ext cx="188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28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376592" y="5104132"/>
            <a:ext cx="24556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,you never know what you're gonna get.</a:t>
            </a:r>
            <a:endParaRPr lang="zh-CN" altLang="en-US" sz="20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679837" y="4378416"/>
            <a:ext cx="188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28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468363" y="5104132"/>
            <a:ext cx="24556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,you never know what you're gonna get.</a:t>
            </a:r>
            <a:endParaRPr lang="zh-CN" altLang="en-US" sz="20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727839" y="4378416"/>
            <a:ext cx="188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28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516365" y="5104132"/>
            <a:ext cx="24556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,you never know what you're gonna get.</a:t>
            </a:r>
            <a:endParaRPr lang="zh-CN" altLang="en-US" sz="20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2841507" y="-425479"/>
            <a:ext cx="6508986" cy="1720810"/>
            <a:chOff x="3492264" y="-457340"/>
            <a:chExt cx="5245572" cy="1720810"/>
          </a:xfrm>
        </p:grpSpPr>
        <p:grpSp>
          <p:nvGrpSpPr>
            <p:cNvPr id="148" name="组合 147"/>
            <p:cNvGrpSpPr/>
            <p:nvPr/>
          </p:nvGrpSpPr>
          <p:grpSpPr>
            <a:xfrm>
              <a:off x="3492264" y="-457340"/>
              <a:ext cx="5245572" cy="1720810"/>
              <a:chOff x="3492264" y="-457340"/>
              <a:chExt cx="5245572" cy="172081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4128919" y="163012"/>
                <a:ext cx="3909507" cy="969716"/>
                <a:chOff x="4810378" y="-48389"/>
                <a:chExt cx="2555622" cy="727839"/>
              </a:xfrm>
            </p:grpSpPr>
            <p:cxnSp>
              <p:nvCxnSpPr>
                <p:cNvPr id="68" name="直接连接符 67"/>
                <p:cNvCxnSpPr/>
                <p:nvPr/>
              </p:nvCxnSpPr>
              <p:spPr>
                <a:xfrm>
                  <a:off x="4810378" y="-48389"/>
                  <a:ext cx="1285619" cy="727839"/>
                </a:xfrm>
                <a:prstGeom prst="line">
                  <a:avLst/>
                </a:prstGeom>
                <a:ln w="28575">
                  <a:solidFill>
                    <a:schemeClr val="bg1">
                      <a:lumMod val="95000"/>
                      <a:alpha val="7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直接连接符 70"/>
                <p:cNvCxnSpPr/>
                <p:nvPr/>
              </p:nvCxnSpPr>
              <p:spPr>
                <a:xfrm flipH="1">
                  <a:off x="6096001" y="-39547"/>
                  <a:ext cx="1269999" cy="718997"/>
                </a:xfrm>
                <a:prstGeom prst="line">
                  <a:avLst/>
                </a:prstGeom>
                <a:ln w="28575">
                  <a:solidFill>
                    <a:schemeClr val="bg1">
                      <a:lumMod val="95000"/>
                      <a:alpha val="7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组合 89"/>
              <p:cNvGrpSpPr/>
              <p:nvPr/>
            </p:nvGrpSpPr>
            <p:grpSpPr>
              <a:xfrm>
                <a:off x="3492264" y="-39321"/>
                <a:ext cx="5245572" cy="1302791"/>
                <a:chOff x="4394200" y="-19234"/>
                <a:chExt cx="3429000" cy="977835"/>
              </a:xfrm>
            </p:grpSpPr>
            <p:cxnSp>
              <p:nvCxnSpPr>
                <p:cNvPr id="72" name="直接连接符 71"/>
                <p:cNvCxnSpPr/>
                <p:nvPr/>
              </p:nvCxnSpPr>
              <p:spPr>
                <a:xfrm>
                  <a:off x="4394200" y="-4853"/>
                  <a:ext cx="1701797" cy="963454"/>
                </a:xfrm>
                <a:prstGeom prst="line">
                  <a:avLst/>
                </a:prstGeom>
                <a:ln w="12700">
                  <a:solidFill>
                    <a:schemeClr val="bg1">
                      <a:lumMod val="95000"/>
                      <a:alpha val="7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接连接符 72"/>
                <p:cNvCxnSpPr/>
                <p:nvPr/>
              </p:nvCxnSpPr>
              <p:spPr>
                <a:xfrm flipH="1">
                  <a:off x="6096002" y="-19234"/>
                  <a:ext cx="1727198" cy="977835"/>
                </a:xfrm>
                <a:prstGeom prst="line">
                  <a:avLst/>
                </a:prstGeom>
                <a:ln w="12700">
                  <a:solidFill>
                    <a:schemeClr val="bg1">
                      <a:lumMod val="95000"/>
                      <a:alpha val="7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组合 83"/>
              <p:cNvGrpSpPr/>
              <p:nvPr/>
            </p:nvGrpSpPr>
            <p:grpSpPr>
              <a:xfrm rot="10800000">
                <a:off x="4022064" y="-457340"/>
                <a:ext cx="4147115" cy="1022404"/>
                <a:chOff x="4740527" y="0"/>
                <a:chExt cx="2710945" cy="767385"/>
              </a:xfrm>
            </p:grpSpPr>
            <p:cxnSp>
              <p:nvCxnSpPr>
                <p:cNvPr id="85" name="直接连接符 84"/>
                <p:cNvCxnSpPr/>
                <p:nvPr/>
              </p:nvCxnSpPr>
              <p:spPr>
                <a:xfrm>
                  <a:off x="4740527" y="0"/>
                  <a:ext cx="1355470" cy="767385"/>
                </a:xfrm>
                <a:prstGeom prst="line">
                  <a:avLst/>
                </a:prstGeom>
                <a:ln w="12700">
                  <a:solidFill>
                    <a:schemeClr val="bg1">
                      <a:lumMod val="95000"/>
                      <a:alpha val="7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接连接符 85"/>
                <p:cNvCxnSpPr/>
                <p:nvPr/>
              </p:nvCxnSpPr>
              <p:spPr>
                <a:xfrm flipH="1">
                  <a:off x="6096002" y="0"/>
                  <a:ext cx="1355470" cy="767385"/>
                </a:xfrm>
                <a:prstGeom prst="line">
                  <a:avLst/>
                </a:prstGeom>
                <a:ln w="12700">
                  <a:solidFill>
                    <a:schemeClr val="bg1">
                      <a:lumMod val="95000"/>
                      <a:alpha val="7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4" name="任意多边形 133"/>
            <p:cNvSpPr/>
            <p:nvPr/>
          </p:nvSpPr>
          <p:spPr>
            <a:xfrm>
              <a:off x="4803375" y="-228549"/>
              <a:ext cx="2551880" cy="1260534"/>
            </a:xfrm>
            <a:custGeom>
              <a:avLst/>
              <a:gdLst>
                <a:gd name="connsiteX0" fmla="*/ 1257331 w 2551880"/>
                <a:gd name="connsiteY0" fmla="*/ 0 h 1260534"/>
                <a:gd name="connsiteX1" fmla="*/ 2551880 w 2551880"/>
                <a:gd name="connsiteY1" fmla="*/ 639459 h 1260534"/>
                <a:gd name="connsiteX2" fmla="*/ 1294548 w 2551880"/>
                <a:gd name="connsiteY2" fmla="*/ 1260534 h 1260534"/>
                <a:gd name="connsiteX3" fmla="*/ 0 w 2551880"/>
                <a:gd name="connsiteY3" fmla="*/ 621075 h 1260534"/>
                <a:gd name="connsiteX4" fmla="*/ 1257331 w 2551880"/>
                <a:gd name="connsiteY4" fmla="*/ 0 h 126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880" h="1260534">
                  <a:moveTo>
                    <a:pt x="1257331" y="0"/>
                  </a:moveTo>
                  <a:lnTo>
                    <a:pt x="2551880" y="639459"/>
                  </a:lnTo>
                  <a:lnTo>
                    <a:pt x="1294548" y="1260534"/>
                  </a:lnTo>
                  <a:lnTo>
                    <a:pt x="0" y="621075"/>
                  </a:lnTo>
                  <a:lnTo>
                    <a:pt x="1257331" y="0"/>
                  </a:lnTo>
                  <a:close/>
                </a:path>
              </a:pathLst>
            </a:custGeom>
            <a:solidFill>
              <a:schemeClr val="bg1">
                <a:lumMod val="9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4912246" y="117642"/>
            <a:ext cx="2367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 Tittle</a:t>
            </a:r>
            <a:endParaRPr lang="zh-CN" altLang="en-US" sz="3600" dirty="0">
              <a:solidFill>
                <a:schemeClr val="tx1">
                  <a:lumMod val="75000"/>
                  <a:lumOff val="2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7693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5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09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5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09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450"/>
                            </p:stCondLst>
                            <p:childTnLst>
                              <p:par>
                                <p:cTn id="8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09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450"/>
                            </p:stCondLst>
                            <p:childTnLst>
                              <p:par>
                                <p:cTn id="1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09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7" grpId="0" animBg="1"/>
      <p:bldP spid="38" grpId="0" animBg="1"/>
      <p:bldP spid="39" grpId="0" animBg="1"/>
      <p:bldP spid="52" grpId="0"/>
      <p:bldP spid="53" grpId="0"/>
      <p:bldP spid="54" grpId="0"/>
      <p:bldP spid="56" grpId="0"/>
      <p:bldP spid="59" grpId="0"/>
      <p:bldP spid="60" grpId="0"/>
      <p:bldP spid="61" grpId="0"/>
      <p:bldP spid="62" grpId="0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 rot="5400000">
            <a:off x="3932829" y="796120"/>
            <a:ext cx="4326342" cy="2734103"/>
          </a:xfrm>
          <a:prstGeom prst="homePlate">
            <a:avLst>
              <a:gd name="adj" fmla="val 23045"/>
            </a:avLst>
          </a:prstGeom>
          <a:solidFill>
            <a:srgbClr val="E74B4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4864733" y="609892"/>
            <a:ext cx="24625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Our Sales</a:t>
            </a:r>
            <a:endParaRPr lang="zh-CN" altLang="en-US" sz="4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4" name="KSO_Shape"/>
          <p:cNvSpPr>
            <a:spLocks/>
          </p:cNvSpPr>
          <p:nvPr/>
        </p:nvSpPr>
        <p:spPr bwMode="auto">
          <a:xfrm>
            <a:off x="5493267" y="2006219"/>
            <a:ext cx="1205466" cy="1249541"/>
          </a:xfrm>
          <a:custGeom>
            <a:avLst/>
            <a:gdLst>
              <a:gd name="T0" fmla="*/ 269770 w 11301413"/>
              <a:gd name="T1" fmla="*/ 1200927 h 11718926"/>
              <a:gd name="T2" fmla="*/ 408539 w 11301413"/>
              <a:gd name="T3" fmla="*/ 1208278 h 11718926"/>
              <a:gd name="T4" fmla="*/ 479976 w 11301413"/>
              <a:gd name="T5" fmla="*/ 1297067 h 11718926"/>
              <a:gd name="T6" fmla="*/ 479976 w 11301413"/>
              <a:gd name="T7" fmla="*/ 1710455 h 11718926"/>
              <a:gd name="T8" fmla="*/ 401049 w 11301413"/>
              <a:gd name="T9" fmla="*/ 1800397 h 11718926"/>
              <a:gd name="T10" fmla="*/ 138923 w 11301413"/>
              <a:gd name="T11" fmla="*/ 1800397 h 11718926"/>
              <a:gd name="T12" fmla="*/ 59997 w 11301413"/>
              <a:gd name="T13" fmla="*/ 1710455 h 11718926"/>
              <a:gd name="T14" fmla="*/ 59997 w 11301413"/>
              <a:gd name="T15" fmla="*/ 1297643 h 11718926"/>
              <a:gd name="T16" fmla="*/ 131434 w 11301413"/>
              <a:gd name="T17" fmla="*/ 1208278 h 11718926"/>
              <a:gd name="T18" fmla="*/ 269770 w 11301413"/>
              <a:gd name="T19" fmla="*/ 1200927 h 11718926"/>
              <a:gd name="T20" fmla="*/ 869740 w 11301413"/>
              <a:gd name="T21" fmla="*/ 1021179 h 11718926"/>
              <a:gd name="T22" fmla="*/ 1008508 w 11301413"/>
              <a:gd name="T23" fmla="*/ 1028529 h 11718926"/>
              <a:gd name="T24" fmla="*/ 1079945 w 11301413"/>
              <a:gd name="T25" fmla="*/ 1117879 h 11718926"/>
              <a:gd name="T26" fmla="*/ 1079945 w 11301413"/>
              <a:gd name="T27" fmla="*/ 1710471 h 11718926"/>
              <a:gd name="T28" fmla="*/ 1001019 w 11301413"/>
              <a:gd name="T29" fmla="*/ 1800397 h 11718926"/>
              <a:gd name="T30" fmla="*/ 738892 w 11301413"/>
              <a:gd name="T31" fmla="*/ 1800397 h 11718926"/>
              <a:gd name="T32" fmla="*/ 659966 w 11301413"/>
              <a:gd name="T33" fmla="*/ 1710471 h 11718926"/>
              <a:gd name="T34" fmla="*/ 659966 w 11301413"/>
              <a:gd name="T35" fmla="*/ 1117879 h 11718926"/>
              <a:gd name="T36" fmla="*/ 731403 w 11301413"/>
              <a:gd name="T37" fmla="*/ 1028529 h 11718926"/>
              <a:gd name="T38" fmla="*/ 869740 w 11301413"/>
              <a:gd name="T39" fmla="*/ 1021179 h 11718926"/>
              <a:gd name="T40" fmla="*/ 1469559 w 11301413"/>
              <a:gd name="T41" fmla="*/ 720707 h 11718926"/>
              <a:gd name="T42" fmla="*/ 1608510 w 11301413"/>
              <a:gd name="T43" fmla="*/ 728058 h 11718926"/>
              <a:gd name="T44" fmla="*/ 1679427 w 11301413"/>
              <a:gd name="T45" fmla="*/ 817996 h 11718926"/>
              <a:gd name="T46" fmla="*/ 1679427 w 11301413"/>
              <a:gd name="T47" fmla="*/ 1710459 h 11718926"/>
              <a:gd name="T48" fmla="*/ 1601015 w 11301413"/>
              <a:gd name="T49" fmla="*/ 1800397 h 11718926"/>
              <a:gd name="T50" fmla="*/ 1338104 w 11301413"/>
              <a:gd name="T51" fmla="*/ 1800397 h 11718926"/>
              <a:gd name="T52" fmla="*/ 1259692 w 11301413"/>
              <a:gd name="T53" fmla="*/ 1710459 h 11718926"/>
              <a:gd name="T54" fmla="*/ 1259692 w 11301413"/>
              <a:gd name="T55" fmla="*/ 817996 h 11718926"/>
              <a:gd name="T56" fmla="*/ 1330609 w 11301413"/>
              <a:gd name="T57" fmla="*/ 728058 h 11718926"/>
              <a:gd name="T58" fmla="*/ 1469559 w 11301413"/>
              <a:gd name="T59" fmla="*/ 720707 h 11718926"/>
              <a:gd name="T60" fmla="*/ 1527073 w 11301413"/>
              <a:gd name="T61" fmla="*/ 0 h 11718926"/>
              <a:gd name="T62" fmla="*/ 1736253 w 11301413"/>
              <a:gd name="T63" fmla="*/ 210420 h 11718926"/>
              <a:gd name="T64" fmla="*/ 1527073 w 11301413"/>
              <a:gd name="T65" fmla="*/ 420264 h 11718926"/>
              <a:gd name="T66" fmla="*/ 1462532 w 11301413"/>
              <a:gd name="T67" fmla="*/ 409311 h 11718926"/>
              <a:gd name="T68" fmla="*/ 970988 w 11301413"/>
              <a:gd name="T69" fmla="*/ 779997 h 11718926"/>
              <a:gd name="T70" fmla="*/ 810213 w 11301413"/>
              <a:gd name="T71" fmla="*/ 765008 h 11718926"/>
              <a:gd name="T72" fmla="*/ 595270 w 11301413"/>
              <a:gd name="T73" fmla="*/ 528645 h 11718926"/>
              <a:gd name="T74" fmla="*/ 415479 w 11301413"/>
              <a:gd name="T75" fmla="*/ 711970 h 11718926"/>
              <a:gd name="T76" fmla="*/ 418937 w 11301413"/>
              <a:gd name="T77" fmla="*/ 750019 h 11718926"/>
              <a:gd name="T78" fmla="*/ 209756 w 11301413"/>
              <a:gd name="T79" fmla="*/ 960439 h 11718926"/>
              <a:gd name="T80" fmla="*/ 0 w 11301413"/>
              <a:gd name="T81" fmla="*/ 750019 h 11718926"/>
              <a:gd name="T82" fmla="*/ 209756 w 11301413"/>
              <a:gd name="T83" fmla="*/ 540175 h 11718926"/>
              <a:gd name="T84" fmla="*/ 244332 w 11301413"/>
              <a:gd name="T85" fmla="*/ 543634 h 11718926"/>
              <a:gd name="T86" fmla="*/ 513442 w 11301413"/>
              <a:gd name="T87" fmla="*/ 276141 h 11718926"/>
              <a:gd name="T88" fmla="*/ 601033 w 11301413"/>
              <a:gd name="T89" fmla="*/ 240398 h 11718926"/>
              <a:gd name="T90" fmla="*/ 687471 w 11301413"/>
              <a:gd name="T91" fmla="*/ 279600 h 11718926"/>
              <a:gd name="T92" fmla="*/ 913939 w 11301413"/>
              <a:gd name="T93" fmla="*/ 522304 h 11718926"/>
              <a:gd name="T94" fmla="*/ 1317893 w 11301413"/>
              <a:gd name="T95" fmla="*/ 217338 h 11718926"/>
              <a:gd name="T96" fmla="*/ 1317316 w 11301413"/>
              <a:gd name="T97" fmla="*/ 210420 h 11718926"/>
              <a:gd name="T98" fmla="*/ 1527073 w 11301413"/>
              <a:gd name="T99" fmla="*/ 0 h 1171892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301413" h="11718926">
                <a:moveTo>
                  <a:pt x="1755956" y="7816926"/>
                </a:moveTo>
                <a:cubicBezTo>
                  <a:pt x="2057354" y="7816926"/>
                  <a:pt x="2359221" y="7832876"/>
                  <a:pt x="2659213" y="7864774"/>
                </a:cubicBezTo>
                <a:cubicBezTo>
                  <a:pt x="2921705" y="7894796"/>
                  <a:pt x="3124200" y="8142484"/>
                  <a:pt x="3124200" y="8442710"/>
                </a:cubicBezTo>
                <a:cubicBezTo>
                  <a:pt x="3124200" y="8442710"/>
                  <a:pt x="3124200" y="8442710"/>
                  <a:pt x="3124200" y="11133486"/>
                </a:cubicBezTo>
                <a:cubicBezTo>
                  <a:pt x="3124200" y="11456228"/>
                  <a:pt x="2895456" y="11718926"/>
                  <a:pt x="2610464" y="11718926"/>
                </a:cubicBezTo>
                <a:cubicBezTo>
                  <a:pt x="2610464" y="11718926"/>
                  <a:pt x="2610464" y="11718926"/>
                  <a:pt x="904261" y="11718926"/>
                </a:cubicBezTo>
                <a:cubicBezTo>
                  <a:pt x="619269" y="11718926"/>
                  <a:pt x="390525" y="11456228"/>
                  <a:pt x="390525" y="11133486"/>
                </a:cubicBezTo>
                <a:cubicBezTo>
                  <a:pt x="390525" y="11133486"/>
                  <a:pt x="390525" y="11133486"/>
                  <a:pt x="390525" y="8446462"/>
                </a:cubicBezTo>
                <a:cubicBezTo>
                  <a:pt x="390525" y="8146236"/>
                  <a:pt x="593019" y="7894796"/>
                  <a:pt x="855512" y="7864774"/>
                </a:cubicBezTo>
                <a:cubicBezTo>
                  <a:pt x="1153629" y="7832876"/>
                  <a:pt x="1454558" y="7816926"/>
                  <a:pt x="1755956" y="7816926"/>
                </a:cubicBezTo>
                <a:close/>
                <a:moveTo>
                  <a:pt x="5661206" y="6646934"/>
                </a:moveTo>
                <a:cubicBezTo>
                  <a:pt x="5962604" y="6646934"/>
                  <a:pt x="6264471" y="6662880"/>
                  <a:pt x="6564463" y="6694774"/>
                </a:cubicBezTo>
                <a:cubicBezTo>
                  <a:pt x="6826955" y="6721040"/>
                  <a:pt x="7029450" y="6976188"/>
                  <a:pt x="7029450" y="7276360"/>
                </a:cubicBezTo>
                <a:cubicBezTo>
                  <a:pt x="7029450" y="7276360"/>
                  <a:pt x="7029450" y="7276360"/>
                  <a:pt x="7029450" y="11133588"/>
                </a:cubicBezTo>
                <a:cubicBezTo>
                  <a:pt x="7029450" y="11456274"/>
                  <a:pt x="6796957" y="11718926"/>
                  <a:pt x="6515714" y="11718926"/>
                </a:cubicBezTo>
                <a:cubicBezTo>
                  <a:pt x="6515714" y="11718926"/>
                  <a:pt x="6515714" y="11718926"/>
                  <a:pt x="4809511" y="11718926"/>
                </a:cubicBezTo>
                <a:cubicBezTo>
                  <a:pt x="4524519" y="11718926"/>
                  <a:pt x="4295775" y="11456274"/>
                  <a:pt x="4295775" y="11133588"/>
                </a:cubicBezTo>
                <a:cubicBezTo>
                  <a:pt x="4295775" y="11133588"/>
                  <a:pt x="4295775" y="11133588"/>
                  <a:pt x="4295775" y="7276360"/>
                </a:cubicBezTo>
                <a:cubicBezTo>
                  <a:pt x="4295775" y="6976188"/>
                  <a:pt x="4498269" y="6721040"/>
                  <a:pt x="4760762" y="6694774"/>
                </a:cubicBezTo>
                <a:cubicBezTo>
                  <a:pt x="5058879" y="6662880"/>
                  <a:pt x="5359808" y="6646934"/>
                  <a:pt x="5661206" y="6646934"/>
                </a:cubicBezTo>
                <a:close/>
                <a:moveTo>
                  <a:pt x="9565481" y="4691138"/>
                </a:moveTo>
                <a:cubicBezTo>
                  <a:pt x="9867587" y="4691138"/>
                  <a:pt x="10169692" y="4707086"/>
                  <a:pt x="10469922" y="4738984"/>
                </a:cubicBezTo>
                <a:cubicBezTo>
                  <a:pt x="10732623" y="4769004"/>
                  <a:pt x="10931525" y="5020432"/>
                  <a:pt x="10931525" y="5324398"/>
                </a:cubicBezTo>
                <a:cubicBezTo>
                  <a:pt x="10931525" y="5324398"/>
                  <a:pt x="10931525" y="5324398"/>
                  <a:pt x="10931525" y="11133512"/>
                </a:cubicBezTo>
                <a:cubicBezTo>
                  <a:pt x="10931525" y="11456240"/>
                  <a:pt x="10702600" y="11718926"/>
                  <a:pt x="10421135" y="11718926"/>
                </a:cubicBezTo>
                <a:cubicBezTo>
                  <a:pt x="10421135" y="11718926"/>
                  <a:pt x="10421135" y="11718926"/>
                  <a:pt x="8709827" y="11718926"/>
                </a:cubicBezTo>
                <a:cubicBezTo>
                  <a:pt x="8428362" y="11718926"/>
                  <a:pt x="8199437" y="11456240"/>
                  <a:pt x="8199437" y="11133512"/>
                </a:cubicBezTo>
                <a:cubicBezTo>
                  <a:pt x="8199437" y="11133512"/>
                  <a:pt x="8199437" y="11133512"/>
                  <a:pt x="8199437" y="5324398"/>
                </a:cubicBezTo>
                <a:cubicBezTo>
                  <a:pt x="8199437" y="5020432"/>
                  <a:pt x="8398339" y="4769004"/>
                  <a:pt x="8661040" y="4738984"/>
                </a:cubicBezTo>
                <a:cubicBezTo>
                  <a:pt x="8961270" y="4707086"/>
                  <a:pt x="9263375" y="4691138"/>
                  <a:pt x="9565481" y="4691138"/>
                </a:cubicBezTo>
                <a:close/>
                <a:moveTo>
                  <a:pt x="9939842" y="0"/>
                </a:moveTo>
                <a:cubicBezTo>
                  <a:pt x="10693770" y="0"/>
                  <a:pt x="11301413" y="611648"/>
                  <a:pt x="11301413" y="1369642"/>
                </a:cubicBezTo>
                <a:cubicBezTo>
                  <a:pt x="11301413" y="2123884"/>
                  <a:pt x="10693770" y="2735532"/>
                  <a:pt x="9939842" y="2735532"/>
                </a:cubicBezTo>
                <a:cubicBezTo>
                  <a:pt x="9789807" y="2735532"/>
                  <a:pt x="9651024" y="2705514"/>
                  <a:pt x="9519743" y="2664236"/>
                </a:cubicBezTo>
                <a:cubicBezTo>
                  <a:pt x="9519743" y="2664236"/>
                  <a:pt x="9519743" y="2664236"/>
                  <a:pt x="6320239" y="5077060"/>
                </a:cubicBezTo>
                <a:cubicBezTo>
                  <a:pt x="5997663" y="5320968"/>
                  <a:pt x="5543807" y="5275940"/>
                  <a:pt x="5273743" y="4979496"/>
                </a:cubicBezTo>
                <a:cubicBezTo>
                  <a:pt x="5273743" y="4979496"/>
                  <a:pt x="5273743" y="4979496"/>
                  <a:pt x="3874663" y="3440992"/>
                </a:cubicBezTo>
                <a:cubicBezTo>
                  <a:pt x="3874663" y="3440992"/>
                  <a:pt x="3874663" y="3440992"/>
                  <a:pt x="2704387" y="4634272"/>
                </a:cubicBezTo>
                <a:cubicBezTo>
                  <a:pt x="2719391" y="4716824"/>
                  <a:pt x="2726893" y="4799378"/>
                  <a:pt x="2726893" y="4881932"/>
                </a:cubicBezTo>
                <a:cubicBezTo>
                  <a:pt x="2726893" y="5639926"/>
                  <a:pt x="2119249" y="6251576"/>
                  <a:pt x="1365322" y="6251576"/>
                </a:cubicBezTo>
                <a:cubicBezTo>
                  <a:pt x="611394" y="6251576"/>
                  <a:pt x="0" y="5639926"/>
                  <a:pt x="0" y="4881932"/>
                </a:cubicBezTo>
                <a:cubicBezTo>
                  <a:pt x="0" y="4127690"/>
                  <a:pt x="611394" y="3516042"/>
                  <a:pt x="1365322" y="3516042"/>
                </a:cubicBezTo>
                <a:cubicBezTo>
                  <a:pt x="1440339" y="3516042"/>
                  <a:pt x="1515357" y="3527300"/>
                  <a:pt x="1590375" y="3538556"/>
                </a:cubicBezTo>
                <a:cubicBezTo>
                  <a:pt x="1590375" y="3538556"/>
                  <a:pt x="1590375" y="3538556"/>
                  <a:pt x="3342037" y="1797422"/>
                </a:cubicBezTo>
                <a:cubicBezTo>
                  <a:pt x="3492073" y="1647324"/>
                  <a:pt x="3702122" y="1557266"/>
                  <a:pt x="3912172" y="1564770"/>
                </a:cubicBezTo>
                <a:cubicBezTo>
                  <a:pt x="4125972" y="1572274"/>
                  <a:pt x="4328520" y="1662334"/>
                  <a:pt x="4474805" y="1819936"/>
                </a:cubicBezTo>
                <a:cubicBezTo>
                  <a:pt x="4474805" y="1819936"/>
                  <a:pt x="4474805" y="1819936"/>
                  <a:pt x="5948902" y="3399716"/>
                </a:cubicBezTo>
                <a:cubicBezTo>
                  <a:pt x="5948902" y="3399716"/>
                  <a:pt x="5948902" y="3399716"/>
                  <a:pt x="8578271" y="1414672"/>
                </a:cubicBezTo>
                <a:cubicBezTo>
                  <a:pt x="8578271" y="1399662"/>
                  <a:pt x="8574520" y="1384652"/>
                  <a:pt x="8574520" y="1369642"/>
                </a:cubicBezTo>
                <a:cubicBezTo>
                  <a:pt x="8574520" y="611648"/>
                  <a:pt x="9185915" y="0"/>
                  <a:pt x="99398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116777" y="1524063"/>
            <a:ext cx="918755" cy="1179560"/>
            <a:chOff x="2391227" y="1723571"/>
            <a:chExt cx="918755" cy="1428255"/>
          </a:xfrm>
        </p:grpSpPr>
        <p:sp>
          <p:nvSpPr>
            <p:cNvPr id="49" name="直角三角形 48"/>
            <p:cNvSpPr/>
            <p:nvPr/>
          </p:nvSpPr>
          <p:spPr>
            <a:xfrm flipH="1">
              <a:off x="2391227" y="1723571"/>
              <a:ext cx="459257" cy="1428255"/>
            </a:xfrm>
            <a:prstGeom prst="rtTriangle">
              <a:avLst/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直角三角形 49"/>
            <p:cNvSpPr/>
            <p:nvPr/>
          </p:nvSpPr>
          <p:spPr>
            <a:xfrm>
              <a:off x="2850725" y="1723571"/>
              <a:ext cx="459257" cy="1428255"/>
            </a:xfrm>
            <a:prstGeom prst="rtTriangl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 flipH="1">
            <a:off x="8214357" y="1297324"/>
            <a:ext cx="918755" cy="1428255"/>
            <a:chOff x="2391227" y="1723571"/>
            <a:chExt cx="918755" cy="1428255"/>
          </a:xfrm>
        </p:grpSpPr>
        <p:sp>
          <p:nvSpPr>
            <p:cNvPr id="55" name="直角三角形 54"/>
            <p:cNvSpPr/>
            <p:nvPr/>
          </p:nvSpPr>
          <p:spPr>
            <a:xfrm flipH="1">
              <a:off x="2391227" y="1723571"/>
              <a:ext cx="459257" cy="1428255"/>
            </a:xfrm>
            <a:prstGeom prst="rtTriangle">
              <a:avLst/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直角三角形 56"/>
            <p:cNvSpPr/>
            <p:nvPr/>
          </p:nvSpPr>
          <p:spPr>
            <a:xfrm>
              <a:off x="2850725" y="1723571"/>
              <a:ext cx="459257" cy="1428255"/>
            </a:xfrm>
            <a:prstGeom prst="rtTriangl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116777" y="4981690"/>
            <a:ext cx="918755" cy="996662"/>
            <a:chOff x="2391227" y="1723571"/>
            <a:chExt cx="918755" cy="1428255"/>
          </a:xfrm>
        </p:grpSpPr>
        <p:sp>
          <p:nvSpPr>
            <p:cNvPr id="63" name="直角三角形 62"/>
            <p:cNvSpPr/>
            <p:nvPr/>
          </p:nvSpPr>
          <p:spPr>
            <a:xfrm flipH="1">
              <a:off x="2391227" y="1723571"/>
              <a:ext cx="459257" cy="1428255"/>
            </a:xfrm>
            <a:prstGeom prst="rtTriangle">
              <a:avLst/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直角三角形 63"/>
            <p:cNvSpPr/>
            <p:nvPr/>
          </p:nvSpPr>
          <p:spPr>
            <a:xfrm>
              <a:off x="2850725" y="1723571"/>
              <a:ext cx="459257" cy="1428255"/>
            </a:xfrm>
            <a:prstGeom prst="rtTriangl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 flipH="1">
            <a:off x="8214356" y="4760776"/>
            <a:ext cx="918755" cy="1217576"/>
            <a:chOff x="2391227" y="1723571"/>
            <a:chExt cx="918755" cy="1428255"/>
          </a:xfrm>
        </p:grpSpPr>
        <p:sp>
          <p:nvSpPr>
            <p:cNvPr id="66" name="直角三角形 65"/>
            <p:cNvSpPr/>
            <p:nvPr/>
          </p:nvSpPr>
          <p:spPr>
            <a:xfrm flipH="1">
              <a:off x="2391227" y="1723571"/>
              <a:ext cx="459257" cy="1428255"/>
            </a:xfrm>
            <a:prstGeom prst="rtTriangle">
              <a:avLst/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直角三角形 66"/>
            <p:cNvSpPr/>
            <p:nvPr/>
          </p:nvSpPr>
          <p:spPr>
            <a:xfrm>
              <a:off x="2850725" y="1723571"/>
              <a:ext cx="459257" cy="1428255"/>
            </a:xfrm>
            <a:prstGeom prst="rtTriangl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3041381" y="1013364"/>
            <a:ext cx="10166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40W</a:t>
            </a:r>
            <a:endParaRPr lang="zh-CN" altLang="en-US" sz="3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585039" y="952683"/>
            <a:ext cx="1277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6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54166" y="1537262"/>
            <a:ext cx="2526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here. 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8150786" y="721850"/>
            <a:ext cx="10166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50W</a:t>
            </a:r>
            <a:endParaRPr lang="zh-CN" altLang="en-US" sz="3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354854" y="952683"/>
            <a:ext cx="1277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6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9426182" y="1537262"/>
            <a:ext cx="2526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here. 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041380" y="4441733"/>
            <a:ext cx="10166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30W</a:t>
            </a:r>
            <a:endParaRPr lang="zh-CN" altLang="en-US" sz="3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585039" y="4206882"/>
            <a:ext cx="1277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6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454166" y="4791461"/>
            <a:ext cx="2526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here. 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8150786" y="4251818"/>
            <a:ext cx="10166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45W</a:t>
            </a:r>
            <a:endParaRPr lang="zh-CN" altLang="en-US" sz="3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9354854" y="4190711"/>
            <a:ext cx="1277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6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426182" y="4775290"/>
            <a:ext cx="2526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</a:t>
            </a:r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here. 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here.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 here</a:t>
            </a:r>
            <a:r>
              <a:rPr lang="en-US" altLang="zh-CN" sz="2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2886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8" presetClass="entr" presetSubtype="3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7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7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7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7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00"/>
                            </p:stCondLst>
                            <p:childTnLst>
                              <p:par>
                                <p:cTn id="9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1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7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2" grpId="0"/>
      <p:bldP spid="44" grpId="0" animBg="1"/>
      <p:bldP spid="69" grpId="0"/>
      <p:bldP spid="70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7435"/>
            <a:ext cx="12192000" cy="1944526"/>
          </a:xfrm>
          <a:prstGeom prst="rect">
            <a:avLst/>
          </a:prstGeom>
        </p:spPr>
      </p:pic>
      <p:sp>
        <p:nvSpPr>
          <p:cNvPr id="77" name="任意多边形 76"/>
          <p:cNvSpPr/>
          <p:nvPr/>
        </p:nvSpPr>
        <p:spPr>
          <a:xfrm rot="10800000" flipH="1">
            <a:off x="132621" y="347435"/>
            <a:ext cx="2103268" cy="1471266"/>
          </a:xfrm>
          <a:custGeom>
            <a:avLst/>
            <a:gdLst>
              <a:gd name="connsiteX0" fmla="*/ 0 w 2431956"/>
              <a:gd name="connsiteY0" fmla="*/ 1701188 h 1701188"/>
              <a:gd name="connsiteX1" fmla="*/ 972314 w 2431956"/>
              <a:gd name="connsiteY1" fmla="*/ 1701188 h 1701188"/>
              <a:gd name="connsiteX2" fmla="*/ 2431956 w 2431956"/>
              <a:gd name="connsiteY2" fmla="*/ 0 h 1701188"/>
              <a:gd name="connsiteX3" fmla="*/ 1459643 w 2431956"/>
              <a:gd name="connsiteY3" fmla="*/ 0 h 170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956" h="1701188">
                <a:moveTo>
                  <a:pt x="0" y="1701188"/>
                </a:moveTo>
                <a:lnTo>
                  <a:pt x="972314" y="1701188"/>
                </a:lnTo>
                <a:lnTo>
                  <a:pt x="2431956" y="0"/>
                </a:lnTo>
                <a:lnTo>
                  <a:pt x="1459643" y="0"/>
                </a:lnTo>
                <a:close/>
              </a:path>
            </a:pathLst>
          </a:custGeom>
          <a:solidFill>
            <a:schemeClr val="bg1">
              <a:lumMod val="9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5" name="任意多边形 74"/>
          <p:cNvSpPr/>
          <p:nvPr/>
        </p:nvSpPr>
        <p:spPr>
          <a:xfrm rot="10800000" flipH="1">
            <a:off x="750171" y="347435"/>
            <a:ext cx="5249192" cy="1938219"/>
          </a:xfrm>
          <a:custGeom>
            <a:avLst/>
            <a:gdLst>
              <a:gd name="connsiteX0" fmla="*/ 3131205 w 4583241"/>
              <a:gd name="connsiteY0" fmla="*/ 1692322 h 1692322"/>
              <a:gd name="connsiteX1" fmla="*/ 0 w 4583241"/>
              <a:gd name="connsiteY1" fmla="*/ 1692322 h 1692322"/>
              <a:gd name="connsiteX2" fmla="*/ 1452036 w 4583241"/>
              <a:gd name="connsiteY2" fmla="*/ 0 h 1692322"/>
              <a:gd name="connsiteX3" fmla="*/ 4583241 w 4583241"/>
              <a:gd name="connsiteY3" fmla="*/ 0 h 1692322"/>
              <a:gd name="connsiteX4" fmla="*/ 3131205 w 4583241"/>
              <a:gd name="connsiteY4" fmla="*/ 1692322 h 169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3241" h="1692322">
                <a:moveTo>
                  <a:pt x="3131205" y="1692322"/>
                </a:moveTo>
                <a:lnTo>
                  <a:pt x="0" y="1692322"/>
                </a:lnTo>
                <a:lnTo>
                  <a:pt x="1452036" y="0"/>
                </a:lnTo>
                <a:lnTo>
                  <a:pt x="4583241" y="0"/>
                </a:lnTo>
                <a:lnTo>
                  <a:pt x="3131205" y="1692322"/>
                </a:lnTo>
                <a:close/>
              </a:path>
            </a:pathLst>
          </a:custGeom>
          <a:solidFill>
            <a:srgbClr val="E74B4B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2" name="任意多边形 81"/>
          <p:cNvSpPr/>
          <p:nvPr/>
        </p:nvSpPr>
        <p:spPr>
          <a:xfrm rot="10800000" flipH="1">
            <a:off x="4395333" y="347434"/>
            <a:ext cx="1073780" cy="1173240"/>
          </a:xfrm>
          <a:custGeom>
            <a:avLst/>
            <a:gdLst>
              <a:gd name="connsiteX0" fmla="*/ 0 w 1292914"/>
              <a:gd name="connsiteY0" fmla="*/ 1412671 h 1412671"/>
              <a:gd name="connsiteX1" fmla="*/ 80823 w 1292914"/>
              <a:gd name="connsiteY1" fmla="*/ 1412671 h 1412671"/>
              <a:gd name="connsiteX2" fmla="*/ 1292914 w 1292914"/>
              <a:gd name="connsiteY2" fmla="*/ 0 h 1412671"/>
              <a:gd name="connsiteX3" fmla="*/ 1212091 w 1292914"/>
              <a:gd name="connsiteY3" fmla="*/ 0 h 141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2914" h="1412671">
                <a:moveTo>
                  <a:pt x="0" y="1412671"/>
                </a:moveTo>
                <a:lnTo>
                  <a:pt x="80823" y="1412671"/>
                </a:lnTo>
                <a:lnTo>
                  <a:pt x="1292914" y="0"/>
                </a:lnTo>
                <a:lnTo>
                  <a:pt x="1212091" y="0"/>
                </a:ln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9" name="任意多边形 88"/>
          <p:cNvSpPr/>
          <p:nvPr/>
        </p:nvSpPr>
        <p:spPr>
          <a:xfrm rot="10800000" flipH="1">
            <a:off x="4547354" y="337931"/>
            <a:ext cx="1364881" cy="1511264"/>
          </a:xfrm>
          <a:custGeom>
            <a:avLst/>
            <a:gdLst>
              <a:gd name="connsiteX0" fmla="*/ 0 w 1643423"/>
              <a:gd name="connsiteY0" fmla="*/ 1819679 h 1819679"/>
              <a:gd name="connsiteX1" fmla="*/ 82113 w 1643423"/>
              <a:gd name="connsiteY1" fmla="*/ 1819679 h 1819679"/>
              <a:gd name="connsiteX2" fmla="*/ 1643423 w 1643423"/>
              <a:gd name="connsiteY2" fmla="*/ 0 h 1819679"/>
              <a:gd name="connsiteX3" fmla="*/ 1561310 w 1643423"/>
              <a:gd name="connsiteY3" fmla="*/ 0 h 1819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3423" h="1819679">
                <a:moveTo>
                  <a:pt x="0" y="1819679"/>
                </a:moveTo>
                <a:lnTo>
                  <a:pt x="82113" y="1819679"/>
                </a:lnTo>
                <a:lnTo>
                  <a:pt x="1643423" y="0"/>
                </a:lnTo>
                <a:lnTo>
                  <a:pt x="1561310" y="0"/>
                </a:lnTo>
                <a:close/>
              </a:path>
            </a:pathLst>
          </a:cu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1465009" y="402461"/>
            <a:ext cx="2367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Your</a:t>
            </a:r>
            <a:r>
              <a:rPr lang="en-US" altLang="zh-CN" sz="36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36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2270034" y="924033"/>
            <a:ext cx="26975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Life was like a box of chocolate ,you never know what you're gonna get.</a:t>
            </a:r>
            <a:endParaRPr lang="zh-CN" altLang="en-US" sz="20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 rot="3002973">
            <a:off x="9506878" y="919916"/>
            <a:ext cx="569482" cy="56948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矩形 118"/>
          <p:cNvSpPr/>
          <p:nvPr/>
        </p:nvSpPr>
        <p:spPr>
          <a:xfrm>
            <a:off x="10041232" y="1107365"/>
            <a:ext cx="418357" cy="41835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826416" y="3139245"/>
            <a:ext cx="834746" cy="834746"/>
            <a:chOff x="742373" y="3624712"/>
            <a:chExt cx="834746" cy="834746"/>
          </a:xfrm>
        </p:grpSpPr>
        <p:sp>
          <p:nvSpPr>
            <p:cNvPr id="10" name="椭圆 9"/>
            <p:cNvSpPr/>
            <p:nvPr/>
          </p:nvSpPr>
          <p:spPr>
            <a:xfrm>
              <a:off x="742373" y="3624712"/>
              <a:ext cx="834746" cy="834746"/>
            </a:xfrm>
            <a:prstGeom prst="ellipse">
              <a:avLst/>
            </a:prstGeom>
            <a:solidFill>
              <a:srgbClr val="E74B4B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895238" y="3780222"/>
              <a:ext cx="529017" cy="523726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252521" y="5215225"/>
            <a:ext cx="834746" cy="834746"/>
            <a:chOff x="3168479" y="5355296"/>
            <a:chExt cx="834746" cy="834746"/>
          </a:xfrm>
        </p:grpSpPr>
        <p:sp>
          <p:nvSpPr>
            <p:cNvPr id="120" name="椭圆 119"/>
            <p:cNvSpPr/>
            <p:nvPr/>
          </p:nvSpPr>
          <p:spPr>
            <a:xfrm>
              <a:off x="3168479" y="5355296"/>
              <a:ext cx="834746" cy="834746"/>
            </a:xfrm>
            <a:prstGeom prst="ellipse">
              <a:avLst/>
            </a:prstGeom>
            <a:solidFill>
              <a:srgbClr val="E74B4B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3345395" y="5537725"/>
              <a:ext cx="480915" cy="469888"/>
            </a:xfrm>
            <a:custGeom>
              <a:avLst/>
              <a:gdLst>
                <a:gd name="T0" fmla="*/ 0 w 3951"/>
                <a:gd name="T1" fmla="*/ 1583116 h 3950"/>
                <a:gd name="T2" fmla="*/ 108452 w 3951"/>
                <a:gd name="T3" fmla="*/ 1477575 h 3950"/>
                <a:gd name="T4" fmla="*/ 1692401 w 3951"/>
                <a:gd name="T5" fmla="*/ 1477575 h 3950"/>
                <a:gd name="T6" fmla="*/ 1800397 w 3951"/>
                <a:gd name="T7" fmla="*/ 1583116 h 3950"/>
                <a:gd name="T8" fmla="*/ 756431 w 3951"/>
                <a:gd name="T9" fmla="*/ 771741 h 3950"/>
                <a:gd name="T10" fmla="*/ 1044422 w 3951"/>
                <a:gd name="T11" fmla="*/ 771741 h 3950"/>
                <a:gd name="T12" fmla="*/ 1512406 w 3951"/>
                <a:gd name="T13" fmla="*/ 771741 h 3950"/>
                <a:gd name="T14" fmla="*/ 1512406 w 3951"/>
                <a:gd name="T15" fmla="*/ 1547936 h 3950"/>
                <a:gd name="T16" fmla="*/ 1044422 w 3951"/>
                <a:gd name="T17" fmla="*/ 1547936 h 3950"/>
                <a:gd name="T18" fmla="*/ 756431 w 3951"/>
                <a:gd name="T19" fmla="*/ 1547936 h 3950"/>
                <a:gd name="T20" fmla="*/ 288446 w 3951"/>
                <a:gd name="T21" fmla="*/ 1547936 h 3950"/>
                <a:gd name="T22" fmla="*/ 288446 w 3951"/>
                <a:gd name="T23" fmla="*/ 771741 h 3950"/>
                <a:gd name="T24" fmla="*/ 1296413 w 3951"/>
                <a:gd name="T25" fmla="*/ 1512755 h 3950"/>
                <a:gd name="T26" fmla="*/ 1296413 w 3951"/>
                <a:gd name="T27" fmla="*/ 1301673 h 3950"/>
                <a:gd name="T28" fmla="*/ 1512406 w 3951"/>
                <a:gd name="T29" fmla="*/ 1266493 h 3950"/>
                <a:gd name="T30" fmla="*/ 1296413 w 3951"/>
                <a:gd name="T31" fmla="*/ 1266493 h 3950"/>
                <a:gd name="T32" fmla="*/ 1512406 w 3951"/>
                <a:gd name="T33" fmla="*/ 806922 h 3950"/>
                <a:gd name="T34" fmla="*/ 1044422 w 3951"/>
                <a:gd name="T35" fmla="*/ 1512755 h 3950"/>
                <a:gd name="T36" fmla="*/ 1044422 w 3951"/>
                <a:gd name="T37" fmla="*/ 1301673 h 3950"/>
                <a:gd name="T38" fmla="*/ 1260415 w 3951"/>
                <a:gd name="T39" fmla="*/ 1266493 h 3950"/>
                <a:gd name="T40" fmla="*/ 1044422 w 3951"/>
                <a:gd name="T41" fmla="*/ 1266493 h 3950"/>
                <a:gd name="T42" fmla="*/ 1260415 w 3951"/>
                <a:gd name="T43" fmla="*/ 806922 h 3950"/>
                <a:gd name="T44" fmla="*/ 792430 w 3951"/>
                <a:gd name="T45" fmla="*/ 1512755 h 3950"/>
                <a:gd name="T46" fmla="*/ 792430 w 3951"/>
                <a:gd name="T47" fmla="*/ 1301673 h 3950"/>
                <a:gd name="T48" fmla="*/ 1008423 w 3951"/>
                <a:gd name="T49" fmla="*/ 1266493 h 3950"/>
                <a:gd name="T50" fmla="*/ 792430 w 3951"/>
                <a:gd name="T51" fmla="*/ 1266493 h 3950"/>
                <a:gd name="T52" fmla="*/ 1008423 w 3951"/>
                <a:gd name="T53" fmla="*/ 806922 h 3950"/>
                <a:gd name="T54" fmla="*/ 540438 w 3951"/>
                <a:gd name="T55" fmla="*/ 1512755 h 3950"/>
                <a:gd name="T56" fmla="*/ 540438 w 3951"/>
                <a:gd name="T57" fmla="*/ 1301673 h 3950"/>
                <a:gd name="T58" fmla="*/ 756431 w 3951"/>
                <a:gd name="T59" fmla="*/ 1266493 h 3950"/>
                <a:gd name="T60" fmla="*/ 540438 w 3951"/>
                <a:gd name="T61" fmla="*/ 1266493 h 3950"/>
                <a:gd name="T62" fmla="*/ 756431 w 3951"/>
                <a:gd name="T63" fmla="*/ 806922 h 3950"/>
                <a:gd name="T64" fmla="*/ 288446 w 3951"/>
                <a:gd name="T65" fmla="*/ 1512755 h 3950"/>
                <a:gd name="T66" fmla="*/ 288446 w 3951"/>
                <a:gd name="T67" fmla="*/ 1301673 h 3950"/>
                <a:gd name="T68" fmla="*/ 504439 w 3951"/>
                <a:gd name="T69" fmla="*/ 1266493 h 3950"/>
                <a:gd name="T70" fmla="*/ 288446 w 3951"/>
                <a:gd name="T71" fmla="*/ 1266493 h 3950"/>
                <a:gd name="T72" fmla="*/ 504439 w 3951"/>
                <a:gd name="T73" fmla="*/ 806922 h 3950"/>
                <a:gd name="T74" fmla="*/ 0 w 3951"/>
                <a:gd name="T75" fmla="*/ 316623 h 3950"/>
                <a:gd name="T76" fmla="*/ 252447 w 3951"/>
                <a:gd name="T77" fmla="*/ 492525 h 3950"/>
                <a:gd name="T78" fmla="*/ 1260415 w 3951"/>
                <a:gd name="T79" fmla="*/ 140721 h 3950"/>
                <a:gd name="T80" fmla="*/ 1548405 w 3951"/>
                <a:gd name="T81" fmla="*/ 140721 h 3950"/>
                <a:gd name="T82" fmla="*/ 1800397 w 3951"/>
                <a:gd name="T83" fmla="*/ 703607 h 3950"/>
                <a:gd name="T84" fmla="*/ 1296413 w 3951"/>
                <a:gd name="T85" fmla="*/ 105541 h 3950"/>
                <a:gd name="T86" fmla="*/ 1512406 w 3951"/>
                <a:gd name="T87" fmla="*/ 457345 h 3950"/>
                <a:gd name="T88" fmla="*/ 288446 w 3951"/>
                <a:gd name="T89" fmla="*/ 105541 h 3950"/>
                <a:gd name="T90" fmla="*/ 504439 w 3951"/>
                <a:gd name="T91" fmla="*/ 457345 h 39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51" h="3950">
                  <a:moveTo>
                    <a:pt x="3556" y="3950"/>
                  </a:moveTo>
                  <a:cubicBezTo>
                    <a:pt x="396" y="3950"/>
                    <a:pt x="396" y="3950"/>
                    <a:pt x="396" y="3950"/>
                  </a:cubicBezTo>
                  <a:cubicBezTo>
                    <a:pt x="177" y="3950"/>
                    <a:pt x="0" y="3773"/>
                    <a:pt x="0" y="3555"/>
                  </a:cubicBezTo>
                  <a:cubicBezTo>
                    <a:pt x="0" y="1738"/>
                    <a:pt x="0" y="1738"/>
                    <a:pt x="0" y="1738"/>
                  </a:cubicBezTo>
                  <a:cubicBezTo>
                    <a:pt x="244" y="1738"/>
                    <a:pt x="244" y="1738"/>
                    <a:pt x="244" y="1738"/>
                  </a:cubicBezTo>
                  <a:cubicBezTo>
                    <a:pt x="243" y="2424"/>
                    <a:pt x="238" y="3318"/>
                    <a:pt x="238" y="3318"/>
                  </a:cubicBezTo>
                  <a:cubicBezTo>
                    <a:pt x="238" y="3536"/>
                    <a:pt x="494" y="3713"/>
                    <a:pt x="712" y="3713"/>
                  </a:cubicBezTo>
                  <a:cubicBezTo>
                    <a:pt x="3240" y="3713"/>
                    <a:pt x="3240" y="3713"/>
                    <a:pt x="3240" y="3713"/>
                  </a:cubicBezTo>
                  <a:cubicBezTo>
                    <a:pt x="3458" y="3713"/>
                    <a:pt x="3714" y="3536"/>
                    <a:pt x="3714" y="3318"/>
                  </a:cubicBezTo>
                  <a:cubicBezTo>
                    <a:pt x="3714" y="3318"/>
                    <a:pt x="3709" y="2404"/>
                    <a:pt x="3707" y="1738"/>
                  </a:cubicBezTo>
                  <a:cubicBezTo>
                    <a:pt x="3951" y="1738"/>
                    <a:pt x="3951" y="1738"/>
                    <a:pt x="3951" y="1738"/>
                  </a:cubicBezTo>
                  <a:cubicBezTo>
                    <a:pt x="3951" y="3555"/>
                    <a:pt x="3951" y="3555"/>
                    <a:pt x="3951" y="3555"/>
                  </a:cubicBezTo>
                  <a:cubicBezTo>
                    <a:pt x="3951" y="3773"/>
                    <a:pt x="3774" y="3950"/>
                    <a:pt x="3556" y="3950"/>
                  </a:cubicBezTo>
                  <a:close/>
                  <a:moveTo>
                    <a:pt x="1186" y="1733"/>
                  </a:moveTo>
                  <a:cubicBezTo>
                    <a:pt x="1660" y="1733"/>
                    <a:pt x="1660" y="1733"/>
                    <a:pt x="1660" y="1733"/>
                  </a:cubicBezTo>
                  <a:cubicBezTo>
                    <a:pt x="1739" y="1733"/>
                    <a:pt x="1739" y="1733"/>
                    <a:pt x="1739" y="1733"/>
                  </a:cubicBezTo>
                  <a:cubicBezTo>
                    <a:pt x="2213" y="1733"/>
                    <a:pt x="2213" y="1733"/>
                    <a:pt x="2213" y="1733"/>
                  </a:cubicBezTo>
                  <a:cubicBezTo>
                    <a:pt x="2292" y="1733"/>
                    <a:pt x="2292" y="1733"/>
                    <a:pt x="2292" y="1733"/>
                  </a:cubicBezTo>
                  <a:cubicBezTo>
                    <a:pt x="2766" y="1733"/>
                    <a:pt x="2766" y="1733"/>
                    <a:pt x="2766" y="1733"/>
                  </a:cubicBezTo>
                  <a:cubicBezTo>
                    <a:pt x="2845" y="1733"/>
                    <a:pt x="2845" y="1733"/>
                    <a:pt x="2845" y="1733"/>
                  </a:cubicBezTo>
                  <a:cubicBezTo>
                    <a:pt x="3319" y="1733"/>
                    <a:pt x="3319" y="1733"/>
                    <a:pt x="3319" y="1733"/>
                  </a:cubicBezTo>
                  <a:cubicBezTo>
                    <a:pt x="3398" y="1733"/>
                    <a:pt x="3398" y="1733"/>
                    <a:pt x="3398" y="1733"/>
                  </a:cubicBezTo>
                  <a:cubicBezTo>
                    <a:pt x="3398" y="3476"/>
                    <a:pt x="3398" y="3476"/>
                    <a:pt x="3398" y="3476"/>
                  </a:cubicBezTo>
                  <a:cubicBezTo>
                    <a:pt x="3319" y="3476"/>
                    <a:pt x="3319" y="3476"/>
                    <a:pt x="3319" y="3476"/>
                  </a:cubicBezTo>
                  <a:cubicBezTo>
                    <a:pt x="2845" y="3476"/>
                    <a:pt x="2845" y="3476"/>
                    <a:pt x="2845" y="3476"/>
                  </a:cubicBezTo>
                  <a:cubicBezTo>
                    <a:pt x="2766" y="3476"/>
                    <a:pt x="2766" y="3476"/>
                    <a:pt x="2766" y="3476"/>
                  </a:cubicBezTo>
                  <a:cubicBezTo>
                    <a:pt x="2292" y="3476"/>
                    <a:pt x="2292" y="3476"/>
                    <a:pt x="2292" y="3476"/>
                  </a:cubicBezTo>
                  <a:cubicBezTo>
                    <a:pt x="2213" y="3476"/>
                    <a:pt x="2213" y="3476"/>
                    <a:pt x="2213" y="3476"/>
                  </a:cubicBezTo>
                  <a:cubicBezTo>
                    <a:pt x="1739" y="3476"/>
                    <a:pt x="1739" y="3476"/>
                    <a:pt x="1739" y="3476"/>
                  </a:cubicBezTo>
                  <a:cubicBezTo>
                    <a:pt x="1660" y="3476"/>
                    <a:pt x="1660" y="3476"/>
                    <a:pt x="1660" y="3476"/>
                  </a:cubicBezTo>
                  <a:cubicBezTo>
                    <a:pt x="1186" y="3476"/>
                    <a:pt x="1186" y="3476"/>
                    <a:pt x="1186" y="3476"/>
                  </a:cubicBezTo>
                  <a:cubicBezTo>
                    <a:pt x="1107" y="3476"/>
                    <a:pt x="1107" y="3476"/>
                    <a:pt x="1107" y="3476"/>
                  </a:cubicBezTo>
                  <a:cubicBezTo>
                    <a:pt x="633" y="3476"/>
                    <a:pt x="633" y="3476"/>
                    <a:pt x="633" y="3476"/>
                  </a:cubicBezTo>
                  <a:cubicBezTo>
                    <a:pt x="554" y="3476"/>
                    <a:pt x="554" y="3476"/>
                    <a:pt x="554" y="3476"/>
                  </a:cubicBezTo>
                  <a:cubicBezTo>
                    <a:pt x="554" y="1733"/>
                    <a:pt x="554" y="1733"/>
                    <a:pt x="554" y="1733"/>
                  </a:cubicBezTo>
                  <a:cubicBezTo>
                    <a:pt x="633" y="1733"/>
                    <a:pt x="633" y="1733"/>
                    <a:pt x="633" y="1733"/>
                  </a:cubicBezTo>
                  <a:cubicBezTo>
                    <a:pt x="1107" y="1733"/>
                    <a:pt x="1107" y="1733"/>
                    <a:pt x="1107" y="1733"/>
                  </a:cubicBezTo>
                  <a:lnTo>
                    <a:pt x="1186" y="1733"/>
                  </a:lnTo>
                  <a:close/>
                  <a:moveTo>
                    <a:pt x="2845" y="3397"/>
                  </a:moveTo>
                  <a:cubicBezTo>
                    <a:pt x="3319" y="3397"/>
                    <a:pt x="3319" y="3397"/>
                    <a:pt x="3319" y="3397"/>
                  </a:cubicBezTo>
                  <a:cubicBezTo>
                    <a:pt x="3319" y="2923"/>
                    <a:pt x="3319" y="2923"/>
                    <a:pt x="3319" y="2923"/>
                  </a:cubicBezTo>
                  <a:cubicBezTo>
                    <a:pt x="2845" y="2923"/>
                    <a:pt x="2845" y="2923"/>
                    <a:pt x="2845" y="2923"/>
                  </a:cubicBezTo>
                  <a:lnTo>
                    <a:pt x="2845" y="3397"/>
                  </a:lnTo>
                  <a:close/>
                  <a:moveTo>
                    <a:pt x="2845" y="2844"/>
                  </a:moveTo>
                  <a:cubicBezTo>
                    <a:pt x="3319" y="2844"/>
                    <a:pt x="3319" y="2844"/>
                    <a:pt x="3319" y="2844"/>
                  </a:cubicBezTo>
                  <a:cubicBezTo>
                    <a:pt x="3319" y="2370"/>
                    <a:pt x="3319" y="2370"/>
                    <a:pt x="3319" y="2370"/>
                  </a:cubicBezTo>
                  <a:cubicBezTo>
                    <a:pt x="2845" y="2370"/>
                    <a:pt x="2845" y="2370"/>
                    <a:pt x="2845" y="2370"/>
                  </a:cubicBezTo>
                  <a:lnTo>
                    <a:pt x="2845" y="2844"/>
                  </a:lnTo>
                  <a:close/>
                  <a:moveTo>
                    <a:pt x="2845" y="2291"/>
                  </a:moveTo>
                  <a:cubicBezTo>
                    <a:pt x="3319" y="2291"/>
                    <a:pt x="3319" y="2291"/>
                    <a:pt x="3319" y="2291"/>
                  </a:cubicBezTo>
                  <a:cubicBezTo>
                    <a:pt x="3319" y="1812"/>
                    <a:pt x="3319" y="1812"/>
                    <a:pt x="3319" y="1812"/>
                  </a:cubicBezTo>
                  <a:cubicBezTo>
                    <a:pt x="2845" y="1812"/>
                    <a:pt x="2845" y="1812"/>
                    <a:pt x="2845" y="1812"/>
                  </a:cubicBezTo>
                  <a:lnTo>
                    <a:pt x="2845" y="2291"/>
                  </a:lnTo>
                  <a:close/>
                  <a:moveTo>
                    <a:pt x="2292" y="3397"/>
                  </a:moveTo>
                  <a:cubicBezTo>
                    <a:pt x="2766" y="3397"/>
                    <a:pt x="2766" y="3397"/>
                    <a:pt x="2766" y="3397"/>
                  </a:cubicBezTo>
                  <a:cubicBezTo>
                    <a:pt x="2766" y="2923"/>
                    <a:pt x="2766" y="2923"/>
                    <a:pt x="2766" y="2923"/>
                  </a:cubicBezTo>
                  <a:cubicBezTo>
                    <a:pt x="2292" y="2923"/>
                    <a:pt x="2292" y="2923"/>
                    <a:pt x="2292" y="2923"/>
                  </a:cubicBezTo>
                  <a:lnTo>
                    <a:pt x="2292" y="3397"/>
                  </a:lnTo>
                  <a:close/>
                  <a:moveTo>
                    <a:pt x="2292" y="2844"/>
                  </a:moveTo>
                  <a:cubicBezTo>
                    <a:pt x="2766" y="2844"/>
                    <a:pt x="2766" y="2844"/>
                    <a:pt x="2766" y="2844"/>
                  </a:cubicBezTo>
                  <a:cubicBezTo>
                    <a:pt x="2766" y="2370"/>
                    <a:pt x="2766" y="2370"/>
                    <a:pt x="2766" y="2370"/>
                  </a:cubicBezTo>
                  <a:cubicBezTo>
                    <a:pt x="2292" y="2370"/>
                    <a:pt x="2292" y="2370"/>
                    <a:pt x="2292" y="2370"/>
                  </a:cubicBezTo>
                  <a:lnTo>
                    <a:pt x="2292" y="2844"/>
                  </a:lnTo>
                  <a:close/>
                  <a:moveTo>
                    <a:pt x="2292" y="2291"/>
                  </a:moveTo>
                  <a:cubicBezTo>
                    <a:pt x="2766" y="2291"/>
                    <a:pt x="2766" y="2291"/>
                    <a:pt x="2766" y="2291"/>
                  </a:cubicBezTo>
                  <a:cubicBezTo>
                    <a:pt x="2766" y="1812"/>
                    <a:pt x="2766" y="1812"/>
                    <a:pt x="2766" y="1812"/>
                  </a:cubicBezTo>
                  <a:cubicBezTo>
                    <a:pt x="2292" y="1812"/>
                    <a:pt x="2292" y="1812"/>
                    <a:pt x="2292" y="1812"/>
                  </a:cubicBezTo>
                  <a:lnTo>
                    <a:pt x="2292" y="2291"/>
                  </a:lnTo>
                  <a:close/>
                  <a:moveTo>
                    <a:pt x="1739" y="3397"/>
                  </a:moveTo>
                  <a:cubicBezTo>
                    <a:pt x="2213" y="3397"/>
                    <a:pt x="2213" y="3397"/>
                    <a:pt x="2213" y="3397"/>
                  </a:cubicBezTo>
                  <a:cubicBezTo>
                    <a:pt x="2213" y="2923"/>
                    <a:pt x="2213" y="2923"/>
                    <a:pt x="2213" y="2923"/>
                  </a:cubicBezTo>
                  <a:cubicBezTo>
                    <a:pt x="1739" y="2923"/>
                    <a:pt x="1739" y="2923"/>
                    <a:pt x="1739" y="2923"/>
                  </a:cubicBezTo>
                  <a:lnTo>
                    <a:pt x="1739" y="3397"/>
                  </a:lnTo>
                  <a:close/>
                  <a:moveTo>
                    <a:pt x="1739" y="2844"/>
                  </a:moveTo>
                  <a:cubicBezTo>
                    <a:pt x="2213" y="2844"/>
                    <a:pt x="2213" y="2844"/>
                    <a:pt x="2213" y="2844"/>
                  </a:cubicBezTo>
                  <a:cubicBezTo>
                    <a:pt x="2213" y="2370"/>
                    <a:pt x="2213" y="2370"/>
                    <a:pt x="2213" y="2370"/>
                  </a:cubicBezTo>
                  <a:cubicBezTo>
                    <a:pt x="1739" y="2370"/>
                    <a:pt x="1739" y="2370"/>
                    <a:pt x="1739" y="2370"/>
                  </a:cubicBezTo>
                  <a:lnTo>
                    <a:pt x="1739" y="2844"/>
                  </a:lnTo>
                  <a:close/>
                  <a:moveTo>
                    <a:pt x="1739" y="2291"/>
                  </a:moveTo>
                  <a:cubicBezTo>
                    <a:pt x="2213" y="2291"/>
                    <a:pt x="2213" y="2291"/>
                    <a:pt x="2213" y="2291"/>
                  </a:cubicBezTo>
                  <a:cubicBezTo>
                    <a:pt x="2213" y="1812"/>
                    <a:pt x="2213" y="1812"/>
                    <a:pt x="2213" y="1812"/>
                  </a:cubicBezTo>
                  <a:cubicBezTo>
                    <a:pt x="1739" y="1812"/>
                    <a:pt x="1739" y="1812"/>
                    <a:pt x="1739" y="1812"/>
                  </a:cubicBezTo>
                  <a:lnTo>
                    <a:pt x="1739" y="2291"/>
                  </a:lnTo>
                  <a:close/>
                  <a:moveTo>
                    <a:pt x="1186" y="3397"/>
                  </a:moveTo>
                  <a:cubicBezTo>
                    <a:pt x="1660" y="3397"/>
                    <a:pt x="1660" y="3397"/>
                    <a:pt x="1660" y="3397"/>
                  </a:cubicBezTo>
                  <a:cubicBezTo>
                    <a:pt x="1660" y="2923"/>
                    <a:pt x="1660" y="2923"/>
                    <a:pt x="1660" y="2923"/>
                  </a:cubicBezTo>
                  <a:cubicBezTo>
                    <a:pt x="1186" y="2923"/>
                    <a:pt x="1186" y="2923"/>
                    <a:pt x="1186" y="2923"/>
                  </a:cubicBezTo>
                  <a:lnTo>
                    <a:pt x="1186" y="3397"/>
                  </a:lnTo>
                  <a:close/>
                  <a:moveTo>
                    <a:pt x="1186" y="2844"/>
                  </a:moveTo>
                  <a:cubicBezTo>
                    <a:pt x="1660" y="2844"/>
                    <a:pt x="1660" y="2844"/>
                    <a:pt x="1660" y="2844"/>
                  </a:cubicBezTo>
                  <a:cubicBezTo>
                    <a:pt x="1660" y="2370"/>
                    <a:pt x="1660" y="2370"/>
                    <a:pt x="1660" y="2370"/>
                  </a:cubicBezTo>
                  <a:cubicBezTo>
                    <a:pt x="1186" y="2370"/>
                    <a:pt x="1186" y="2370"/>
                    <a:pt x="1186" y="2370"/>
                  </a:cubicBezTo>
                  <a:lnTo>
                    <a:pt x="1186" y="2844"/>
                  </a:lnTo>
                  <a:close/>
                  <a:moveTo>
                    <a:pt x="1186" y="2291"/>
                  </a:moveTo>
                  <a:cubicBezTo>
                    <a:pt x="1660" y="2291"/>
                    <a:pt x="1660" y="2291"/>
                    <a:pt x="1660" y="2291"/>
                  </a:cubicBezTo>
                  <a:cubicBezTo>
                    <a:pt x="1660" y="1812"/>
                    <a:pt x="1660" y="1812"/>
                    <a:pt x="1660" y="1812"/>
                  </a:cubicBezTo>
                  <a:cubicBezTo>
                    <a:pt x="1186" y="1812"/>
                    <a:pt x="1186" y="1812"/>
                    <a:pt x="1186" y="1812"/>
                  </a:cubicBezTo>
                  <a:lnTo>
                    <a:pt x="1186" y="2291"/>
                  </a:lnTo>
                  <a:close/>
                  <a:moveTo>
                    <a:pt x="633" y="3397"/>
                  </a:moveTo>
                  <a:cubicBezTo>
                    <a:pt x="1107" y="3397"/>
                    <a:pt x="1107" y="3397"/>
                    <a:pt x="1107" y="3397"/>
                  </a:cubicBezTo>
                  <a:cubicBezTo>
                    <a:pt x="1107" y="2923"/>
                    <a:pt x="1107" y="2923"/>
                    <a:pt x="1107" y="2923"/>
                  </a:cubicBezTo>
                  <a:cubicBezTo>
                    <a:pt x="633" y="2923"/>
                    <a:pt x="633" y="2923"/>
                    <a:pt x="633" y="2923"/>
                  </a:cubicBezTo>
                  <a:lnTo>
                    <a:pt x="633" y="3397"/>
                  </a:lnTo>
                  <a:close/>
                  <a:moveTo>
                    <a:pt x="633" y="2844"/>
                  </a:moveTo>
                  <a:cubicBezTo>
                    <a:pt x="1107" y="2844"/>
                    <a:pt x="1107" y="2844"/>
                    <a:pt x="1107" y="2844"/>
                  </a:cubicBezTo>
                  <a:cubicBezTo>
                    <a:pt x="1107" y="2370"/>
                    <a:pt x="1107" y="2370"/>
                    <a:pt x="1107" y="2370"/>
                  </a:cubicBezTo>
                  <a:cubicBezTo>
                    <a:pt x="633" y="2370"/>
                    <a:pt x="633" y="2370"/>
                    <a:pt x="633" y="2370"/>
                  </a:cubicBezTo>
                  <a:lnTo>
                    <a:pt x="633" y="2844"/>
                  </a:lnTo>
                  <a:close/>
                  <a:moveTo>
                    <a:pt x="633" y="2291"/>
                  </a:moveTo>
                  <a:cubicBezTo>
                    <a:pt x="1107" y="2291"/>
                    <a:pt x="1107" y="2291"/>
                    <a:pt x="1107" y="2291"/>
                  </a:cubicBezTo>
                  <a:cubicBezTo>
                    <a:pt x="1107" y="1812"/>
                    <a:pt x="1107" y="1812"/>
                    <a:pt x="1107" y="1812"/>
                  </a:cubicBezTo>
                  <a:cubicBezTo>
                    <a:pt x="633" y="1812"/>
                    <a:pt x="633" y="1812"/>
                    <a:pt x="633" y="1812"/>
                  </a:cubicBezTo>
                  <a:lnTo>
                    <a:pt x="633" y="2291"/>
                  </a:lnTo>
                  <a:close/>
                  <a:moveTo>
                    <a:pt x="0" y="711"/>
                  </a:moveTo>
                  <a:cubicBezTo>
                    <a:pt x="0" y="493"/>
                    <a:pt x="177" y="316"/>
                    <a:pt x="396" y="316"/>
                  </a:cubicBezTo>
                  <a:cubicBezTo>
                    <a:pt x="554" y="316"/>
                    <a:pt x="554" y="316"/>
                    <a:pt x="554" y="316"/>
                  </a:cubicBezTo>
                  <a:cubicBezTo>
                    <a:pt x="554" y="1106"/>
                    <a:pt x="554" y="1106"/>
                    <a:pt x="554" y="1106"/>
                  </a:cubicBezTo>
                  <a:cubicBezTo>
                    <a:pt x="870" y="1106"/>
                    <a:pt x="858" y="1106"/>
                    <a:pt x="1186" y="1106"/>
                  </a:cubicBezTo>
                  <a:cubicBezTo>
                    <a:pt x="1186" y="316"/>
                    <a:pt x="1186" y="316"/>
                    <a:pt x="1186" y="316"/>
                  </a:cubicBezTo>
                  <a:cubicBezTo>
                    <a:pt x="2766" y="316"/>
                    <a:pt x="2766" y="316"/>
                    <a:pt x="2766" y="316"/>
                  </a:cubicBezTo>
                  <a:cubicBezTo>
                    <a:pt x="2766" y="1106"/>
                    <a:pt x="2766" y="1106"/>
                    <a:pt x="2766" y="1106"/>
                  </a:cubicBezTo>
                  <a:cubicBezTo>
                    <a:pt x="3070" y="1106"/>
                    <a:pt x="3070" y="1106"/>
                    <a:pt x="3398" y="1106"/>
                  </a:cubicBezTo>
                  <a:cubicBezTo>
                    <a:pt x="3398" y="316"/>
                    <a:pt x="3398" y="316"/>
                    <a:pt x="3398" y="316"/>
                  </a:cubicBezTo>
                  <a:cubicBezTo>
                    <a:pt x="3556" y="316"/>
                    <a:pt x="3556" y="316"/>
                    <a:pt x="3556" y="316"/>
                  </a:cubicBezTo>
                  <a:cubicBezTo>
                    <a:pt x="3774" y="316"/>
                    <a:pt x="3951" y="493"/>
                    <a:pt x="3951" y="711"/>
                  </a:cubicBezTo>
                  <a:cubicBezTo>
                    <a:pt x="3951" y="1580"/>
                    <a:pt x="3951" y="1580"/>
                    <a:pt x="3951" y="1580"/>
                  </a:cubicBezTo>
                  <a:cubicBezTo>
                    <a:pt x="2260" y="1580"/>
                    <a:pt x="1897" y="1580"/>
                    <a:pt x="0" y="1580"/>
                  </a:cubicBezTo>
                  <a:lnTo>
                    <a:pt x="0" y="711"/>
                  </a:lnTo>
                  <a:close/>
                  <a:moveTo>
                    <a:pt x="2845" y="237"/>
                  </a:moveTo>
                  <a:cubicBezTo>
                    <a:pt x="2845" y="106"/>
                    <a:pt x="2951" y="0"/>
                    <a:pt x="3082" y="0"/>
                  </a:cubicBezTo>
                  <a:cubicBezTo>
                    <a:pt x="3213" y="0"/>
                    <a:pt x="3319" y="106"/>
                    <a:pt x="3319" y="237"/>
                  </a:cubicBezTo>
                  <a:cubicBezTo>
                    <a:pt x="3319" y="1027"/>
                    <a:pt x="3319" y="1027"/>
                    <a:pt x="3319" y="1027"/>
                  </a:cubicBezTo>
                  <a:cubicBezTo>
                    <a:pt x="3319" y="1027"/>
                    <a:pt x="3138" y="1027"/>
                    <a:pt x="2845" y="1027"/>
                  </a:cubicBezTo>
                  <a:cubicBezTo>
                    <a:pt x="2845" y="891"/>
                    <a:pt x="2845" y="237"/>
                    <a:pt x="2845" y="237"/>
                  </a:cubicBezTo>
                  <a:close/>
                  <a:moveTo>
                    <a:pt x="633" y="237"/>
                  </a:moveTo>
                  <a:cubicBezTo>
                    <a:pt x="633" y="106"/>
                    <a:pt x="739" y="0"/>
                    <a:pt x="870" y="0"/>
                  </a:cubicBezTo>
                  <a:cubicBezTo>
                    <a:pt x="1001" y="0"/>
                    <a:pt x="1107" y="106"/>
                    <a:pt x="1107" y="237"/>
                  </a:cubicBezTo>
                  <a:cubicBezTo>
                    <a:pt x="1107" y="1027"/>
                    <a:pt x="1107" y="1027"/>
                    <a:pt x="1107" y="1027"/>
                  </a:cubicBezTo>
                  <a:cubicBezTo>
                    <a:pt x="1107" y="1027"/>
                    <a:pt x="847" y="1027"/>
                    <a:pt x="633" y="1027"/>
                  </a:cubicBezTo>
                  <a:cubicBezTo>
                    <a:pt x="633" y="1072"/>
                    <a:pt x="633" y="237"/>
                    <a:pt x="633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678626" y="3139245"/>
            <a:ext cx="834746" cy="834746"/>
            <a:chOff x="5594585" y="3624712"/>
            <a:chExt cx="834746" cy="834746"/>
          </a:xfrm>
        </p:grpSpPr>
        <p:sp>
          <p:nvSpPr>
            <p:cNvPr id="121" name="椭圆 120"/>
            <p:cNvSpPr/>
            <p:nvPr/>
          </p:nvSpPr>
          <p:spPr>
            <a:xfrm>
              <a:off x="5594585" y="3624712"/>
              <a:ext cx="834746" cy="834746"/>
            </a:xfrm>
            <a:prstGeom prst="ellipse">
              <a:avLst/>
            </a:prstGeom>
            <a:solidFill>
              <a:srgbClr val="E74B4B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KSO_Shape"/>
            <p:cNvSpPr/>
            <p:nvPr/>
          </p:nvSpPr>
          <p:spPr>
            <a:xfrm>
              <a:off x="5719619" y="3761927"/>
              <a:ext cx="584679" cy="560317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530838" y="3139245"/>
            <a:ext cx="834746" cy="834746"/>
            <a:chOff x="10446795" y="3624712"/>
            <a:chExt cx="834746" cy="834746"/>
          </a:xfrm>
        </p:grpSpPr>
        <p:sp>
          <p:nvSpPr>
            <p:cNvPr id="123" name="椭圆 122"/>
            <p:cNvSpPr/>
            <p:nvPr/>
          </p:nvSpPr>
          <p:spPr>
            <a:xfrm>
              <a:off x="10446795" y="3624712"/>
              <a:ext cx="834746" cy="834746"/>
            </a:xfrm>
            <a:prstGeom prst="ellipse">
              <a:avLst/>
            </a:prstGeom>
            <a:solidFill>
              <a:srgbClr val="E74B4B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KSO_Shape"/>
            <p:cNvSpPr>
              <a:spLocks/>
            </p:cNvSpPr>
            <p:nvPr/>
          </p:nvSpPr>
          <p:spPr bwMode="auto">
            <a:xfrm>
              <a:off x="10641511" y="3774362"/>
              <a:ext cx="445314" cy="535447"/>
            </a:xfrm>
            <a:custGeom>
              <a:avLst/>
              <a:gdLst>
                <a:gd name="T0" fmla="*/ 808831 w 3808"/>
                <a:gd name="T1" fmla="*/ 1295383 h 4578"/>
                <a:gd name="T2" fmla="*/ 620770 w 3808"/>
                <a:gd name="T3" fmla="*/ 1061107 h 4578"/>
                <a:gd name="T4" fmla="*/ 609952 w 3808"/>
                <a:gd name="T5" fmla="*/ 993696 h 4578"/>
                <a:gd name="T6" fmla="*/ 804254 w 3808"/>
                <a:gd name="T7" fmla="*/ 1136009 h 4578"/>
                <a:gd name="T8" fmla="*/ 1261510 w 3808"/>
                <a:gd name="T9" fmla="*/ 605039 h 4578"/>
                <a:gd name="T10" fmla="*/ 997309 w 3808"/>
                <a:gd name="T11" fmla="*/ 385328 h 4578"/>
                <a:gd name="T12" fmla="*/ 1018112 w 3808"/>
                <a:gd name="T13" fmla="*/ 332896 h 4578"/>
                <a:gd name="T14" fmla="*/ 991900 w 3808"/>
                <a:gd name="T15" fmla="*/ 304600 h 4578"/>
                <a:gd name="T16" fmla="*/ 1025601 w 3808"/>
                <a:gd name="T17" fmla="*/ 199322 h 4578"/>
                <a:gd name="T18" fmla="*/ 992316 w 3808"/>
                <a:gd name="T19" fmla="*/ 5410 h 4578"/>
                <a:gd name="T20" fmla="*/ 833379 w 3808"/>
                <a:gd name="T21" fmla="*/ 32457 h 4578"/>
                <a:gd name="T22" fmla="*/ 644901 w 3808"/>
                <a:gd name="T23" fmla="*/ 86969 h 4578"/>
                <a:gd name="T24" fmla="*/ 529651 w 3808"/>
                <a:gd name="T25" fmla="*/ 12484 h 4578"/>
                <a:gd name="T26" fmla="*/ 540469 w 3808"/>
                <a:gd name="T27" fmla="*/ 193496 h 4578"/>
                <a:gd name="T28" fmla="*/ 583324 w 3808"/>
                <a:gd name="T29" fmla="*/ 312507 h 4578"/>
                <a:gd name="T30" fmla="*/ 583324 w 3808"/>
                <a:gd name="T31" fmla="*/ 347877 h 4578"/>
                <a:gd name="T32" fmla="*/ 568345 w 3808"/>
                <a:gd name="T33" fmla="*/ 414872 h 4578"/>
                <a:gd name="T34" fmla="*/ 277516 w 3808"/>
                <a:gd name="T35" fmla="*/ 646651 h 4578"/>
                <a:gd name="T36" fmla="*/ 123155 w 3808"/>
                <a:gd name="T37" fmla="*/ 909223 h 4578"/>
                <a:gd name="T38" fmla="*/ 10818 w 3808"/>
                <a:gd name="T39" fmla="*/ 1299545 h 4578"/>
                <a:gd name="T40" fmla="*/ 22468 w 3808"/>
                <a:gd name="T41" fmla="*/ 1617461 h 4578"/>
                <a:gd name="T42" fmla="*/ 102352 w 3808"/>
                <a:gd name="T43" fmla="*/ 1767680 h 4578"/>
                <a:gd name="T44" fmla="*/ 251303 w 3808"/>
                <a:gd name="T45" fmla="*/ 1865469 h 4578"/>
                <a:gd name="T46" fmla="*/ 780539 w 3808"/>
                <a:gd name="T47" fmla="*/ 1905000 h 4578"/>
                <a:gd name="T48" fmla="*/ 1293547 w 3808"/>
                <a:gd name="T49" fmla="*/ 1877120 h 4578"/>
                <a:gd name="T50" fmla="*/ 1458725 w 3808"/>
                <a:gd name="T51" fmla="*/ 1792231 h 4578"/>
                <a:gd name="T52" fmla="*/ 1551092 w 3808"/>
                <a:gd name="T53" fmla="*/ 1651166 h 4578"/>
                <a:gd name="T54" fmla="*/ 1582297 w 3808"/>
                <a:gd name="T55" fmla="*/ 1380272 h 4578"/>
                <a:gd name="T56" fmla="*/ 1490762 w 3808"/>
                <a:gd name="T57" fmla="*/ 981628 h 4578"/>
                <a:gd name="T58" fmla="*/ 1336402 w 3808"/>
                <a:gd name="T59" fmla="*/ 681606 h 4578"/>
                <a:gd name="T60" fmla="*/ 1097164 w 3808"/>
                <a:gd name="T61" fmla="*/ 1433119 h 4578"/>
                <a:gd name="T62" fmla="*/ 1012287 w 3808"/>
                <a:gd name="T63" fmla="*/ 1537566 h 4578"/>
                <a:gd name="T64" fmla="*/ 917008 w 3808"/>
                <a:gd name="T65" fmla="*/ 1662818 h 4578"/>
                <a:gd name="T66" fmla="*/ 866664 w 3808"/>
                <a:gd name="T67" fmla="*/ 1689866 h 4578"/>
                <a:gd name="T68" fmla="*/ 825890 w 3808"/>
                <a:gd name="T69" fmla="*/ 1654495 h 4578"/>
                <a:gd name="T70" fmla="*/ 762648 w 3808"/>
                <a:gd name="T71" fmla="*/ 1664898 h 4578"/>
                <a:gd name="T72" fmla="*/ 714800 w 3808"/>
                <a:gd name="T73" fmla="*/ 1689033 h 4578"/>
                <a:gd name="T74" fmla="*/ 671113 w 3808"/>
                <a:gd name="T75" fmla="*/ 1651166 h 4578"/>
                <a:gd name="T76" fmla="*/ 550871 w 3808"/>
                <a:gd name="T77" fmla="*/ 1504692 h 4578"/>
                <a:gd name="T78" fmla="*/ 478059 w 3808"/>
                <a:gd name="T79" fmla="*/ 1349895 h 4578"/>
                <a:gd name="T80" fmla="*/ 529651 w 3808"/>
                <a:gd name="T81" fmla="*/ 1306202 h 4578"/>
                <a:gd name="T82" fmla="*/ 594141 w 3808"/>
                <a:gd name="T83" fmla="*/ 1367372 h 4578"/>
                <a:gd name="T84" fmla="*/ 639909 w 3808"/>
                <a:gd name="T85" fmla="*/ 1456006 h 4578"/>
                <a:gd name="T86" fmla="*/ 543381 w 3808"/>
                <a:gd name="T87" fmla="*/ 1186776 h 4578"/>
                <a:gd name="T88" fmla="*/ 488045 w 3808"/>
                <a:gd name="T89" fmla="*/ 1064020 h 4578"/>
                <a:gd name="T90" fmla="*/ 536308 w 3808"/>
                <a:gd name="T91" fmla="*/ 909223 h 4578"/>
                <a:gd name="T92" fmla="*/ 661544 w 3808"/>
                <a:gd name="T93" fmla="*/ 747353 h 4578"/>
                <a:gd name="T94" fmla="*/ 703567 w 3808"/>
                <a:gd name="T95" fmla="*/ 706157 h 4578"/>
                <a:gd name="T96" fmla="*/ 758071 w 3808"/>
                <a:gd name="T97" fmla="*/ 727379 h 4578"/>
                <a:gd name="T98" fmla="*/ 827554 w 3808"/>
                <a:gd name="T99" fmla="*/ 742359 h 4578"/>
                <a:gd name="T100" fmla="*/ 871241 w 3808"/>
                <a:gd name="T101" fmla="*/ 704492 h 4578"/>
                <a:gd name="T102" fmla="*/ 924913 w 3808"/>
                <a:gd name="T103" fmla="*/ 734453 h 4578"/>
                <a:gd name="T104" fmla="*/ 1015616 w 3808"/>
                <a:gd name="T105" fmla="*/ 876766 h 4578"/>
                <a:gd name="T106" fmla="*/ 1082602 w 3808"/>
                <a:gd name="T107" fmla="*/ 981628 h 4578"/>
                <a:gd name="T108" fmla="*/ 1068456 w 3808"/>
                <a:gd name="T109" fmla="*/ 1092733 h 4578"/>
                <a:gd name="T110" fmla="*/ 990236 w 3808"/>
                <a:gd name="T111" fmla="*/ 1074007 h 4578"/>
                <a:gd name="T112" fmla="*/ 948629 w 3808"/>
                <a:gd name="T113" fmla="*/ 974138 h 4578"/>
                <a:gd name="T114" fmla="*/ 1066376 w 3808"/>
                <a:gd name="T115" fmla="*/ 1236294 h 4578"/>
                <a:gd name="T116" fmla="*/ 1109230 w 3808"/>
                <a:gd name="T117" fmla="*/ 1312028 h 4578"/>
                <a:gd name="T118" fmla="*/ 934899 w 3808"/>
                <a:gd name="T119" fmla="*/ 1481389 h 4578"/>
                <a:gd name="T120" fmla="*/ 982330 w 3808"/>
                <a:gd name="T121" fmla="*/ 1422716 h 4578"/>
                <a:gd name="T122" fmla="*/ 975257 w 3808"/>
                <a:gd name="T123" fmla="*/ 1356553 h 457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808" h="4578">
                  <a:moveTo>
                    <a:pt x="1815" y="3080"/>
                  </a:moveTo>
                  <a:lnTo>
                    <a:pt x="1829" y="3629"/>
                  </a:lnTo>
                  <a:lnTo>
                    <a:pt x="1878" y="3637"/>
                  </a:lnTo>
                  <a:lnTo>
                    <a:pt x="1903" y="3639"/>
                  </a:lnTo>
                  <a:lnTo>
                    <a:pt x="1930" y="3641"/>
                  </a:lnTo>
                  <a:lnTo>
                    <a:pt x="1946" y="3640"/>
                  </a:lnTo>
                  <a:lnTo>
                    <a:pt x="1961" y="3638"/>
                  </a:lnTo>
                  <a:lnTo>
                    <a:pt x="1975" y="3636"/>
                  </a:lnTo>
                  <a:lnTo>
                    <a:pt x="1991" y="3635"/>
                  </a:lnTo>
                  <a:lnTo>
                    <a:pt x="1998" y="3125"/>
                  </a:lnTo>
                  <a:lnTo>
                    <a:pt x="1971" y="3119"/>
                  </a:lnTo>
                  <a:lnTo>
                    <a:pt x="1944" y="3113"/>
                  </a:lnTo>
                  <a:lnTo>
                    <a:pt x="1878" y="3096"/>
                  </a:lnTo>
                  <a:lnTo>
                    <a:pt x="1815" y="3080"/>
                  </a:lnTo>
                  <a:close/>
                  <a:moveTo>
                    <a:pt x="1458" y="2434"/>
                  </a:moveTo>
                  <a:lnTo>
                    <a:pt x="1458" y="2434"/>
                  </a:lnTo>
                  <a:lnTo>
                    <a:pt x="1458" y="2450"/>
                  </a:lnTo>
                  <a:lnTo>
                    <a:pt x="1459" y="2465"/>
                  </a:lnTo>
                  <a:lnTo>
                    <a:pt x="1461" y="2481"/>
                  </a:lnTo>
                  <a:lnTo>
                    <a:pt x="1464" y="2495"/>
                  </a:lnTo>
                  <a:lnTo>
                    <a:pt x="1469" y="2509"/>
                  </a:lnTo>
                  <a:lnTo>
                    <a:pt x="1475" y="2523"/>
                  </a:lnTo>
                  <a:lnTo>
                    <a:pt x="1483" y="2537"/>
                  </a:lnTo>
                  <a:lnTo>
                    <a:pt x="1492" y="2550"/>
                  </a:lnTo>
                  <a:lnTo>
                    <a:pt x="1502" y="2563"/>
                  </a:lnTo>
                  <a:lnTo>
                    <a:pt x="1513" y="2574"/>
                  </a:lnTo>
                  <a:lnTo>
                    <a:pt x="1525" y="2586"/>
                  </a:lnTo>
                  <a:lnTo>
                    <a:pt x="1538" y="2597"/>
                  </a:lnTo>
                  <a:lnTo>
                    <a:pt x="1554" y="2266"/>
                  </a:lnTo>
                  <a:lnTo>
                    <a:pt x="1532" y="2284"/>
                  </a:lnTo>
                  <a:lnTo>
                    <a:pt x="1514" y="2303"/>
                  </a:lnTo>
                  <a:lnTo>
                    <a:pt x="1498" y="2324"/>
                  </a:lnTo>
                  <a:lnTo>
                    <a:pt x="1491" y="2334"/>
                  </a:lnTo>
                  <a:lnTo>
                    <a:pt x="1484" y="2344"/>
                  </a:lnTo>
                  <a:lnTo>
                    <a:pt x="1478" y="2355"/>
                  </a:lnTo>
                  <a:lnTo>
                    <a:pt x="1474" y="2366"/>
                  </a:lnTo>
                  <a:lnTo>
                    <a:pt x="1469" y="2377"/>
                  </a:lnTo>
                  <a:lnTo>
                    <a:pt x="1466" y="2388"/>
                  </a:lnTo>
                  <a:lnTo>
                    <a:pt x="1463" y="2399"/>
                  </a:lnTo>
                  <a:lnTo>
                    <a:pt x="1460" y="2410"/>
                  </a:lnTo>
                  <a:lnTo>
                    <a:pt x="1459" y="2423"/>
                  </a:lnTo>
                  <a:lnTo>
                    <a:pt x="1458" y="2434"/>
                  </a:lnTo>
                  <a:close/>
                  <a:moveTo>
                    <a:pt x="1894" y="2175"/>
                  </a:moveTo>
                  <a:lnTo>
                    <a:pt x="1894" y="2175"/>
                  </a:lnTo>
                  <a:lnTo>
                    <a:pt x="1875" y="2176"/>
                  </a:lnTo>
                  <a:lnTo>
                    <a:pt x="1856" y="2178"/>
                  </a:lnTo>
                  <a:lnTo>
                    <a:pt x="1839" y="2180"/>
                  </a:lnTo>
                  <a:lnTo>
                    <a:pt x="1820" y="2182"/>
                  </a:lnTo>
                  <a:lnTo>
                    <a:pt x="1812" y="2698"/>
                  </a:lnTo>
                  <a:lnTo>
                    <a:pt x="1869" y="2714"/>
                  </a:lnTo>
                  <a:lnTo>
                    <a:pt x="1933" y="2730"/>
                  </a:lnTo>
                  <a:lnTo>
                    <a:pt x="1966" y="2740"/>
                  </a:lnTo>
                  <a:lnTo>
                    <a:pt x="2000" y="2750"/>
                  </a:lnTo>
                  <a:lnTo>
                    <a:pt x="1996" y="2185"/>
                  </a:lnTo>
                  <a:lnTo>
                    <a:pt x="1947" y="2178"/>
                  </a:lnTo>
                  <a:lnTo>
                    <a:pt x="1921" y="2176"/>
                  </a:lnTo>
                  <a:lnTo>
                    <a:pt x="1908" y="2175"/>
                  </a:lnTo>
                  <a:lnTo>
                    <a:pt x="1894" y="2175"/>
                  </a:lnTo>
                  <a:close/>
                  <a:moveTo>
                    <a:pt x="3118" y="1530"/>
                  </a:moveTo>
                  <a:lnTo>
                    <a:pt x="3118" y="1530"/>
                  </a:lnTo>
                  <a:lnTo>
                    <a:pt x="3099" y="1512"/>
                  </a:lnTo>
                  <a:lnTo>
                    <a:pt x="3078" y="1494"/>
                  </a:lnTo>
                  <a:lnTo>
                    <a:pt x="3032" y="1454"/>
                  </a:lnTo>
                  <a:lnTo>
                    <a:pt x="2980" y="1413"/>
                  </a:lnTo>
                  <a:lnTo>
                    <a:pt x="2926" y="1371"/>
                  </a:lnTo>
                  <a:lnTo>
                    <a:pt x="2810" y="1285"/>
                  </a:lnTo>
                  <a:lnTo>
                    <a:pt x="2694" y="1197"/>
                  </a:lnTo>
                  <a:lnTo>
                    <a:pt x="2637" y="1154"/>
                  </a:lnTo>
                  <a:lnTo>
                    <a:pt x="2584" y="1113"/>
                  </a:lnTo>
                  <a:lnTo>
                    <a:pt x="2534" y="1071"/>
                  </a:lnTo>
                  <a:lnTo>
                    <a:pt x="2511" y="1052"/>
                  </a:lnTo>
                  <a:lnTo>
                    <a:pt x="2490" y="1032"/>
                  </a:lnTo>
                  <a:lnTo>
                    <a:pt x="2470" y="1013"/>
                  </a:lnTo>
                  <a:lnTo>
                    <a:pt x="2451" y="995"/>
                  </a:lnTo>
                  <a:lnTo>
                    <a:pt x="2435" y="976"/>
                  </a:lnTo>
                  <a:lnTo>
                    <a:pt x="2421" y="959"/>
                  </a:lnTo>
                  <a:lnTo>
                    <a:pt x="2407" y="943"/>
                  </a:lnTo>
                  <a:lnTo>
                    <a:pt x="2397" y="926"/>
                  </a:lnTo>
                  <a:lnTo>
                    <a:pt x="2389" y="911"/>
                  </a:lnTo>
                  <a:lnTo>
                    <a:pt x="2384" y="897"/>
                  </a:lnTo>
                  <a:lnTo>
                    <a:pt x="2371" y="857"/>
                  </a:lnTo>
                  <a:lnTo>
                    <a:pt x="2386" y="854"/>
                  </a:lnTo>
                  <a:lnTo>
                    <a:pt x="2401" y="850"/>
                  </a:lnTo>
                  <a:lnTo>
                    <a:pt x="2413" y="844"/>
                  </a:lnTo>
                  <a:lnTo>
                    <a:pt x="2425" y="836"/>
                  </a:lnTo>
                  <a:lnTo>
                    <a:pt x="2434" y="826"/>
                  </a:lnTo>
                  <a:lnTo>
                    <a:pt x="2438" y="821"/>
                  </a:lnTo>
                  <a:lnTo>
                    <a:pt x="2441" y="816"/>
                  </a:lnTo>
                  <a:lnTo>
                    <a:pt x="2444" y="811"/>
                  </a:lnTo>
                  <a:lnTo>
                    <a:pt x="2445" y="805"/>
                  </a:lnTo>
                  <a:lnTo>
                    <a:pt x="2447" y="800"/>
                  </a:lnTo>
                  <a:lnTo>
                    <a:pt x="2447" y="794"/>
                  </a:lnTo>
                  <a:lnTo>
                    <a:pt x="2446" y="787"/>
                  </a:lnTo>
                  <a:lnTo>
                    <a:pt x="2445" y="781"/>
                  </a:lnTo>
                  <a:lnTo>
                    <a:pt x="2443" y="775"/>
                  </a:lnTo>
                  <a:lnTo>
                    <a:pt x="2440" y="768"/>
                  </a:lnTo>
                  <a:lnTo>
                    <a:pt x="2436" y="763"/>
                  </a:lnTo>
                  <a:lnTo>
                    <a:pt x="2432" y="757"/>
                  </a:lnTo>
                  <a:lnTo>
                    <a:pt x="2427" y="753"/>
                  </a:lnTo>
                  <a:lnTo>
                    <a:pt x="2421" y="748"/>
                  </a:lnTo>
                  <a:lnTo>
                    <a:pt x="2414" y="744"/>
                  </a:lnTo>
                  <a:lnTo>
                    <a:pt x="2407" y="740"/>
                  </a:lnTo>
                  <a:lnTo>
                    <a:pt x="2400" y="737"/>
                  </a:lnTo>
                  <a:lnTo>
                    <a:pt x="2392" y="735"/>
                  </a:lnTo>
                  <a:lnTo>
                    <a:pt x="2384" y="732"/>
                  </a:lnTo>
                  <a:lnTo>
                    <a:pt x="2376" y="731"/>
                  </a:lnTo>
                  <a:lnTo>
                    <a:pt x="2367" y="730"/>
                  </a:lnTo>
                  <a:lnTo>
                    <a:pt x="2358" y="730"/>
                  </a:lnTo>
                  <a:lnTo>
                    <a:pt x="2353" y="730"/>
                  </a:lnTo>
                  <a:lnTo>
                    <a:pt x="2354" y="716"/>
                  </a:lnTo>
                  <a:lnTo>
                    <a:pt x="2356" y="704"/>
                  </a:lnTo>
                  <a:lnTo>
                    <a:pt x="2359" y="692"/>
                  </a:lnTo>
                  <a:lnTo>
                    <a:pt x="2363" y="680"/>
                  </a:lnTo>
                  <a:lnTo>
                    <a:pt x="2372" y="655"/>
                  </a:lnTo>
                  <a:lnTo>
                    <a:pt x="2383" y="631"/>
                  </a:lnTo>
                  <a:lnTo>
                    <a:pt x="2396" y="604"/>
                  </a:lnTo>
                  <a:lnTo>
                    <a:pt x="2410" y="577"/>
                  </a:lnTo>
                  <a:lnTo>
                    <a:pt x="2446" y="515"/>
                  </a:lnTo>
                  <a:lnTo>
                    <a:pt x="2465" y="479"/>
                  </a:lnTo>
                  <a:lnTo>
                    <a:pt x="2486" y="438"/>
                  </a:lnTo>
                  <a:lnTo>
                    <a:pt x="2508" y="394"/>
                  </a:lnTo>
                  <a:lnTo>
                    <a:pt x="2531" y="343"/>
                  </a:lnTo>
                  <a:lnTo>
                    <a:pt x="2554" y="287"/>
                  </a:lnTo>
                  <a:lnTo>
                    <a:pt x="2579" y="222"/>
                  </a:lnTo>
                  <a:lnTo>
                    <a:pt x="2603" y="152"/>
                  </a:lnTo>
                  <a:lnTo>
                    <a:pt x="2615" y="114"/>
                  </a:lnTo>
                  <a:lnTo>
                    <a:pt x="2627" y="74"/>
                  </a:lnTo>
                  <a:lnTo>
                    <a:pt x="2581" y="59"/>
                  </a:lnTo>
                  <a:lnTo>
                    <a:pt x="2536" y="47"/>
                  </a:lnTo>
                  <a:lnTo>
                    <a:pt x="2494" y="36"/>
                  </a:lnTo>
                  <a:lnTo>
                    <a:pt x="2455" y="27"/>
                  </a:lnTo>
                  <a:lnTo>
                    <a:pt x="2419" y="19"/>
                  </a:lnTo>
                  <a:lnTo>
                    <a:pt x="2385" y="13"/>
                  </a:lnTo>
                  <a:lnTo>
                    <a:pt x="2352" y="8"/>
                  </a:lnTo>
                  <a:lnTo>
                    <a:pt x="2322" y="3"/>
                  </a:lnTo>
                  <a:lnTo>
                    <a:pt x="2293" y="1"/>
                  </a:lnTo>
                  <a:lnTo>
                    <a:pt x="2267" y="0"/>
                  </a:lnTo>
                  <a:lnTo>
                    <a:pt x="2241" y="1"/>
                  </a:lnTo>
                  <a:lnTo>
                    <a:pt x="2217" y="2"/>
                  </a:lnTo>
                  <a:lnTo>
                    <a:pt x="2193" y="5"/>
                  </a:lnTo>
                  <a:lnTo>
                    <a:pt x="2171" y="10"/>
                  </a:lnTo>
                  <a:lnTo>
                    <a:pt x="2150" y="15"/>
                  </a:lnTo>
                  <a:lnTo>
                    <a:pt x="2128" y="21"/>
                  </a:lnTo>
                  <a:lnTo>
                    <a:pt x="2107" y="28"/>
                  </a:lnTo>
                  <a:lnTo>
                    <a:pt x="2086" y="36"/>
                  </a:lnTo>
                  <a:lnTo>
                    <a:pt x="2066" y="44"/>
                  </a:lnTo>
                  <a:lnTo>
                    <a:pt x="2045" y="54"/>
                  </a:lnTo>
                  <a:lnTo>
                    <a:pt x="2003" y="78"/>
                  </a:lnTo>
                  <a:lnTo>
                    <a:pt x="1957" y="103"/>
                  </a:lnTo>
                  <a:lnTo>
                    <a:pt x="1908" y="132"/>
                  </a:lnTo>
                  <a:lnTo>
                    <a:pt x="1853" y="163"/>
                  </a:lnTo>
                  <a:lnTo>
                    <a:pt x="1791" y="198"/>
                  </a:lnTo>
                  <a:lnTo>
                    <a:pt x="1757" y="215"/>
                  </a:lnTo>
                  <a:lnTo>
                    <a:pt x="1722" y="234"/>
                  </a:lnTo>
                  <a:lnTo>
                    <a:pt x="1695" y="238"/>
                  </a:lnTo>
                  <a:lnTo>
                    <a:pt x="1670" y="240"/>
                  </a:lnTo>
                  <a:lnTo>
                    <a:pt x="1646" y="240"/>
                  </a:lnTo>
                  <a:lnTo>
                    <a:pt x="1625" y="237"/>
                  </a:lnTo>
                  <a:lnTo>
                    <a:pt x="1605" y="233"/>
                  </a:lnTo>
                  <a:lnTo>
                    <a:pt x="1585" y="227"/>
                  </a:lnTo>
                  <a:lnTo>
                    <a:pt x="1567" y="218"/>
                  </a:lnTo>
                  <a:lnTo>
                    <a:pt x="1550" y="209"/>
                  </a:lnTo>
                  <a:lnTo>
                    <a:pt x="1532" y="199"/>
                  </a:lnTo>
                  <a:lnTo>
                    <a:pt x="1517" y="188"/>
                  </a:lnTo>
                  <a:lnTo>
                    <a:pt x="1502" y="176"/>
                  </a:lnTo>
                  <a:lnTo>
                    <a:pt x="1486" y="162"/>
                  </a:lnTo>
                  <a:lnTo>
                    <a:pt x="1458" y="136"/>
                  </a:lnTo>
                  <a:lnTo>
                    <a:pt x="1428" y="109"/>
                  </a:lnTo>
                  <a:lnTo>
                    <a:pt x="1414" y="97"/>
                  </a:lnTo>
                  <a:lnTo>
                    <a:pt x="1399" y="85"/>
                  </a:lnTo>
                  <a:lnTo>
                    <a:pt x="1384" y="73"/>
                  </a:lnTo>
                  <a:lnTo>
                    <a:pt x="1367" y="63"/>
                  </a:lnTo>
                  <a:lnTo>
                    <a:pt x="1350" y="53"/>
                  </a:lnTo>
                  <a:lnTo>
                    <a:pt x="1333" y="45"/>
                  </a:lnTo>
                  <a:lnTo>
                    <a:pt x="1313" y="38"/>
                  </a:lnTo>
                  <a:lnTo>
                    <a:pt x="1294" y="33"/>
                  </a:lnTo>
                  <a:lnTo>
                    <a:pt x="1273" y="30"/>
                  </a:lnTo>
                  <a:lnTo>
                    <a:pt x="1250" y="30"/>
                  </a:lnTo>
                  <a:lnTo>
                    <a:pt x="1226" y="31"/>
                  </a:lnTo>
                  <a:lnTo>
                    <a:pt x="1200" y="35"/>
                  </a:lnTo>
                  <a:lnTo>
                    <a:pt x="1173" y="41"/>
                  </a:lnTo>
                  <a:lnTo>
                    <a:pt x="1143" y="50"/>
                  </a:lnTo>
                  <a:lnTo>
                    <a:pt x="1112" y="64"/>
                  </a:lnTo>
                  <a:lnTo>
                    <a:pt x="1078" y="79"/>
                  </a:lnTo>
                  <a:lnTo>
                    <a:pt x="1113" y="151"/>
                  </a:lnTo>
                  <a:lnTo>
                    <a:pt x="1147" y="216"/>
                  </a:lnTo>
                  <a:lnTo>
                    <a:pt x="1180" y="276"/>
                  </a:lnTo>
                  <a:lnTo>
                    <a:pt x="1211" y="330"/>
                  </a:lnTo>
                  <a:lnTo>
                    <a:pt x="1242" y="379"/>
                  </a:lnTo>
                  <a:lnTo>
                    <a:pt x="1272" y="424"/>
                  </a:lnTo>
                  <a:lnTo>
                    <a:pt x="1299" y="465"/>
                  </a:lnTo>
                  <a:lnTo>
                    <a:pt x="1324" y="503"/>
                  </a:lnTo>
                  <a:lnTo>
                    <a:pt x="1370" y="568"/>
                  </a:lnTo>
                  <a:lnTo>
                    <a:pt x="1391" y="597"/>
                  </a:lnTo>
                  <a:lnTo>
                    <a:pt x="1409" y="625"/>
                  </a:lnTo>
                  <a:lnTo>
                    <a:pt x="1424" y="652"/>
                  </a:lnTo>
                  <a:lnTo>
                    <a:pt x="1438" y="678"/>
                  </a:lnTo>
                  <a:lnTo>
                    <a:pt x="1443" y="691"/>
                  </a:lnTo>
                  <a:lnTo>
                    <a:pt x="1448" y="704"/>
                  </a:lnTo>
                  <a:lnTo>
                    <a:pt x="1452" y="717"/>
                  </a:lnTo>
                  <a:lnTo>
                    <a:pt x="1456" y="731"/>
                  </a:lnTo>
                  <a:lnTo>
                    <a:pt x="1440" y="733"/>
                  </a:lnTo>
                  <a:lnTo>
                    <a:pt x="1425" y="738"/>
                  </a:lnTo>
                  <a:lnTo>
                    <a:pt x="1413" y="744"/>
                  </a:lnTo>
                  <a:lnTo>
                    <a:pt x="1402" y="751"/>
                  </a:lnTo>
                  <a:lnTo>
                    <a:pt x="1393" y="760"/>
                  </a:lnTo>
                  <a:lnTo>
                    <a:pt x="1389" y="765"/>
                  </a:lnTo>
                  <a:lnTo>
                    <a:pt x="1386" y="770"/>
                  </a:lnTo>
                  <a:lnTo>
                    <a:pt x="1383" y="777"/>
                  </a:lnTo>
                  <a:lnTo>
                    <a:pt x="1382" y="782"/>
                  </a:lnTo>
                  <a:lnTo>
                    <a:pt x="1381" y="788"/>
                  </a:lnTo>
                  <a:lnTo>
                    <a:pt x="1379" y="794"/>
                  </a:lnTo>
                  <a:lnTo>
                    <a:pt x="1381" y="800"/>
                  </a:lnTo>
                  <a:lnTo>
                    <a:pt x="1382" y="805"/>
                  </a:lnTo>
                  <a:lnTo>
                    <a:pt x="1383" y="811"/>
                  </a:lnTo>
                  <a:lnTo>
                    <a:pt x="1386" y="816"/>
                  </a:lnTo>
                  <a:lnTo>
                    <a:pt x="1389" y="821"/>
                  </a:lnTo>
                  <a:lnTo>
                    <a:pt x="1393" y="826"/>
                  </a:lnTo>
                  <a:lnTo>
                    <a:pt x="1402" y="836"/>
                  </a:lnTo>
                  <a:lnTo>
                    <a:pt x="1413" y="844"/>
                  </a:lnTo>
                  <a:lnTo>
                    <a:pt x="1425" y="850"/>
                  </a:lnTo>
                  <a:lnTo>
                    <a:pt x="1440" y="854"/>
                  </a:lnTo>
                  <a:lnTo>
                    <a:pt x="1456" y="857"/>
                  </a:lnTo>
                  <a:lnTo>
                    <a:pt x="1454" y="866"/>
                  </a:lnTo>
                  <a:lnTo>
                    <a:pt x="1452" y="876"/>
                  </a:lnTo>
                  <a:lnTo>
                    <a:pt x="1447" y="892"/>
                  </a:lnTo>
                  <a:lnTo>
                    <a:pt x="1439" y="907"/>
                  </a:lnTo>
                  <a:lnTo>
                    <a:pt x="1428" y="924"/>
                  </a:lnTo>
                  <a:lnTo>
                    <a:pt x="1416" y="941"/>
                  </a:lnTo>
                  <a:lnTo>
                    <a:pt x="1402" y="959"/>
                  </a:lnTo>
                  <a:lnTo>
                    <a:pt x="1385" y="977"/>
                  </a:lnTo>
                  <a:lnTo>
                    <a:pt x="1366" y="997"/>
                  </a:lnTo>
                  <a:lnTo>
                    <a:pt x="1346" y="1016"/>
                  </a:lnTo>
                  <a:lnTo>
                    <a:pt x="1324" y="1035"/>
                  </a:lnTo>
                  <a:lnTo>
                    <a:pt x="1301" y="1056"/>
                  </a:lnTo>
                  <a:lnTo>
                    <a:pt x="1250" y="1098"/>
                  </a:lnTo>
                  <a:lnTo>
                    <a:pt x="1195" y="1141"/>
                  </a:lnTo>
                  <a:lnTo>
                    <a:pt x="1136" y="1185"/>
                  </a:lnTo>
                  <a:lnTo>
                    <a:pt x="1015" y="1275"/>
                  </a:lnTo>
                  <a:lnTo>
                    <a:pt x="894" y="1363"/>
                  </a:lnTo>
                  <a:lnTo>
                    <a:pt x="837" y="1407"/>
                  </a:lnTo>
                  <a:lnTo>
                    <a:pt x="783" y="1450"/>
                  </a:lnTo>
                  <a:lnTo>
                    <a:pt x="734" y="1491"/>
                  </a:lnTo>
                  <a:lnTo>
                    <a:pt x="710" y="1511"/>
                  </a:lnTo>
                  <a:lnTo>
                    <a:pt x="690" y="1530"/>
                  </a:lnTo>
                  <a:lnTo>
                    <a:pt x="667" y="1554"/>
                  </a:lnTo>
                  <a:lnTo>
                    <a:pt x="644" y="1579"/>
                  </a:lnTo>
                  <a:lnTo>
                    <a:pt x="621" y="1608"/>
                  </a:lnTo>
                  <a:lnTo>
                    <a:pt x="596" y="1638"/>
                  </a:lnTo>
                  <a:lnTo>
                    <a:pt x="572" y="1673"/>
                  </a:lnTo>
                  <a:lnTo>
                    <a:pt x="547" y="1709"/>
                  </a:lnTo>
                  <a:lnTo>
                    <a:pt x="522" y="1747"/>
                  </a:lnTo>
                  <a:lnTo>
                    <a:pt x="496" y="1788"/>
                  </a:lnTo>
                  <a:lnTo>
                    <a:pt x="471" y="1832"/>
                  </a:lnTo>
                  <a:lnTo>
                    <a:pt x="445" y="1877"/>
                  </a:lnTo>
                  <a:lnTo>
                    <a:pt x="420" y="1923"/>
                  </a:lnTo>
                  <a:lnTo>
                    <a:pt x="394" y="1973"/>
                  </a:lnTo>
                  <a:lnTo>
                    <a:pt x="369" y="2023"/>
                  </a:lnTo>
                  <a:lnTo>
                    <a:pt x="344" y="2076"/>
                  </a:lnTo>
                  <a:lnTo>
                    <a:pt x="320" y="2130"/>
                  </a:lnTo>
                  <a:lnTo>
                    <a:pt x="296" y="2185"/>
                  </a:lnTo>
                  <a:lnTo>
                    <a:pt x="271" y="2242"/>
                  </a:lnTo>
                  <a:lnTo>
                    <a:pt x="248" y="2300"/>
                  </a:lnTo>
                  <a:lnTo>
                    <a:pt x="225" y="2359"/>
                  </a:lnTo>
                  <a:lnTo>
                    <a:pt x="203" y="2421"/>
                  </a:lnTo>
                  <a:lnTo>
                    <a:pt x="183" y="2482"/>
                  </a:lnTo>
                  <a:lnTo>
                    <a:pt x="161" y="2544"/>
                  </a:lnTo>
                  <a:lnTo>
                    <a:pt x="142" y="2606"/>
                  </a:lnTo>
                  <a:lnTo>
                    <a:pt x="123" y="2670"/>
                  </a:lnTo>
                  <a:lnTo>
                    <a:pt x="106" y="2734"/>
                  </a:lnTo>
                  <a:lnTo>
                    <a:pt x="89" y="2798"/>
                  </a:lnTo>
                  <a:lnTo>
                    <a:pt x="74" y="2863"/>
                  </a:lnTo>
                  <a:lnTo>
                    <a:pt x="60" y="2928"/>
                  </a:lnTo>
                  <a:lnTo>
                    <a:pt x="47" y="2993"/>
                  </a:lnTo>
                  <a:lnTo>
                    <a:pt x="36" y="3058"/>
                  </a:lnTo>
                  <a:lnTo>
                    <a:pt x="26" y="3123"/>
                  </a:lnTo>
                  <a:lnTo>
                    <a:pt x="17" y="3189"/>
                  </a:lnTo>
                  <a:lnTo>
                    <a:pt x="10" y="3253"/>
                  </a:lnTo>
                  <a:lnTo>
                    <a:pt x="5" y="3317"/>
                  </a:lnTo>
                  <a:lnTo>
                    <a:pt x="2" y="3380"/>
                  </a:lnTo>
                  <a:lnTo>
                    <a:pt x="0" y="3443"/>
                  </a:lnTo>
                  <a:lnTo>
                    <a:pt x="1" y="3506"/>
                  </a:lnTo>
                  <a:lnTo>
                    <a:pt x="3" y="3567"/>
                  </a:lnTo>
                  <a:lnTo>
                    <a:pt x="7" y="3629"/>
                  </a:lnTo>
                  <a:lnTo>
                    <a:pt x="14" y="3688"/>
                  </a:lnTo>
                  <a:lnTo>
                    <a:pt x="23" y="3747"/>
                  </a:lnTo>
                  <a:lnTo>
                    <a:pt x="28" y="3775"/>
                  </a:lnTo>
                  <a:lnTo>
                    <a:pt x="34" y="3804"/>
                  </a:lnTo>
                  <a:lnTo>
                    <a:pt x="40" y="3832"/>
                  </a:lnTo>
                  <a:lnTo>
                    <a:pt x="47" y="3860"/>
                  </a:lnTo>
                  <a:lnTo>
                    <a:pt x="54" y="3887"/>
                  </a:lnTo>
                  <a:lnTo>
                    <a:pt x="62" y="3915"/>
                  </a:lnTo>
                  <a:lnTo>
                    <a:pt x="71" y="3941"/>
                  </a:lnTo>
                  <a:lnTo>
                    <a:pt x="81" y="3968"/>
                  </a:lnTo>
                  <a:lnTo>
                    <a:pt x="91" y="3993"/>
                  </a:lnTo>
                  <a:lnTo>
                    <a:pt x="102" y="4019"/>
                  </a:lnTo>
                  <a:lnTo>
                    <a:pt x="113" y="4044"/>
                  </a:lnTo>
                  <a:lnTo>
                    <a:pt x="124" y="4069"/>
                  </a:lnTo>
                  <a:lnTo>
                    <a:pt x="138" y="4093"/>
                  </a:lnTo>
                  <a:lnTo>
                    <a:pt x="151" y="4116"/>
                  </a:lnTo>
                  <a:lnTo>
                    <a:pt x="165" y="4140"/>
                  </a:lnTo>
                  <a:lnTo>
                    <a:pt x="179" y="4162"/>
                  </a:lnTo>
                  <a:lnTo>
                    <a:pt x="195" y="4185"/>
                  </a:lnTo>
                  <a:lnTo>
                    <a:pt x="211" y="4206"/>
                  </a:lnTo>
                  <a:lnTo>
                    <a:pt x="228" y="4227"/>
                  </a:lnTo>
                  <a:lnTo>
                    <a:pt x="246" y="4248"/>
                  </a:lnTo>
                  <a:lnTo>
                    <a:pt x="264" y="4268"/>
                  </a:lnTo>
                  <a:lnTo>
                    <a:pt x="283" y="4288"/>
                  </a:lnTo>
                  <a:lnTo>
                    <a:pt x="303" y="4307"/>
                  </a:lnTo>
                  <a:lnTo>
                    <a:pt x="324" y="4325"/>
                  </a:lnTo>
                  <a:lnTo>
                    <a:pt x="346" y="4343"/>
                  </a:lnTo>
                  <a:lnTo>
                    <a:pt x="367" y="4360"/>
                  </a:lnTo>
                  <a:lnTo>
                    <a:pt x="390" y="4376"/>
                  </a:lnTo>
                  <a:lnTo>
                    <a:pt x="414" y="4391"/>
                  </a:lnTo>
                  <a:lnTo>
                    <a:pt x="439" y="4407"/>
                  </a:lnTo>
                  <a:lnTo>
                    <a:pt x="465" y="4421"/>
                  </a:lnTo>
                  <a:lnTo>
                    <a:pt x="490" y="4435"/>
                  </a:lnTo>
                  <a:lnTo>
                    <a:pt x="518" y="4449"/>
                  </a:lnTo>
                  <a:lnTo>
                    <a:pt x="545" y="4461"/>
                  </a:lnTo>
                  <a:lnTo>
                    <a:pt x="575" y="4472"/>
                  </a:lnTo>
                  <a:lnTo>
                    <a:pt x="604" y="4483"/>
                  </a:lnTo>
                  <a:lnTo>
                    <a:pt x="635" y="4493"/>
                  </a:lnTo>
                  <a:lnTo>
                    <a:pt x="666" y="4503"/>
                  </a:lnTo>
                  <a:lnTo>
                    <a:pt x="699" y="4511"/>
                  </a:lnTo>
                  <a:lnTo>
                    <a:pt x="732" y="4519"/>
                  </a:lnTo>
                  <a:lnTo>
                    <a:pt x="766" y="4526"/>
                  </a:lnTo>
                  <a:lnTo>
                    <a:pt x="801" y="4532"/>
                  </a:lnTo>
                  <a:lnTo>
                    <a:pt x="838" y="4537"/>
                  </a:lnTo>
                  <a:lnTo>
                    <a:pt x="874" y="4541"/>
                  </a:lnTo>
                  <a:lnTo>
                    <a:pt x="912" y="4545"/>
                  </a:lnTo>
                  <a:lnTo>
                    <a:pt x="952" y="4548"/>
                  </a:lnTo>
                  <a:lnTo>
                    <a:pt x="991" y="4549"/>
                  </a:lnTo>
                  <a:lnTo>
                    <a:pt x="1475" y="4566"/>
                  </a:lnTo>
                  <a:lnTo>
                    <a:pt x="1751" y="4575"/>
                  </a:lnTo>
                  <a:lnTo>
                    <a:pt x="1876" y="4578"/>
                  </a:lnTo>
                  <a:lnTo>
                    <a:pt x="1904" y="4578"/>
                  </a:lnTo>
                  <a:lnTo>
                    <a:pt x="1933" y="4578"/>
                  </a:lnTo>
                  <a:lnTo>
                    <a:pt x="2057" y="4575"/>
                  </a:lnTo>
                  <a:lnTo>
                    <a:pt x="2333" y="4566"/>
                  </a:lnTo>
                  <a:lnTo>
                    <a:pt x="2817" y="4549"/>
                  </a:lnTo>
                  <a:lnTo>
                    <a:pt x="2857" y="4548"/>
                  </a:lnTo>
                  <a:lnTo>
                    <a:pt x="2896" y="4545"/>
                  </a:lnTo>
                  <a:lnTo>
                    <a:pt x="2934" y="4541"/>
                  </a:lnTo>
                  <a:lnTo>
                    <a:pt x="2971" y="4537"/>
                  </a:lnTo>
                  <a:lnTo>
                    <a:pt x="3007" y="4532"/>
                  </a:lnTo>
                  <a:lnTo>
                    <a:pt x="3042" y="4526"/>
                  </a:lnTo>
                  <a:lnTo>
                    <a:pt x="3077" y="4519"/>
                  </a:lnTo>
                  <a:lnTo>
                    <a:pt x="3109" y="4511"/>
                  </a:lnTo>
                  <a:lnTo>
                    <a:pt x="3142" y="4503"/>
                  </a:lnTo>
                  <a:lnTo>
                    <a:pt x="3173" y="4493"/>
                  </a:lnTo>
                  <a:lnTo>
                    <a:pt x="3204" y="4483"/>
                  </a:lnTo>
                  <a:lnTo>
                    <a:pt x="3234" y="4472"/>
                  </a:lnTo>
                  <a:lnTo>
                    <a:pt x="3263" y="4461"/>
                  </a:lnTo>
                  <a:lnTo>
                    <a:pt x="3291" y="4449"/>
                  </a:lnTo>
                  <a:lnTo>
                    <a:pt x="3318" y="4435"/>
                  </a:lnTo>
                  <a:lnTo>
                    <a:pt x="3345" y="4421"/>
                  </a:lnTo>
                  <a:lnTo>
                    <a:pt x="3369" y="4407"/>
                  </a:lnTo>
                  <a:lnTo>
                    <a:pt x="3394" y="4391"/>
                  </a:lnTo>
                  <a:lnTo>
                    <a:pt x="3418" y="4376"/>
                  </a:lnTo>
                  <a:lnTo>
                    <a:pt x="3441" y="4360"/>
                  </a:lnTo>
                  <a:lnTo>
                    <a:pt x="3463" y="4343"/>
                  </a:lnTo>
                  <a:lnTo>
                    <a:pt x="3484" y="4325"/>
                  </a:lnTo>
                  <a:lnTo>
                    <a:pt x="3506" y="4307"/>
                  </a:lnTo>
                  <a:lnTo>
                    <a:pt x="3525" y="4288"/>
                  </a:lnTo>
                  <a:lnTo>
                    <a:pt x="3544" y="4268"/>
                  </a:lnTo>
                  <a:lnTo>
                    <a:pt x="3563" y="4248"/>
                  </a:lnTo>
                  <a:lnTo>
                    <a:pt x="3580" y="4227"/>
                  </a:lnTo>
                  <a:lnTo>
                    <a:pt x="3597" y="4206"/>
                  </a:lnTo>
                  <a:lnTo>
                    <a:pt x="3614" y="4185"/>
                  </a:lnTo>
                  <a:lnTo>
                    <a:pt x="3629" y="4162"/>
                  </a:lnTo>
                  <a:lnTo>
                    <a:pt x="3643" y="4140"/>
                  </a:lnTo>
                  <a:lnTo>
                    <a:pt x="3657" y="4116"/>
                  </a:lnTo>
                  <a:lnTo>
                    <a:pt x="3671" y="4093"/>
                  </a:lnTo>
                  <a:lnTo>
                    <a:pt x="3684" y="4069"/>
                  </a:lnTo>
                  <a:lnTo>
                    <a:pt x="3695" y="4044"/>
                  </a:lnTo>
                  <a:lnTo>
                    <a:pt x="3706" y="4019"/>
                  </a:lnTo>
                  <a:lnTo>
                    <a:pt x="3717" y="3993"/>
                  </a:lnTo>
                  <a:lnTo>
                    <a:pt x="3728" y="3968"/>
                  </a:lnTo>
                  <a:lnTo>
                    <a:pt x="3737" y="3941"/>
                  </a:lnTo>
                  <a:lnTo>
                    <a:pt x="3746" y="3915"/>
                  </a:lnTo>
                  <a:lnTo>
                    <a:pt x="3754" y="3887"/>
                  </a:lnTo>
                  <a:lnTo>
                    <a:pt x="3761" y="3860"/>
                  </a:lnTo>
                  <a:lnTo>
                    <a:pt x="3768" y="3832"/>
                  </a:lnTo>
                  <a:lnTo>
                    <a:pt x="3774" y="3804"/>
                  </a:lnTo>
                  <a:lnTo>
                    <a:pt x="3781" y="3775"/>
                  </a:lnTo>
                  <a:lnTo>
                    <a:pt x="3786" y="3747"/>
                  </a:lnTo>
                  <a:lnTo>
                    <a:pt x="3794" y="3688"/>
                  </a:lnTo>
                  <a:lnTo>
                    <a:pt x="3801" y="3629"/>
                  </a:lnTo>
                  <a:lnTo>
                    <a:pt x="3805" y="3567"/>
                  </a:lnTo>
                  <a:lnTo>
                    <a:pt x="3807" y="3506"/>
                  </a:lnTo>
                  <a:lnTo>
                    <a:pt x="3808" y="3443"/>
                  </a:lnTo>
                  <a:lnTo>
                    <a:pt x="3806" y="3380"/>
                  </a:lnTo>
                  <a:lnTo>
                    <a:pt x="3803" y="3317"/>
                  </a:lnTo>
                  <a:lnTo>
                    <a:pt x="3798" y="3253"/>
                  </a:lnTo>
                  <a:lnTo>
                    <a:pt x="3791" y="3189"/>
                  </a:lnTo>
                  <a:lnTo>
                    <a:pt x="3783" y="3123"/>
                  </a:lnTo>
                  <a:lnTo>
                    <a:pt x="3772" y="3058"/>
                  </a:lnTo>
                  <a:lnTo>
                    <a:pt x="3761" y="2993"/>
                  </a:lnTo>
                  <a:lnTo>
                    <a:pt x="3749" y="2928"/>
                  </a:lnTo>
                  <a:lnTo>
                    <a:pt x="3735" y="2863"/>
                  </a:lnTo>
                  <a:lnTo>
                    <a:pt x="3719" y="2798"/>
                  </a:lnTo>
                  <a:lnTo>
                    <a:pt x="3702" y="2734"/>
                  </a:lnTo>
                  <a:lnTo>
                    <a:pt x="3685" y="2670"/>
                  </a:lnTo>
                  <a:lnTo>
                    <a:pt x="3666" y="2606"/>
                  </a:lnTo>
                  <a:lnTo>
                    <a:pt x="3647" y="2544"/>
                  </a:lnTo>
                  <a:lnTo>
                    <a:pt x="3626" y="2482"/>
                  </a:lnTo>
                  <a:lnTo>
                    <a:pt x="3605" y="2421"/>
                  </a:lnTo>
                  <a:lnTo>
                    <a:pt x="3583" y="2359"/>
                  </a:lnTo>
                  <a:lnTo>
                    <a:pt x="3561" y="2300"/>
                  </a:lnTo>
                  <a:lnTo>
                    <a:pt x="3537" y="2242"/>
                  </a:lnTo>
                  <a:lnTo>
                    <a:pt x="3513" y="2185"/>
                  </a:lnTo>
                  <a:lnTo>
                    <a:pt x="3488" y="2130"/>
                  </a:lnTo>
                  <a:lnTo>
                    <a:pt x="3464" y="2076"/>
                  </a:lnTo>
                  <a:lnTo>
                    <a:pt x="3439" y="2023"/>
                  </a:lnTo>
                  <a:lnTo>
                    <a:pt x="3414" y="1973"/>
                  </a:lnTo>
                  <a:lnTo>
                    <a:pt x="3388" y="1923"/>
                  </a:lnTo>
                  <a:lnTo>
                    <a:pt x="3363" y="1877"/>
                  </a:lnTo>
                  <a:lnTo>
                    <a:pt x="3337" y="1832"/>
                  </a:lnTo>
                  <a:lnTo>
                    <a:pt x="3312" y="1788"/>
                  </a:lnTo>
                  <a:lnTo>
                    <a:pt x="3287" y="1747"/>
                  </a:lnTo>
                  <a:lnTo>
                    <a:pt x="3261" y="1709"/>
                  </a:lnTo>
                  <a:lnTo>
                    <a:pt x="3237" y="1673"/>
                  </a:lnTo>
                  <a:lnTo>
                    <a:pt x="3212" y="1638"/>
                  </a:lnTo>
                  <a:lnTo>
                    <a:pt x="3188" y="1608"/>
                  </a:lnTo>
                  <a:lnTo>
                    <a:pt x="3164" y="1579"/>
                  </a:lnTo>
                  <a:lnTo>
                    <a:pt x="3141" y="1554"/>
                  </a:lnTo>
                  <a:lnTo>
                    <a:pt x="3118" y="1530"/>
                  </a:lnTo>
                  <a:close/>
                  <a:moveTo>
                    <a:pt x="2672" y="3305"/>
                  </a:moveTo>
                  <a:lnTo>
                    <a:pt x="2672" y="3305"/>
                  </a:lnTo>
                  <a:lnTo>
                    <a:pt x="2669" y="3323"/>
                  </a:lnTo>
                  <a:lnTo>
                    <a:pt x="2667" y="3340"/>
                  </a:lnTo>
                  <a:lnTo>
                    <a:pt x="2663" y="3359"/>
                  </a:lnTo>
                  <a:lnTo>
                    <a:pt x="2659" y="3376"/>
                  </a:lnTo>
                  <a:lnTo>
                    <a:pt x="2654" y="3393"/>
                  </a:lnTo>
                  <a:lnTo>
                    <a:pt x="2649" y="3410"/>
                  </a:lnTo>
                  <a:lnTo>
                    <a:pt x="2643" y="3427"/>
                  </a:lnTo>
                  <a:lnTo>
                    <a:pt x="2637" y="3444"/>
                  </a:lnTo>
                  <a:lnTo>
                    <a:pt x="2629" y="3460"/>
                  </a:lnTo>
                  <a:lnTo>
                    <a:pt x="2621" y="3477"/>
                  </a:lnTo>
                  <a:lnTo>
                    <a:pt x="2604" y="3509"/>
                  </a:lnTo>
                  <a:lnTo>
                    <a:pt x="2584" y="3542"/>
                  </a:lnTo>
                  <a:lnTo>
                    <a:pt x="2561" y="3574"/>
                  </a:lnTo>
                  <a:lnTo>
                    <a:pt x="2549" y="3589"/>
                  </a:lnTo>
                  <a:lnTo>
                    <a:pt x="2537" y="3603"/>
                  </a:lnTo>
                  <a:lnTo>
                    <a:pt x="2523" y="3617"/>
                  </a:lnTo>
                  <a:lnTo>
                    <a:pt x="2509" y="3632"/>
                  </a:lnTo>
                  <a:lnTo>
                    <a:pt x="2495" y="3645"/>
                  </a:lnTo>
                  <a:lnTo>
                    <a:pt x="2481" y="3658"/>
                  </a:lnTo>
                  <a:lnTo>
                    <a:pt x="2465" y="3670"/>
                  </a:lnTo>
                  <a:lnTo>
                    <a:pt x="2449" y="3683"/>
                  </a:lnTo>
                  <a:lnTo>
                    <a:pt x="2433" y="3695"/>
                  </a:lnTo>
                  <a:lnTo>
                    <a:pt x="2416" y="3706"/>
                  </a:lnTo>
                  <a:lnTo>
                    <a:pt x="2398" y="3717"/>
                  </a:lnTo>
                  <a:lnTo>
                    <a:pt x="2380" y="3727"/>
                  </a:lnTo>
                  <a:lnTo>
                    <a:pt x="2342" y="3748"/>
                  </a:lnTo>
                  <a:lnTo>
                    <a:pt x="2302" y="3766"/>
                  </a:lnTo>
                  <a:lnTo>
                    <a:pt x="2283" y="3774"/>
                  </a:lnTo>
                  <a:lnTo>
                    <a:pt x="2263" y="3780"/>
                  </a:lnTo>
                  <a:lnTo>
                    <a:pt x="2242" y="3785"/>
                  </a:lnTo>
                  <a:lnTo>
                    <a:pt x="2223" y="3792"/>
                  </a:lnTo>
                  <a:lnTo>
                    <a:pt x="2210" y="3970"/>
                  </a:lnTo>
                  <a:lnTo>
                    <a:pt x="2209" y="3979"/>
                  </a:lnTo>
                  <a:lnTo>
                    <a:pt x="2207" y="3987"/>
                  </a:lnTo>
                  <a:lnTo>
                    <a:pt x="2204" y="3996"/>
                  </a:lnTo>
                  <a:lnTo>
                    <a:pt x="2200" y="4004"/>
                  </a:lnTo>
                  <a:lnTo>
                    <a:pt x="2194" y="4013"/>
                  </a:lnTo>
                  <a:lnTo>
                    <a:pt x="2188" y="4020"/>
                  </a:lnTo>
                  <a:lnTo>
                    <a:pt x="2181" y="4027"/>
                  </a:lnTo>
                  <a:lnTo>
                    <a:pt x="2174" y="4033"/>
                  </a:lnTo>
                  <a:lnTo>
                    <a:pt x="2166" y="4039"/>
                  </a:lnTo>
                  <a:lnTo>
                    <a:pt x="2157" y="4045"/>
                  </a:lnTo>
                  <a:lnTo>
                    <a:pt x="2148" y="4049"/>
                  </a:lnTo>
                  <a:lnTo>
                    <a:pt x="2137" y="4053"/>
                  </a:lnTo>
                  <a:lnTo>
                    <a:pt x="2127" y="4056"/>
                  </a:lnTo>
                  <a:lnTo>
                    <a:pt x="2117" y="4059"/>
                  </a:lnTo>
                  <a:lnTo>
                    <a:pt x="2106" y="4060"/>
                  </a:lnTo>
                  <a:lnTo>
                    <a:pt x="2095" y="4061"/>
                  </a:lnTo>
                  <a:lnTo>
                    <a:pt x="2083" y="4061"/>
                  </a:lnTo>
                  <a:lnTo>
                    <a:pt x="2072" y="4060"/>
                  </a:lnTo>
                  <a:lnTo>
                    <a:pt x="2061" y="4058"/>
                  </a:lnTo>
                  <a:lnTo>
                    <a:pt x="2052" y="4055"/>
                  </a:lnTo>
                  <a:lnTo>
                    <a:pt x="2042" y="4052"/>
                  </a:lnTo>
                  <a:lnTo>
                    <a:pt x="2032" y="4048"/>
                  </a:lnTo>
                  <a:lnTo>
                    <a:pt x="2024" y="4043"/>
                  </a:lnTo>
                  <a:lnTo>
                    <a:pt x="2016" y="4038"/>
                  </a:lnTo>
                  <a:lnTo>
                    <a:pt x="2009" y="4032"/>
                  </a:lnTo>
                  <a:lnTo>
                    <a:pt x="2003" y="4025"/>
                  </a:lnTo>
                  <a:lnTo>
                    <a:pt x="1998" y="4018"/>
                  </a:lnTo>
                  <a:lnTo>
                    <a:pt x="1993" y="4011"/>
                  </a:lnTo>
                  <a:lnTo>
                    <a:pt x="1990" y="4002"/>
                  </a:lnTo>
                  <a:lnTo>
                    <a:pt x="1987" y="3993"/>
                  </a:lnTo>
                  <a:lnTo>
                    <a:pt x="1986" y="3985"/>
                  </a:lnTo>
                  <a:lnTo>
                    <a:pt x="1985" y="3976"/>
                  </a:lnTo>
                  <a:lnTo>
                    <a:pt x="1987" y="3833"/>
                  </a:lnTo>
                  <a:lnTo>
                    <a:pt x="1973" y="3834"/>
                  </a:lnTo>
                  <a:lnTo>
                    <a:pt x="1960" y="3835"/>
                  </a:lnTo>
                  <a:lnTo>
                    <a:pt x="1946" y="3836"/>
                  </a:lnTo>
                  <a:lnTo>
                    <a:pt x="1932" y="3837"/>
                  </a:lnTo>
                  <a:lnTo>
                    <a:pt x="1906" y="3836"/>
                  </a:lnTo>
                  <a:lnTo>
                    <a:pt x="1882" y="3835"/>
                  </a:lnTo>
                  <a:lnTo>
                    <a:pt x="1834" y="3832"/>
                  </a:lnTo>
                  <a:lnTo>
                    <a:pt x="1838" y="3976"/>
                  </a:lnTo>
                  <a:lnTo>
                    <a:pt x="1837" y="3985"/>
                  </a:lnTo>
                  <a:lnTo>
                    <a:pt x="1836" y="3993"/>
                  </a:lnTo>
                  <a:lnTo>
                    <a:pt x="1833" y="4001"/>
                  </a:lnTo>
                  <a:lnTo>
                    <a:pt x="1830" y="4010"/>
                  </a:lnTo>
                  <a:lnTo>
                    <a:pt x="1825" y="4017"/>
                  </a:lnTo>
                  <a:lnTo>
                    <a:pt x="1820" y="4024"/>
                  </a:lnTo>
                  <a:lnTo>
                    <a:pt x="1813" y="4031"/>
                  </a:lnTo>
                  <a:lnTo>
                    <a:pt x="1806" y="4037"/>
                  </a:lnTo>
                  <a:lnTo>
                    <a:pt x="1798" y="4042"/>
                  </a:lnTo>
                  <a:lnTo>
                    <a:pt x="1790" y="4047"/>
                  </a:lnTo>
                  <a:lnTo>
                    <a:pt x="1781" y="4051"/>
                  </a:lnTo>
                  <a:lnTo>
                    <a:pt x="1772" y="4054"/>
                  </a:lnTo>
                  <a:lnTo>
                    <a:pt x="1762" y="4057"/>
                  </a:lnTo>
                  <a:lnTo>
                    <a:pt x="1750" y="4059"/>
                  </a:lnTo>
                  <a:lnTo>
                    <a:pt x="1740" y="4060"/>
                  </a:lnTo>
                  <a:lnTo>
                    <a:pt x="1729" y="4060"/>
                  </a:lnTo>
                  <a:lnTo>
                    <a:pt x="1718" y="4059"/>
                  </a:lnTo>
                  <a:lnTo>
                    <a:pt x="1706" y="4058"/>
                  </a:lnTo>
                  <a:lnTo>
                    <a:pt x="1695" y="4055"/>
                  </a:lnTo>
                  <a:lnTo>
                    <a:pt x="1685" y="4052"/>
                  </a:lnTo>
                  <a:lnTo>
                    <a:pt x="1675" y="4048"/>
                  </a:lnTo>
                  <a:lnTo>
                    <a:pt x="1666" y="4043"/>
                  </a:lnTo>
                  <a:lnTo>
                    <a:pt x="1658" y="4038"/>
                  </a:lnTo>
                  <a:lnTo>
                    <a:pt x="1649" y="4032"/>
                  </a:lnTo>
                  <a:lnTo>
                    <a:pt x="1641" y="4026"/>
                  </a:lnTo>
                  <a:lnTo>
                    <a:pt x="1635" y="4019"/>
                  </a:lnTo>
                  <a:lnTo>
                    <a:pt x="1629" y="4011"/>
                  </a:lnTo>
                  <a:lnTo>
                    <a:pt x="1624" y="4002"/>
                  </a:lnTo>
                  <a:lnTo>
                    <a:pt x="1620" y="3994"/>
                  </a:lnTo>
                  <a:lnTo>
                    <a:pt x="1617" y="3986"/>
                  </a:lnTo>
                  <a:lnTo>
                    <a:pt x="1614" y="3977"/>
                  </a:lnTo>
                  <a:lnTo>
                    <a:pt x="1613" y="3968"/>
                  </a:lnTo>
                  <a:lnTo>
                    <a:pt x="1600" y="3789"/>
                  </a:lnTo>
                  <a:lnTo>
                    <a:pt x="1573" y="3780"/>
                  </a:lnTo>
                  <a:lnTo>
                    <a:pt x="1547" y="3770"/>
                  </a:lnTo>
                  <a:lnTo>
                    <a:pt x="1521" y="3760"/>
                  </a:lnTo>
                  <a:lnTo>
                    <a:pt x="1498" y="3749"/>
                  </a:lnTo>
                  <a:lnTo>
                    <a:pt x="1474" y="3737"/>
                  </a:lnTo>
                  <a:lnTo>
                    <a:pt x="1452" y="3724"/>
                  </a:lnTo>
                  <a:lnTo>
                    <a:pt x="1429" y="3711"/>
                  </a:lnTo>
                  <a:lnTo>
                    <a:pt x="1409" y="3697"/>
                  </a:lnTo>
                  <a:lnTo>
                    <a:pt x="1387" y="3678"/>
                  </a:lnTo>
                  <a:lnTo>
                    <a:pt x="1365" y="3659"/>
                  </a:lnTo>
                  <a:lnTo>
                    <a:pt x="1345" y="3639"/>
                  </a:lnTo>
                  <a:lnTo>
                    <a:pt x="1324" y="3616"/>
                  </a:lnTo>
                  <a:lnTo>
                    <a:pt x="1305" y="3594"/>
                  </a:lnTo>
                  <a:lnTo>
                    <a:pt x="1287" y="3569"/>
                  </a:lnTo>
                  <a:lnTo>
                    <a:pt x="1269" y="3544"/>
                  </a:lnTo>
                  <a:lnTo>
                    <a:pt x="1252" y="3518"/>
                  </a:lnTo>
                  <a:lnTo>
                    <a:pt x="1237" y="3489"/>
                  </a:lnTo>
                  <a:lnTo>
                    <a:pt x="1222" y="3460"/>
                  </a:lnTo>
                  <a:lnTo>
                    <a:pt x="1207" y="3432"/>
                  </a:lnTo>
                  <a:lnTo>
                    <a:pt x="1194" y="3401"/>
                  </a:lnTo>
                  <a:lnTo>
                    <a:pt x="1182" y="3370"/>
                  </a:lnTo>
                  <a:lnTo>
                    <a:pt x="1170" y="3338"/>
                  </a:lnTo>
                  <a:lnTo>
                    <a:pt x="1159" y="3306"/>
                  </a:lnTo>
                  <a:lnTo>
                    <a:pt x="1149" y="3272"/>
                  </a:lnTo>
                  <a:lnTo>
                    <a:pt x="1148" y="3258"/>
                  </a:lnTo>
                  <a:lnTo>
                    <a:pt x="1149" y="3244"/>
                  </a:lnTo>
                  <a:lnTo>
                    <a:pt x="1151" y="3230"/>
                  </a:lnTo>
                  <a:lnTo>
                    <a:pt x="1154" y="3217"/>
                  </a:lnTo>
                  <a:lnTo>
                    <a:pt x="1158" y="3205"/>
                  </a:lnTo>
                  <a:lnTo>
                    <a:pt x="1165" y="3194"/>
                  </a:lnTo>
                  <a:lnTo>
                    <a:pt x="1172" y="3183"/>
                  </a:lnTo>
                  <a:lnTo>
                    <a:pt x="1179" y="3173"/>
                  </a:lnTo>
                  <a:lnTo>
                    <a:pt x="1188" y="3165"/>
                  </a:lnTo>
                  <a:lnTo>
                    <a:pt x="1197" y="3157"/>
                  </a:lnTo>
                  <a:lnTo>
                    <a:pt x="1208" y="3151"/>
                  </a:lnTo>
                  <a:lnTo>
                    <a:pt x="1220" y="3146"/>
                  </a:lnTo>
                  <a:lnTo>
                    <a:pt x="1232" y="3142"/>
                  </a:lnTo>
                  <a:lnTo>
                    <a:pt x="1245" y="3140"/>
                  </a:lnTo>
                  <a:lnTo>
                    <a:pt x="1258" y="3139"/>
                  </a:lnTo>
                  <a:lnTo>
                    <a:pt x="1273" y="3139"/>
                  </a:lnTo>
                  <a:lnTo>
                    <a:pt x="1288" y="3141"/>
                  </a:lnTo>
                  <a:lnTo>
                    <a:pt x="1302" y="3145"/>
                  </a:lnTo>
                  <a:lnTo>
                    <a:pt x="1316" y="3149"/>
                  </a:lnTo>
                  <a:lnTo>
                    <a:pt x="1330" y="3155"/>
                  </a:lnTo>
                  <a:lnTo>
                    <a:pt x="1343" y="3163"/>
                  </a:lnTo>
                  <a:lnTo>
                    <a:pt x="1355" y="3171"/>
                  </a:lnTo>
                  <a:lnTo>
                    <a:pt x="1367" y="3181"/>
                  </a:lnTo>
                  <a:lnTo>
                    <a:pt x="1378" y="3192"/>
                  </a:lnTo>
                  <a:lnTo>
                    <a:pt x="1389" y="3203"/>
                  </a:lnTo>
                  <a:lnTo>
                    <a:pt x="1398" y="3215"/>
                  </a:lnTo>
                  <a:lnTo>
                    <a:pt x="1407" y="3228"/>
                  </a:lnTo>
                  <a:lnTo>
                    <a:pt x="1414" y="3243"/>
                  </a:lnTo>
                  <a:lnTo>
                    <a:pt x="1420" y="3256"/>
                  </a:lnTo>
                  <a:lnTo>
                    <a:pt x="1424" y="3271"/>
                  </a:lnTo>
                  <a:lnTo>
                    <a:pt x="1428" y="3286"/>
                  </a:lnTo>
                  <a:lnTo>
                    <a:pt x="1430" y="3302"/>
                  </a:lnTo>
                  <a:lnTo>
                    <a:pt x="1436" y="3321"/>
                  </a:lnTo>
                  <a:lnTo>
                    <a:pt x="1441" y="3339"/>
                  </a:lnTo>
                  <a:lnTo>
                    <a:pt x="1447" y="3358"/>
                  </a:lnTo>
                  <a:lnTo>
                    <a:pt x="1454" y="3375"/>
                  </a:lnTo>
                  <a:lnTo>
                    <a:pt x="1461" y="3391"/>
                  </a:lnTo>
                  <a:lnTo>
                    <a:pt x="1469" y="3407"/>
                  </a:lnTo>
                  <a:lnTo>
                    <a:pt x="1477" y="3421"/>
                  </a:lnTo>
                  <a:lnTo>
                    <a:pt x="1486" y="3435"/>
                  </a:lnTo>
                  <a:lnTo>
                    <a:pt x="1496" y="3449"/>
                  </a:lnTo>
                  <a:lnTo>
                    <a:pt x="1506" y="3463"/>
                  </a:lnTo>
                  <a:lnTo>
                    <a:pt x="1516" y="3475"/>
                  </a:lnTo>
                  <a:lnTo>
                    <a:pt x="1527" y="3487"/>
                  </a:lnTo>
                  <a:lnTo>
                    <a:pt x="1538" y="3499"/>
                  </a:lnTo>
                  <a:lnTo>
                    <a:pt x="1551" y="3510"/>
                  </a:lnTo>
                  <a:lnTo>
                    <a:pt x="1577" y="3533"/>
                  </a:lnTo>
                  <a:lnTo>
                    <a:pt x="1542" y="2990"/>
                  </a:lnTo>
                  <a:lnTo>
                    <a:pt x="1507" y="2977"/>
                  </a:lnTo>
                  <a:lnTo>
                    <a:pt x="1474" y="2962"/>
                  </a:lnTo>
                  <a:lnTo>
                    <a:pt x="1446" y="2949"/>
                  </a:lnTo>
                  <a:lnTo>
                    <a:pt x="1420" y="2937"/>
                  </a:lnTo>
                  <a:lnTo>
                    <a:pt x="1389" y="2918"/>
                  </a:lnTo>
                  <a:lnTo>
                    <a:pt x="1359" y="2897"/>
                  </a:lnTo>
                  <a:lnTo>
                    <a:pt x="1345" y="2886"/>
                  </a:lnTo>
                  <a:lnTo>
                    <a:pt x="1332" y="2875"/>
                  </a:lnTo>
                  <a:lnTo>
                    <a:pt x="1318" y="2864"/>
                  </a:lnTo>
                  <a:lnTo>
                    <a:pt x="1306" y="2852"/>
                  </a:lnTo>
                  <a:lnTo>
                    <a:pt x="1294" y="2840"/>
                  </a:lnTo>
                  <a:lnTo>
                    <a:pt x="1283" y="2827"/>
                  </a:lnTo>
                  <a:lnTo>
                    <a:pt x="1273" y="2815"/>
                  </a:lnTo>
                  <a:lnTo>
                    <a:pt x="1262" y="2801"/>
                  </a:lnTo>
                  <a:lnTo>
                    <a:pt x="1252" y="2787"/>
                  </a:lnTo>
                  <a:lnTo>
                    <a:pt x="1243" y="2774"/>
                  </a:lnTo>
                  <a:lnTo>
                    <a:pt x="1235" y="2760"/>
                  </a:lnTo>
                  <a:lnTo>
                    <a:pt x="1227" y="2744"/>
                  </a:lnTo>
                  <a:lnTo>
                    <a:pt x="1212" y="2715"/>
                  </a:lnTo>
                  <a:lnTo>
                    <a:pt x="1200" y="2684"/>
                  </a:lnTo>
                  <a:lnTo>
                    <a:pt x="1190" y="2654"/>
                  </a:lnTo>
                  <a:lnTo>
                    <a:pt x="1182" y="2622"/>
                  </a:lnTo>
                  <a:lnTo>
                    <a:pt x="1177" y="2590"/>
                  </a:lnTo>
                  <a:lnTo>
                    <a:pt x="1173" y="2557"/>
                  </a:lnTo>
                  <a:lnTo>
                    <a:pt x="1172" y="2523"/>
                  </a:lnTo>
                  <a:lnTo>
                    <a:pt x="1173" y="2490"/>
                  </a:lnTo>
                  <a:lnTo>
                    <a:pt x="1175" y="2458"/>
                  </a:lnTo>
                  <a:lnTo>
                    <a:pt x="1179" y="2429"/>
                  </a:lnTo>
                  <a:lnTo>
                    <a:pt x="1185" y="2399"/>
                  </a:lnTo>
                  <a:lnTo>
                    <a:pt x="1192" y="2370"/>
                  </a:lnTo>
                  <a:lnTo>
                    <a:pt x="1201" y="2341"/>
                  </a:lnTo>
                  <a:lnTo>
                    <a:pt x="1212" y="2314"/>
                  </a:lnTo>
                  <a:lnTo>
                    <a:pt x="1225" y="2286"/>
                  </a:lnTo>
                  <a:lnTo>
                    <a:pt x="1239" y="2260"/>
                  </a:lnTo>
                  <a:lnTo>
                    <a:pt x="1254" y="2234"/>
                  </a:lnTo>
                  <a:lnTo>
                    <a:pt x="1270" y="2209"/>
                  </a:lnTo>
                  <a:lnTo>
                    <a:pt x="1289" y="2185"/>
                  </a:lnTo>
                  <a:lnTo>
                    <a:pt x="1308" y="2163"/>
                  </a:lnTo>
                  <a:lnTo>
                    <a:pt x="1329" y="2140"/>
                  </a:lnTo>
                  <a:lnTo>
                    <a:pt x="1350" y="2120"/>
                  </a:lnTo>
                  <a:lnTo>
                    <a:pt x="1372" y="2101"/>
                  </a:lnTo>
                  <a:lnTo>
                    <a:pt x="1396" y="2082"/>
                  </a:lnTo>
                  <a:lnTo>
                    <a:pt x="1413" y="2069"/>
                  </a:lnTo>
                  <a:lnTo>
                    <a:pt x="1432" y="2058"/>
                  </a:lnTo>
                  <a:lnTo>
                    <a:pt x="1453" y="2046"/>
                  </a:lnTo>
                  <a:lnTo>
                    <a:pt x="1474" y="2034"/>
                  </a:lnTo>
                  <a:lnTo>
                    <a:pt x="1498" y="2024"/>
                  </a:lnTo>
                  <a:lnTo>
                    <a:pt x="1521" y="2013"/>
                  </a:lnTo>
                  <a:lnTo>
                    <a:pt x="1547" y="2003"/>
                  </a:lnTo>
                  <a:lnTo>
                    <a:pt x="1574" y="1993"/>
                  </a:lnTo>
                  <a:lnTo>
                    <a:pt x="1590" y="1796"/>
                  </a:lnTo>
                  <a:lnTo>
                    <a:pt x="1592" y="1786"/>
                  </a:lnTo>
                  <a:lnTo>
                    <a:pt x="1594" y="1777"/>
                  </a:lnTo>
                  <a:lnTo>
                    <a:pt x="1599" y="1768"/>
                  </a:lnTo>
                  <a:lnTo>
                    <a:pt x="1603" y="1758"/>
                  </a:lnTo>
                  <a:lnTo>
                    <a:pt x="1609" y="1749"/>
                  </a:lnTo>
                  <a:lnTo>
                    <a:pt x="1615" y="1741"/>
                  </a:lnTo>
                  <a:lnTo>
                    <a:pt x="1622" y="1734"/>
                  </a:lnTo>
                  <a:lnTo>
                    <a:pt x="1630" y="1727"/>
                  </a:lnTo>
                  <a:lnTo>
                    <a:pt x="1639" y="1720"/>
                  </a:lnTo>
                  <a:lnTo>
                    <a:pt x="1648" y="1714"/>
                  </a:lnTo>
                  <a:lnTo>
                    <a:pt x="1659" y="1709"/>
                  </a:lnTo>
                  <a:lnTo>
                    <a:pt x="1669" y="1704"/>
                  </a:lnTo>
                  <a:lnTo>
                    <a:pt x="1680" y="1700"/>
                  </a:lnTo>
                  <a:lnTo>
                    <a:pt x="1691" y="1697"/>
                  </a:lnTo>
                  <a:lnTo>
                    <a:pt x="1703" y="1695"/>
                  </a:lnTo>
                  <a:lnTo>
                    <a:pt x="1716" y="1694"/>
                  </a:lnTo>
                  <a:lnTo>
                    <a:pt x="1727" y="1694"/>
                  </a:lnTo>
                  <a:lnTo>
                    <a:pt x="1739" y="1695"/>
                  </a:lnTo>
                  <a:lnTo>
                    <a:pt x="1750" y="1697"/>
                  </a:lnTo>
                  <a:lnTo>
                    <a:pt x="1760" y="1700"/>
                  </a:lnTo>
                  <a:lnTo>
                    <a:pt x="1771" y="1703"/>
                  </a:lnTo>
                  <a:lnTo>
                    <a:pt x="1781" y="1708"/>
                  </a:lnTo>
                  <a:lnTo>
                    <a:pt x="1789" y="1713"/>
                  </a:lnTo>
                  <a:lnTo>
                    <a:pt x="1797" y="1719"/>
                  </a:lnTo>
                  <a:lnTo>
                    <a:pt x="1805" y="1725"/>
                  </a:lnTo>
                  <a:lnTo>
                    <a:pt x="1811" y="1732"/>
                  </a:lnTo>
                  <a:lnTo>
                    <a:pt x="1818" y="1740"/>
                  </a:lnTo>
                  <a:lnTo>
                    <a:pt x="1822" y="1748"/>
                  </a:lnTo>
                  <a:lnTo>
                    <a:pt x="1826" y="1756"/>
                  </a:lnTo>
                  <a:lnTo>
                    <a:pt x="1829" y="1766"/>
                  </a:lnTo>
                  <a:lnTo>
                    <a:pt x="1830" y="1775"/>
                  </a:lnTo>
                  <a:lnTo>
                    <a:pt x="1831" y="1784"/>
                  </a:lnTo>
                  <a:lnTo>
                    <a:pt x="1826" y="1944"/>
                  </a:lnTo>
                  <a:lnTo>
                    <a:pt x="1849" y="1943"/>
                  </a:lnTo>
                  <a:lnTo>
                    <a:pt x="1861" y="1942"/>
                  </a:lnTo>
                  <a:lnTo>
                    <a:pt x="1873" y="1941"/>
                  </a:lnTo>
                  <a:lnTo>
                    <a:pt x="1904" y="1942"/>
                  </a:lnTo>
                  <a:lnTo>
                    <a:pt x="1934" y="1944"/>
                  </a:lnTo>
                  <a:lnTo>
                    <a:pt x="1992" y="1949"/>
                  </a:lnTo>
                  <a:lnTo>
                    <a:pt x="1989" y="1784"/>
                  </a:lnTo>
                  <a:lnTo>
                    <a:pt x="1990" y="1774"/>
                  </a:lnTo>
                  <a:lnTo>
                    <a:pt x="1991" y="1765"/>
                  </a:lnTo>
                  <a:lnTo>
                    <a:pt x="1994" y="1755"/>
                  </a:lnTo>
                  <a:lnTo>
                    <a:pt x="1998" y="1747"/>
                  </a:lnTo>
                  <a:lnTo>
                    <a:pt x="2002" y="1739"/>
                  </a:lnTo>
                  <a:lnTo>
                    <a:pt x="2008" y="1731"/>
                  </a:lnTo>
                  <a:lnTo>
                    <a:pt x="2015" y="1725"/>
                  </a:lnTo>
                  <a:lnTo>
                    <a:pt x="2022" y="1718"/>
                  </a:lnTo>
                  <a:lnTo>
                    <a:pt x="2030" y="1712"/>
                  </a:lnTo>
                  <a:lnTo>
                    <a:pt x="2040" y="1707"/>
                  </a:lnTo>
                  <a:lnTo>
                    <a:pt x="2049" y="1702"/>
                  </a:lnTo>
                  <a:lnTo>
                    <a:pt x="2059" y="1698"/>
                  </a:lnTo>
                  <a:lnTo>
                    <a:pt x="2070" y="1696"/>
                  </a:lnTo>
                  <a:lnTo>
                    <a:pt x="2081" y="1694"/>
                  </a:lnTo>
                  <a:lnTo>
                    <a:pt x="2094" y="1693"/>
                  </a:lnTo>
                  <a:lnTo>
                    <a:pt x="2105" y="1693"/>
                  </a:lnTo>
                  <a:lnTo>
                    <a:pt x="2117" y="1694"/>
                  </a:lnTo>
                  <a:lnTo>
                    <a:pt x="2129" y="1695"/>
                  </a:lnTo>
                  <a:lnTo>
                    <a:pt x="2140" y="1698"/>
                  </a:lnTo>
                  <a:lnTo>
                    <a:pt x="2152" y="1702"/>
                  </a:lnTo>
                  <a:lnTo>
                    <a:pt x="2162" y="1707"/>
                  </a:lnTo>
                  <a:lnTo>
                    <a:pt x="2172" y="1712"/>
                  </a:lnTo>
                  <a:lnTo>
                    <a:pt x="2181" y="1718"/>
                  </a:lnTo>
                  <a:lnTo>
                    <a:pt x="2190" y="1724"/>
                  </a:lnTo>
                  <a:lnTo>
                    <a:pt x="2199" y="1731"/>
                  </a:lnTo>
                  <a:lnTo>
                    <a:pt x="2206" y="1739"/>
                  </a:lnTo>
                  <a:lnTo>
                    <a:pt x="2213" y="1747"/>
                  </a:lnTo>
                  <a:lnTo>
                    <a:pt x="2218" y="1755"/>
                  </a:lnTo>
                  <a:lnTo>
                    <a:pt x="2223" y="1765"/>
                  </a:lnTo>
                  <a:lnTo>
                    <a:pt x="2226" y="1774"/>
                  </a:lnTo>
                  <a:lnTo>
                    <a:pt x="2229" y="1783"/>
                  </a:lnTo>
                  <a:lnTo>
                    <a:pt x="2230" y="1793"/>
                  </a:lnTo>
                  <a:lnTo>
                    <a:pt x="2246" y="2001"/>
                  </a:lnTo>
                  <a:lnTo>
                    <a:pt x="2256" y="2004"/>
                  </a:lnTo>
                  <a:lnTo>
                    <a:pt x="2266" y="2007"/>
                  </a:lnTo>
                  <a:lnTo>
                    <a:pt x="2307" y="2024"/>
                  </a:lnTo>
                  <a:lnTo>
                    <a:pt x="2344" y="2043"/>
                  </a:lnTo>
                  <a:lnTo>
                    <a:pt x="2379" y="2063"/>
                  </a:lnTo>
                  <a:lnTo>
                    <a:pt x="2395" y="2073"/>
                  </a:lnTo>
                  <a:lnTo>
                    <a:pt x="2411" y="2084"/>
                  </a:lnTo>
                  <a:lnTo>
                    <a:pt x="2427" y="2096"/>
                  </a:lnTo>
                  <a:lnTo>
                    <a:pt x="2441" y="2107"/>
                  </a:lnTo>
                  <a:lnTo>
                    <a:pt x="2454" y="2119"/>
                  </a:lnTo>
                  <a:lnTo>
                    <a:pt x="2467" y="2130"/>
                  </a:lnTo>
                  <a:lnTo>
                    <a:pt x="2481" y="2143"/>
                  </a:lnTo>
                  <a:lnTo>
                    <a:pt x="2493" y="2156"/>
                  </a:lnTo>
                  <a:lnTo>
                    <a:pt x="2504" y="2169"/>
                  </a:lnTo>
                  <a:lnTo>
                    <a:pt x="2514" y="2182"/>
                  </a:lnTo>
                  <a:lnTo>
                    <a:pt x="2525" y="2196"/>
                  </a:lnTo>
                  <a:lnTo>
                    <a:pt x="2535" y="2211"/>
                  </a:lnTo>
                  <a:lnTo>
                    <a:pt x="2544" y="2227"/>
                  </a:lnTo>
                  <a:lnTo>
                    <a:pt x="2553" y="2244"/>
                  </a:lnTo>
                  <a:lnTo>
                    <a:pt x="2562" y="2262"/>
                  </a:lnTo>
                  <a:lnTo>
                    <a:pt x="2570" y="2280"/>
                  </a:lnTo>
                  <a:lnTo>
                    <a:pt x="2587" y="2319"/>
                  </a:lnTo>
                  <a:lnTo>
                    <a:pt x="2602" y="2359"/>
                  </a:lnTo>
                  <a:lnTo>
                    <a:pt x="2615" y="2403"/>
                  </a:lnTo>
                  <a:lnTo>
                    <a:pt x="2626" y="2447"/>
                  </a:lnTo>
                  <a:lnTo>
                    <a:pt x="2637" y="2493"/>
                  </a:lnTo>
                  <a:lnTo>
                    <a:pt x="2637" y="2508"/>
                  </a:lnTo>
                  <a:lnTo>
                    <a:pt x="2636" y="2523"/>
                  </a:lnTo>
                  <a:lnTo>
                    <a:pt x="2633" y="2539"/>
                  </a:lnTo>
                  <a:lnTo>
                    <a:pt x="2628" y="2553"/>
                  </a:lnTo>
                  <a:lnTo>
                    <a:pt x="2623" y="2566"/>
                  </a:lnTo>
                  <a:lnTo>
                    <a:pt x="2616" y="2578"/>
                  </a:lnTo>
                  <a:lnTo>
                    <a:pt x="2609" y="2590"/>
                  </a:lnTo>
                  <a:lnTo>
                    <a:pt x="2600" y="2601"/>
                  </a:lnTo>
                  <a:lnTo>
                    <a:pt x="2591" y="2611"/>
                  </a:lnTo>
                  <a:lnTo>
                    <a:pt x="2580" y="2619"/>
                  </a:lnTo>
                  <a:lnTo>
                    <a:pt x="2568" y="2626"/>
                  </a:lnTo>
                  <a:lnTo>
                    <a:pt x="2556" y="2632"/>
                  </a:lnTo>
                  <a:lnTo>
                    <a:pt x="2543" y="2637"/>
                  </a:lnTo>
                  <a:lnTo>
                    <a:pt x="2529" y="2642"/>
                  </a:lnTo>
                  <a:lnTo>
                    <a:pt x="2514" y="2644"/>
                  </a:lnTo>
                  <a:lnTo>
                    <a:pt x="2500" y="2644"/>
                  </a:lnTo>
                  <a:lnTo>
                    <a:pt x="2485" y="2643"/>
                  </a:lnTo>
                  <a:lnTo>
                    <a:pt x="2470" y="2640"/>
                  </a:lnTo>
                  <a:lnTo>
                    <a:pt x="2454" y="2635"/>
                  </a:lnTo>
                  <a:lnTo>
                    <a:pt x="2440" y="2629"/>
                  </a:lnTo>
                  <a:lnTo>
                    <a:pt x="2427" y="2622"/>
                  </a:lnTo>
                  <a:lnTo>
                    <a:pt x="2413" y="2614"/>
                  </a:lnTo>
                  <a:lnTo>
                    <a:pt x="2401" y="2604"/>
                  </a:lnTo>
                  <a:lnTo>
                    <a:pt x="2390" y="2594"/>
                  </a:lnTo>
                  <a:lnTo>
                    <a:pt x="2380" y="2581"/>
                  </a:lnTo>
                  <a:lnTo>
                    <a:pt x="2371" y="2569"/>
                  </a:lnTo>
                  <a:lnTo>
                    <a:pt x="2363" y="2555"/>
                  </a:lnTo>
                  <a:lnTo>
                    <a:pt x="2355" y="2541"/>
                  </a:lnTo>
                  <a:lnTo>
                    <a:pt x="2349" y="2525"/>
                  </a:lnTo>
                  <a:lnTo>
                    <a:pt x="2345" y="2510"/>
                  </a:lnTo>
                  <a:lnTo>
                    <a:pt x="2342" y="2494"/>
                  </a:lnTo>
                  <a:lnTo>
                    <a:pt x="2341" y="2478"/>
                  </a:lnTo>
                  <a:lnTo>
                    <a:pt x="2335" y="2453"/>
                  </a:lnTo>
                  <a:lnTo>
                    <a:pt x="2329" y="2432"/>
                  </a:lnTo>
                  <a:lnTo>
                    <a:pt x="2321" y="2411"/>
                  </a:lnTo>
                  <a:lnTo>
                    <a:pt x="2313" y="2392"/>
                  </a:lnTo>
                  <a:lnTo>
                    <a:pt x="2302" y="2374"/>
                  </a:lnTo>
                  <a:lnTo>
                    <a:pt x="2291" y="2357"/>
                  </a:lnTo>
                  <a:lnTo>
                    <a:pt x="2280" y="2341"/>
                  </a:lnTo>
                  <a:lnTo>
                    <a:pt x="2268" y="2325"/>
                  </a:lnTo>
                  <a:lnTo>
                    <a:pt x="2278" y="2832"/>
                  </a:lnTo>
                  <a:lnTo>
                    <a:pt x="2328" y="2847"/>
                  </a:lnTo>
                  <a:lnTo>
                    <a:pt x="2372" y="2864"/>
                  </a:lnTo>
                  <a:lnTo>
                    <a:pt x="2409" y="2878"/>
                  </a:lnTo>
                  <a:lnTo>
                    <a:pt x="2442" y="2891"/>
                  </a:lnTo>
                  <a:lnTo>
                    <a:pt x="2473" y="2906"/>
                  </a:lnTo>
                  <a:lnTo>
                    <a:pt x="2501" y="2923"/>
                  </a:lnTo>
                  <a:lnTo>
                    <a:pt x="2514" y="2932"/>
                  </a:lnTo>
                  <a:lnTo>
                    <a:pt x="2528" y="2941"/>
                  </a:lnTo>
                  <a:lnTo>
                    <a:pt x="2540" y="2950"/>
                  </a:lnTo>
                  <a:lnTo>
                    <a:pt x="2551" y="2960"/>
                  </a:lnTo>
                  <a:lnTo>
                    <a:pt x="2563" y="2971"/>
                  </a:lnTo>
                  <a:lnTo>
                    <a:pt x="2573" y="2981"/>
                  </a:lnTo>
                  <a:lnTo>
                    <a:pt x="2584" y="2992"/>
                  </a:lnTo>
                  <a:lnTo>
                    <a:pt x="2594" y="3003"/>
                  </a:lnTo>
                  <a:lnTo>
                    <a:pt x="2603" y="3015"/>
                  </a:lnTo>
                  <a:lnTo>
                    <a:pt x="2612" y="3028"/>
                  </a:lnTo>
                  <a:lnTo>
                    <a:pt x="2620" y="3040"/>
                  </a:lnTo>
                  <a:lnTo>
                    <a:pt x="2628" y="3053"/>
                  </a:lnTo>
                  <a:lnTo>
                    <a:pt x="2636" y="3066"/>
                  </a:lnTo>
                  <a:lnTo>
                    <a:pt x="2642" y="3080"/>
                  </a:lnTo>
                  <a:lnTo>
                    <a:pt x="2648" y="3094"/>
                  </a:lnTo>
                  <a:lnTo>
                    <a:pt x="2653" y="3108"/>
                  </a:lnTo>
                  <a:lnTo>
                    <a:pt x="2658" y="3122"/>
                  </a:lnTo>
                  <a:lnTo>
                    <a:pt x="2662" y="3138"/>
                  </a:lnTo>
                  <a:lnTo>
                    <a:pt x="2666" y="3153"/>
                  </a:lnTo>
                  <a:lnTo>
                    <a:pt x="2669" y="3168"/>
                  </a:lnTo>
                  <a:lnTo>
                    <a:pt x="2671" y="3184"/>
                  </a:lnTo>
                  <a:lnTo>
                    <a:pt x="2673" y="3201"/>
                  </a:lnTo>
                  <a:lnTo>
                    <a:pt x="2675" y="3234"/>
                  </a:lnTo>
                  <a:lnTo>
                    <a:pt x="2674" y="3269"/>
                  </a:lnTo>
                  <a:lnTo>
                    <a:pt x="2672" y="3305"/>
                  </a:lnTo>
                  <a:close/>
                  <a:moveTo>
                    <a:pt x="2291" y="3213"/>
                  </a:moveTo>
                  <a:lnTo>
                    <a:pt x="2291" y="3213"/>
                  </a:lnTo>
                  <a:lnTo>
                    <a:pt x="2285" y="3210"/>
                  </a:lnTo>
                  <a:lnTo>
                    <a:pt x="2279" y="3207"/>
                  </a:lnTo>
                  <a:lnTo>
                    <a:pt x="2266" y="3202"/>
                  </a:lnTo>
                  <a:lnTo>
                    <a:pt x="2240" y="3563"/>
                  </a:lnTo>
                  <a:lnTo>
                    <a:pt x="2247" y="3560"/>
                  </a:lnTo>
                  <a:lnTo>
                    <a:pt x="2250" y="3558"/>
                  </a:lnTo>
                  <a:lnTo>
                    <a:pt x="2254" y="3557"/>
                  </a:lnTo>
                  <a:lnTo>
                    <a:pt x="2267" y="3546"/>
                  </a:lnTo>
                  <a:lnTo>
                    <a:pt x="2279" y="3536"/>
                  </a:lnTo>
                  <a:lnTo>
                    <a:pt x="2291" y="3526"/>
                  </a:lnTo>
                  <a:lnTo>
                    <a:pt x="2301" y="3514"/>
                  </a:lnTo>
                  <a:lnTo>
                    <a:pt x="2312" y="3503"/>
                  </a:lnTo>
                  <a:lnTo>
                    <a:pt x="2321" y="3492"/>
                  </a:lnTo>
                  <a:lnTo>
                    <a:pt x="2330" y="3480"/>
                  </a:lnTo>
                  <a:lnTo>
                    <a:pt x="2338" y="3469"/>
                  </a:lnTo>
                  <a:lnTo>
                    <a:pt x="2344" y="3456"/>
                  </a:lnTo>
                  <a:lnTo>
                    <a:pt x="2350" y="3444"/>
                  </a:lnTo>
                  <a:lnTo>
                    <a:pt x="2356" y="3432"/>
                  </a:lnTo>
                  <a:lnTo>
                    <a:pt x="2361" y="3419"/>
                  </a:lnTo>
                  <a:lnTo>
                    <a:pt x="2365" y="3407"/>
                  </a:lnTo>
                  <a:lnTo>
                    <a:pt x="2368" y="3393"/>
                  </a:lnTo>
                  <a:lnTo>
                    <a:pt x="2371" y="3380"/>
                  </a:lnTo>
                  <a:lnTo>
                    <a:pt x="2372" y="3366"/>
                  </a:lnTo>
                  <a:lnTo>
                    <a:pt x="2373" y="3355"/>
                  </a:lnTo>
                  <a:lnTo>
                    <a:pt x="2373" y="3342"/>
                  </a:lnTo>
                  <a:lnTo>
                    <a:pt x="2372" y="3331"/>
                  </a:lnTo>
                  <a:lnTo>
                    <a:pt x="2371" y="3320"/>
                  </a:lnTo>
                  <a:lnTo>
                    <a:pt x="2368" y="3309"/>
                  </a:lnTo>
                  <a:lnTo>
                    <a:pt x="2365" y="3299"/>
                  </a:lnTo>
                  <a:lnTo>
                    <a:pt x="2361" y="3288"/>
                  </a:lnTo>
                  <a:lnTo>
                    <a:pt x="2356" y="3278"/>
                  </a:lnTo>
                  <a:lnTo>
                    <a:pt x="2350" y="3269"/>
                  </a:lnTo>
                  <a:lnTo>
                    <a:pt x="2344" y="3260"/>
                  </a:lnTo>
                  <a:lnTo>
                    <a:pt x="2337" y="3252"/>
                  </a:lnTo>
                  <a:lnTo>
                    <a:pt x="2330" y="3243"/>
                  </a:lnTo>
                  <a:lnTo>
                    <a:pt x="2321" y="3235"/>
                  </a:lnTo>
                  <a:lnTo>
                    <a:pt x="2312" y="3227"/>
                  </a:lnTo>
                  <a:lnTo>
                    <a:pt x="2301" y="3220"/>
                  </a:lnTo>
                  <a:lnTo>
                    <a:pt x="2291" y="32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104731" y="5215225"/>
            <a:ext cx="834746" cy="834746"/>
            <a:chOff x="8020691" y="5355296"/>
            <a:chExt cx="834746" cy="834746"/>
          </a:xfrm>
        </p:grpSpPr>
        <p:sp>
          <p:nvSpPr>
            <p:cNvPr id="122" name="椭圆 121"/>
            <p:cNvSpPr/>
            <p:nvPr/>
          </p:nvSpPr>
          <p:spPr>
            <a:xfrm>
              <a:off x="8020691" y="5355296"/>
              <a:ext cx="834746" cy="834746"/>
            </a:xfrm>
            <a:prstGeom prst="ellipse">
              <a:avLst/>
            </a:prstGeom>
            <a:solidFill>
              <a:srgbClr val="E74B4B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8190283" y="5524888"/>
              <a:ext cx="495562" cy="495562"/>
            </a:xfrm>
            <a:custGeom>
              <a:avLst/>
              <a:gdLst>
                <a:gd name="T0" fmla="*/ 1193312 w 3280"/>
                <a:gd name="T1" fmla="*/ 900748 h 3278"/>
                <a:gd name="T2" fmla="*/ 900199 w 3280"/>
                <a:gd name="T3" fmla="*/ 900748 h 3278"/>
                <a:gd name="T4" fmla="*/ 684480 w 3280"/>
                <a:gd name="T5" fmla="*/ 720598 h 3278"/>
                <a:gd name="T6" fmla="*/ 864520 w 3280"/>
                <a:gd name="T7" fmla="*/ 143900 h 3278"/>
                <a:gd name="T8" fmla="*/ 1800397 w 3280"/>
                <a:gd name="T9" fmla="*/ 324049 h 3278"/>
                <a:gd name="T10" fmla="*/ 1620357 w 3280"/>
                <a:gd name="T11" fmla="*/ 900748 h 3278"/>
                <a:gd name="T12" fmla="*/ 1013821 w 3280"/>
                <a:gd name="T13" fmla="*/ 456415 h 3278"/>
                <a:gd name="T14" fmla="*/ 953991 w 3280"/>
                <a:gd name="T15" fmla="*/ 388859 h 3278"/>
                <a:gd name="T16" fmla="*/ 924350 w 3280"/>
                <a:gd name="T17" fmla="*/ 562418 h 3278"/>
                <a:gd name="T18" fmla="*/ 926546 w 3280"/>
                <a:gd name="T19" fmla="*/ 634917 h 3278"/>
                <a:gd name="T20" fmla="*/ 840368 w 3280"/>
                <a:gd name="T21" fmla="*/ 670618 h 3278"/>
                <a:gd name="T22" fmla="*/ 1040168 w 3280"/>
                <a:gd name="T23" fmla="*/ 598668 h 3278"/>
                <a:gd name="T24" fmla="*/ 910628 w 3280"/>
                <a:gd name="T25" fmla="*/ 470696 h 3278"/>
                <a:gd name="T26" fmla="*/ 1384330 w 3280"/>
                <a:gd name="T27" fmla="*/ 393253 h 3278"/>
                <a:gd name="T28" fmla="*/ 1267414 w 3280"/>
                <a:gd name="T29" fmla="*/ 489919 h 3278"/>
                <a:gd name="T30" fmla="*/ 1237773 w 3280"/>
                <a:gd name="T31" fmla="*/ 594823 h 3278"/>
                <a:gd name="T32" fmla="*/ 1184529 w 3280"/>
                <a:gd name="T33" fmla="*/ 393253 h 3278"/>
                <a:gd name="T34" fmla="*/ 1078591 w 3280"/>
                <a:gd name="T35" fmla="*/ 684349 h 3278"/>
                <a:gd name="T36" fmla="*/ 1145009 w 3280"/>
                <a:gd name="T37" fmla="*/ 573952 h 3278"/>
                <a:gd name="T38" fmla="*/ 1150498 w 3280"/>
                <a:gd name="T39" fmla="*/ 453120 h 3278"/>
                <a:gd name="T40" fmla="*/ 1208132 w 3280"/>
                <a:gd name="T41" fmla="*/ 679955 h 3278"/>
                <a:gd name="T42" fmla="*/ 1294859 w 3280"/>
                <a:gd name="T43" fmla="*/ 566263 h 3278"/>
                <a:gd name="T44" fmla="*/ 1328342 w 3280"/>
                <a:gd name="T45" fmla="*/ 453120 h 3278"/>
                <a:gd name="T46" fmla="*/ 1336026 w 3280"/>
                <a:gd name="T47" fmla="*/ 684349 h 3278"/>
                <a:gd name="T48" fmla="*/ 1384330 w 3280"/>
                <a:gd name="T49" fmla="*/ 393253 h 3278"/>
                <a:gd name="T50" fmla="*/ 1612673 w 3280"/>
                <a:gd name="T51" fmla="*/ 456415 h 3278"/>
                <a:gd name="T52" fmla="*/ 1552842 w 3280"/>
                <a:gd name="T53" fmla="*/ 388859 h 3278"/>
                <a:gd name="T54" fmla="*/ 1523202 w 3280"/>
                <a:gd name="T55" fmla="*/ 562418 h 3278"/>
                <a:gd name="T56" fmla="*/ 1525397 w 3280"/>
                <a:gd name="T57" fmla="*/ 634917 h 3278"/>
                <a:gd name="T58" fmla="*/ 1439220 w 3280"/>
                <a:gd name="T59" fmla="*/ 670618 h 3278"/>
                <a:gd name="T60" fmla="*/ 1638471 w 3280"/>
                <a:gd name="T61" fmla="*/ 598668 h 3278"/>
                <a:gd name="T62" fmla="*/ 1509479 w 3280"/>
                <a:gd name="T63" fmla="*/ 470696 h 3278"/>
                <a:gd name="T64" fmla="*/ 612025 w 3280"/>
                <a:gd name="T65" fmla="*/ 252100 h 3278"/>
                <a:gd name="T66" fmla="*/ 72455 w 3280"/>
                <a:gd name="T67" fmla="*/ 287800 h 3278"/>
                <a:gd name="T68" fmla="*/ 865069 w 3280"/>
                <a:gd name="T69" fmla="*/ 1476897 h 3278"/>
                <a:gd name="T70" fmla="*/ 936975 w 3280"/>
                <a:gd name="T71" fmla="*/ 1229191 h 3278"/>
                <a:gd name="T72" fmla="*/ 787674 w 3280"/>
                <a:gd name="T73" fmla="*/ 1800397 h 3278"/>
                <a:gd name="T74" fmla="*/ 0 w 3280"/>
                <a:gd name="T75" fmla="*/ 1647709 h 3278"/>
                <a:gd name="T76" fmla="*/ 149850 w 3280"/>
                <a:gd name="T77" fmla="*/ 0 h 3278"/>
                <a:gd name="T78" fmla="*/ 914470 w 3280"/>
                <a:gd name="T79" fmla="*/ 71950 h 3278"/>
                <a:gd name="T80" fmla="*/ 612025 w 3280"/>
                <a:gd name="T81" fmla="*/ 252100 h 3278"/>
                <a:gd name="T82" fmla="*/ 569211 w 3280"/>
                <a:gd name="T83" fmla="*/ 1647709 h 3278"/>
                <a:gd name="T84" fmla="*/ 389720 w 3280"/>
                <a:gd name="T85" fmla="*/ 1647709 h 3278"/>
                <a:gd name="T86" fmla="*/ 569211 w 3280"/>
                <a:gd name="T87" fmla="*/ 116987 h 3278"/>
                <a:gd name="T88" fmla="*/ 359530 w 3280"/>
                <a:gd name="T89" fmla="*/ 146646 h 3278"/>
                <a:gd name="T90" fmla="*/ 569211 w 3280"/>
                <a:gd name="T91" fmla="*/ 176854 h 3278"/>
                <a:gd name="T92" fmla="*/ 569211 w 3280"/>
                <a:gd name="T93" fmla="*/ 116987 h 327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280" h="3278">
                  <a:moveTo>
                    <a:pt x="2952" y="1640"/>
                  </a:moveTo>
                  <a:cubicBezTo>
                    <a:pt x="2174" y="1640"/>
                    <a:pt x="2174" y="1640"/>
                    <a:pt x="2174" y="1640"/>
                  </a:cubicBezTo>
                  <a:cubicBezTo>
                    <a:pt x="1640" y="2070"/>
                    <a:pt x="1640" y="2070"/>
                    <a:pt x="1640" y="2070"/>
                  </a:cubicBezTo>
                  <a:cubicBezTo>
                    <a:pt x="1640" y="1640"/>
                    <a:pt x="1640" y="1640"/>
                    <a:pt x="1640" y="1640"/>
                  </a:cubicBezTo>
                  <a:cubicBezTo>
                    <a:pt x="1575" y="1640"/>
                    <a:pt x="1575" y="1640"/>
                    <a:pt x="1575" y="1640"/>
                  </a:cubicBezTo>
                  <a:cubicBezTo>
                    <a:pt x="1394" y="1640"/>
                    <a:pt x="1247" y="1493"/>
                    <a:pt x="1247" y="1312"/>
                  </a:cubicBezTo>
                  <a:cubicBezTo>
                    <a:pt x="1247" y="590"/>
                    <a:pt x="1247" y="590"/>
                    <a:pt x="1247" y="590"/>
                  </a:cubicBezTo>
                  <a:cubicBezTo>
                    <a:pt x="1247" y="409"/>
                    <a:pt x="1394" y="262"/>
                    <a:pt x="1575" y="262"/>
                  </a:cubicBezTo>
                  <a:cubicBezTo>
                    <a:pt x="2952" y="262"/>
                    <a:pt x="2952" y="262"/>
                    <a:pt x="2952" y="262"/>
                  </a:cubicBezTo>
                  <a:cubicBezTo>
                    <a:pt x="3133" y="262"/>
                    <a:pt x="3280" y="409"/>
                    <a:pt x="3280" y="590"/>
                  </a:cubicBezTo>
                  <a:cubicBezTo>
                    <a:pt x="3280" y="1312"/>
                    <a:pt x="3280" y="1312"/>
                    <a:pt x="3280" y="1312"/>
                  </a:cubicBezTo>
                  <a:cubicBezTo>
                    <a:pt x="3280" y="1493"/>
                    <a:pt x="3133" y="1640"/>
                    <a:pt x="2952" y="1640"/>
                  </a:cubicBezTo>
                  <a:close/>
                  <a:moveTo>
                    <a:pt x="1736" y="806"/>
                  </a:moveTo>
                  <a:cubicBezTo>
                    <a:pt x="1788" y="806"/>
                    <a:pt x="1826" y="821"/>
                    <a:pt x="1847" y="831"/>
                  </a:cubicBezTo>
                  <a:cubicBezTo>
                    <a:pt x="1873" y="735"/>
                    <a:pt x="1873" y="735"/>
                    <a:pt x="1873" y="735"/>
                  </a:cubicBezTo>
                  <a:cubicBezTo>
                    <a:pt x="1842" y="720"/>
                    <a:pt x="1799" y="708"/>
                    <a:pt x="1738" y="708"/>
                  </a:cubicBezTo>
                  <a:cubicBezTo>
                    <a:pt x="1614" y="708"/>
                    <a:pt x="1537" y="777"/>
                    <a:pt x="1537" y="867"/>
                  </a:cubicBezTo>
                  <a:cubicBezTo>
                    <a:pt x="1537" y="944"/>
                    <a:pt x="1596" y="993"/>
                    <a:pt x="1684" y="1024"/>
                  </a:cubicBezTo>
                  <a:cubicBezTo>
                    <a:pt x="1747" y="1046"/>
                    <a:pt x="1773" y="1065"/>
                    <a:pt x="1773" y="1099"/>
                  </a:cubicBezTo>
                  <a:cubicBezTo>
                    <a:pt x="1773" y="1133"/>
                    <a:pt x="1744" y="1156"/>
                    <a:pt x="1688" y="1156"/>
                  </a:cubicBezTo>
                  <a:cubicBezTo>
                    <a:pt x="1637" y="1156"/>
                    <a:pt x="1587" y="1139"/>
                    <a:pt x="1556" y="1123"/>
                  </a:cubicBezTo>
                  <a:cubicBezTo>
                    <a:pt x="1531" y="1221"/>
                    <a:pt x="1531" y="1221"/>
                    <a:pt x="1531" y="1221"/>
                  </a:cubicBezTo>
                  <a:cubicBezTo>
                    <a:pt x="1561" y="1238"/>
                    <a:pt x="1621" y="1254"/>
                    <a:pt x="1681" y="1254"/>
                  </a:cubicBezTo>
                  <a:cubicBezTo>
                    <a:pt x="1827" y="1254"/>
                    <a:pt x="1895" y="1179"/>
                    <a:pt x="1895" y="1090"/>
                  </a:cubicBezTo>
                  <a:cubicBezTo>
                    <a:pt x="1895" y="1015"/>
                    <a:pt x="1851" y="966"/>
                    <a:pt x="1758" y="932"/>
                  </a:cubicBezTo>
                  <a:cubicBezTo>
                    <a:pt x="1688" y="906"/>
                    <a:pt x="1659" y="891"/>
                    <a:pt x="1659" y="857"/>
                  </a:cubicBezTo>
                  <a:cubicBezTo>
                    <a:pt x="1659" y="830"/>
                    <a:pt x="1685" y="806"/>
                    <a:pt x="1736" y="806"/>
                  </a:cubicBezTo>
                  <a:close/>
                  <a:moveTo>
                    <a:pt x="2522" y="716"/>
                  </a:moveTo>
                  <a:cubicBezTo>
                    <a:pt x="2364" y="716"/>
                    <a:pt x="2364" y="716"/>
                    <a:pt x="2364" y="716"/>
                  </a:cubicBezTo>
                  <a:cubicBezTo>
                    <a:pt x="2309" y="892"/>
                    <a:pt x="2309" y="892"/>
                    <a:pt x="2309" y="892"/>
                  </a:cubicBezTo>
                  <a:cubicBezTo>
                    <a:pt x="2290" y="951"/>
                    <a:pt x="2273" y="1021"/>
                    <a:pt x="2258" y="1083"/>
                  </a:cubicBezTo>
                  <a:cubicBezTo>
                    <a:pt x="2255" y="1083"/>
                    <a:pt x="2255" y="1083"/>
                    <a:pt x="2255" y="1083"/>
                  </a:cubicBezTo>
                  <a:cubicBezTo>
                    <a:pt x="2243" y="1020"/>
                    <a:pt x="2228" y="954"/>
                    <a:pt x="2210" y="893"/>
                  </a:cubicBezTo>
                  <a:cubicBezTo>
                    <a:pt x="2158" y="716"/>
                    <a:pt x="2158" y="716"/>
                    <a:pt x="2158" y="716"/>
                  </a:cubicBezTo>
                  <a:cubicBezTo>
                    <a:pt x="1999" y="716"/>
                    <a:pt x="1999" y="716"/>
                    <a:pt x="1999" y="716"/>
                  </a:cubicBezTo>
                  <a:cubicBezTo>
                    <a:pt x="1965" y="1246"/>
                    <a:pt x="1965" y="1246"/>
                    <a:pt x="1965" y="1246"/>
                  </a:cubicBezTo>
                  <a:cubicBezTo>
                    <a:pt x="2076" y="1246"/>
                    <a:pt x="2076" y="1246"/>
                    <a:pt x="2076" y="1246"/>
                  </a:cubicBezTo>
                  <a:cubicBezTo>
                    <a:pt x="2086" y="1045"/>
                    <a:pt x="2086" y="1045"/>
                    <a:pt x="2086" y="1045"/>
                  </a:cubicBezTo>
                  <a:cubicBezTo>
                    <a:pt x="2089" y="979"/>
                    <a:pt x="2092" y="897"/>
                    <a:pt x="2095" y="825"/>
                  </a:cubicBezTo>
                  <a:cubicBezTo>
                    <a:pt x="2096" y="825"/>
                    <a:pt x="2096" y="825"/>
                    <a:pt x="2096" y="825"/>
                  </a:cubicBezTo>
                  <a:cubicBezTo>
                    <a:pt x="2110" y="895"/>
                    <a:pt x="2127" y="970"/>
                    <a:pt x="2144" y="1033"/>
                  </a:cubicBezTo>
                  <a:cubicBezTo>
                    <a:pt x="2201" y="1238"/>
                    <a:pt x="2201" y="1238"/>
                    <a:pt x="2201" y="1238"/>
                  </a:cubicBezTo>
                  <a:cubicBezTo>
                    <a:pt x="2295" y="1238"/>
                    <a:pt x="2295" y="1238"/>
                    <a:pt x="2295" y="1238"/>
                  </a:cubicBezTo>
                  <a:cubicBezTo>
                    <a:pt x="2359" y="1031"/>
                    <a:pt x="2359" y="1031"/>
                    <a:pt x="2359" y="1031"/>
                  </a:cubicBezTo>
                  <a:cubicBezTo>
                    <a:pt x="2379" y="968"/>
                    <a:pt x="2401" y="893"/>
                    <a:pt x="2419" y="825"/>
                  </a:cubicBezTo>
                  <a:cubicBezTo>
                    <a:pt x="2420" y="825"/>
                    <a:pt x="2420" y="825"/>
                    <a:pt x="2420" y="825"/>
                  </a:cubicBezTo>
                  <a:cubicBezTo>
                    <a:pt x="2420" y="902"/>
                    <a:pt x="2423" y="980"/>
                    <a:pt x="2425" y="1043"/>
                  </a:cubicBezTo>
                  <a:cubicBezTo>
                    <a:pt x="2434" y="1246"/>
                    <a:pt x="2434" y="1246"/>
                    <a:pt x="2434" y="1246"/>
                  </a:cubicBezTo>
                  <a:cubicBezTo>
                    <a:pt x="2550" y="1246"/>
                    <a:pt x="2550" y="1246"/>
                    <a:pt x="2550" y="1246"/>
                  </a:cubicBezTo>
                  <a:lnTo>
                    <a:pt x="2522" y="716"/>
                  </a:lnTo>
                  <a:close/>
                  <a:moveTo>
                    <a:pt x="2827" y="806"/>
                  </a:moveTo>
                  <a:cubicBezTo>
                    <a:pt x="2879" y="806"/>
                    <a:pt x="2917" y="821"/>
                    <a:pt x="2938" y="831"/>
                  </a:cubicBezTo>
                  <a:cubicBezTo>
                    <a:pt x="2964" y="735"/>
                    <a:pt x="2964" y="735"/>
                    <a:pt x="2964" y="735"/>
                  </a:cubicBezTo>
                  <a:cubicBezTo>
                    <a:pt x="2933" y="720"/>
                    <a:pt x="2890" y="708"/>
                    <a:pt x="2829" y="708"/>
                  </a:cubicBezTo>
                  <a:cubicBezTo>
                    <a:pt x="2705" y="708"/>
                    <a:pt x="2628" y="777"/>
                    <a:pt x="2628" y="867"/>
                  </a:cubicBezTo>
                  <a:cubicBezTo>
                    <a:pt x="2628" y="944"/>
                    <a:pt x="2687" y="993"/>
                    <a:pt x="2775" y="1024"/>
                  </a:cubicBezTo>
                  <a:cubicBezTo>
                    <a:pt x="2838" y="1046"/>
                    <a:pt x="2863" y="1065"/>
                    <a:pt x="2863" y="1099"/>
                  </a:cubicBezTo>
                  <a:cubicBezTo>
                    <a:pt x="2863" y="1133"/>
                    <a:pt x="2835" y="1156"/>
                    <a:pt x="2779" y="1156"/>
                  </a:cubicBezTo>
                  <a:cubicBezTo>
                    <a:pt x="2728" y="1156"/>
                    <a:pt x="2678" y="1139"/>
                    <a:pt x="2646" y="1123"/>
                  </a:cubicBezTo>
                  <a:cubicBezTo>
                    <a:pt x="2622" y="1221"/>
                    <a:pt x="2622" y="1221"/>
                    <a:pt x="2622" y="1221"/>
                  </a:cubicBezTo>
                  <a:cubicBezTo>
                    <a:pt x="2652" y="1238"/>
                    <a:pt x="2712" y="1254"/>
                    <a:pt x="2772" y="1254"/>
                  </a:cubicBezTo>
                  <a:cubicBezTo>
                    <a:pt x="2918" y="1254"/>
                    <a:pt x="2985" y="1179"/>
                    <a:pt x="2985" y="1090"/>
                  </a:cubicBezTo>
                  <a:cubicBezTo>
                    <a:pt x="2985" y="1015"/>
                    <a:pt x="2942" y="966"/>
                    <a:pt x="2849" y="932"/>
                  </a:cubicBezTo>
                  <a:cubicBezTo>
                    <a:pt x="2779" y="906"/>
                    <a:pt x="2750" y="891"/>
                    <a:pt x="2750" y="857"/>
                  </a:cubicBezTo>
                  <a:cubicBezTo>
                    <a:pt x="2750" y="830"/>
                    <a:pt x="2775" y="806"/>
                    <a:pt x="2827" y="806"/>
                  </a:cubicBezTo>
                  <a:close/>
                  <a:moveTo>
                    <a:pt x="1115" y="459"/>
                  </a:moveTo>
                  <a:cubicBezTo>
                    <a:pt x="1115" y="524"/>
                    <a:pt x="1115" y="524"/>
                    <a:pt x="1115" y="524"/>
                  </a:cubicBezTo>
                  <a:cubicBezTo>
                    <a:pt x="132" y="524"/>
                    <a:pt x="132" y="524"/>
                    <a:pt x="132" y="524"/>
                  </a:cubicBezTo>
                  <a:cubicBezTo>
                    <a:pt x="132" y="2689"/>
                    <a:pt x="132" y="2689"/>
                    <a:pt x="132" y="2689"/>
                  </a:cubicBezTo>
                  <a:cubicBezTo>
                    <a:pt x="1576" y="2689"/>
                    <a:pt x="1576" y="2689"/>
                    <a:pt x="1576" y="2689"/>
                  </a:cubicBezTo>
                  <a:cubicBezTo>
                    <a:pt x="1576" y="2369"/>
                    <a:pt x="1576" y="2369"/>
                    <a:pt x="1576" y="2369"/>
                  </a:cubicBezTo>
                  <a:cubicBezTo>
                    <a:pt x="1707" y="2238"/>
                    <a:pt x="1707" y="2238"/>
                    <a:pt x="1707" y="2238"/>
                  </a:cubicBezTo>
                  <a:cubicBezTo>
                    <a:pt x="1707" y="3000"/>
                    <a:pt x="1707" y="3000"/>
                    <a:pt x="1707" y="3000"/>
                  </a:cubicBezTo>
                  <a:cubicBezTo>
                    <a:pt x="1707" y="3149"/>
                    <a:pt x="1584" y="3278"/>
                    <a:pt x="1435" y="3278"/>
                  </a:cubicBezTo>
                  <a:cubicBezTo>
                    <a:pt x="273" y="3278"/>
                    <a:pt x="273" y="3278"/>
                    <a:pt x="273" y="3278"/>
                  </a:cubicBezTo>
                  <a:cubicBezTo>
                    <a:pt x="123" y="3278"/>
                    <a:pt x="0" y="3149"/>
                    <a:pt x="0" y="3000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123"/>
                    <a:pt x="123" y="0"/>
                    <a:pt x="273" y="0"/>
                  </a:cubicBezTo>
                  <a:cubicBezTo>
                    <a:pt x="1435" y="0"/>
                    <a:pt x="1435" y="0"/>
                    <a:pt x="1435" y="0"/>
                  </a:cubicBezTo>
                  <a:cubicBezTo>
                    <a:pt x="1533" y="0"/>
                    <a:pt x="1618" y="53"/>
                    <a:pt x="1666" y="131"/>
                  </a:cubicBezTo>
                  <a:cubicBezTo>
                    <a:pt x="1443" y="131"/>
                    <a:pt x="1443" y="131"/>
                    <a:pt x="1443" y="131"/>
                  </a:cubicBezTo>
                  <a:cubicBezTo>
                    <a:pt x="1262" y="131"/>
                    <a:pt x="1115" y="278"/>
                    <a:pt x="1115" y="459"/>
                  </a:cubicBezTo>
                  <a:close/>
                  <a:moveTo>
                    <a:pt x="873" y="3163"/>
                  </a:moveTo>
                  <a:cubicBezTo>
                    <a:pt x="963" y="3163"/>
                    <a:pt x="1037" y="3090"/>
                    <a:pt x="1037" y="3000"/>
                  </a:cubicBezTo>
                  <a:cubicBezTo>
                    <a:pt x="1037" y="2909"/>
                    <a:pt x="963" y="2836"/>
                    <a:pt x="873" y="2836"/>
                  </a:cubicBezTo>
                  <a:cubicBezTo>
                    <a:pt x="783" y="2836"/>
                    <a:pt x="710" y="2909"/>
                    <a:pt x="710" y="3000"/>
                  </a:cubicBezTo>
                  <a:cubicBezTo>
                    <a:pt x="710" y="3090"/>
                    <a:pt x="783" y="3163"/>
                    <a:pt x="873" y="3163"/>
                  </a:cubicBezTo>
                  <a:close/>
                  <a:moveTo>
                    <a:pt x="1037" y="213"/>
                  </a:moveTo>
                  <a:cubicBezTo>
                    <a:pt x="710" y="213"/>
                    <a:pt x="710" y="213"/>
                    <a:pt x="710" y="213"/>
                  </a:cubicBezTo>
                  <a:cubicBezTo>
                    <a:pt x="680" y="213"/>
                    <a:pt x="655" y="237"/>
                    <a:pt x="655" y="267"/>
                  </a:cubicBezTo>
                  <a:cubicBezTo>
                    <a:pt x="655" y="297"/>
                    <a:pt x="680" y="322"/>
                    <a:pt x="710" y="322"/>
                  </a:cubicBezTo>
                  <a:cubicBezTo>
                    <a:pt x="1037" y="322"/>
                    <a:pt x="1037" y="322"/>
                    <a:pt x="1037" y="322"/>
                  </a:cubicBezTo>
                  <a:cubicBezTo>
                    <a:pt x="1067" y="322"/>
                    <a:pt x="1091" y="297"/>
                    <a:pt x="1091" y="267"/>
                  </a:cubicBezTo>
                  <a:cubicBezTo>
                    <a:pt x="1091" y="237"/>
                    <a:pt x="1067" y="213"/>
                    <a:pt x="1037" y="2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5" name="直接连接符 14"/>
          <p:cNvCxnSpPr>
            <a:stCxn id="10" idx="5"/>
            <a:endCxn id="120" idx="1"/>
          </p:cNvCxnSpPr>
          <p:nvPr/>
        </p:nvCxnSpPr>
        <p:spPr>
          <a:xfrm>
            <a:off x="1538916" y="3851745"/>
            <a:ext cx="1835851" cy="1485726"/>
          </a:xfrm>
          <a:prstGeom prst="line">
            <a:avLst/>
          </a:prstGeom>
          <a:ln>
            <a:solidFill>
              <a:srgbClr val="E74B4B">
                <a:alpha val="8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stCxn id="121" idx="5"/>
            <a:endCxn id="122" idx="1"/>
          </p:cNvCxnSpPr>
          <p:nvPr/>
        </p:nvCxnSpPr>
        <p:spPr>
          <a:xfrm>
            <a:off x="6391126" y="3851745"/>
            <a:ext cx="1835851" cy="1485726"/>
          </a:xfrm>
          <a:prstGeom prst="line">
            <a:avLst/>
          </a:prstGeom>
          <a:ln>
            <a:solidFill>
              <a:srgbClr val="E74B4B">
                <a:alpha val="8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122" idx="7"/>
            <a:endCxn id="123" idx="3"/>
          </p:cNvCxnSpPr>
          <p:nvPr/>
        </p:nvCxnSpPr>
        <p:spPr>
          <a:xfrm flipV="1">
            <a:off x="8817231" y="3851745"/>
            <a:ext cx="1835853" cy="1485726"/>
          </a:xfrm>
          <a:prstGeom prst="line">
            <a:avLst/>
          </a:prstGeom>
          <a:ln>
            <a:solidFill>
              <a:srgbClr val="E74B4B">
                <a:alpha val="8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120" idx="7"/>
            <a:endCxn id="121" idx="3"/>
          </p:cNvCxnSpPr>
          <p:nvPr/>
        </p:nvCxnSpPr>
        <p:spPr>
          <a:xfrm flipV="1">
            <a:off x="3965021" y="3851745"/>
            <a:ext cx="1835851" cy="1485726"/>
          </a:xfrm>
          <a:prstGeom prst="line">
            <a:avLst/>
          </a:prstGeom>
          <a:ln>
            <a:solidFill>
              <a:srgbClr val="E74B4B">
                <a:alpha val="8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泪滴形 67"/>
          <p:cNvSpPr/>
          <p:nvPr/>
        </p:nvSpPr>
        <p:spPr>
          <a:xfrm rot="18900000">
            <a:off x="311595" y="4423881"/>
            <a:ext cx="1864388" cy="1864388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726661" y="4588923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28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02793" y="5048911"/>
            <a:ext cx="188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</a:t>
            </a:r>
          </a:p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tx1">
                  <a:lumMod val="65000"/>
                  <a:lumOff val="3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3" name="泪滴形 82"/>
          <p:cNvSpPr/>
          <p:nvPr/>
        </p:nvSpPr>
        <p:spPr>
          <a:xfrm rot="18900000">
            <a:off x="5165010" y="4423881"/>
            <a:ext cx="1864388" cy="1864388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5580076" y="4588923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28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5156208" y="5048911"/>
            <a:ext cx="188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</a:t>
            </a:r>
          </a:p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tx1">
                  <a:lumMod val="65000"/>
                  <a:lumOff val="3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7" name="泪滴形 86"/>
          <p:cNvSpPr/>
          <p:nvPr/>
        </p:nvSpPr>
        <p:spPr>
          <a:xfrm rot="18900000">
            <a:off x="10016017" y="4423881"/>
            <a:ext cx="1864388" cy="1864388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0431083" y="4588923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28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0007215" y="5048911"/>
            <a:ext cx="188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</a:t>
            </a:r>
          </a:p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tx1">
                  <a:lumMod val="65000"/>
                  <a:lumOff val="3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92" name="泪滴形 91"/>
          <p:cNvSpPr/>
          <p:nvPr/>
        </p:nvSpPr>
        <p:spPr>
          <a:xfrm rot="8100000">
            <a:off x="7561983" y="2876495"/>
            <a:ext cx="1864388" cy="1864388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文本框 92"/>
          <p:cNvSpPr txBox="1"/>
          <p:nvPr/>
        </p:nvSpPr>
        <p:spPr>
          <a:xfrm>
            <a:off x="7977048" y="4052621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28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553181" y="3407967"/>
            <a:ext cx="188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</a:t>
            </a:r>
          </a:p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tx1">
                  <a:lumMod val="65000"/>
                  <a:lumOff val="3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96" name="泪滴形 95"/>
          <p:cNvSpPr/>
          <p:nvPr/>
        </p:nvSpPr>
        <p:spPr>
          <a:xfrm rot="8100000">
            <a:off x="2737098" y="2876495"/>
            <a:ext cx="1864388" cy="1864388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文本框 96"/>
          <p:cNvSpPr txBox="1"/>
          <p:nvPr/>
        </p:nvSpPr>
        <p:spPr>
          <a:xfrm>
            <a:off x="3152163" y="4052621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</a:t>
            </a:r>
            <a:endParaRPr lang="zh-CN" altLang="en-US" sz="2800" dirty="0">
              <a:solidFill>
                <a:schemeClr val="tx1">
                  <a:lumMod val="85000"/>
                  <a:lumOff val="1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2728296" y="3407967"/>
            <a:ext cx="1881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text.</a:t>
            </a:r>
          </a:p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Add your text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.</a:t>
            </a:r>
            <a:endParaRPr lang="en-US" altLang="zh-CN" sz="2000" dirty="0">
              <a:solidFill>
                <a:schemeClr val="tx1">
                  <a:lumMod val="65000"/>
                  <a:lumOff val="35000"/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151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3509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1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95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4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25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125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5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25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3" dur="12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500"/>
                            </p:stCondLst>
                            <p:childTnLst>
                              <p:par>
                                <p:cTn id="1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000"/>
                            </p:stCondLst>
                            <p:childTnLst>
                              <p:par>
                                <p:cTn id="1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450"/>
                            </p:stCondLst>
                            <p:childTnLst>
                              <p:par>
                                <p:cTn id="1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3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25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4" dur="125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500"/>
                            </p:stCondLst>
                            <p:childTnLst>
                              <p:par>
                                <p:cTn id="1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2450"/>
                            </p:stCondLst>
                            <p:childTnLst>
                              <p:par>
                                <p:cTn id="2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145"/>
                                  </p:iterate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5" grpId="0" animBg="1"/>
      <p:bldP spid="82" grpId="0" animBg="1"/>
      <p:bldP spid="89" grpId="0" animBg="1"/>
      <p:bldP spid="116" grpId="0"/>
      <p:bldP spid="117" grpId="0"/>
      <p:bldP spid="9" grpId="0" animBg="1"/>
      <p:bldP spid="9" grpId="1" animBg="1"/>
      <p:bldP spid="9" grpId="2" animBg="1"/>
      <p:bldP spid="119" grpId="0" animBg="1"/>
      <p:bldP spid="119" grpId="1" animBg="1"/>
      <p:bldP spid="119" grpId="2" animBg="1"/>
      <p:bldP spid="68" grpId="0" animBg="1"/>
      <p:bldP spid="71" grpId="0"/>
      <p:bldP spid="78" grpId="0"/>
      <p:bldP spid="83" grpId="0" animBg="1"/>
      <p:bldP spid="84" grpId="0"/>
      <p:bldP spid="85" grpId="0"/>
      <p:bldP spid="87" grpId="0" animBg="1"/>
      <p:bldP spid="88" grpId="0"/>
      <p:bldP spid="90" grpId="0"/>
      <p:bldP spid="92" grpId="0" animBg="1"/>
      <p:bldP spid="93" grpId="0"/>
      <p:bldP spid="94" grpId="0"/>
      <p:bldP spid="96" grpId="0" animBg="1"/>
      <p:bldP spid="97" grpId="0"/>
      <p:bldP spid="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>
          <a:xfrm rot="3911635">
            <a:off x="4660869" y="1732353"/>
            <a:ext cx="3023108" cy="3364267"/>
          </a:xfrm>
          <a:prstGeom prst="parallelogram">
            <a:avLst>
              <a:gd name="adj" fmla="val 31264"/>
            </a:avLst>
          </a:prstGeom>
          <a:solidFill>
            <a:schemeClr val="tx1">
              <a:alpha val="3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3911635">
            <a:off x="4281974" y="1410261"/>
            <a:ext cx="3628052" cy="4037479"/>
          </a:xfrm>
          <a:prstGeom prst="parallelogram">
            <a:avLst>
              <a:gd name="adj" fmla="val 31264"/>
            </a:avLst>
          </a:prstGeom>
          <a:noFill/>
          <a:ln w="76200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97337" y="4012442"/>
            <a:ext cx="777923" cy="777923"/>
          </a:xfrm>
          <a:prstGeom prst="ellipse">
            <a:avLst/>
          </a:prstGeom>
          <a:solidFill>
            <a:srgbClr val="60CC7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平行四边形 54"/>
          <p:cNvSpPr/>
          <p:nvPr/>
        </p:nvSpPr>
        <p:spPr>
          <a:xfrm rot="3911635">
            <a:off x="4088490" y="1194942"/>
            <a:ext cx="4015020" cy="4468117"/>
          </a:xfrm>
          <a:prstGeom prst="parallelogram">
            <a:avLst>
              <a:gd name="adj" fmla="val 31264"/>
            </a:avLst>
          </a:prstGeom>
          <a:noFill/>
          <a:ln w="28575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5568965" y="2441742"/>
            <a:ext cx="1054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Part</a:t>
            </a:r>
            <a:r>
              <a:rPr lang="en-US" altLang="zh-CN" sz="2400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 </a:t>
            </a:r>
            <a:r>
              <a:rPr lang="en-US" altLang="zh-CN" sz="2800" dirty="0" smtClean="0">
                <a:solidFill>
                  <a:schemeClr val="bg1">
                    <a:alpha val="90000"/>
                  </a:schemeClr>
                </a:solidFill>
                <a:latin typeface="Broadway" panose="04040905080B02020502" pitchFamily="82" charset="0"/>
                <a:ea typeface="Microsoft JhengHei UI" panose="020B0604030504040204" pitchFamily="34" charset="-120"/>
              </a:rPr>
              <a:t>2</a:t>
            </a:r>
            <a:endParaRPr lang="zh-CN" altLang="en-US" sz="2400" dirty="0">
              <a:solidFill>
                <a:schemeClr val="bg1">
                  <a:alpha val="90000"/>
                </a:schemeClr>
              </a:solidFill>
              <a:latin typeface="Broadway" panose="04040905080B02020502" pitchFamily="82" charset="0"/>
              <a:ea typeface="Microsoft JhengHei UI" panose="020B0604030504040204" pitchFamily="34" charset="-12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509669" y="3030778"/>
            <a:ext cx="3172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Click and Add</a:t>
            </a:r>
          </a:p>
          <a:p>
            <a:pPr algn="ctr"/>
            <a:r>
              <a:rPr lang="en-US" altLang="zh-CN" sz="3600" dirty="0" smtClean="0">
                <a:solidFill>
                  <a:schemeClr val="bg1">
                    <a:alpha val="9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Tittle Here</a:t>
            </a:r>
            <a:endParaRPr lang="zh-CN" altLang="en-US" sz="3600" dirty="0">
              <a:solidFill>
                <a:schemeClr val="bg1">
                  <a:alpha val="9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2" name="平行四边形 11"/>
          <p:cNvSpPr/>
          <p:nvPr/>
        </p:nvSpPr>
        <p:spPr>
          <a:xfrm rot="3911635">
            <a:off x="3055191" y="3708561"/>
            <a:ext cx="2288694" cy="57104"/>
          </a:xfrm>
          <a:prstGeom prst="parallelogram">
            <a:avLst>
              <a:gd name="adj" fmla="val 31264"/>
            </a:avLst>
          </a:prstGeom>
          <a:solidFill>
            <a:srgbClr val="60CC7A">
              <a:alpha val="40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245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4" grpId="0" animBg="1"/>
      <p:bldP spid="55" grpId="0" animBg="1"/>
      <p:bldP spid="57" grpId="0"/>
      <p:bldP spid="58" grpId="0" build="p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5616" y="406879"/>
            <a:ext cx="3160768" cy="940887"/>
            <a:chOff x="4515616" y="406879"/>
            <a:chExt cx="3160768" cy="940887"/>
          </a:xfrm>
        </p:grpSpPr>
        <p:sp>
          <p:nvSpPr>
            <p:cNvPr id="207" name="平行四边形 206"/>
            <p:cNvSpPr/>
            <p:nvPr/>
          </p:nvSpPr>
          <p:spPr>
            <a:xfrm>
              <a:off x="4584034" y="548165"/>
              <a:ext cx="3038680" cy="654330"/>
            </a:xfrm>
            <a:prstGeom prst="parallelogram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任意多边形 219"/>
            <p:cNvSpPr/>
            <p:nvPr/>
          </p:nvSpPr>
          <p:spPr>
            <a:xfrm>
              <a:off x="4515616" y="406879"/>
              <a:ext cx="660564" cy="434525"/>
            </a:xfrm>
            <a:custGeom>
              <a:avLst/>
              <a:gdLst>
                <a:gd name="connsiteX0" fmla="*/ 108631 w 660564"/>
                <a:gd name="connsiteY0" fmla="*/ 0 h 434525"/>
                <a:gd name="connsiteX1" fmla="*/ 660564 w 660564"/>
                <a:gd name="connsiteY1" fmla="*/ 0 h 434525"/>
                <a:gd name="connsiteX2" fmla="*/ 640521 w 660564"/>
                <a:gd name="connsiteY2" fmla="*/ 80172 h 434525"/>
                <a:gd name="connsiteX3" fmla="*/ 169624 w 660564"/>
                <a:gd name="connsiteY3" fmla="*/ 80172 h 434525"/>
                <a:gd name="connsiteX4" fmla="*/ 81036 w 660564"/>
                <a:gd name="connsiteY4" fmla="*/ 434525 h 434525"/>
                <a:gd name="connsiteX5" fmla="*/ 0 w 660564"/>
                <a:gd name="connsiteY5" fmla="*/ 434525 h 434525"/>
                <a:gd name="connsiteX6" fmla="*/ 108631 w 660564"/>
                <a:gd name="connsiteY6" fmla="*/ 0 h 43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0564" h="434525">
                  <a:moveTo>
                    <a:pt x="108631" y="0"/>
                  </a:moveTo>
                  <a:lnTo>
                    <a:pt x="660564" y="0"/>
                  </a:lnTo>
                  <a:lnTo>
                    <a:pt x="640521" y="80172"/>
                  </a:lnTo>
                  <a:lnTo>
                    <a:pt x="169624" y="80172"/>
                  </a:lnTo>
                  <a:lnTo>
                    <a:pt x="81036" y="434525"/>
                  </a:lnTo>
                  <a:lnTo>
                    <a:pt x="0" y="434525"/>
                  </a:lnTo>
                  <a:lnTo>
                    <a:pt x="108631" y="0"/>
                  </a:lnTo>
                  <a:close/>
                </a:path>
              </a:pathLst>
            </a:custGeom>
            <a:solidFill>
              <a:srgbClr val="60CC7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任意多边形 221"/>
            <p:cNvSpPr/>
            <p:nvPr/>
          </p:nvSpPr>
          <p:spPr>
            <a:xfrm flipH="1" flipV="1">
              <a:off x="7015820" y="913241"/>
              <a:ext cx="660564" cy="434525"/>
            </a:xfrm>
            <a:custGeom>
              <a:avLst/>
              <a:gdLst>
                <a:gd name="connsiteX0" fmla="*/ 108631 w 660564"/>
                <a:gd name="connsiteY0" fmla="*/ 0 h 434525"/>
                <a:gd name="connsiteX1" fmla="*/ 660564 w 660564"/>
                <a:gd name="connsiteY1" fmla="*/ 0 h 434525"/>
                <a:gd name="connsiteX2" fmla="*/ 640521 w 660564"/>
                <a:gd name="connsiteY2" fmla="*/ 80172 h 434525"/>
                <a:gd name="connsiteX3" fmla="*/ 169624 w 660564"/>
                <a:gd name="connsiteY3" fmla="*/ 80172 h 434525"/>
                <a:gd name="connsiteX4" fmla="*/ 81036 w 660564"/>
                <a:gd name="connsiteY4" fmla="*/ 434525 h 434525"/>
                <a:gd name="connsiteX5" fmla="*/ 0 w 660564"/>
                <a:gd name="connsiteY5" fmla="*/ 434525 h 434525"/>
                <a:gd name="connsiteX6" fmla="*/ 108631 w 660564"/>
                <a:gd name="connsiteY6" fmla="*/ 0 h 43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0564" h="434525">
                  <a:moveTo>
                    <a:pt x="108631" y="0"/>
                  </a:moveTo>
                  <a:lnTo>
                    <a:pt x="660564" y="0"/>
                  </a:lnTo>
                  <a:lnTo>
                    <a:pt x="640521" y="80172"/>
                  </a:lnTo>
                  <a:lnTo>
                    <a:pt x="169624" y="80172"/>
                  </a:lnTo>
                  <a:lnTo>
                    <a:pt x="81036" y="434525"/>
                  </a:lnTo>
                  <a:lnTo>
                    <a:pt x="0" y="434525"/>
                  </a:lnTo>
                  <a:lnTo>
                    <a:pt x="108631" y="0"/>
                  </a:lnTo>
                  <a:close/>
                </a:path>
              </a:pathLst>
            </a:custGeom>
            <a:solidFill>
              <a:srgbClr val="60CC7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7357" y="875330"/>
            <a:ext cx="2329266" cy="3098629"/>
          </a:xfrm>
          <a:prstGeom prst="rect">
            <a:avLst/>
          </a:prstGeom>
        </p:spPr>
      </p:pic>
      <p:cxnSp>
        <p:nvCxnSpPr>
          <p:cNvPr id="54" name="直接连接符 53"/>
          <p:cNvCxnSpPr>
            <a:stCxn id="73" idx="5"/>
            <a:endCxn id="72" idx="1"/>
          </p:cNvCxnSpPr>
          <p:nvPr/>
        </p:nvCxnSpPr>
        <p:spPr>
          <a:xfrm>
            <a:off x="8216973" y="2467719"/>
            <a:ext cx="614453" cy="1315662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74" idx="3"/>
            <a:endCxn id="72" idx="7"/>
          </p:cNvCxnSpPr>
          <p:nvPr/>
        </p:nvCxnSpPr>
        <p:spPr>
          <a:xfrm flipH="1">
            <a:off x="9684744" y="2833691"/>
            <a:ext cx="819582" cy="1046548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>
            <a:stCxn id="74" idx="4"/>
            <a:endCxn id="76" idx="1"/>
          </p:cNvCxnSpPr>
          <p:nvPr/>
        </p:nvCxnSpPr>
        <p:spPr>
          <a:xfrm>
            <a:off x="10861589" y="2886690"/>
            <a:ext cx="453943" cy="1570042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>
            <a:stCxn id="72" idx="3"/>
            <a:endCxn id="75" idx="6"/>
          </p:cNvCxnSpPr>
          <p:nvPr/>
        </p:nvCxnSpPr>
        <p:spPr>
          <a:xfrm flipH="1">
            <a:off x="7861682" y="4636699"/>
            <a:ext cx="872886" cy="767591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>
            <a:stCxn id="73" idx="3"/>
            <a:endCxn id="75" idx="7"/>
          </p:cNvCxnSpPr>
          <p:nvPr/>
        </p:nvCxnSpPr>
        <p:spPr>
          <a:xfrm flipH="1">
            <a:off x="7537847" y="2598874"/>
            <a:ext cx="71490" cy="2674379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>
            <a:stCxn id="76" idx="4"/>
            <a:endCxn id="75" idx="5"/>
          </p:cNvCxnSpPr>
          <p:nvPr/>
        </p:nvCxnSpPr>
        <p:spPr>
          <a:xfrm flipH="1">
            <a:off x="7998011" y="5215390"/>
            <a:ext cx="3000737" cy="510543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>
            <a:stCxn id="72" idx="6"/>
            <a:endCxn id="76" idx="2"/>
          </p:cNvCxnSpPr>
          <p:nvPr/>
        </p:nvCxnSpPr>
        <p:spPr>
          <a:xfrm>
            <a:off x="9813043" y="4326958"/>
            <a:ext cx="1187499" cy="259196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>
            <a:stCxn id="73" idx="6"/>
            <a:endCxn id="74" idx="2"/>
          </p:cNvCxnSpPr>
          <p:nvPr/>
        </p:nvCxnSpPr>
        <p:spPr>
          <a:xfrm>
            <a:off x="8277240" y="2136739"/>
            <a:ext cx="2011939" cy="406854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>
            <a:stCxn id="114" idx="7"/>
            <a:endCxn id="73" idx="2"/>
          </p:cNvCxnSpPr>
          <p:nvPr/>
        </p:nvCxnSpPr>
        <p:spPr>
          <a:xfrm flipV="1">
            <a:off x="6225101" y="2322219"/>
            <a:ext cx="1192814" cy="420228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>
            <a:stCxn id="114" idx="4"/>
            <a:endCxn id="75" idx="1"/>
          </p:cNvCxnSpPr>
          <p:nvPr/>
        </p:nvCxnSpPr>
        <p:spPr>
          <a:xfrm>
            <a:off x="6159730" y="3186212"/>
            <a:ext cx="925437" cy="2547205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>
            <a:stCxn id="126" idx="2"/>
            <a:endCxn id="75" idx="4"/>
          </p:cNvCxnSpPr>
          <p:nvPr/>
        </p:nvCxnSpPr>
        <p:spPr>
          <a:xfrm flipH="1" flipV="1">
            <a:off x="7866974" y="6049768"/>
            <a:ext cx="2755218" cy="308327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>
            <a:stCxn id="126" idx="7"/>
            <a:endCxn id="76" idx="5"/>
          </p:cNvCxnSpPr>
          <p:nvPr/>
        </p:nvCxnSpPr>
        <p:spPr>
          <a:xfrm flipV="1">
            <a:off x="11080486" y="5346606"/>
            <a:ext cx="232508" cy="661601"/>
          </a:xfrm>
          <a:prstGeom prst="line">
            <a:avLst/>
          </a:prstGeom>
          <a:ln w="1905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5857753" y="2708034"/>
            <a:ext cx="485512" cy="485512"/>
            <a:chOff x="5857753" y="2708034"/>
            <a:chExt cx="485512" cy="485512"/>
          </a:xfrm>
        </p:grpSpPr>
        <p:sp>
          <p:nvSpPr>
            <p:cNvPr id="114" name="椭圆 113"/>
            <p:cNvSpPr/>
            <p:nvPr/>
          </p:nvSpPr>
          <p:spPr>
            <a:xfrm rot="20752802">
              <a:off x="5857753" y="2708034"/>
              <a:ext cx="485512" cy="485512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KSO_Shape"/>
            <p:cNvSpPr>
              <a:spLocks/>
            </p:cNvSpPr>
            <p:nvPr/>
          </p:nvSpPr>
          <p:spPr bwMode="auto">
            <a:xfrm>
              <a:off x="5999968" y="2851087"/>
              <a:ext cx="201082" cy="199406"/>
            </a:xfrm>
            <a:custGeom>
              <a:avLst/>
              <a:gdLst>
                <a:gd name="T0" fmla="*/ 0 w 1438275"/>
                <a:gd name="T1" fmla="*/ 2252360 h 1425575"/>
                <a:gd name="T2" fmla="*/ 365180 w 1438275"/>
                <a:gd name="T3" fmla="*/ 2252360 h 1425575"/>
                <a:gd name="T4" fmla="*/ 365180 w 1438275"/>
                <a:gd name="T5" fmla="*/ 2946274 h 1425575"/>
                <a:gd name="T6" fmla="*/ 2979731 w 1438275"/>
                <a:gd name="T7" fmla="*/ 2946274 h 1425575"/>
                <a:gd name="T8" fmla="*/ 2979731 w 1438275"/>
                <a:gd name="T9" fmla="*/ 2252360 h 1425575"/>
                <a:gd name="T10" fmla="*/ 3341959 w 1438275"/>
                <a:gd name="T11" fmla="*/ 2252360 h 1425575"/>
                <a:gd name="T12" fmla="*/ 3341959 w 1438275"/>
                <a:gd name="T13" fmla="*/ 3315771 h 1425575"/>
                <a:gd name="T14" fmla="*/ 0 w 1438275"/>
                <a:gd name="T15" fmla="*/ 3315771 h 1425575"/>
                <a:gd name="T16" fmla="*/ 1209893 w 1438275"/>
                <a:gd name="T17" fmla="*/ 0 h 1425575"/>
                <a:gd name="T18" fmla="*/ 2154199 w 1438275"/>
                <a:gd name="T19" fmla="*/ 0 h 1425575"/>
                <a:gd name="T20" fmla="*/ 2154199 w 1438275"/>
                <a:gd name="T21" fmla="*/ 1183932 h 1425575"/>
                <a:gd name="T22" fmla="*/ 2725946 w 1438275"/>
                <a:gd name="T23" fmla="*/ 1183932 h 1425575"/>
                <a:gd name="T24" fmla="*/ 1682783 w 1438275"/>
                <a:gd name="T25" fmla="*/ 2632679 h 1425575"/>
                <a:gd name="T26" fmla="*/ 1681307 w 1438275"/>
                <a:gd name="T27" fmla="*/ 2632679 h 1425575"/>
                <a:gd name="T28" fmla="*/ 638144 w 1438275"/>
                <a:gd name="T29" fmla="*/ 1183932 h 1425575"/>
                <a:gd name="T30" fmla="*/ 1209893 w 1438275"/>
                <a:gd name="T31" fmla="*/ 1183932 h 142557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38275" h="1425575">
                  <a:moveTo>
                    <a:pt x="0" y="968375"/>
                  </a:moveTo>
                  <a:lnTo>
                    <a:pt x="157162" y="968375"/>
                  </a:lnTo>
                  <a:lnTo>
                    <a:pt x="157162" y="1266715"/>
                  </a:lnTo>
                  <a:lnTo>
                    <a:pt x="1282383" y="1266715"/>
                  </a:lnTo>
                  <a:lnTo>
                    <a:pt x="1282383" y="968375"/>
                  </a:lnTo>
                  <a:lnTo>
                    <a:pt x="1438275" y="968375"/>
                  </a:lnTo>
                  <a:lnTo>
                    <a:pt x="1438275" y="1425575"/>
                  </a:lnTo>
                  <a:lnTo>
                    <a:pt x="0" y="1425575"/>
                  </a:lnTo>
                  <a:lnTo>
                    <a:pt x="0" y="968375"/>
                  </a:lnTo>
                  <a:close/>
                  <a:moveTo>
                    <a:pt x="520700" y="0"/>
                  </a:moveTo>
                  <a:lnTo>
                    <a:pt x="927100" y="0"/>
                  </a:lnTo>
                  <a:lnTo>
                    <a:pt x="927100" y="509017"/>
                  </a:lnTo>
                  <a:lnTo>
                    <a:pt x="1173162" y="509017"/>
                  </a:lnTo>
                  <a:lnTo>
                    <a:pt x="724217" y="1131888"/>
                  </a:lnTo>
                  <a:lnTo>
                    <a:pt x="723582" y="1131888"/>
                  </a:lnTo>
                  <a:lnTo>
                    <a:pt x="274637" y="509017"/>
                  </a:lnTo>
                  <a:lnTo>
                    <a:pt x="520700" y="509017"/>
                  </a:lnTo>
                  <a:lnTo>
                    <a:pt x="5207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611755" y="5966019"/>
            <a:ext cx="624096" cy="624096"/>
            <a:chOff x="10611755" y="5966019"/>
            <a:chExt cx="624096" cy="624096"/>
          </a:xfrm>
        </p:grpSpPr>
        <p:sp>
          <p:nvSpPr>
            <p:cNvPr id="126" name="椭圆 125"/>
            <p:cNvSpPr/>
            <p:nvPr/>
          </p:nvSpPr>
          <p:spPr>
            <a:xfrm rot="20708387">
              <a:off x="10611755" y="5966019"/>
              <a:ext cx="624096" cy="624096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KSO_Shape"/>
            <p:cNvSpPr>
              <a:spLocks/>
            </p:cNvSpPr>
            <p:nvPr/>
          </p:nvSpPr>
          <p:spPr bwMode="auto">
            <a:xfrm>
              <a:off x="10761362" y="6115626"/>
              <a:ext cx="324883" cy="324883"/>
            </a:xfrm>
            <a:custGeom>
              <a:avLst/>
              <a:gdLst>
                <a:gd name="T0" fmla="*/ 1439190 w 4866901"/>
                <a:gd name="T1" fmla="*/ 1440153 h 4870948"/>
                <a:gd name="T2" fmla="*/ 1619175 w 4866901"/>
                <a:gd name="T3" fmla="*/ 1620275 h 4870948"/>
                <a:gd name="T4" fmla="*/ 1439190 w 4866901"/>
                <a:gd name="T5" fmla="*/ 1800397 h 4870948"/>
                <a:gd name="T6" fmla="*/ 1259205 w 4866901"/>
                <a:gd name="T7" fmla="*/ 1620275 h 4870948"/>
                <a:gd name="T8" fmla="*/ 1439190 w 4866901"/>
                <a:gd name="T9" fmla="*/ 1440153 h 4870948"/>
                <a:gd name="T10" fmla="*/ 599628 w 4866901"/>
                <a:gd name="T11" fmla="*/ 1440153 h 4870948"/>
                <a:gd name="T12" fmla="*/ 779613 w 4866901"/>
                <a:gd name="T13" fmla="*/ 1620275 h 4870948"/>
                <a:gd name="T14" fmla="*/ 599628 w 4866901"/>
                <a:gd name="T15" fmla="*/ 1800397 h 4870948"/>
                <a:gd name="T16" fmla="*/ 419643 w 4866901"/>
                <a:gd name="T17" fmla="*/ 1620275 h 4870948"/>
                <a:gd name="T18" fmla="*/ 599628 w 4866901"/>
                <a:gd name="T19" fmla="*/ 1440153 h 4870948"/>
                <a:gd name="T20" fmla="*/ 567910 w 4866901"/>
                <a:gd name="T21" fmla="*/ 479874 h 4870948"/>
                <a:gd name="T22" fmla="*/ 664078 w 4866901"/>
                <a:gd name="T23" fmla="*/ 1088495 h 4870948"/>
                <a:gd name="T24" fmla="*/ 1454214 w 4866901"/>
                <a:gd name="T25" fmla="*/ 1016969 h 4870948"/>
                <a:gd name="T26" fmla="*/ 1538035 w 4866901"/>
                <a:gd name="T27" fmla="*/ 479874 h 4870948"/>
                <a:gd name="T28" fmla="*/ 567910 w 4866901"/>
                <a:gd name="T29" fmla="*/ 479874 h 4870948"/>
                <a:gd name="T30" fmla="*/ 120210 w 4866901"/>
                <a:gd name="T31" fmla="*/ 0 h 4870948"/>
                <a:gd name="T32" fmla="*/ 239770 w 4866901"/>
                <a:gd name="T33" fmla="*/ 0 h 4870948"/>
                <a:gd name="T34" fmla="*/ 530223 w 4866901"/>
                <a:gd name="T35" fmla="*/ 239937 h 4870948"/>
                <a:gd name="T36" fmla="*/ 1679039 w 4866901"/>
                <a:gd name="T37" fmla="*/ 239937 h 4870948"/>
                <a:gd name="T38" fmla="*/ 1770008 w 4866901"/>
                <a:gd name="T39" fmla="*/ 282203 h 4870948"/>
                <a:gd name="T40" fmla="*/ 1797299 w 4866901"/>
                <a:gd name="T41" fmla="*/ 379088 h 4870948"/>
                <a:gd name="T42" fmla="*/ 1677739 w 4866901"/>
                <a:gd name="T43" fmla="*/ 1129460 h 4870948"/>
                <a:gd name="T44" fmla="*/ 1584170 w 4866901"/>
                <a:gd name="T45" fmla="*/ 1227646 h 4870948"/>
                <a:gd name="T46" fmla="*/ 562712 w 4866901"/>
                <a:gd name="T47" fmla="*/ 1319979 h 4870948"/>
                <a:gd name="T48" fmla="*/ 444451 w 4866901"/>
                <a:gd name="T49" fmla="*/ 1219843 h 4870948"/>
                <a:gd name="T50" fmla="*/ 300849 w 4866901"/>
                <a:gd name="T51" fmla="*/ 317315 h 4870948"/>
                <a:gd name="T52" fmla="*/ 239770 w 4866901"/>
                <a:gd name="T53" fmla="*/ 239937 h 4870948"/>
                <a:gd name="T54" fmla="*/ 120210 w 4866901"/>
                <a:gd name="T55" fmla="*/ 239937 h 4870948"/>
                <a:gd name="T56" fmla="*/ 0 w 4866901"/>
                <a:gd name="T57" fmla="*/ 120294 h 4870948"/>
                <a:gd name="T58" fmla="*/ 120210 w 4866901"/>
                <a:gd name="T59" fmla="*/ 0 h 487094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866901" h="4870948">
                  <a:moveTo>
                    <a:pt x="3893708" y="3896312"/>
                  </a:moveTo>
                  <a:cubicBezTo>
                    <a:pt x="4162641" y="3896312"/>
                    <a:pt x="4380654" y="4114492"/>
                    <a:pt x="4380654" y="4383630"/>
                  </a:cubicBezTo>
                  <a:cubicBezTo>
                    <a:pt x="4380654" y="4652768"/>
                    <a:pt x="4162641" y="4870948"/>
                    <a:pt x="3893708" y="4870948"/>
                  </a:cubicBezTo>
                  <a:cubicBezTo>
                    <a:pt x="3624775" y="4870948"/>
                    <a:pt x="3406762" y="4652768"/>
                    <a:pt x="3406762" y="4383630"/>
                  </a:cubicBezTo>
                  <a:cubicBezTo>
                    <a:pt x="3406762" y="4114492"/>
                    <a:pt x="3624775" y="3896312"/>
                    <a:pt x="3893708" y="3896312"/>
                  </a:cubicBezTo>
                  <a:close/>
                  <a:moveTo>
                    <a:pt x="1622285" y="3896312"/>
                  </a:moveTo>
                  <a:cubicBezTo>
                    <a:pt x="1891218" y="3896312"/>
                    <a:pt x="2109231" y="4114492"/>
                    <a:pt x="2109231" y="4383630"/>
                  </a:cubicBezTo>
                  <a:cubicBezTo>
                    <a:pt x="2109231" y="4652768"/>
                    <a:pt x="1891218" y="4870948"/>
                    <a:pt x="1622285" y="4870948"/>
                  </a:cubicBezTo>
                  <a:cubicBezTo>
                    <a:pt x="1353352" y="4870948"/>
                    <a:pt x="1135339" y="4652768"/>
                    <a:pt x="1135339" y="4383630"/>
                  </a:cubicBezTo>
                  <a:cubicBezTo>
                    <a:pt x="1135339" y="4114492"/>
                    <a:pt x="1353352" y="3896312"/>
                    <a:pt x="1622285" y="3896312"/>
                  </a:cubicBezTo>
                  <a:close/>
                  <a:moveTo>
                    <a:pt x="1536473" y="1298293"/>
                  </a:moveTo>
                  <a:cubicBezTo>
                    <a:pt x="1624372" y="1877071"/>
                    <a:pt x="1735124" y="2577235"/>
                    <a:pt x="1796653" y="2944908"/>
                  </a:cubicBezTo>
                  <a:cubicBezTo>
                    <a:pt x="2781121" y="2927316"/>
                    <a:pt x="3570453" y="2812968"/>
                    <a:pt x="3934354" y="2751396"/>
                  </a:cubicBezTo>
                  <a:lnTo>
                    <a:pt x="4161133" y="1298293"/>
                  </a:lnTo>
                  <a:cubicBezTo>
                    <a:pt x="4161133" y="1298293"/>
                    <a:pt x="4161133" y="1298293"/>
                    <a:pt x="1536473" y="1298293"/>
                  </a:cubicBezTo>
                  <a:close/>
                  <a:moveTo>
                    <a:pt x="325226" y="0"/>
                  </a:moveTo>
                  <a:cubicBezTo>
                    <a:pt x="325226" y="0"/>
                    <a:pt x="325226" y="0"/>
                    <a:pt x="648694" y="0"/>
                  </a:cubicBezTo>
                  <a:cubicBezTo>
                    <a:pt x="1030175" y="0"/>
                    <a:pt x="1334305" y="256844"/>
                    <a:pt x="1434510" y="649147"/>
                  </a:cubicBezTo>
                  <a:cubicBezTo>
                    <a:pt x="1434510" y="649147"/>
                    <a:pt x="1434510" y="649147"/>
                    <a:pt x="4542615" y="649147"/>
                  </a:cubicBezTo>
                  <a:cubicBezTo>
                    <a:pt x="4637545" y="649147"/>
                    <a:pt x="4727202" y="691367"/>
                    <a:pt x="4788731" y="763495"/>
                  </a:cubicBezTo>
                  <a:cubicBezTo>
                    <a:pt x="4850261" y="835622"/>
                    <a:pt x="4878388" y="932379"/>
                    <a:pt x="4862566" y="1025616"/>
                  </a:cubicBezTo>
                  <a:cubicBezTo>
                    <a:pt x="4862566" y="1025616"/>
                    <a:pt x="4862566" y="1025616"/>
                    <a:pt x="4539099" y="3055738"/>
                  </a:cubicBezTo>
                  <a:cubicBezTo>
                    <a:pt x="4516245" y="3187679"/>
                    <a:pt x="4416040" y="3293231"/>
                    <a:pt x="4285949" y="3321378"/>
                  </a:cubicBezTo>
                  <a:cubicBezTo>
                    <a:pt x="4236726" y="3331933"/>
                    <a:pt x="3085251" y="3571185"/>
                    <a:pt x="1522409" y="3571185"/>
                  </a:cubicBezTo>
                  <a:cubicBezTo>
                    <a:pt x="1364191" y="3571185"/>
                    <a:pt x="1228827" y="3456837"/>
                    <a:pt x="1202457" y="3300268"/>
                  </a:cubicBezTo>
                  <a:cubicBezTo>
                    <a:pt x="1198941" y="3284435"/>
                    <a:pt x="933486" y="1699392"/>
                    <a:pt x="813944" y="858492"/>
                  </a:cubicBezTo>
                  <a:cubicBezTo>
                    <a:pt x="803396" y="779328"/>
                    <a:pt x="768236" y="649147"/>
                    <a:pt x="648694" y="649147"/>
                  </a:cubicBezTo>
                  <a:cubicBezTo>
                    <a:pt x="648694" y="649147"/>
                    <a:pt x="648694" y="649147"/>
                    <a:pt x="325226" y="649147"/>
                  </a:cubicBezTo>
                  <a:cubicBezTo>
                    <a:pt x="145912" y="649147"/>
                    <a:pt x="0" y="504892"/>
                    <a:pt x="0" y="325453"/>
                  </a:cubicBezTo>
                  <a:cubicBezTo>
                    <a:pt x="0" y="146014"/>
                    <a:pt x="145912" y="0"/>
                    <a:pt x="3252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536193" y="3651207"/>
            <a:ext cx="1346927" cy="1214524"/>
            <a:chOff x="8536193" y="3651207"/>
            <a:chExt cx="1346927" cy="1214524"/>
          </a:xfrm>
        </p:grpSpPr>
        <p:sp>
          <p:nvSpPr>
            <p:cNvPr id="72" name="椭圆 71"/>
            <p:cNvSpPr/>
            <p:nvPr/>
          </p:nvSpPr>
          <p:spPr>
            <a:xfrm rot="388547">
              <a:off x="8602394" y="3651207"/>
              <a:ext cx="1214524" cy="1214524"/>
            </a:xfrm>
            <a:prstGeom prst="ellipse">
              <a:avLst/>
            </a:prstGeom>
            <a:solidFill>
              <a:srgbClr val="60CC7A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文本框 167"/>
            <p:cNvSpPr txBox="1"/>
            <p:nvPr/>
          </p:nvSpPr>
          <p:spPr>
            <a:xfrm>
              <a:off x="8536193" y="4012248"/>
              <a:ext cx="134692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600" dirty="0" smtClean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Name</a:t>
              </a:r>
              <a:endParaRPr lang="zh-CN" altLang="en-US" sz="26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381341" y="1789921"/>
            <a:ext cx="932472" cy="879115"/>
            <a:chOff x="7381341" y="1789921"/>
            <a:chExt cx="932472" cy="879115"/>
          </a:xfrm>
        </p:grpSpPr>
        <p:sp>
          <p:nvSpPr>
            <p:cNvPr id="73" name="椭圆 72"/>
            <p:cNvSpPr/>
            <p:nvPr/>
          </p:nvSpPr>
          <p:spPr>
            <a:xfrm rot="20869193">
              <a:off x="7408020" y="1789921"/>
              <a:ext cx="879115" cy="879115"/>
            </a:xfrm>
            <a:prstGeom prst="ellipse">
              <a:avLst/>
            </a:prstGeom>
            <a:solidFill>
              <a:srgbClr val="60CC7A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文本框 168"/>
            <p:cNvSpPr txBox="1"/>
            <p:nvPr/>
          </p:nvSpPr>
          <p:spPr>
            <a:xfrm>
              <a:off x="7381341" y="2029423"/>
              <a:ext cx="9324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Name</a:t>
              </a:r>
              <a:endParaRPr lang="zh-CN" altLang="en-US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275038" y="1957042"/>
            <a:ext cx="943789" cy="943789"/>
            <a:chOff x="10275038" y="1957042"/>
            <a:chExt cx="943789" cy="943789"/>
          </a:xfrm>
        </p:grpSpPr>
        <p:sp>
          <p:nvSpPr>
            <p:cNvPr id="74" name="椭圆 73"/>
            <p:cNvSpPr/>
            <p:nvPr/>
          </p:nvSpPr>
          <p:spPr>
            <a:xfrm rot="20756291">
              <a:off x="10275038" y="1957042"/>
              <a:ext cx="943789" cy="943789"/>
            </a:xfrm>
            <a:prstGeom prst="ellipse">
              <a:avLst/>
            </a:prstGeom>
            <a:solidFill>
              <a:srgbClr val="60CC7A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文本框 177"/>
            <p:cNvSpPr txBox="1"/>
            <p:nvPr/>
          </p:nvSpPr>
          <p:spPr>
            <a:xfrm>
              <a:off x="10280696" y="2228881"/>
              <a:ext cx="9324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Name</a:t>
              </a:r>
              <a:endParaRPr lang="zh-CN" altLang="en-US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075353" y="5273238"/>
            <a:ext cx="932472" cy="912874"/>
            <a:chOff x="7075353" y="5273238"/>
            <a:chExt cx="932472" cy="912874"/>
          </a:xfrm>
        </p:grpSpPr>
        <p:sp>
          <p:nvSpPr>
            <p:cNvPr id="75" name="椭圆 74"/>
            <p:cNvSpPr/>
            <p:nvPr/>
          </p:nvSpPr>
          <p:spPr>
            <a:xfrm rot="18871814">
              <a:off x="7085152" y="5273238"/>
              <a:ext cx="912874" cy="912874"/>
            </a:xfrm>
            <a:prstGeom prst="ellipse">
              <a:avLst/>
            </a:prstGeom>
            <a:solidFill>
              <a:srgbClr val="60CC7A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文本框 178"/>
            <p:cNvSpPr txBox="1"/>
            <p:nvPr/>
          </p:nvSpPr>
          <p:spPr>
            <a:xfrm>
              <a:off x="7075353" y="5529620"/>
              <a:ext cx="9324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Name</a:t>
              </a:r>
              <a:endParaRPr lang="zh-CN" altLang="en-US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848027" y="4456730"/>
            <a:ext cx="932472" cy="889878"/>
            <a:chOff x="10848027" y="4456730"/>
            <a:chExt cx="932472" cy="889878"/>
          </a:xfrm>
        </p:grpSpPr>
        <p:sp>
          <p:nvSpPr>
            <p:cNvPr id="76" name="椭圆 75"/>
            <p:cNvSpPr/>
            <p:nvPr/>
          </p:nvSpPr>
          <p:spPr>
            <a:xfrm rot="2709802">
              <a:off x="10869324" y="4456730"/>
              <a:ext cx="889878" cy="889878"/>
            </a:xfrm>
            <a:prstGeom prst="ellipse">
              <a:avLst/>
            </a:prstGeom>
            <a:solidFill>
              <a:srgbClr val="60CC7A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文本框 200"/>
            <p:cNvSpPr txBox="1"/>
            <p:nvPr/>
          </p:nvSpPr>
          <p:spPr>
            <a:xfrm>
              <a:off x="10848027" y="4701614"/>
              <a:ext cx="9324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Name</a:t>
              </a:r>
              <a:endParaRPr lang="zh-CN" altLang="en-US" sz="2000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5088" y="2472392"/>
            <a:ext cx="5176146" cy="4385607"/>
            <a:chOff x="385088" y="2472392"/>
            <a:chExt cx="5176146" cy="4385607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5088" y="2472392"/>
              <a:ext cx="5176146" cy="4385607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2370" y="2665589"/>
              <a:ext cx="4832415" cy="2734450"/>
            </a:xfrm>
            <a:prstGeom prst="rect">
              <a:avLst/>
            </a:prstGeom>
          </p:spPr>
        </p:pic>
      </p:grpSp>
      <p:sp>
        <p:nvSpPr>
          <p:cNvPr id="70" name="文本框 69"/>
          <p:cNvSpPr txBox="1"/>
          <p:nvPr/>
        </p:nvSpPr>
        <p:spPr>
          <a:xfrm>
            <a:off x="4845898" y="521387"/>
            <a:ext cx="2514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Introduce</a:t>
            </a:r>
            <a:endParaRPr lang="zh-CN" altLang="en-US" sz="4000" dirty="0">
              <a:solidFill>
                <a:schemeClr val="bg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5088" y="2472392"/>
            <a:ext cx="2329266" cy="3098629"/>
            <a:chOff x="385088" y="2472392"/>
            <a:chExt cx="2329266" cy="3098629"/>
          </a:xfrm>
        </p:grpSpPr>
        <p:sp>
          <p:nvSpPr>
            <p:cNvPr id="68" name="任意多边形 67"/>
            <p:cNvSpPr/>
            <p:nvPr/>
          </p:nvSpPr>
          <p:spPr>
            <a:xfrm rot="5400000">
              <a:off x="222476" y="3003758"/>
              <a:ext cx="2734449" cy="2058112"/>
            </a:xfrm>
            <a:custGeom>
              <a:avLst/>
              <a:gdLst>
                <a:gd name="connsiteX0" fmla="*/ 0 w 3081434"/>
                <a:gd name="connsiteY0" fmla="*/ 2319274 h 2319274"/>
                <a:gd name="connsiteX1" fmla="*/ 0 w 3081434"/>
                <a:gd name="connsiteY1" fmla="*/ 1493959 h 2319274"/>
                <a:gd name="connsiteX2" fmla="*/ 3 w 3081434"/>
                <a:gd name="connsiteY2" fmla="*/ 1493959 h 2319274"/>
                <a:gd name="connsiteX3" fmla="*/ 3 w 3081434"/>
                <a:gd name="connsiteY3" fmla="*/ 0 h 2319274"/>
                <a:gd name="connsiteX4" fmla="*/ 3081434 w 3081434"/>
                <a:gd name="connsiteY4" fmla="*/ 1493959 h 2319274"/>
                <a:gd name="connsiteX5" fmla="*/ 3081431 w 3081434"/>
                <a:gd name="connsiteY5" fmla="*/ 1493959 h 2319274"/>
                <a:gd name="connsiteX6" fmla="*/ 3081431 w 3081434"/>
                <a:gd name="connsiteY6" fmla="*/ 2319274 h 2319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434" h="2319274">
                  <a:moveTo>
                    <a:pt x="0" y="2319274"/>
                  </a:moveTo>
                  <a:lnTo>
                    <a:pt x="0" y="1493959"/>
                  </a:lnTo>
                  <a:lnTo>
                    <a:pt x="3" y="1493959"/>
                  </a:lnTo>
                  <a:lnTo>
                    <a:pt x="3" y="0"/>
                  </a:lnTo>
                  <a:lnTo>
                    <a:pt x="3081434" y="1493959"/>
                  </a:lnTo>
                  <a:lnTo>
                    <a:pt x="3081431" y="1493959"/>
                  </a:lnTo>
                  <a:lnTo>
                    <a:pt x="3081431" y="2319274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bg1">
                    <a:lumMod val="85000"/>
                    <a:alpha val="20000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5088" y="2472392"/>
              <a:ext cx="2329266" cy="3098629"/>
            </a:xfrm>
            <a:custGeom>
              <a:avLst/>
              <a:gdLst>
                <a:gd name="connsiteX0" fmla="*/ 0 w 2329266"/>
                <a:gd name="connsiteY0" fmla="*/ 0 h 3098629"/>
                <a:gd name="connsiteX1" fmla="*/ 2329266 w 2329266"/>
                <a:gd name="connsiteY1" fmla="*/ 0 h 3098629"/>
                <a:gd name="connsiteX2" fmla="*/ 2329266 w 2329266"/>
                <a:gd name="connsiteY2" fmla="*/ 193201 h 3098629"/>
                <a:gd name="connsiteX3" fmla="*/ 1015372 w 2329266"/>
                <a:gd name="connsiteY3" fmla="*/ 193201 h 3098629"/>
                <a:gd name="connsiteX4" fmla="*/ 1015372 w 2329266"/>
                <a:gd name="connsiteY4" fmla="*/ 193198 h 3098629"/>
                <a:gd name="connsiteX5" fmla="*/ 175556 w 2329266"/>
                <a:gd name="connsiteY5" fmla="*/ 193198 h 3098629"/>
                <a:gd name="connsiteX6" fmla="*/ 175556 w 2329266"/>
                <a:gd name="connsiteY6" fmla="*/ 2927644 h 3098629"/>
                <a:gd name="connsiteX7" fmla="*/ 1015372 w 2329266"/>
                <a:gd name="connsiteY7" fmla="*/ 2927644 h 3098629"/>
                <a:gd name="connsiteX8" fmla="*/ 1015372 w 2329266"/>
                <a:gd name="connsiteY8" fmla="*/ 2927647 h 3098629"/>
                <a:gd name="connsiteX9" fmla="*/ 2329266 w 2329266"/>
                <a:gd name="connsiteY9" fmla="*/ 564306 h 3098629"/>
                <a:gd name="connsiteX10" fmla="*/ 2329266 w 2329266"/>
                <a:gd name="connsiteY10" fmla="*/ 3098629 h 3098629"/>
                <a:gd name="connsiteX11" fmla="*/ 0 w 2329266"/>
                <a:gd name="connsiteY11" fmla="*/ 3098629 h 3098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9266" h="3098629">
                  <a:moveTo>
                    <a:pt x="0" y="0"/>
                  </a:moveTo>
                  <a:lnTo>
                    <a:pt x="2329266" y="0"/>
                  </a:lnTo>
                  <a:lnTo>
                    <a:pt x="2329266" y="193201"/>
                  </a:lnTo>
                  <a:lnTo>
                    <a:pt x="1015372" y="193201"/>
                  </a:lnTo>
                  <a:lnTo>
                    <a:pt x="1015372" y="193198"/>
                  </a:lnTo>
                  <a:lnTo>
                    <a:pt x="175556" y="193198"/>
                  </a:lnTo>
                  <a:lnTo>
                    <a:pt x="175556" y="2927644"/>
                  </a:lnTo>
                  <a:lnTo>
                    <a:pt x="1015372" y="2927644"/>
                  </a:lnTo>
                  <a:lnTo>
                    <a:pt x="1015372" y="2927647"/>
                  </a:lnTo>
                  <a:lnTo>
                    <a:pt x="2329266" y="564306"/>
                  </a:lnTo>
                  <a:lnTo>
                    <a:pt x="2329266" y="3098629"/>
                  </a:lnTo>
                  <a:lnTo>
                    <a:pt x="0" y="3098629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307436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27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27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27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27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27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3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3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1853</TotalTime>
  <Words>843</Words>
  <Application>Microsoft Office PowerPoint</Application>
  <PresentationFormat>自定义</PresentationFormat>
  <Paragraphs>211</Paragraphs>
  <Slides>21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zzf</cp:lastModifiedBy>
  <cp:revision>160</cp:revision>
  <dcterms:created xsi:type="dcterms:W3CDTF">2016-01-09T04:38:34Z</dcterms:created>
  <dcterms:modified xsi:type="dcterms:W3CDTF">2016-03-11T04:11:29Z</dcterms:modified>
</cp:coreProperties>
</file>