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07" r:id="rId2"/>
    <p:sldId id="309" r:id="rId3"/>
    <p:sldId id="315" r:id="rId4"/>
    <p:sldId id="257" r:id="rId5"/>
    <p:sldId id="272" r:id="rId6"/>
    <p:sldId id="258" r:id="rId7"/>
    <p:sldId id="265" r:id="rId8"/>
    <p:sldId id="259" r:id="rId9"/>
    <p:sldId id="260" r:id="rId10"/>
    <p:sldId id="314" r:id="rId11"/>
    <p:sldId id="264" r:id="rId12"/>
    <p:sldId id="267" r:id="rId13"/>
    <p:sldId id="263" r:id="rId14"/>
    <p:sldId id="262" r:id="rId15"/>
    <p:sldId id="261" r:id="rId16"/>
    <p:sldId id="313" r:id="rId17"/>
    <p:sldId id="274" r:id="rId18"/>
    <p:sldId id="268" r:id="rId19"/>
    <p:sldId id="266" r:id="rId20"/>
    <p:sldId id="281" r:id="rId21"/>
    <p:sldId id="284" r:id="rId22"/>
    <p:sldId id="282" r:id="rId23"/>
    <p:sldId id="312" r:id="rId24"/>
    <p:sldId id="304" r:id="rId25"/>
    <p:sldId id="278" r:id="rId26"/>
    <p:sldId id="288" r:id="rId27"/>
    <p:sldId id="287" r:id="rId28"/>
    <p:sldId id="290" r:id="rId29"/>
    <p:sldId id="279" r:id="rId30"/>
    <p:sldId id="301" r:id="rId31"/>
  </p:sldIdLst>
  <p:sldSz cx="12192000" cy="6858000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6C84"/>
    <a:srgbClr val="554761"/>
    <a:srgbClr val="6C5B7B"/>
    <a:srgbClr val="F01429"/>
    <a:srgbClr val="F378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9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B1219E7E-A2C2-4196-9306-0BFEA06D430C}" type="datetime1">
              <a:rPr lang="zh-CN" altLang="en-US"/>
              <a:pPr/>
              <a:t>2016-07-09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defTabSz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zh-CN" altLang="zh-CN"/>
              <a:t>单击此处编辑母版文本样式</a:t>
            </a:r>
          </a:p>
          <a:p>
            <a:pPr>
              <a:buFontTx/>
              <a:buNone/>
            </a:pPr>
            <a:r>
              <a:rPr lang="zh-CN" altLang="zh-CN"/>
              <a:t>第二级</a:t>
            </a:r>
          </a:p>
          <a:p>
            <a:pPr>
              <a:buFontTx/>
              <a:buNone/>
            </a:pPr>
            <a:r>
              <a:rPr lang="zh-CN" altLang="zh-CN"/>
              <a:t>第三级</a:t>
            </a:r>
          </a:p>
          <a:p>
            <a:pPr>
              <a:buFontTx/>
              <a:buNone/>
            </a:pPr>
            <a:r>
              <a:rPr lang="zh-CN" altLang="zh-CN"/>
              <a:t>第四级</a:t>
            </a:r>
          </a:p>
          <a:p>
            <a:pPr>
              <a:buFontTx/>
              <a:buNone/>
            </a:pPr>
            <a:r>
              <a:rPr lang="zh-CN" altLang="zh-CN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03BFD535-B0C8-4E26-9AB8-0548817A0438}" type="slidenum">
              <a:rPr lang="zh-CN" altLang="en-US"/>
              <a:pPr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31636006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994464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809192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181555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512891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95098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27622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9542915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861952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4853092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131583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19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79301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2582767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1946856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312693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22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4512332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1407053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140448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6071284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1876517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9366676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99358763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29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286120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3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9831964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30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07233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5719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8607258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185322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7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167237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8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6037219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1219E7E-A2C2-4196-9306-0BFEA06D430C}" type="datetime1">
              <a:rPr lang="zh-CN" altLang="en-US" smtClean="0"/>
              <a:pPr/>
              <a:t>2016-07-09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BFD535-B0C8-4E26-9AB8-0548817A0438}" type="slidenum">
              <a:rPr lang="zh-CN" altLang="en-US" smtClean="0"/>
              <a:pPr/>
              <a:t>9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69320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D4207-E852-4E96-902C-8F6A88BEE9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42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B88A2-1299-4600-86A4-D5AAFF0AA9B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90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1DBF6-CCFA-4A6B-BD79-7BE5DAA8AEBD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478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AFA182AA-6955-4647-B134-B8C44E715F8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75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3D238-032E-42D6-8B38-7C675A77FA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314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1ED40-68E3-4524-91F8-D5E88AC1B4D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1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F3AC8-D05E-4801-9A7F-3962BC2A1E7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9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9932DC-6F4D-4E04-93A4-95F09209256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077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1990D-47BD-4D1C-9C43-3FE858993F7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231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84C5F-2AD6-4CB6-8724-A2A7C43161D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9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9B09D-CEE2-4493-933B-C35299189AE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25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46B13-B698-4C06-853E-36FA09D3579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874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3431BBA-06B7-49EE-9491-95710E4E16CD}" type="datetime1">
              <a:rPr lang="zh-CN" altLang="en-US"/>
              <a:pPr/>
              <a:t>2016-07-09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319B1F9-5AC8-484F-92FD-E1E907BD65F5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9144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1.gif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21.gif"/><Relationship Id="rId9" Type="http://schemas.openxmlformats.org/officeDocument/2006/relationships/image" Target="../media/image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openxmlformats.org/officeDocument/2006/relationships/image" Target="../media/image1.gif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gif"/><Relationship Id="rId5" Type="http://schemas.openxmlformats.org/officeDocument/2006/relationships/image" Target="../media/image16.gif"/><Relationship Id="rId4" Type="http://schemas.openxmlformats.org/officeDocument/2006/relationships/image" Target="../media/image24.gif"/><Relationship Id="rId9" Type="http://schemas.openxmlformats.org/officeDocument/2006/relationships/image" Target="../media/image2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gif"/><Relationship Id="rId5" Type="http://schemas.openxmlformats.org/officeDocument/2006/relationships/image" Target="../media/image26.gif"/><Relationship Id="rId4" Type="http://schemas.openxmlformats.org/officeDocument/2006/relationships/image" Target="../media/image16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1.gif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gif"/><Relationship Id="rId5" Type="http://schemas.openxmlformats.org/officeDocument/2006/relationships/image" Target="../media/image23.gif"/><Relationship Id="rId10" Type="http://schemas.openxmlformats.org/officeDocument/2006/relationships/image" Target="../media/image4.gif"/><Relationship Id="rId4" Type="http://schemas.openxmlformats.org/officeDocument/2006/relationships/image" Target="../media/image22.gif"/><Relationship Id="rId9" Type="http://schemas.openxmlformats.org/officeDocument/2006/relationships/image" Target="../media/image5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1.gif"/><Relationship Id="rId7" Type="http://schemas.openxmlformats.org/officeDocument/2006/relationships/image" Target="../media/image33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gif"/><Relationship Id="rId5" Type="http://schemas.openxmlformats.org/officeDocument/2006/relationships/image" Target="../media/image26.gif"/><Relationship Id="rId4" Type="http://schemas.openxmlformats.org/officeDocument/2006/relationships/image" Target="../media/image1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.gif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3" y="2679087"/>
            <a:ext cx="12192000" cy="4178913"/>
          </a:xfrm>
          <a:prstGeom prst="rect">
            <a:avLst/>
          </a:prstGeom>
        </p:spPr>
      </p:pic>
      <p:sp>
        <p:nvSpPr>
          <p:cNvPr id="91" name="Lorem Ipsum"/>
          <p:cNvSpPr>
            <a:spLocks noChangeArrowheads="1"/>
          </p:cNvSpPr>
          <p:nvPr/>
        </p:nvSpPr>
        <p:spPr bwMode="auto">
          <a:xfrm>
            <a:off x="2715400" y="2306458"/>
            <a:ext cx="6507091" cy="91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wrap="square" lIns="72000" tIns="32399" rIns="72000" bIns="3239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Lorem ipsum dolor sit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amet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,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consectetur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adipisicing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elit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,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sed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do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eiusmod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tempor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incididunt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ut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labore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et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dolore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magna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aliqua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.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Ut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enim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ad minim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veniam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,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quis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nostrud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exercitation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ullamco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laboris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nisi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ut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aliquip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ex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ea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commodo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consequat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.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Duis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aute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irure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dolor in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reprehenderit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in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voluptate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velit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esse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cillum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dolore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eu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fugiat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nulla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pariatur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. 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Excepteur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sint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occaecat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cupidatat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non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proident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,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sunt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in culpa qui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officia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deserunt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mollit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anim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id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est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100" dirty="0" err="1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laborum</a:t>
            </a:r>
            <a:r>
              <a:rPr lang="en-US" altLang="zh-CN" sz="1100" dirty="0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.</a:t>
            </a:r>
          </a:p>
        </p:txBody>
      </p:sp>
      <p:sp>
        <p:nvSpPr>
          <p:cNvPr id="92" name="矩形 91"/>
          <p:cNvSpPr/>
          <p:nvPr/>
        </p:nvSpPr>
        <p:spPr>
          <a:xfrm>
            <a:off x="3729390" y="6216328"/>
            <a:ext cx="4479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554761"/>
                </a:solidFill>
                <a:latin typeface="微软雅黑"/>
                <a:ea typeface="微软雅黑"/>
                <a:cs typeface="微软雅黑"/>
              </a:rPr>
              <a:t>工作计划 </a:t>
            </a:r>
            <a:r>
              <a:rPr lang="en-US" altLang="zh-CN" dirty="0" smtClean="0">
                <a:solidFill>
                  <a:srgbClr val="554761"/>
                </a:solidFill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solidFill>
                  <a:srgbClr val="554761"/>
                </a:solidFill>
                <a:latin typeface="微软雅黑"/>
                <a:ea typeface="微软雅黑"/>
                <a:cs typeface="微软雅黑"/>
              </a:rPr>
              <a:t>指标汇报 </a:t>
            </a:r>
            <a:r>
              <a:rPr lang="en-US" altLang="zh-CN" dirty="0">
                <a:solidFill>
                  <a:srgbClr val="554761"/>
                </a:solidFill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solidFill>
                  <a:srgbClr val="554761"/>
                </a:solidFill>
                <a:latin typeface="微软雅黑"/>
                <a:ea typeface="微软雅黑"/>
                <a:cs typeface="微软雅黑"/>
              </a:rPr>
              <a:t>总结汇报 </a:t>
            </a:r>
            <a:r>
              <a:rPr lang="en-US" altLang="zh-CN" dirty="0">
                <a:solidFill>
                  <a:srgbClr val="554761"/>
                </a:solidFill>
                <a:latin typeface="微软雅黑"/>
                <a:ea typeface="微软雅黑"/>
                <a:cs typeface="微软雅黑"/>
              </a:rPr>
              <a:t>| </a:t>
            </a:r>
            <a:r>
              <a:rPr lang="zh-CN" altLang="en-US" dirty="0">
                <a:solidFill>
                  <a:srgbClr val="554761"/>
                </a:solidFill>
                <a:latin typeface="微软雅黑"/>
                <a:ea typeface="微软雅黑"/>
                <a:cs typeface="微软雅黑"/>
              </a:rPr>
              <a:t>年度总结</a:t>
            </a:r>
          </a:p>
        </p:txBody>
      </p:sp>
      <p:sp>
        <p:nvSpPr>
          <p:cNvPr id="93" name="Text Box 198"/>
          <p:cNvSpPr txBox="1">
            <a:spLocks noChangeArrowheads="1"/>
          </p:cNvSpPr>
          <p:nvPr/>
        </p:nvSpPr>
        <p:spPr bwMode="ltGray">
          <a:xfrm>
            <a:off x="2479827" y="1506488"/>
            <a:ext cx="7252011" cy="75957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81667" tIns="40833" rIns="81667" bIns="40833">
            <a:spAutoFit/>
          </a:bodyPr>
          <a:lstStyle>
            <a:lvl1pPr algn="l" defTabSz="815975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407988" algn="l" defTabSz="815975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815975" algn="l" defTabSz="815975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225550" algn="l" defTabSz="815975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1633538" algn="l" defTabSz="815975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0907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5479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0051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462338"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Tx/>
              <a:buSzTx/>
            </a:pPr>
            <a:r>
              <a:rPr lang="en-US" altLang="zh-CN" sz="3800" dirty="0" smtClean="0">
                <a:solidFill>
                  <a:srgbClr val="5547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</a:t>
            </a:r>
            <a:r>
              <a:rPr lang="zh-CN" altLang="en-US" sz="4400" b="1" dirty="0" smtClean="0">
                <a:solidFill>
                  <a:srgbClr val="5547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通用动态</a:t>
            </a:r>
            <a:r>
              <a:rPr lang="en-US" altLang="zh-CN" sz="4400" b="1" dirty="0">
                <a:solidFill>
                  <a:srgbClr val="5547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b="1" dirty="0">
                <a:solidFill>
                  <a:srgbClr val="5547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grpSp>
        <p:nvGrpSpPr>
          <p:cNvPr id="94" name="Group 12"/>
          <p:cNvGrpSpPr>
            <a:grpSpLocks/>
          </p:cNvGrpSpPr>
          <p:nvPr/>
        </p:nvGrpSpPr>
        <p:grpSpPr bwMode="auto">
          <a:xfrm>
            <a:off x="5469497" y="5119061"/>
            <a:ext cx="998897" cy="991928"/>
            <a:chOff x="0" y="0"/>
            <a:chExt cx="274637" cy="273050"/>
          </a:xfrm>
          <a:solidFill>
            <a:srgbClr val="C06C84"/>
          </a:solidFill>
        </p:grpSpPr>
        <p:sp>
          <p:nvSpPr>
            <p:cNvPr id="95" name="Freeform 126"/>
            <p:cNvSpPr>
              <a:spLocks noEditPoints="1" noChangeArrowheads="1"/>
            </p:cNvSpPr>
            <p:nvPr/>
          </p:nvSpPr>
          <p:spPr bwMode="auto">
            <a:xfrm>
              <a:off x="144462" y="63500"/>
              <a:ext cx="130175" cy="209550"/>
            </a:xfrm>
            <a:custGeom>
              <a:avLst/>
              <a:gdLst>
                <a:gd name="T0" fmla="*/ 0 w 82"/>
                <a:gd name="T1" fmla="*/ 34 h 132"/>
                <a:gd name="T2" fmla="*/ 0 w 82"/>
                <a:gd name="T3" fmla="*/ 132 h 132"/>
                <a:gd name="T4" fmla="*/ 82 w 82"/>
                <a:gd name="T5" fmla="*/ 99 h 132"/>
                <a:gd name="T6" fmla="*/ 82 w 82"/>
                <a:gd name="T7" fmla="*/ 0 h 132"/>
                <a:gd name="T8" fmla="*/ 0 w 82"/>
                <a:gd name="T9" fmla="*/ 34 h 132"/>
                <a:gd name="T10" fmla="*/ 76 w 82"/>
                <a:gd name="T11" fmla="*/ 10 h 132"/>
                <a:gd name="T12" fmla="*/ 76 w 82"/>
                <a:gd name="T13" fmla="*/ 94 h 132"/>
                <a:gd name="T14" fmla="*/ 5 w 82"/>
                <a:gd name="T15" fmla="*/ 66 h 132"/>
                <a:gd name="T16" fmla="*/ 5 w 82"/>
                <a:gd name="T17" fmla="*/ 38 h 132"/>
                <a:gd name="T18" fmla="*/ 76 w 82"/>
                <a:gd name="T19" fmla="*/ 10 h 132"/>
                <a:gd name="T20" fmla="*/ 5 w 82"/>
                <a:gd name="T21" fmla="*/ 70 h 132"/>
                <a:gd name="T22" fmla="*/ 73 w 82"/>
                <a:gd name="T23" fmla="*/ 96 h 132"/>
                <a:gd name="T24" fmla="*/ 5 w 82"/>
                <a:gd name="T25" fmla="*/ 124 h 132"/>
                <a:gd name="T26" fmla="*/ 5 w 82"/>
                <a:gd name="T27" fmla="*/ 70 h 1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2"/>
                <a:gd name="T43" fmla="*/ 0 h 132"/>
                <a:gd name="T44" fmla="*/ 82 w 82"/>
                <a:gd name="T45" fmla="*/ 132 h 13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2" h="132">
                  <a:moveTo>
                    <a:pt x="0" y="34"/>
                  </a:moveTo>
                  <a:lnTo>
                    <a:pt x="0" y="132"/>
                  </a:lnTo>
                  <a:lnTo>
                    <a:pt x="82" y="99"/>
                  </a:lnTo>
                  <a:lnTo>
                    <a:pt x="82" y="0"/>
                  </a:lnTo>
                  <a:lnTo>
                    <a:pt x="0" y="34"/>
                  </a:lnTo>
                  <a:close/>
                  <a:moveTo>
                    <a:pt x="76" y="10"/>
                  </a:moveTo>
                  <a:lnTo>
                    <a:pt x="76" y="94"/>
                  </a:lnTo>
                  <a:lnTo>
                    <a:pt x="5" y="66"/>
                  </a:lnTo>
                  <a:lnTo>
                    <a:pt x="5" y="38"/>
                  </a:lnTo>
                  <a:lnTo>
                    <a:pt x="76" y="10"/>
                  </a:lnTo>
                  <a:close/>
                  <a:moveTo>
                    <a:pt x="5" y="70"/>
                  </a:moveTo>
                  <a:lnTo>
                    <a:pt x="73" y="96"/>
                  </a:lnTo>
                  <a:lnTo>
                    <a:pt x="5" y="124"/>
                  </a:lnTo>
                  <a:lnTo>
                    <a:pt x="5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zh-CN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96" name="Freeform 127"/>
            <p:cNvSpPr>
              <a:spLocks noChangeArrowheads="1"/>
            </p:cNvSpPr>
            <p:nvPr/>
          </p:nvSpPr>
          <p:spPr bwMode="auto">
            <a:xfrm>
              <a:off x="0" y="63500"/>
              <a:ext cx="128588" cy="209550"/>
            </a:xfrm>
            <a:custGeom>
              <a:avLst/>
              <a:gdLst>
                <a:gd name="T0" fmla="*/ 0 w 81"/>
                <a:gd name="T1" fmla="*/ 99 h 132"/>
                <a:gd name="T2" fmla="*/ 81 w 81"/>
                <a:gd name="T3" fmla="*/ 132 h 132"/>
                <a:gd name="T4" fmla="*/ 81 w 81"/>
                <a:gd name="T5" fmla="*/ 34 h 132"/>
                <a:gd name="T6" fmla="*/ 0 w 81"/>
                <a:gd name="T7" fmla="*/ 0 h 132"/>
                <a:gd name="T8" fmla="*/ 0 w 81"/>
                <a:gd name="T9" fmla="*/ 99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"/>
                <a:gd name="T16" fmla="*/ 0 h 132"/>
                <a:gd name="T17" fmla="*/ 81 w 81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" h="132">
                  <a:moveTo>
                    <a:pt x="0" y="99"/>
                  </a:moveTo>
                  <a:lnTo>
                    <a:pt x="81" y="132"/>
                  </a:lnTo>
                  <a:lnTo>
                    <a:pt x="81" y="34"/>
                  </a:lnTo>
                  <a:lnTo>
                    <a:pt x="0" y="0"/>
                  </a:lnTo>
                  <a:lnTo>
                    <a:pt x="0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zh-CN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97" name="Freeform 128"/>
            <p:cNvSpPr>
              <a:spLocks noEditPoints="1" noChangeArrowheads="1"/>
            </p:cNvSpPr>
            <p:nvPr/>
          </p:nvSpPr>
          <p:spPr bwMode="auto">
            <a:xfrm>
              <a:off x="7937" y="0"/>
              <a:ext cx="263525" cy="104775"/>
            </a:xfrm>
            <a:custGeom>
              <a:avLst/>
              <a:gdLst>
                <a:gd name="T0" fmla="*/ 82 w 166"/>
                <a:gd name="T1" fmla="*/ 0 h 66"/>
                <a:gd name="T2" fmla="*/ 0 w 166"/>
                <a:gd name="T3" fmla="*/ 32 h 66"/>
                <a:gd name="T4" fmla="*/ 80 w 166"/>
                <a:gd name="T5" fmla="*/ 66 h 66"/>
                <a:gd name="T6" fmla="*/ 166 w 166"/>
                <a:gd name="T7" fmla="*/ 32 h 66"/>
                <a:gd name="T8" fmla="*/ 82 w 166"/>
                <a:gd name="T9" fmla="*/ 0 h 66"/>
                <a:gd name="T10" fmla="*/ 82 w 166"/>
                <a:gd name="T11" fmla="*/ 6 h 66"/>
                <a:gd name="T12" fmla="*/ 151 w 166"/>
                <a:gd name="T13" fmla="*/ 32 h 66"/>
                <a:gd name="T14" fmla="*/ 82 w 166"/>
                <a:gd name="T15" fmla="*/ 59 h 66"/>
                <a:gd name="T16" fmla="*/ 82 w 166"/>
                <a:gd name="T17" fmla="*/ 6 h 66"/>
                <a:gd name="T18" fmla="*/ 78 w 166"/>
                <a:gd name="T19" fmla="*/ 7 h 66"/>
                <a:gd name="T20" fmla="*/ 78 w 166"/>
                <a:gd name="T21" fmla="*/ 59 h 66"/>
                <a:gd name="T22" fmla="*/ 15 w 166"/>
                <a:gd name="T23" fmla="*/ 32 h 66"/>
                <a:gd name="T24" fmla="*/ 78 w 166"/>
                <a:gd name="T25" fmla="*/ 7 h 6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6"/>
                <a:gd name="T40" fmla="*/ 0 h 66"/>
                <a:gd name="T41" fmla="*/ 166 w 166"/>
                <a:gd name="T42" fmla="*/ 66 h 6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6" h="66">
                  <a:moveTo>
                    <a:pt x="82" y="0"/>
                  </a:moveTo>
                  <a:lnTo>
                    <a:pt x="0" y="32"/>
                  </a:lnTo>
                  <a:lnTo>
                    <a:pt x="80" y="66"/>
                  </a:lnTo>
                  <a:lnTo>
                    <a:pt x="166" y="32"/>
                  </a:lnTo>
                  <a:lnTo>
                    <a:pt x="82" y="0"/>
                  </a:lnTo>
                  <a:close/>
                  <a:moveTo>
                    <a:pt x="82" y="6"/>
                  </a:moveTo>
                  <a:lnTo>
                    <a:pt x="151" y="32"/>
                  </a:lnTo>
                  <a:lnTo>
                    <a:pt x="82" y="59"/>
                  </a:lnTo>
                  <a:lnTo>
                    <a:pt x="82" y="6"/>
                  </a:lnTo>
                  <a:close/>
                  <a:moveTo>
                    <a:pt x="78" y="7"/>
                  </a:moveTo>
                  <a:lnTo>
                    <a:pt x="78" y="59"/>
                  </a:lnTo>
                  <a:lnTo>
                    <a:pt x="15" y="32"/>
                  </a:lnTo>
                  <a:lnTo>
                    <a:pt x="7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zh-CN">
                <a:solidFill>
                  <a:srgbClr val="554761"/>
                </a:solidFill>
                <a:latin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0" y="1479793"/>
            <a:ext cx="12190657" cy="1199294"/>
            <a:chOff x="0" y="1479793"/>
            <a:chExt cx="12190657" cy="1710714"/>
          </a:xfrm>
        </p:grpSpPr>
        <p:grpSp>
          <p:nvGrpSpPr>
            <p:cNvPr id="98" name="组合 23"/>
            <p:cNvGrpSpPr>
              <a:grpSpLocks/>
            </p:cNvGrpSpPr>
            <p:nvPr/>
          </p:nvGrpSpPr>
          <p:grpSpPr bwMode="auto">
            <a:xfrm>
              <a:off x="0" y="1479793"/>
              <a:ext cx="2434477" cy="1710714"/>
              <a:chOff x="0" y="0"/>
              <a:chExt cx="1056192" cy="743368"/>
            </a:xfrm>
          </p:grpSpPr>
          <p:sp>
            <p:nvSpPr>
              <p:cNvPr id="99" name="矩形 24"/>
              <p:cNvSpPr>
                <a:spLocks noChangeArrowheads="1"/>
              </p:cNvSpPr>
              <p:nvPr/>
            </p:nvSpPr>
            <p:spPr bwMode="auto">
              <a:xfrm>
                <a:off x="0" y="1"/>
                <a:ext cx="379854" cy="730784"/>
              </a:xfrm>
              <a:prstGeom prst="rect">
                <a:avLst/>
              </a:prstGeom>
              <a:solidFill>
                <a:srgbClr val="6C5B7B"/>
              </a:solidFill>
              <a:ln w="12700" cap="flat" cmpd="sng">
                <a:solidFill>
                  <a:srgbClr val="6C5B7B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0" name="矩形 25"/>
              <p:cNvSpPr>
                <a:spLocks noChangeArrowheads="1"/>
              </p:cNvSpPr>
              <p:nvPr/>
            </p:nvSpPr>
            <p:spPr bwMode="auto">
              <a:xfrm>
                <a:off x="954898" y="1"/>
                <a:ext cx="101294" cy="743367"/>
              </a:xfrm>
              <a:prstGeom prst="rect">
                <a:avLst/>
              </a:prstGeom>
              <a:solidFill>
                <a:srgbClr val="F8B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1" name="矩形 26"/>
              <p:cNvSpPr>
                <a:spLocks noChangeArrowheads="1"/>
              </p:cNvSpPr>
              <p:nvPr/>
            </p:nvSpPr>
            <p:spPr bwMode="auto">
              <a:xfrm>
                <a:off x="750235" y="1"/>
                <a:ext cx="177265" cy="743367"/>
              </a:xfrm>
              <a:prstGeom prst="rect">
                <a:avLst/>
              </a:prstGeom>
              <a:solidFill>
                <a:srgbClr val="F67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2" name="矩形 27"/>
              <p:cNvSpPr>
                <a:spLocks noChangeArrowheads="1"/>
              </p:cNvSpPr>
              <p:nvPr/>
            </p:nvSpPr>
            <p:spPr bwMode="auto">
              <a:xfrm>
                <a:off x="424185" y="0"/>
                <a:ext cx="296399" cy="743367"/>
              </a:xfrm>
              <a:prstGeom prst="rect">
                <a:avLst/>
              </a:prstGeom>
              <a:solidFill>
                <a:srgbClr val="C06C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103" name="组合 28"/>
            <p:cNvGrpSpPr>
              <a:grpSpLocks/>
            </p:cNvGrpSpPr>
            <p:nvPr/>
          </p:nvGrpSpPr>
          <p:grpSpPr bwMode="auto">
            <a:xfrm>
              <a:off x="9800044" y="1479793"/>
              <a:ext cx="2390613" cy="1710714"/>
              <a:chOff x="0" y="0"/>
              <a:chExt cx="1039259" cy="743368"/>
            </a:xfrm>
          </p:grpSpPr>
          <p:sp>
            <p:nvSpPr>
              <p:cNvPr id="104" name="矩形 29"/>
              <p:cNvSpPr>
                <a:spLocks noChangeArrowheads="1"/>
              </p:cNvSpPr>
              <p:nvPr/>
            </p:nvSpPr>
            <p:spPr bwMode="auto">
              <a:xfrm flipH="1">
                <a:off x="659405" y="1"/>
                <a:ext cx="379854" cy="730784"/>
              </a:xfrm>
              <a:prstGeom prst="rect">
                <a:avLst/>
              </a:prstGeom>
              <a:solidFill>
                <a:srgbClr val="6C5B7B"/>
              </a:solidFill>
              <a:ln w="12700" cap="flat" cmpd="sng">
                <a:solidFill>
                  <a:srgbClr val="6C5B7B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5" name="矩形 30"/>
              <p:cNvSpPr>
                <a:spLocks noChangeArrowheads="1"/>
              </p:cNvSpPr>
              <p:nvPr/>
            </p:nvSpPr>
            <p:spPr bwMode="auto">
              <a:xfrm flipH="1">
                <a:off x="0" y="1"/>
                <a:ext cx="101294" cy="743367"/>
              </a:xfrm>
              <a:prstGeom prst="rect">
                <a:avLst/>
              </a:prstGeom>
              <a:solidFill>
                <a:srgbClr val="F8B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6" name="矩形 31"/>
              <p:cNvSpPr>
                <a:spLocks noChangeArrowheads="1"/>
              </p:cNvSpPr>
              <p:nvPr/>
            </p:nvSpPr>
            <p:spPr bwMode="auto">
              <a:xfrm flipH="1">
                <a:off x="128692" y="1"/>
                <a:ext cx="177265" cy="743367"/>
              </a:xfrm>
              <a:prstGeom prst="rect">
                <a:avLst/>
              </a:prstGeom>
              <a:solidFill>
                <a:srgbClr val="F67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07" name="矩形 32"/>
              <p:cNvSpPr>
                <a:spLocks noChangeArrowheads="1"/>
              </p:cNvSpPr>
              <p:nvPr/>
            </p:nvSpPr>
            <p:spPr bwMode="auto">
              <a:xfrm flipH="1">
                <a:off x="335608" y="0"/>
                <a:ext cx="296399" cy="743367"/>
              </a:xfrm>
              <a:prstGeom prst="rect">
                <a:avLst/>
              </a:prstGeom>
              <a:solidFill>
                <a:srgbClr val="C06C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92" grpId="0"/>
      <p:bldP spid="9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14525" y="412750"/>
            <a:ext cx="8424863" cy="5718175"/>
            <a:chOff x="1914525" y="412750"/>
            <a:chExt cx="8424863" cy="5718175"/>
          </a:xfrm>
        </p:grpSpPr>
        <p:sp>
          <p:nvSpPr>
            <p:cNvPr id="12290" name="椭圆 15"/>
            <p:cNvSpPr>
              <a:spLocks noChangeArrowheads="1"/>
            </p:cNvSpPr>
            <p:nvPr/>
          </p:nvSpPr>
          <p:spPr bwMode="auto">
            <a:xfrm>
              <a:off x="2695575" y="4662488"/>
              <a:ext cx="800100" cy="798512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1" name="椭圆 7"/>
            <p:cNvSpPr>
              <a:spLocks noChangeArrowheads="1"/>
            </p:cNvSpPr>
            <p:nvPr/>
          </p:nvSpPr>
          <p:spPr bwMode="auto">
            <a:xfrm>
              <a:off x="6534150" y="3619500"/>
              <a:ext cx="1701800" cy="1701800"/>
            </a:xfrm>
            <a:prstGeom prst="ellipse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2" name="椭圆 8"/>
            <p:cNvSpPr>
              <a:spLocks noChangeArrowheads="1"/>
            </p:cNvSpPr>
            <p:nvPr/>
          </p:nvSpPr>
          <p:spPr bwMode="auto">
            <a:xfrm>
              <a:off x="3797300" y="1397000"/>
              <a:ext cx="3543300" cy="3543300"/>
            </a:xfrm>
            <a:prstGeom prst="ellipse">
              <a:avLst/>
            </a:pr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3" name="椭圆 1"/>
            <p:cNvSpPr>
              <a:spLocks noChangeArrowheads="1"/>
            </p:cNvSpPr>
            <p:nvPr/>
          </p:nvSpPr>
          <p:spPr bwMode="auto">
            <a:xfrm>
              <a:off x="6534150" y="812800"/>
              <a:ext cx="2590800" cy="2590800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4" name="椭圆 9"/>
            <p:cNvSpPr>
              <a:spLocks noChangeArrowheads="1"/>
            </p:cNvSpPr>
            <p:nvPr/>
          </p:nvSpPr>
          <p:spPr bwMode="auto">
            <a:xfrm>
              <a:off x="2954338" y="3390900"/>
              <a:ext cx="1930400" cy="1930400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5" name="椭圆 10"/>
            <p:cNvSpPr>
              <a:spLocks noChangeArrowheads="1"/>
            </p:cNvSpPr>
            <p:nvPr/>
          </p:nvSpPr>
          <p:spPr bwMode="auto">
            <a:xfrm>
              <a:off x="1914525" y="1397000"/>
              <a:ext cx="514350" cy="514350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6" name="椭圆 11"/>
            <p:cNvSpPr>
              <a:spLocks noChangeArrowheads="1"/>
            </p:cNvSpPr>
            <p:nvPr/>
          </p:nvSpPr>
          <p:spPr bwMode="auto">
            <a:xfrm>
              <a:off x="5280025" y="5842000"/>
              <a:ext cx="288925" cy="288925"/>
            </a:xfrm>
            <a:prstGeom prst="ellipse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7" name="椭圆 12"/>
            <p:cNvSpPr>
              <a:spLocks noChangeArrowheads="1"/>
            </p:cNvSpPr>
            <p:nvPr/>
          </p:nvSpPr>
          <p:spPr bwMode="auto">
            <a:xfrm>
              <a:off x="9815513" y="2139950"/>
              <a:ext cx="523875" cy="523875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8" name="椭圆 13"/>
            <p:cNvSpPr>
              <a:spLocks noChangeArrowheads="1"/>
            </p:cNvSpPr>
            <p:nvPr/>
          </p:nvSpPr>
          <p:spPr bwMode="auto">
            <a:xfrm>
              <a:off x="5045075" y="412750"/>
              <a:ext cx="798513" cy="800100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299" name="椭圆 14"/>
            <p:cNvSpPr>
              <a:spLocks noChangeArrowheads="1"/>
            </p:cNvSpPr>
            <p:nvPr/>
          </p:nvSpPr>
          <p:spPr bwMode="auto">
            <a:xfrm>
              <a:off x="9763125" y="4819650"/>
              <a:ext cx="244475" cy="242888"/>
            </a:xfrm>
            <a:prstGeom prst="ellipse">
              <a:avLst/>
            </a:pr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2300" name="文本框 2"/>
          <p:cNvSpPr>
            <a:spLocks noChangeArrowheads="1"/>
          </p:cNvSpPr>
          <p:nvPr/>
        </p:nvSpPr>
        <p:spPr bwMode="auto">
          <a:xfrm>
            <a:off x="4921250" y="1384300"/>
            <a:ext cx="14605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99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2</a:t>
            </a:r>
            <a:endParaRPr lang="zh-CN" altLang="en-US" sz="199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2301" name="文本框 17"/>
          <p:cNvSpPr>
            <a:spLocks noChangeArrowheads="1"/>
          </p:cNvSpPr>
          <p:nvPr/>
        </p:nvSpPr>
        <p:spPr bwMode="auto">
          <a:xfrm>
            <a:off x="6858000" y="1527175"/>
            <a:ext cx="21510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23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23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0" grpId="0"/>
      <p:bldP spid="123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6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7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8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219200" y="1427163"/>
            <a:ext cx="10125075" cy="2032000"/>
            <a:chOff x="1219200" y="1427163"/>
            <a:chExt cx="10125075" cy="2032000"/>
          </a:xfrm>
        </p:grpSpPr>
        <p:sp>
          <p:nvSpPr>
            <p:cNvPr id="13324" name="平行四边形 89"/>
            <p:cNvSpPr>
              <a:spLocks noChangeArrowheads="1"/>
            </p:cNvSpPr>
            <p:nvPr/>
          </p:nvSpPr>
          <p:spPr bwMode="auto">
            <a:xfrm flipV="1">
              <a:off x="2709863" y="1427163"/>
              <a:ext cx="3090862" cy="2032000"/>
            </a:xfrm>
            <a:prstGeom prst="parallelogram">
              <a:avLst>
                <a:gd name="adj" fmla="val 24992"/>
              </a:avLst>
            </a:prstGeom>
            <a:blipFill dpi="0" rotWithShape="0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5" name="任意多边形 90"/>
            <p:cNvSpPr>
              <a:spLocks noChangeArrowheads="1"/>
            </p:cNvSpPr>
            <p:nvPr/>
          </p:nvSpPr>
          <p:spPr bwMode="auto">
            <a:xfrm flipV="1">
              <a:off x="4614863" y="1427163"/>
              <a:ext cx="1924050" cy="2032000"/>
            </a:xfrm>
            <a:custGeom>
              <a:avLst/>
              <a:gdLst>
                <a:gd name="T0" fmla="*/ 1416050 w 1924050"/>
                <a:gd name="T1" fmla="*/ 2031999 h 2031999"/>
                <a:gd name="T2" fmla="*/ 757236 w 1924050"/>
                <a:gd name="T3" fmla="*/ 2031999 h 2031999"/>
                <a:gd name="T4" fmla="*/ 1265236 w 1924050"/>
                <a:gd name="T5" fmla="*/ 1 h 2031999"/>
                <a:gd name="T6" fmla="*/ 0 w 1924050"/>
                <a:gd name="T7" fmla="*/ 1 h 2031999"/>
                <a:gd name="T8" fmla="*/ 0 w 1924050"/>
                <a:gd name="T9" fmla="*/ 0 h 2031999"/>
                <a:gd name="T10" fmla="*/ 1924050 w 1924050"/>
                <a:gd name="T11" fmla="*/ 0 h 20319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24050"/>
                <a:gd name="T19" fmla="*/ 0 h 2031999"/>
                <a:gd name="T20" fmla="*/ 1924050 w 1924050"/>
                <a:gd name="T21" fmla="*/ 2031999 h 20319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24050" h="2031999">
                  <a:moveTo>
                    <a:pt x="1416050" y="2031999"/>
                  </a:moveTo>
                  <a:lnTo>
                    <a:pt x="757236" y="2031999"/>
                  </a:lnTo>
                  <a:lnTo>
                    <a:pt x="1265236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924050" y="0"/>
                  </a:lnTo>
                  <a:close/>
                </a:path>
              </a:pathLst>
            </a:cu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6" name="任意多边形 91"/>
            <p:cNvSpPr>
              <a:spLocks noChangeArrowheads="1"/>
            </p:cNvSpPr>
            <p:nvPr/>
          </p:nvSpPr>
          <p:spPr bwMode="auto">
            <a:xfrm flipV="1">
              <a:off x="1219200" y="1427163"/>
              <a:ext cx="1924050" cy="2032000"/>
            </a:xfrm>
            <a:custGeom>
              <a:avLst/>
              <a:gdLst>
                <a:gd name="T0" fmla="*/ 1416050 w 1924050"/>
                <a:gd name="T1" fmla="*/ 2031999 h 2031999"/>
                <a:gd name="T2" fmla="*/ 938746 w 1924050"/>
                <a:gd name="T3" fmla="*/ 2031999 h 2031999"/>
                <a:gd name="T4" fmla="*/ 1446746 w 1924050"/>
                <a:gd name="T5" fmla="*/ 1 h 2031999"/>
                <a:gd name="T6" fmla="*/ 0 w 1924050"/>
                <a:gd name="T7" fmla="*/ 1 h 2031999"/>
                <a:gd name="T8" fmla="*/ 0 w 1924050"/>
                <a:gd name="T9" fmla="*/ 0 h 2031999"/>
                <a:gd name="T10" fmla="*/ 1924050 w 1924050"/>
                <a:gd name="T11" fmla="*/ 0 h 20319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24050"/>
                <a:gd name="T19" fmla="*/ 0 h 2031999"/>
                <a:gd name="T20" fmla="*/ 1924050 w 1924050"/>
                <a:gd name="T21" fmla="*/ 2031999 h 20319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24050" h="2031999">
                  <a:moveTo>
                    <a:pt x="1416050" y="2031999"/>
                  </a:moveTo>
                  <a:lnTo>
                    <a:pt x="938746" y="2031999"/>
                  </a:lnTo>
                  <a:lnTo>
                    <a:pt x="1446746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924050" y="0"/>
                  </a:lnTo>
                  <a:close/>
                </a:path>
              </a:pathLst>
            </a:cu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7" name="任意多边形 92"/>
            <p:cNvSpPr>
              <a:spLocks noChangeArrowheads="1"/>
            </p:cNvSpPr>
            <p:nvPr/>
          </p:nvSpPr>
          <p:spPr bwMode="auto">
            <a:xfrm flipV="1">
              <a:off x="1770063" y="1427163"/>
              <a:ext cx="822325" cy="2032000"/>
            </a:xfrm>
            <a:custGeom>
              <a:avLst/>
              <a:gdLst>
                <a:gd name="T0" fmla="*/ 314330 w 822330"/>
                <a:gd name="T1" fmla="*/ 2031999 h 2031999"/>
                <a:gd name="T2" fmla="*/ 0 w 822330"/>
                <a:gd name="T3" fmla="*/ 2031999 h 2031999"/>
                <a:gd name="T4" fmla="*/ 508000 w 822330"/>
                <a:gd name="T5" fmla="*/ 0 h 2031999"/>
                <a:gd name="T6" fmla="*/ 822330 w 822330"/>
                <a:gd name="T7" fmla="*/ 0 h 20319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2330"/>
                <a:gd name="T13" fmla="*/ 0 h 2031999"/>
                <a:gd name="T14" fmla="*/ 822330 w 822330"/>
                <a:gd name="T15" fmla="*/ 2031999 h 20319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2330" h="2031999">
                  <a:moveTo>
                    <a:pt x="314330" y="2031999"/>
                  </a:moveTo>
                  <a:lnTo>
                    <a:pt x="0" y="2031999"/>
                  </a:lnTo>
                  <a:lnTo>
                    <a:pt x="508000" y="0"/>
                  </a:lnTo>
                  <a:lnTo>
                    <a:pt x="822330" y="0"/>
                  </a:lnTo>
                  <a:close/>
                </a:path>
              </a:pathLst>
            </a:cu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8" name="任意多边形 93"/>
            <p:cNvSpPr>
              <a:spLocks noChangeArrowheads="1"/>
            </p:cNvSpPr>
            <p:nvPr/>
          </p:nvSpPr>
          <p:spPr bwMode="auto">
            <a:xfrm flipV="1">
              <a:off x="1514475" y="1427163"/>
              <a:ext cx="688975" cy="2032000"/>
            </a:xfrm>
            <a:custGeom>
              <a:avLst/>
              <a:gdLst>
                <a:gd name="T0" fmla="*/ 180447 w 688447"/>
                <a:gd name="T1" fmla="*/ 2031999 h 2031999"/>
                <a:gd name="T2" fmla="*/ 0 w 688447"/>
                <a:gd name="T3" fmla="*/ 2031999 h 2031999"/>
                <a:gd name="T4" fmla="*/ 508000 w 688447"/>
                <a:gd name="T5" fmla="*/ 0 h 2031999"/>
                <a:gd name="T6" fmla="*/ 688447 w 688447"/>
                <a:gd name="T7" fmla="*/ 0 h 20319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8447"/>
                <a:gd name="T13" fmla="*/ 0 h 2031999"/>
                <a:gd name="T14" fmla="*/ 688447 w 688447"/>
                <a:gd name="T15" fmla="*/ 2031999 h 20319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8447" h="2031999">
                  <a:moveTo>
                    <a:pt x="180447" y="2031999"/>
                  </a:moveTo>
                  <a:lnTo>
                    <a:pt x="0" y="2031999"/>
                  </a:lnTo>
                  <a:lnTo>
                    <a:pt x="508000" y="0"/>
                  </a:lnTo>
                  <a:lnTo>
                    <a:pt x="688447" y="0"/>
                  </a:lnTo>
                  <a:close/>
                </a:path>
              </a:pathLst>
            </a:cu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9" name="文本框 94"/>
            <p:cNvSpPr>
              <a:spLocks noChangeArrowheads="1"/>
            </p:cNvSpPr>
            <p:nvPr/>
          </p:nvSpPr>
          <p:spPr bwMode="auto">
            <a:xfrm>
              <a:off x="6886575" y="1550988"/>
              <a:ext cx="4457700" cy="1785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                 </a:t>
              </a:r>
              <a:r>
                <a:rPr lang="en-US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YOUR  TITLE</a:t>
              </a:r>
              <a:endParaRPr lang="en-US" altLang="zh-CN" sz="2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you to the center of the</a:t>
              </a:r>
              <a:endParaRPr lang="zh-CN" altLang="en-US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narrative thought Click here to add you</a:t>
              </a:r>
              <a:endParaRPr lang="zh-CN" altLang="en-US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to the center of the narrative thought</a:t>
              </a:r>
              <a:endPara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endPara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31863" y="3532188"/>
            <a:ext cx="9775825" cy="2032000"/>
            <a:chOff x="931863" y="3532188"/>
            <a:chExt cx="9775825" cy="2032000"/>
          </a:xfrm>
        </p:grpSpPr>
        <p:sp>
          <p:nvSpPr>
            <p:cNvPr id="13319" name="平行四边形 74"/>
            <p:cNvSpPr>
              <a:spLocks noChangeArrowheads="1"/>
            </p:cNvSpPr>
            <p:nvPr/>
          </p:nvSpPr>
          <p:spPr bwMode="auto">
            <a:xfrm flipH="1" flipV="1">
              <a:off x="6126163" y="3532188"/>
              <a:ext cx="3090862" cy="2032000"/>
            </a:xfrm>
            <a:prstGeom prst="parallelogram">
              <a:avLst>
                <a:gd name="adj" fmla="val 24992"/>
              </a:avLst>
            </a:prstGeom>
            <a:blipFill dpi="0" rotWithShape="0">
              <a:blip r:embed="rId5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0" name="任意多边形 77"/>
            <p:cNvSpPr>
              <a:spLocks noChangeArrowheads="1"/>
            </p:cNvSpPr>
            <p:nvPr/>
          </p:nvSpPr>
          <p:spPr bwMode="auto">
            <a:xfrm flipH="1" flipV="1">
              <a:off x="5387975" y="3532188"/>
              <a:ext cx="1924050" cy="2032000"/>
            </a:xfrm>
            <a:custGeom>
              <a:avLst/>
              <a:gdLst>
                <a:gd name="T0" fmla="*/ 1416050 w 1924050"/>
                <a:gd name="T1" fmla="*/ 2031999 h 2031999"/>
                <a:gd name="T2" fmla="*/ 757236 w 1924050"/>
                <a:gd name="T3" fmla="*/ 2031999 h 2031999"/>
                <a:gd name="T4" fmla="*/ 1265236 w 1924050"/>
                <a:gd name="T5" fmla="*/ 1 h 2031999"/>
                <a:gd name="T6" fmla="*/ 0 w 1924050"/>
                <a:gd name="T7" fmla="*/ 1 h 2031999"/>
                <a:gd name="T8" fmla="*/ 0 w 1924050"/>
                <a:gd name="T9" fmla="*/ 0 h 2031999"/>
                <a:gd name="T10" fmla="*/ 1924050 w 1924050"/>
                <a:gd name="T11" fmla="*/ 0 h 20319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24050"/>
                <a:gd name="T19" fmla="*/ 0 h 2031999"/>
                <a:gd name="T20" fmla="*/ 1924050 w 1924050"/>
                <a:gd name="T21" fmla="*/ 2031999 h 20319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24050" h="2031999">
                  <a:moveTo>
                    <a:pt x="1416050" y="2031999"/>
                  </a:moveTo>
                  <a:lnTo>
                    <a:pt x="757236" y="2031999"/>
                  </a:lnTo>
                  <a:lnTo>
                    <a:pt x="1265236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924050" y="0"/>
                  </a:lnTo>
                  <a:close/>
                </a:path>
              </a:pathLst>
            </a:cu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1" name="任意多边形 80"/>
            <p:cNvSpPr>
              <a:spLocks noChangeArrowheads="1"/>
            </p:cNvSpPr>
            <p:nvPr/>
          </p:nvSpPr>
          <p:spPr bwMode="auto">
            <a:xfrm flipH="1" flipV="1">
              <a:off x="8783638" y="3532188"/>
              <a:ext cx="1924050" cy="2032000"/>
            </a:xfrm>
            <a:custGeom>
              <a:avLst/>
              <a:gdLst>
                <a:gd name="T0" fmla="*/ 1416050 w 1924050"/>
                <a:gd name="T1" fmla="*/ 2031999 h 2031999"/>
                <a:gd name="T2" fmla="*/ 938746 w 1924050"/>
                <a:gd name="T3" fmla="*/ 2031999 h 2031999"/>
                <a:gd name="T4" fmla="*/ 1446746 w 1924050"/>
                <a:gd name="T5" fmla="*/ 1 h 2031999"/>
                <a:gd name="T6" fmla="*/ 0 w 1924050"/>
                <a:gd name="T7" fmla="*/ 1 h 2031999"/>
                <a:gd name="T8" fmla="*/ 0 w 1924050"/>
                <a:gd name="T9" fmla="*/ 0 h 2031999"/>
                <a:gd name="T10" fmla="*/ 1924050 w 1924050"/>
                <a:gd name="T11" fmla="*/ 0 h 20319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24050"/>
                <a:gd name="T19" fmla="*/ 0 h 2031999"/>
                <a:gd name="T20" fmla="*/ 1924050 w 1924050"/>
                <a:gd name="T21" fmla="*/ 2031999 h 20319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24050" h="2031999">
                  <a:moveTo>
                    <a:pt x="1416050" y="2031999"/>
                  </a:moveTo>
                  <a:lnTo>
                    <a:pt x="938746" y="2031999"/>
                  </a:lnTo>
                  <a:lnTo>
                    <a:pt x="1446746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924050" y="0"/>
                  </a:lnTo>
                  <a:close/>
                </a:path>
              </a:pathLst>
            </a:cu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2" name="任意多边形 83"/>
            <p:cNvSpPr>
              <a:spLocks noChangeArrowheads="1"/>
            </p:cNvSpPr>
            <p:nvPr/>
          </p:nvSpPr>
          <p:spPr bwMode="auto">
            <a:xfrm flipH="1" flipV="1">
              <a:off x="9334500" y="3532188"/>
              <a:ext cx="822325" cy="2032000"/>
            </a:xfrm>
            <a:custGeom>
              <a:avLst/>
              <a:gdLst>
                <a:gd name="T0" fmla="*/ 314330 w 822330"/>
                <a:gd name="T1" fmla="*/ 2031999 h 2031999"/>
                <a:gd name="T2" fmla="*/ 0 w 822330"/>
                <a:gd name="T3" fmla="*/ 2031999 h 2031999"/>
                <a:gd name="T4" fmla="*/ 508000 w 822330"/>
                <a:gd name="T5" fmla="*/ 0 h 2031999"/>
                <a:gd name="T6" fmla="*/ 822330 w 822330"/>
                <a:gd name="T7" fmla="*/ 0 h 20319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2330"/>
                <a:gd name="T13" fmla="*/ 0 h 2031999"/>
                <a:gd name="T14" fmla="*/ 822330 w 822330"/>
                <a:gd name="T15" fmla="*/ 2031999 h 20319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2330" h="2031999">
                  <a:moveTo>
                    <a:pt x="314330" y="2031999"/>
                  </a:moveTo>
                  <a:lnTo>
                    <a:pt x="0" y="2031999"/>
                  </a:lnTo>
                  <a:lnTo>
                    <a:pt x="508000" y="0"/>
                  </a:lnTo>
                  <a:lnTo>
                    <a:pt x="822330" y="0"/>
                  </a:lnTo>
                  <a:close/>
                </a:path>
              </a:pathLst>
            </a:cu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3" name="任意多边形 86"/>
            <p:cNvSpPr>
              <a:spLocks noChangeArrowheads="1"/>
            </p:cNvSpPr>
            <p:nvPr/>
          </p:nvSpPr>
          <p:spPr bwMode="auto">
            <a:xfrm flipH="1" flipV="1">
              <a:off x="9725025" y="3532188"/>
              <a:ext cx="688975" cy="2032000"/>
            </a:xfrm>
            <a:custGeom>
              <a:avLst/>
              <a:gdLst>
                <a:gd name="T0" fmla="*/ 180447 w 688447"/>
                <a:gd name="T1" fmla="*/ 2031999 h 2031999"/>
                <a:gd name="T2" fmla="*/ 0 w 688447"/>
                <a:gd name="T3" fmla="*/ 2031999 h 2031999"/>
                <a:gd name="T4" fmla="*/ 508000 w 688447"/>
                <a:gd name="T5" fmla="*/ 0 h 2031999"/>
                <a:gd name="T6" fmla="*/ 688447 w 688447"/>
                <a:gd name="T7" fmla="*/ 0 h 20319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8447"/>
                <a:gd name="T13" fmla="*/ 0 h 2031999"/>
                <a:gd name="T14" fmla="*/ 688447 w 688447"/>
                <a:gd name="T15" fmla="*/ 2031999 h 20319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8447" h="2031999">
                  <a:moveTo>
                    <a:pt x="180447" y="2031999"/>
                  </a:moveTo>
                  <a:lnTo>
                    <a:pt x="0" y="2031999"/>
                  </a:lnTo>
                  <a:lnTo>
                    <a:pt x="508000" y="0"/>
                  </a:lnTo>
                  <a:lnTo>
                    <a:pt x="688447" y="0"/>
                  </a:lnTo>
                  <a:close/>
                </a:path>
              </a:pathLst>
            </a:cu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30" name="文本框 95"/>
            <p:cNvSpPr>
              <a:spLocks noChangeArrowheads="1"/>
            </p:cNvSpPr>
            <p:nvPr/>
          </p:nvSpPr>
          <p:spPr bwMode="auto">
            <a:xfrm>
              <a:off x="931863" y="3746500"/>
              <a:ext cx="4457700" cy="178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400">
                  <a:solidFill>
                    <a:schemeClr val="bg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                 </a:t>
              </a:r>
              <a:r>
                <a:rPr lang="en-US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YOUR  TITLE</a:t>
              </a:r>
              <a:endParaRPr lang="en-US" altLang="zh-CN" sz="2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you to the center of the</a:t>
              </a:r>
              <a:endParaRPr lang="zh-CN" altLang="en-US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narrative thought Click here to add you</a:t>
              </a:r>
              <a:endParaRPr lang="zh-CN" altLang="en-US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sz="200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to the center of the narrative thought</a:t>
              </a:r>
              <a:endParaRPr lang="en-US" altLang="zh-CN" sz="20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endParaRPr lang="zh-CN" altLang="en-US" sz="1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39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1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2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46" name="直接连接符 18"/>
          <p:cNvSpPr>
            <a:spLocks noChangeShapeType="1"/>
          </p:cNvSpPr>
          <p:nvPr/>
        </p:nvSpPr>
        <p:spPr bwMode="auto">
          <a:xfrm>
            <a:off x="1038225" y="3657600"/>
            <a:ext cx="10115550" cy="0"/>
          </a:xfrm>
          <a:prstGeom prst="line">
            <a:avLst/>
          </a:prstGeom>
          <a:noFill/>
          <a:ln w="28575" cap="flat" cmpd="sng">
            <a:solidFill>
              <a:schemeClr val="accent1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矩形 23"/>
          <p:cNvSpPr>
            <a:spLocks noChangeArrowheads="1"/>
          </p:cNvSpPr>
          <p:nvPr/>
        </p:nvSpPr>
        <p:spPr bwMode="auto">
          <a:xfrm>
            <a:off x="1446213" y="4000500"/>
            <a:ext cx="2101850" cy="598488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8" name="文本框 24"/>
          <p:cNvSpPr>
            <a:spLocks noChangeArrowheads="1"/>
          </p:cNvSpPr>
          <p:nvPr/>
        </p:nvSpPr>
        <p:spPr bwMode="auto">
          <a:xfrm>
            <a:off x="1609725" y="4033838"/>
            <a:ext cx="1827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TEXT  HERE</a:t>
            </a:r>
            <a:endParaRPr lang="zh-CN" altLang="en-US" sz="280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4349" name="矩形 25"/>
          <p:cNvSpPr>
            <a:spLocks noChangeArrowheads="1"/>
          </p:cNvSpPr>
          <p:nvPr/>
        </p:nvSpPr>
        <p:spPr bwMode="auto">
          <a:xfrm>
            <a:off x="5118100" y="4000500"/>
            <a:ext cx="2101850" cy="598488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0" name="文本框 26"/>
          <p:cNvSpPr>
            <a:spLocks noChangeArrowheads="1"/>
          </p:cNvSpPr>
          <p:nvPr/>
        </p:nvSpPr>
        <p:spPr bwMode="auto">
          <a:xfrm>
            <a:off x="5281613" y="4033838"/>
            <a:ext cx="18272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TEXT  HERE</a:t>
            </a:r>
            <a:endParaRPr lang="zh-CN" altLang="en-US" sz="280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4351" name="矩形 27"/>
          <p:cNvSpPr>
            <a:spLocks noChangeArrowheads="1"/>
          </p:cNvSpPr>
          <p:nvPr/>
        </p:nvSpPr>
        <p:spPr bwMode="auto">
          <a:xfrm>
            <a:off x="8775700" y="4000500"/>
            <a:ext cx="2101850" cy="598488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2" name="文本框 28"/>
          <p:cNvSpPr>
            <a:spLocks noChangeArrowheads="1"/>
          </p:cNvSpPr>
          <p:nvPr/>
        </p:nvSpPr>
        <p:spPr bwMode="auto">
          <a:xfrm>
            <a:off x="8937625" y="4033838"/>
            <a:ext cx="18272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TEXT  HERE</a:t>
            </a:r>
            <a:endParaRPr lang="zh-CN" altLang="en-US" sz="2800">
              <a:solidFill>
                <a:schemeClr val="bg1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14353" name="文本框 29"/>
          <p:cNvSpPr>
            <a:spLocks noChangeArrowheads="1"/>
          </p:cNvSpPr>
          <p:nvPr/>
        </p:nvSpPr>
        <p:spPr bwMode="auto">
          <a:xfrm>
            <a:off x="1530350" y="4752975"/>
            <a:ext cx="20367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</a:t>
            </a: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 to the center 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of the narrative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54" name="文本框 33"/>
          <p:cNvSpPr>
            <a:spLocks noChangeArrowheads="1"/>
          </p:cNvSpPr>
          <p:nvPr/>
        </p:nvSpPr>
        <p:spPr bwMode="auto">
          <a:xfrm>
            <a:off x="5151438" y="4727575"/>
            <a:ext cx="20367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</a:t>
            </a: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 to the center 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of the narrative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4355" name="文本框 34"/>
          <p:cNvSpPr>
            <a:spLocks noChangeArrowheads="1"/>
          </p:cNvSpPr>
          <p:nvPr/>
        </p:nvSpPr>
        <p:spPr bwMode="auto">
          <a:xfrm>
            <a:off x="8807450" y="4752975"/>
            <a:ext cx="20367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</a:t>
            </a: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 to the center 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of the narrative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4356" name="图片 3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475" y="1862138"/>
            <a:ext cx="67627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7" name="图片 3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288" y="1873250"/>
            <a:ext cx="90805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8" name="图片 3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1887538"/>
            <a:ext cx="86836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9" name="椭圆 39"/>
          <p:cNvSpPr>
            <a:spLocks noChangeArrowheads="1"/>
          </p:cNvSpPr>
          <p:nvPr/>
        </p:nvSpPr>
        <p:spPr bwMode="auto">
          <a:xfrm flipV="1">
            <a:off x="2339975" y="3487738"/>
            <a:ext cx="280988" cy="280987"/>
          </a:xfrm>
          <a:prstGeom prst="ellipse">
            <a:avLst/>
          </a:prstGeom>
          <a:solidFill>
            <a:schemeClr val="bg1"/>
          </a:solidFill>
          <a:ln w="76200" cap="flat" cmpd="sng">
            <a:solidFill>
              <a:srgbClr val="6C5B7B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0" name="椭圆 40"/>
          <p:cNvSpPr>
            <a:spLocks noChangeArrowheads="1"/>
          </p:cNvSpPr>
          <p:nvPr/>
        </p:nvSpPr>
        <p:spPr bwMode="auto">
          <a:xfrm flipV="1">
            <a:off x="5961063" y="3513138"/>
            <a:ext cx="280987" cy="280987"/>
          </a:xfrm>
          <a:prstGeom prst="ellipse">
            <a:avLst/>
          </a:prstGeom>
          <a:solidFill>
            <a:schemeClr val="bg1"/>
          </a:solidFill>
          <a:ln w="76200" cap="flat" cmpd="sng">
            <a:solidFill>
              <a:srgbClr val="C06C84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1" name="椭圆 41"/>
          <p:cNvSpPr>
            <a:spLocks noChangeArrowheads="1"/>
          </p:cNvSpPr>
          <p:nvPr/>
        </p:nvSpPr>
        <p:spPr bwMode="auto">
          <a:xfrm flipV="1">
            <a:off x="9564688" y="3511550"/>
            <a:ext cx="280987" cy="282575"/>
          </a:xfrm>
          <a:prstGeom prst="ellipse">
            <a:avLst/>
          </a:prstGeom>
          <a:solidFill>
            <a:schemeClr val="bg1"/>
          </a:solidFill>
          <a:ln w="76200" cap="flat" cmpd="sng">
            <a:solidFill>
              <a:srgbClr val="F67280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  <p:bldP spid="14347" grpId="0" animBg="1"/>
      <p:bldP spid="14348" grpId="0"/>
      <p:bldP spid="14349" grpId="0" animBg="1"/>
      <p:bldP spid="14350" grpId="0"/>
      <p:bldP spid="14351" grpId="0" animBg="1"/>
      <p:bldP spid="14352" grpId="0"/>
      <p:bldP spid="14353" grpId="0"/>
      <p:bldP spid="14354" grpId="0"/>
      <p:bldP spid="14355" grpId="0"/>
      <p:bldP spid="14359" grpId="0" animBg="1"/>
      <p:bldP spid="14360" grpId="0" animBg="1"/>
      <p:bldP spid="1436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4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5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6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85" name="文本框 68"/>
          <p:cNvSpPr>
            <a:spLocks noChangeArrowheads="1"/>
          </p:cNvSpPr>
          <p:nvPr/>
        </p:nvSpPr>
        <p:spPr bwMode="auto">
          <a:xfrm>
            <a:off x="6911975" y="1435100"/>
            <a:ext cx="347821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8B1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F8B19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86" name="文本框 69"/>
          <p:cNvSpPr>
            <a:spLocks noChangeArrowheads="1"/>
          </p:cNvSpPr>
          <p:nvPr/>
        </p:nvSpPr>
        <p:spPr bwMode="auto">
          <a:xfrm>
            <a:off x="6911975" y="2632075"/>
            <a:ext cx="347821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87" name="文本框 70"/>
          <p:cNvSpPr>
            <a:spLocks noChangeArrowheads="1"/>
          </p:cNvSpPr>
          <p:nvPr/>
        </p:nvSpPr>
        <p:spPr bwMode="auto">
          <a:xfrm>
            <a:off x="6911975" y="3829050"/>
            <a:ext cx="3478213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388" name="文本框 71"/>
          <p:cNvSpPr>
            <a:spLocks noChangeArrowheads="1"/>
          </p:cNvSpPr>
          <p:nvPr/>
        </p:nvSpPr>
        <p:spPr bwMode="auto">
          <a:xfrm>
            <a:off x="6911975" y="5040313"/>
            <a:ext cx="347821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6C5B7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16088" y="1366838"/>
            <a:ext cx="4608512" cy="4864100"/>
            <a:chOff x="1716088" y="1366838"/>
            <a:chExt cx="4608512" cy="4864100"/>
          </a:xfrm>
        </p:grpSpPr>
        <p:sp>
          <p:nvSpPr>
            <p:cNvPr id="15367" name="任意多边形 47"/>
            <p:cNvSpPr>
              <a:spLocks noChangeArrowheads="1"/>
            </p:cNvSpPr>
            <p:nvPr/>
          </p:nvSpPr>
          <p:spPr bwMode="auto">
            <a:xfrm rot="21480000" flipH="1">
              <a:off x="3038475" y="2651125"/>
              <a:ext cx="1901825" cy="1133475"/>
            </a:xfrm>
            <a:custGeom>
              <a:avLst/>
              <a:gdLst>
                <a:gd name="T0" fmla="*/ 0 w 2262142"/>
                <a:gd name="T1" fmla="*/ 0 h 1396256"/>
                <a:gd name="T2" fmla="*/ 74770 w 2262142"/>
                <a:gd name="T3" fmla="*/ 1396256 h 1396256"/>
                <a:gd name="T4" fmla="*/ 2262142 w 2262142"/>
                <a:gd name="T5" fmla="*/ 1396256 h 1396256"/>
                <a:gd name="T6" fmla="*/ 0 60000 65536"/>
                <a:gd name="T7" fmla="*/ 0 60000 65536"/>
                <a:gd name="T8" fmla="*/ 0 60000 65536"/>
                <a:gd name="T9" fmla="*/ 0 w 2262142"/>
                <a:gd name="T10" fmla="*/ 0 h 1396256"/>
                <a:gd name="T11" fmla="*/ 2262142 w 2262142"/>
                <a:gd name="T12" fmla="*/ 1396256 h 13962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62142" h="1396256">
                  <a:moveTo>
                    <a:pt x="0" y="0"/>
                  </a:moveTo>
                  <a:lnTo>
                    <a:pt x="74770" y="1396256"/>
                  </a:lnTo>
                  <a:lnTo>
                    <a:pt x="2262142" y="1396256"/>
                  </a:lnTo>
                  <a:close/>
                </a:path>
              </a:pathLst>
            </a:custGeom>
            <a:solidFill>
              <a:srgbClr val="F34B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68" name="任意多边形 51"/>
            <p:cNvSpPr>
              <a:spLocks noChangeArrowheads="1"/>
            </p:cNvSpPr>
            <p:nvPr/>
          </p:nvSpPr>
          <p:spPr bwMode="auto">
            <a:xfrm>
              <a:off x="4895850" y="2625725"/>
              <a:ext cx="1428750" cy="1133475"/>
            </a:xfrm>
            <a:custGeom>
              <a:avLst/>
              <a:gdLst>
                <a:gd name="T0" fmla="*/ 0 w 1699399"/>
                <a:gd name="T1" fmla="*/ 0 h 1344593"/>
                <a:gd name="T2" fmla="*/ 1475296 w 1699399"/>
                <a:gd name="T3" fmla="*/ 0 h 1344593"/>
                <a:gd name="T4" fmla="*/ 1699399 w 1699399"/>
                <a:gd name="T5" fmla="*/ 224103 h 1344593"/>
                <a:gd name="T6" fmla="*/ 1699399 w 1699399"/>
                <a:gd name="T7" fmla="*/ 1120490 h 1344593"/>
                <a:gd name="T8" fmla="*/ 1475296 w 1699399"/>
                <a:gd name="T9" fmla="*/ 1344593 h 1344593"/>
                <a:gd name="T10" fmla="*/ 0 w 1699399"/>
                <a:gd name="T11" fmla="*/ 1344593 h 13445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99399"/>
                <a:gd name="T19" fmla="*/ 0 h 1344593"/>
                <a:gd name="T20" fmla="*/ 1699399 w 1699399"/>
                <a:gd name="T21" fmla="*/ 1344593 h 13445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99399" h="1344593">
                  <a:moveTo>
                    <a:pt x="0" y="0"/>
                  </a:moveTo>
                  <a:lnTo>
                    <a:pt x="1475296" y="0"/>
                  </a:lnTo>
                  <a:cubicBezTo>
                    <a:pt x="1599065" y="0"/>
                    <a:pt x="1699399" y="100334"/>
                    <a:pt x="1699399" y="224103"/>
                  </a:cubicBezTo>
                  <a:lnTo>
                    <a:pt x="1699399" y="1120490"/>
                  </a:lnTo>
                  <a:cubicBezTo>
                    <a:pt x="1699399" y="1244259"/>
                    <a:pt x="1599065" y="1344593"/>
                    <a:pt x="1475296" y="1344593"/>
                  </a:cubicBezTo>
                  <a:lnTo>
                    <a:pt x="0" y="1344593"/>
                  </a:lnTo>
                  <a:close/>
                </a:path>
              </a:pathLst>
            </a:cu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69" name="任意多边形 63"/>
            <p:cNvSpPr>
              <a:spLocks noChangeArrowheads="1"/>
            </p:cNvSpPr>
            <p:nvPr/>
          </p:nvSpPr>
          <p:spPr bwMode="auto">
            <a:xfrm rot="120000" flipH="1" flipV="1">
              <a:off x="3038475" y="3841750"/>
              <a:ext cx="1901825" cy="1128713"/>
            </a:xfrm>
            <a:custGeom>
              <a:avLst/>
              <a:gdLst>
                <a:gd name="T0" fmla="*/ 1901961 w 1901961"/>
                <a:gd name="T1" fmla="*/ 1128526 h 1128526"/>
                <a:gd name="T2" fmla="*/ 62575 w 1901961"/>
                <a:gd name="T3" fmla="*/ 1128526 h 1128526"/>
                <a:gd name="T4" fmla="*/ 0 w 1901961"/>
                <a:gd name="T5" fmla="*/ 290 h 1128526"/>
                <a:gd name="T6" fmla="*/ 8289 w 1901961"/>
                <a:gd name="T7" fmla="*/ 0 h 11285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01961"/>
                <a:gd name="T13" fmla="*/ 0 h 1128526"/>
                <a:gd name="T14" fmla="*/ 1901961 w 1901961"/>
                <a:gd name="T15" fmla="*/ 1128526 h 11285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01961" h="1128526">
                  <a:moveTo>
                    <a:pt x="1901961" y="1128526"/>
                  </a:moveTo>
                  <a:lnTo>
                    <a:pt x="62575" y="1128526"/>
                  </a:lnTo>
                  <a:lnTo>
                    <a:pt x="0" y="290"/>
                  </a:lnTo>
                  <a:lnTo>
                    <a:pt x="8289" y="0"/>
                  </a:lnTo>
                  <a:close/>
                </a:path>
              </a:pathLst>
            </a:custGeom>
            <a:solidFill>
              <a:srgbClr val="B24C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70" name="任意多边形 53"/>
            <p:cNvSpPr>
              <a:spLocks noChangeArrowheads="1"/>
            </p:cNvSpPr>
            <p:nvPr/>
          </p:nvSpPr>
          <p:spPr bwMode="auto">
            <a:xfrm flipV="1">
              <a:off x="4878388" y="3867150"/>
              <a:ext cx="1428750" cy="1120775"/>
            </a:xfrm>
            <a:custGeom>
              <a:avLst/>
              <a:gdLst>
                <a:gd name="T0" fmla="*/ 0 w 1699399"/>
                <a:gd name="T1" fmla="*/ 0 h 1344593"/>
                <a:gd name="T2" fmla="*/ 1475296 w 1699399"/>
                <a:gd name="T3" fmla="*/ 0 h 1344593"/>
                <a:gd name="T4" fmla="*/ 1699399 w 1699399"/>
                <a:gd name="T5" fmla="*/ 224103 h 1344593"/>
                <a:gd name="T6" fmla="*/ 1699399 w 1699399"/>
                <a:gd name="T7" fmla="*/ 1120490 h 1344593"/>
                <a:gd name="T8" fmla="*/ 1475296 w 1699399"/>
                <a:gd name="T9" fmla="*/ 1344593 h 1344593"/>
                <a:gd name="T10" fmla="*/ 0 w 1699399"/>
                <a:gd name="T11" fmla="*/ 1344593 h 13445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99399"/>
                <a:gd name="T19" fmla="*/ 0 h 1344593"/>
                <a:gd name="T20" fmla="*/ 1699399 w 1699399"/>
                <a:gd name="T21" fmla="*/ 1344593 h 13445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99399" h="1344593">
                  <a:moveTo>
                    <a:pt x="0" y="0"/>
                  </a:moveTo>
                  <a:lnTo>
                    <a:pt x="1475296" y="0"/>
                  </a:lnTo>
                  <a:cubicBezTo>
                    <a:pt x="1599065" y="0"/>
                    <a:pt x="1699399" y="100334"/>
                    <a:pt x="1699399" y="224103"/>
                  </a:cubicBezTo>
                  <a:lnTo>
                    <a:pt x="1699399" y="1120490"/>
                  </a:lnTo>
                  <a:cubicBezTo>
                    <a:pt x="1699399" y="1244259"/>
                    <a:pt x="1599065" y="1344593"/>
                    <a:pt x="1475296" y="1344593"/>
                  </a:cubicBezTo>
                  <a:lnTo>
                    <a:pt x="0" y="1344593"/>
                  </a:lnTo>
                  <a:close/>
                </a:path>
              </a:pathLst>
            </a:cu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71" name="任意多边形 55"/>
            <p:cNvSpPr>
              <a:spLocks noChangeArrowheads="1"/>
            </p:cNvSpPr>
            <p:nvPr/>
          </p:nvSpPr>
          <p:spPr bwMode="auto">
            <a:xfrm rot="13105210" flipV="1">
              <a:off x="2508250" y="4537075"/>
              <a:ext cx="3000375" cy="879475"/>
            </a:xfrm>
            <a:custGeom>
              <a:avLst/>
              <a:gdLst>
                <a:gd name="T0" fmla="*/ 0 w 3567861"/>
                <a:gd name="T1" fmla="*/ 1045825 h 1045825"/>
                <a:gd name="T2" fmla="*/ 829510 w 3567861"/>
                <a:gd name="T3" fmla="*/ 0 h 1045825"/>
                <a:gd name="T4" fmla="*/ 3567861 w 3567861"/>
                <a:gd name="T5" fmla="*/ 116658 h 1045825"/>
                <a:gd name="T6" fmla="*/ 0 w 3567861"/>
                <a:gd name="T7" fmla="*/ 1045825 h 10458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67861"/>
                <a:gd name="T13" fmla="*/ 0 h 1045825"/>
                <a:gd name="T14" fmla="*/ 3567861 w 3567861"/>
                <a:gd name="T15" fmla="*/ 1045825 h 10458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67861" h="1045825">
                  <a:moveTo>
                    <a:pt x="0" y="1045825"/>
                  </a:moveTo>
                  <a:lnTo>
                    <a:pt x="829510" y="0"/>
                  </a:lnTo>
                  <a:lnTo>
                    <a:pt x="3567861" y="116658"/>
                  </a:lnTo>
                  <a:cubicBezTo>
                    <a:pt x="2354936" y="465266"/>
                    <a:pt x="1212925" y="697217"/>
                    <a:pt x="0" y="1045825"/>
                  </a:cubicBezTo>
                  <a:close/>
                </a:path>
              </a:pathLst>
            </a:custGeom>
            <a:solidFill>
              <a:srgbClr val="594B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72" name="任意多边形 56"/>
            <p:cNvSpPr>
              <a:spLocks noChangeArrowheads="1"/>
            </p:cNvSpPr>
            <p:nvPr/>
          </p:nvSpPr>
          <p:spPr bwMode="auto">
            <a:xfrm flipV="1">
              <a:off x="4878388" y="5114925"/>
              <a:ext cx="1428750" cy="1116013"/>
            </a:xfrm>
            <a:custGeom>
              <a:avLst/>
              <a:gdLst>
                <a:gd name="T0" fmla="*/ 0 w 1699399"/>
                <a:gd name="T1" fmla="*/ 0 h 1344593"/>
                <a:gd name="T2" fmla="*/ 1475296 w 1699399"/>
                <a:gd name="T3" fmla="*/ 0 h 1344593"/>
                <a:gd name="T4" fmla="*/ 1699399 w 1699399"/>
                <a:gd name="T5" fmla="*/ 224103 h 1344593"/>
                <a:gd name="T6" fmla="*/ 1699399 w 1699399"/>
                <a:gd name="T7" fmla="*/ 1120490 h 1344593"/>
                <a:gd name="T8" fmla="*/ 1475296 w 1699399"/>
                <a:gd name="T9" fmla="*/ 1344593 h 1344593"/>
                <a:gd name="T10" fmla="*/ 0 w 1699399"/>
                <a:gd name="T11" fmla="*/ 1344593 h 13445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99399"/>
                <a:gd name="T19" fmla="*/ 0 h 1344593"/>
                <a:gd name="T20" fmla="*/ 1699399 w 1699399"/>
                <a:gd name="T21" fmla="*/ 1344593 h 13445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99399" h="1344593">
                  <a:moveTo>
                    <a:pt x="0" y="0"/>
                  </a:moveTo>
                  <a:lnTo>
                    <a:pt x="1475296" y="0"/>
                  </a:lnTo>
                  <a:cubicBezTo>
                    <a:pt x="1599065" y="0"/>
                    <a:pt x="1699399" y="100334"/>
                    <a:pt x="1699399" y="224103"/>
                  </a:cubicBezTo>
                  <a:lnTo>
                    <a:pt x="1699399" y="1120490"/>
                  </a:lnTo>
                  <a:cubicBezTo>
                    <a:pt x="1699399" y="1244259"/>
                    <a:pt x="1599065" y="1344593"/>
                    <a:pt x="1475296" y="1344593"/>
                  </a:cubicBezTo>
                  <a:lnTo>
                    <a:pt x="0" y="1344593"/>
                  </a:lnTo>
                  <a:close/>
                </a:path>
              </a:pathLst>
            </a:cu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73" name="任意多边形 58"/>
            <p:cNvSpPr>
              <a:spLocks noChangeArrowheads="1"/>
            </p:cNvSpPr>
            <p:nvPr/>
          </p:nvSpPr>
          <p:spPr bwMode="auto">
            <a:xfrm rot="8494790">
              <a:off x="2508250" y="2197100"/>
              <a:ext cx="3000375" cy="879475"/>
            </a:xfrm>
            <a:custGeom>
              <a:avLst/>
              <a:gdLst>
                <a:gd name="T0" fmla="*/ 0 w 3567861"/>
                <a:gd name="T1" fmla="*/ 1045825 h 1045825"/>
                <a:gd name="T2" fmla="*/ 829510 w 3567861"/>
                <a:gd name="T3" fmla="*/ 0 h 1045825"/>
                <a:gd name="T4" fmla="*/ 3567861 w 3567861"/>
                <a:gd name="T5" fmla="*/ 116658 h 1045825"/>
                <a:gd name="T6" fmla="*/ 0 w 3567861"/>
                <a:gd name="T7" fmla="*/ 1045825 h 10458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67861"/>
                <a:gd name="T13" fmla="*/ 0 h 1045825"/>
                <a:gd name="T14" fmla="*/ 3567861 w 3567861"/>
                <a:gd name="T15" fmla="*/ 1045825 h 10458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67861" h="1045825">
                  <a:moveTo>
                    <a:pt x="0" y="1045825"/>
                  </a:moveTo>
                  <a:lnTo>
                    <a:pt x="829510" y="0"/>
                  </a:lnTo>
                  <a:lnTo>
                    <a:pt x="3567861" y="116658"/>
                  </a:lnTo>
                  <a:cubicBezTo>
                    <a:pt x="2354936" y="465266"/>
                    <a:pt x="1212925" y="697217"/>
                    <a:pt x="0" y="1045825"/>
                  </a:cubicBezTo>
                  <a:close/>
                </a:path>
              </a:pathLst>
            </a:custGeom>
            <a:solidFill>
              <a:srgbClr val="F588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5374" name="任意多边形 59"/>
            <p:cNvSpPr>
              <a:spLocks noChangeArrowheads="1"/>
            </p:cNvSpPr>
            <p:nvPr/>
          </p:nvSpPr>
          <p:spPr bwMode="auto">
            <a:xfrm>
              <a:off x="4895850" y="1374775"/>
              <a:ext cx="1428750" cy="1117600"/>
            </a:xfrm>
            <a:custGeom>
              <a:avLst/>
              <a:gdLst>
                <a:gd name="T0" fmla="*/ 0 w 1699399"/>
                <a:gd name="T1" fmla="*/ 0 h 1344593"/>
                <a:gd name="T2" fmla="*/ 1475296 w 1699399"/>
                <a:gd name="T3" fmla="*/ 0 h 1344593"/>
                <a:gd name="T4" fmla="*/ 1699399 w 1699399"/>
                <a:gd name="T5" fmla="*/ 224103 h 1344593"/>
                <a:gd name="T6" fmla="*/ 1699399 w 1699399"/>
                <a:gd name="T7" fmla="*/ 1120490 h 1344593"/>
                <a:gd name="T8" fmla="*/ 1475296 w 1699399"/>
                <a:gd name="T9" fmla="*/ 1344593 h 1344593"/>
                <a:gd name="T10" fmla="*/ 0 w 1699399"/>
                <a:gd name="T11" fmla="*/ 1344593 h 134459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99399"/>
                <a:gd name="T19" fmla="*/ 0 h 1344593"/>
                <a:gd name="T20" fmla="*/ 1699399 w 1699399"/>
                <a:gd name="T21" fmla="*/ 1344593 h 134459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99399" h="1344593">
                  <a:moveTo>
                    <a:pt x="0" y="0"/>
                  </a:moveTo>
                  <a:lnTo>
                    <a:pt x="1475296" y="0"/>
                  </a:lnTo>
                  <a:cubicBezTo>
                    <a:pt x="1599065" y="0"/>
                    <a:pt x="1699399" y="100334"/>
                    <a:pt x="1699399" y="224103"/>
                  </a:cubicBezTo>
                  <a:lnTo>
                    <a:pt x="1699399" y="1120490"/>
                  </a:lnTo>
                  <a:cubicBezTo>
                    <a:pt x="1699399" y="1244259"/>
                    <a:pt x="1599065" y="1344593"/>
                    <a:pt x="1475296" y="1344593"/>
                  </a:cubicBezTo>
                  <a:lnTo>
                    <a:pt x="0" y="1344593"/>
                  </a:lnTo>
                  <a:close/>
                </a:path>
              </a:pathLst>
            </a:cu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15375" name="组合 27"/>
            <p:cNvGrpSpPr>
              <a:grpSpLocks/>
            </p:cNvGrpSpPr>
            <p:nvPr/>
          </p:nvGrpSpPr>
          <p:grpSpPr bwMode="auto">
            <a:xfrm>
              <a:off x="1716088" y="3241675"/>
              <a:ext cx="1368425" cy="1374775"/>
              <a:chOff x="0" y="0"/>
              <a:chExt cx="1375837" cy="1380067"/>
            </a:xfrm>
            <a:solidFill>
              <a:srgbClr val="C06C84"/>
            </a:solidFill>
          </p:grpSpPr>
          <p:grpSp>
            <p:nvGrpSpPr>
              <p:cNvPr id="15376" name="组合 25"/>
              <p:cNvGrpSpPr>
                <a:grpSpLocks/>
              </p:cNvGrpSpPr>
              <p:nvPr/>
            </p:nvGrpSpPr>
            <p:grpSpPr bwMode="auto">
              <a:xfrm>
                <a:off x="0" y="0"/>
                <a:ext cx="1375837" cy="1380067"/>
                <a:chOff x="0" y="0"/>
                <a:chExt cx="1375837" cy="1380067"/>
              </a:xfrm>
              <a:grpFill/>
            </p:grpSpPr>
            <p:sp>
              <p:nvSpPr>
                <p:cNvPr id="15377" name="矩形 11"/>
                <p:cNvSpPr>
                  <a:spLocks noChangeArrowheads="1"/>
                </p:cNvSpPr>
                <p:nvPr/>
              </p:nvSpPr>
              <p:spPr bwMode="auto">
                <a:xfrm>
                  <a:off x="0" y="254000"/>
                  <a:ext cx="795866" cy="62653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5378" name="矩形 12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559857" cy="2540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5379" name="矩形 13"/>
                <p:cNvSpPr>
                  <a:spLocks noChangeArrowheads="1"/>
                </p:cNvSpPr>
                <p:nvPr/>
              </p:nvSpPr>
              <p:spPr bwMode="auto">
                <a:xfrm>
                  <a:off x="829733" y="287867"/>
                  <a:ext cx="295406" cy="56726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5380" name="任意多边形 18"/>
                <p:cNvSpPr>
                  <a:spLocks noChangeArrowheads="1"/>
                </p:cNvSpPr>
                <p:nvPr/>
              </p:nvSpPr>
              <p:spPr bwMode="auto">
                <a:xfrm>
                  <a:off x="1156761" y="143317"/>
                  <a:ext cx="219076" cy="839485"/>
                </a:xfrm>
                <a:custGeom>
                  <a:avLst/>
                  <a:gdLst>
                    <a:gd name="T0" fmla="*/ 215619 w 215619"/>
                    <a:gd name="T1" fmla="*/ 0 h 839485"/>
                    <a:gd name="T2" fmla="*/ 215619 w 215619"/>
                    <a:gd name="T3" fmla="*/ 839485 h 839485"/>
                    <a:gd name="T4" fmla="*/ 0 w 215619"/>
                    <a:gd name="T5" fmla="*/ 691923 h 839485"/>
                    <a:gd name="T6" fmla="*/ 0 w 215619"/>
                    <a:gd name="T7" fmla="*/ 147562 h 83948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5619"/>
                    <a:gd name="T13" fmla="*/ 0 h 839485"/>
                    <a:gd name="T14" fmla="*/ 215619 w 215619"/>
                    <a:gd name="T15" fmla="*/ 839485 h 83948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5619" h="839485">
                      <a:moveTo>
                        <a:pt x="215619" y="0"/>
                      </a:moveTo>
                      <a:lnTo>
                        <a:pt x="215619" y="839485"/>
                      </a:lnTo>
                      <a:lnTo>
                        <a:pt x="0" y="691923"/>
                      </a:lnTo>
                      <a:lnTo>
                        <a:pt x="0" y="14756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5381" name="任意多边形 21"/>
                <p:cNvSpPr>
                  <a:spLocks noChangeArrowheads="1"/>
                </p:cNvSpPr>
                <p:nvPr/>
              </p:nvSpPr>
              <p:spPr bwMode="auto">
                <a:xfrm>
                  <a:off x="92709" y="821266"/>
                  <a:ext cx="431799" cy="558801"/>
                </a:xfrm>
                <a:custGeom>
                  <a:avLst/>
                  <a:gdLst>
                    <a:gd name="T0" fmla="*/ 62411 w 431799"/>
                    <a:gd name="T1" fmla="*/ 80767 h 558801"/>
                    <a:gd name="T2" fmla="*/ 62411 w 431799"/>
                    <a:gd name="T3" fmla="*/ 478032 h 558801"/>
                    <a:gd name="T4" fmla="*/ 369387 w 431799"/>
                    <a:gd name="T5" fmla="*/ 478032 h 558801"/>
                    <a:gd name="T6" fmla="*/ 369387 w 431799"/>
                    <a:gd name="T7" fmla="*/ 80767 h 558801"/>
                    <a:gd name="T8" fmla="*/ 0 w 431799"/>
                    <a:gd name="T9" fmla="*/ 0 h 558801"/>
                    <a:gd name="T10" fmla="*/ 431799 w 431799"/>
                    <a:gd name="T11" fmla="*/ 0 h 558801"/>
                    <a:gd name="T12" fmla="*/ 431799 w 431799"/>
                    <a:gd name="T13" fmla="*/ 558801 h 558801"/>
                    <a:gd name="T14" fmla="*/ 0 w 431799"/>
                    <a:gd name="T15" fmla="*/ 558801 h 55880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31799"/>
                    <a:gd name="T25" fmla="*/ 0 h 558801"/>
                    <a:gd name="T26" fmla="*/ 431799 w 431799"/>
                    <a:gd name="T27" fmla="*/ 558801 h 55880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31799" h="558801">
                      <a:moveTo>
                        <a:pt x="62411" y="80767"/>
                      </a:moveTo>
                      <a:lnTo>
                        <a:pt x="62411" y="478032"/>
                      </a:lnTo>
                      <a:lnTo>
                        <a:pt x="369387" y="478032"/>
                      </a:lnTo>
                      <a:lnTo>
                        <a:pt x="369387" y="80767"/>
                      </a:lnTo>
                      <a:close/>
                      <a:moveTo>
                        <a:pt x="0" y="0"/>
                      </a:moveTo>
                      <a:lnTo>
                        <a:pt x="431799" y="0"/>
                      </a:lnTo>
                      <a:lnTo>
                        <a:pt x="431799" y="558801"/>
                      </a:lnTo>
                      <a:lnTo>
                        <a:pt x="0" y="55880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5382" name="椭圆 22"/>
                <p:cNvSpPr>
                  <a:spLocks noChangeArrowheads="1"/>
                </p:cNvSpPr>
                <p:nvPr/>
              </p:nvSpPr>
              <p:spPr bwMode="auto">
                <a:xfrm>
                  <a:off x="470600" y="1004001"/>
                  <a:ext cx="376066" cy="376066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  <p:sp>
              <p:nvSpPr>
                <p:cNvPr id="15383" name="矩形 23"/>
                <p:cNvSpPr>
                  <a:spLocks noChangeArrowheads="1"/>
                </p:cNvSpPr>
                <p:nvPr/>
              </p:nvSpPr>
              <p:spPr bwMode="auto">
                <a:xfrm>
                  <a:off x="476797" y="812801"/>
                  <a:ext cx="167786" cy="567266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lang="zh-CN" altLang="zh-CN">
                    <a:solidFill>
                      <a:srgbClr val="FFFFFF"/>
                    </a:solidFill>
                    <a:latin typeface="宋体" panose="02010600030101010101" pitchFamily="2" charset="-122"/>
                    <a:sym typeface="宋体" panose="02010600030101010101" pitchFamily="2" charset="-122"/>
                  </a:endParaRPr>
                </a:p>
              </p:txBody>
            </p:sp>
          </p:grpSp>
          <p:sp>
            <p:nvSpPr>
              <p:cNvPr id="15384" name="椭圆 26"/>
              <p:cNvSpPr>
                <a:spLocks noChangeAspect="1" noChangeArrowheads="1"/>
              </p:cNvSpPr>
              <p:nvPr/>
            </p:nvSpPr>
            <p:spPr bwMode="auto">
              <a:xfrm>
                <a:off x="535892" y="1071836"/>
                <a:ext cx="252000" cy="2520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5389" name="文本框 10"/>
            <p:cNvSpPr>
              <a:spLocks noChangeArrowheads="1"/>
            </p:cNvSpPr>
            <p:nvPr/>
          </p:nvSpPr>
          <p:spPr bwMode="auto">
            <a:xfrm>
              <a:off x="5245100" y="1366838"/>
              <a:ext cx="695325" cy="1108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6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S</a:t>
              </a:r>
              <a:endParaRPr lang="zh-CN" altLang="en-US" sz="6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90" name="文本框 37"/>
            <p:cNvSpPr>
              <a:spLocks noChangeArrowheads="1"/>
            </p:cNvSpPr>
            <p:nvPr/>
          </p:nvSpPr>
          <p:spPr bwMode="auto">
            <a:xfrm>
              <a:off x="5145088" y="2754313"/>
              <a:ext cx="930275" cy="92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5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W</a:t>
              </a:r>
              <a:endParaRPr lang="zh-CN" altLang="en-US" sz="5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91" name="文本框 38"/>
            <p:cNvSpPr>
              <a:spLocks noChangeArrowheads="1"/>
            </p:cNvSpPr>
            <p:nvPr/>
          </p:nvSpPr>
          <p:spPr bwMode="auto">
            <a:xfrm>
              <a:off x="5197475" y="3922713"/>
              <a:ext cx="815975" cy="1014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6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O</a:t>
              </a:r>
              <a:endParaRPr lang="zh-CN" altLang="en-US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392" name="文本框 39"/>
            <p:cNvSpPr>
              <a:spLocks noChangeArrowheads="1"/>
            </p:cNvSpPr>
            <p:nvPr/>
          </p:nvSpPr>
          <p:spPr bwMode="auto">
            <a:xfrm>
              <a:off x="5275263" y="5210175"/>
              <a:ext cx="665162" cy="10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60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T</a:t>
              </a:r>
              <a:endParaRPr lang="zh-CN" altLang="en-US" sz="6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85" grpId="0"/>
      <p:bldP spid="15386" grpId="0"/>
      <p:bldP spid="15387" grpId="0"/>
      <p:bldP spid="153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8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9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0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8163" y="1476375"/>
            <a:ext cx="3919537" cy="4616450"/>
            <a:chOff x="538163" y="1476375"/>
            <a:chExt cx="3919537" cy="4616450"/>
          </a:xfrm>
        </p:grpSpPr>
        <p:pic>
          <p:nvPicPr>
            <p:cNvPr id="16392" name="图表 14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163" y="1476375"/>
              <a:ext cx="3649662" cy="2432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文本框 16"/>
            <p:cNvSpPr>
              <a:spLocks noChangeArrowheads="1"/>
            </p:cNvSpPr>
            <p:nvPr/>
          </p:nvSpPr>
          <p:spPr bwMode="auto">
            <a:xfrm>
              <a:off x="3271838" y="3152775"/>
              <a:ext cx="1185862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F672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20%</a:t>
              </a:r>
              <a:endParaRPr lang="zh-CN" altLang="en-US" sz="3600" b="1">
                <a:solidFill>
                  <a:srgbClr val="F6728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97" name="文本框 19"/>
            <p:cNvSpPr>
              <a:spLocks noChangeArrowheads="1"/>
            </p:cNvSpPr>
            <p:nvPr/>
          </p:nvSpPr>
          <p:spPr bwMode="auto">
            <a:xfrm>
              <a:off x="1560513" y="4460875"/>
              <a:ext cx="1978025" cy="163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F6728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YOUR  TITLE</a:t>
              </a:r>
              <a:endParaRPr lang="en-US" altLang="zh-CN" sz="1600" b="1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306888" y="1411288"/>
            <a:ext cx="3787775" cy="4681537"/>
            <a:chOff x="4306888" y="1411288"/>
            <a:chExt cx="3787775" cy="4681537"/>
          </a:xfrm>
        </p:grpSpPr>
        <p:pic>
          <p:nvPicPr>
            <p:cNvPr id="16393" name="图表 15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6888" y="1411288"/>
              <a:ext cx="3635375" cy="2424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5" name="文本框 17"/>
            <p:cNvSpPr>
              <a:spLocks noChangeArrowheads="1"/>
            </p:cNvSpPr>
            <p:nvPr/>
          </p:nvSpPr>
          <p:spPr bwMode="auto">
            <a:xfrm>
              <a:off x="6910388" y="3263900"/>
              <a:ext cx="1184275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C06C8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40%</a:t>
              </a:r>
              <a:endParaRPr lang="zh-CN" altLang="en-US" sz="3600" b="1">
                <a:solidFill>
                  <a:srgbClr val="C06C8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98" name="文本框 20"/>
            <p:cNvSpPr>
              <a:spLocks noChangeArrowheads="1"/>
            </p:cNvSpPr>
            <p:nvPr/>
          </p:nvSpPr>
          <p:spPr bwMode="auto">
            <a:xfrm>
              <a:off x="5135563" y="4460875"/>
              <a:ext cx="1978025" cy="163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C06C8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YOUR  TITLE</a:t>
              </a:r>
              <a:endParaRPr lang="en-US" altLang="zh-CN" sz="1600" b="1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913688" y="1431925"/>
            <a:ext cx="3819525" cy="4660900"/>
            <a:chOff x="7913688" y="1431925"/>
            <a:chExt cx="3819525" cy="4660900"/>
          </a:xfrm>
        </p:grpSpPr>
        <p:pic>
          <p:nvPicPr>
            <p:cNvPr id="16391" name="图表 13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3688" y="1431925"/>
              <a:ext cx="3605212" cy="2403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6" name="文本框 18"/>
            <p:cNvSpPr>
              <a:spLocks noChangeArrowheads="1"/>
            </p:cNvSpPr>
            <p:nvPr/>
          </p:nvSpPr>
          <p:spPr bwMode="auto">
            <a:xfrm>
              <a:off x="10547350" y="3152775"/>
              <a:ext cx="1185863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6C5B7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30%</a:t>
              </a:r>
              <a:endParaRPr lang="zh-CN" altLang="en-US" sz="3600" b="1">
                <a:solidFill>
                  <a:srgbClr val="6C5B7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399" name="文本框 21"/>
            <p:cNvSpPr>
              <a:spLocks noChangeArrowheads="1"/>
            </p:cNvSpPr>
            <p:nvPr/>
          </p:nvSpPr>
          <p:spPr bwMode="auto">
            <a:xfrm>
              <a:off x="8783638" y="4460875"/>
              <a:ext cx="1978025" cy="163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6C5B7B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YOUR  TITLE</a:t>
              </a:r>
              <a:endParaRPr lang="en-US" altLang="zh-CN" sz="1600" b="1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1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2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3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4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1" name="文本框 21"/>
          <p:cNvSpPr>
            <a:spLocks noChangeArrowheads="1"/>
          </p:cNvSpPr>
          <p:nvPr/>
        </p:nvSpPr>
        <p:spPr bwMode="auto">
          <a:xfrm>
            <a:off x="2246313" y="1711325"/>
            <a:ext cx="34766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6C5B7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2" name="文本框 22"/>
          <p:cNvSpPr>
            <a:spLocks noChangeArrowheads="1"/>
          </p:cNvSpPr>
          <p:nvPr/>
        </p:nvSpPr>
        <p:spPr bwMode="auto">
          <a:xfrm>
            <a:off x="2246313" y="3246438"/>
            <a:ext cx="34766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3" name="文本框 23"/>
          <p:cNvSpPr>
            <a:spLocks noChangeArrowheads="1"/>
          </p:cNvSpPr>
          <p:nvPr/>
        </p:nvSpPr>
        <p:spPr bwMode="auto">
          <a:xfrm>
            <a:off x="2214563" y="4891088"/>
            <a:ext cx="34766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4" name="文本框 24"/>
          <p:cNvSpPr>
            <a:spLocks noChangeArrowheads="1"/>
          </p:cNvSpPr>
          <p:nvPr/>
        </p:nvSpPr>
        <p:spPr bwMode="auto">
          <a:xfrm>
            <a:off x="7864475" y="1706563"/>
            <a:ext cx="34766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8B1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F8B19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5" name="文本框 25"/>
          <p:cNvSpPr>
            <a:spLocks noChangeArrowheads="1"/>
          </p:cNvSpPr>
          <p:nvPr/>
        </p:nvSpPr>
        <p:spPr bwMode="auto">
          <a:xfrm>
            <a:off x="7864475" y="3246438"/>
            <a:ext cx="34766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426" name="文本框 26"/>
          <p:cNvSpPr>
            <a:spLocks noChangeArrowheads="1"/>
          </p:cNvSpPr>
          <p:nvPr/>
        </p:nvSpPr>
        <p:spPr bwMode="auto">
          <a:xfrm>
            <a:off x="7864475" y="4872038"/>
            <a:ext cx="34766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17427" name="图片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5156200"/>
            <a:ext cx="403225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8" name="图片 2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113" y="3635375"/>
            <a:ext cx="53657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9" name="图片 2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50" y="2027238"/>
            <a:ext cx="4191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0" name="图片 3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3606800"/>
            <a:ext cx="595312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1" name="图片 3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1588" y="2159000"/>
            <a:ext cx="541337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2" name="图片 3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50" y="5187950"/>
            <a:ext cx="477838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21" grpId="0"/>
      <p:bldP spid="17422" grpId="0"/>
      <p:bldP spid="17423" grpId="0"/>
      <p:bldP spid="17424" grpId="0"/>
      <p:bldP spid="17425" grpId="0"/>
      <p:bldP spid="174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14525" y="412750"/>
            <a:ext cx="8424863" cy="5718175"/>
            <a:chOff x="1914525" y="412750"/>
            <a:chExt cx="8424863" cy="5718175"/>
          </a:xfrm>
        </p:grpSpPr>
        <p:sp>
          <p:nvSpPr>
            <p:cNvPr id="18434" name="椭圆 15"/>
            <p:cNvSpPr>
              <a:spLocks noChangeArrowheads="1"/>
            </p:cNvSpPr>
            <p:nvPr/>
          </p:nvSpPr>
          <p:spPr bwMode="auto">
            <a:xfrm>
              <a:off x="2695575" y="4662488"/>
              <a:ext cx="800100" cy="798512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5" name="椭圆 7"/>
            <p:cNvSpPr>
              <a:spLocks noChangeArrowheads="1"/>
            </p:cNvSpPr>
            <p:nvPr/>
          </p:nvSpPr>
          <p:spPr bwMode="auto">
            <a:xfrm>
              <a:off x="6534150" y="3619500"/>
              <a:ext cx="1701800" cy="1701800"/>
            </a:xfrm>
            <a:prstGeom prst="ellipse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6" name="椭圆 8"/>
            <p:cNvSpPr>
              <a:spLocks noChangeArrowheads="1"/>
            </p:cNvSpPr>
            <p:nvPr/>
          </p:nvSpPr>
          <p:spPr bwMode="auto">
            <a:xfrm>
              <a:off x="3797300" y="1397000"/>
              <a:ext cx="3543300" cy="3543300"/>
            </a:xfrm>
            <a:prstGeom prst="ellipse">
              <a:avLst/>
            </a:pr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7" name="椭圆 1"/>
            <p:cNvSpPr>
              <a:spLocks noChangeArrowheads="1"/>
            </p:cNvSpPr>
            <p:nvPr/>
          </p:nvSpPr>
          <p:spPr bwMode="auto">
            <a:xfrm>
              <a:off x="6534150" y="812800"/>
              <a:ext cx="2590800" cy="2590800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8" name="椭圆 9"/>
            <p:cNvSpPr>
              <a:spLocks noChangeArrowheads="1"/>
            </p:cNvSpPr>
            <p:nvPr/>
          </p:nvSpPr>
          <p:spPr bwMode="auto">
            <a:xfrm>
              <a:off x="2954338" y="3390900"/>
              <a:ext cx="1930400" cy="1930400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9" name="椭圆 10"/>
            <p:cNvSpPr>
              <a:spLocks noChangeArrowheads="1"/>
            </p:cNvSpPr>
            <p:nvPr/>
          </p:nvSpPr>
          <p:spPr bwMode="auto">
            <a:xfrm>
              <a:off x="1914525" y="1397000"/>
              <a:ext cx="514350" cy="514350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0" name="椭圆 11"/>
            <p:cNvSpPr>
              <a:spLocks noChangeArrowheads="1"/>
            </p:cNvSpPr>
            <p:nvPr/>
          </p:nvSpPr>
          <p:spPr bwMode="auto">
            <a:xfrm>
              <a:off x="5280025" y="5842000"/>
              <a:ext cx="288925" cy="288925"/>
            </a:xfrm>
            <a:prstGeom prst="ellipse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1" name="椭圆 12"/>
            <p:cNvSpPr>
              <a:spLocks noChangeArrowheads="1"/>
            </p:cNvSpPr>
            <p:nvPr/>
          </p:nvSpPr>
          <p:spPr bwMode="auto">
            <a:xfrm>
              <a:off x="9815513" y="2139950"/>
              <a:ext cx="523875" cy="523875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2" name="椭圆 13"/>
            <p:cNvSpPr>
              <a:spLocks noChangeArrowheads="1"/>
            </p:cNvSpPr>
            <p:nvPr/>
          </p:nvSpPr>
          <p:spPr bwMode="auto">
            <a:xfrm>
              <a:off x="5045075" y="412750"/>
              <a:ext cx="798513" cy="800100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3" name="椭圆 14"/>
            <p:cNvSpPr>
              <a:spLocks noChangeArrowheads="1"/>
            </p:cNvSpPr>
            <p:nvPr/>
          </p:nvSpPr>
          <p:spPr bwMode="auto">
            <a:xfrm>
              <a:off x="9763125" y="4819650"/>
              <a:ext cx="244475" cy="242888"/>
            </a:xfrm>
            <a:prstGeom prst="ellipse">
              <a:avLst/>
            </a:pr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444" name="文本框 2"/>
          <p:cNvSpPr>
            <a:spLocks noChangeArrowheads="1"/>
          </p:cNvSpPr>
          <p:nvPr/>
        </p:nvSpPr>
        <p:spPr bwMode="auto">
          <a:xfrm>
            <a:off x="4921250" y="1384300"/>
            <a:ext cx="14605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99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3</a:t>
            </a:r>
            <a:endParaRPr lang="zh-CN" altLang="en-US" sz="199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18445" name="文本框 17"/>
          <p:cNvSpPr>
            <a:spLocks noChangeArrowheads="1"/>
          </p:cNvSpPr>
          <p:nvPr/>
        </p:nvSpPr>
        <p:spPr bwMode="auto">
          <a:xfrm>
            <a:off x="6858000" y="1527175"/>
            <a:ext cx="21510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84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/>
      <p:bldP spid="184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59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1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2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463" name="矩形 10"/>
          <p:cNvSpPr>
            <a:spLocks noChangeArrowheads="1"/>
          </p:cNvSpPr>
          <p:nvPr/>
        </p:nvSpPr>
        <p:spPr bwMode="auto">
          <a:xfrm>
            <a:off x="860425" y="1338263"/>
            <a:ext cx="4727575" cy="25273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4" name="矩形 11"/>
          <p:cNvSpPr>
            <a:spLocks noChangeArrowheads="1"/>
          </p:cNvSpPr>
          <p:nvPr/>
        </p:nvSpPr>
        <p:spPr bwMode="auto">
          <a:xfrm>
            <a:off x="6621463" y="1338263"/>
            <a:ext cx="4725987" cy="2527300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9465" name="组合 27"/>
          <p:cNvGrpSpPr>
            <a:grpSpLocks/>
          </p:cNvGrpSpPr>
          <p:nvPr/>
        </p:nvGrpSpPr>
        <p:grpSpPr bwMode="auto">
          <a:xfrm>
            <a:off x="860425" y="3922713"/>
            <a:ext cx="4727575" cy="696912"/>
            <a:chOff x="0" y="0"/>
            <a:chExt cx="4727045" cy="649007"/>
          </a:xfrm>
        </p:grpSpPr>
        <p:sp>
          <p:nvSpPr>
            <p:cNvPr id="19466" name="矩形 12"/>
            <p:cNvSpPr>
              <a:spLocks noChangeArrowheads="1"/>
            </p:cNvSpPr>
            <p:nvPr/>
          </p:nvSpPr>
          <p:spPr bwMode="auto">
            <a:xfrm rot="16200000">
              <a:off x="2281590" y="-2078072"/>
              <a:ext cx="163866" cy="4727045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67" name="矩形 13"/>
            <p:cNvSpPr>
              <a:spLocks noChangeArrowheads="1"/>
            </p:cNvSpPr>
            <p:nvPr/>
          </p:nvSpPr>
          <p:spPr bwMode="auto">
            <a:xfrm rot="16200000">
              <a:off x="2322556" y="-2236796"/>
              <a:ext cx="81933" cy="4727045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68" name="矩形 14"/>
            <p:cNvSpPr>
              <a:spLocks noChangeArrowheads="1"/>
            </p:cNvSpPr>
            <p:nvPr/>
          </p:nvSpPr>
          <p:spPr bwMode="auto">
            <a:xfrm rot="16200000">
              <a:off x="2338943" y="-2338944"/>
              <a:ext cx="49160" cy="4727045"/>
            </a:xfrm>
            <a:prstGeom prst="rect">
              <a:avLst/>
            </a:pr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69" name="矩形 15"/>
            <p:cNvSpPr>
              <a:spLocks noChangeArrowheads="1"/>
            </p:cNvSpPr>
            <p:nvPr/>
          </p:nvSpPr>
          <p:spPr bwMode="auto">
            <a:xfrm rot="16200000">
              <a:off x="2240623" y="-1837416"/>
              <a:ext cx="245799" cy="4727045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9470" name="组合 28"/>
          <p:cNvGrpSpPr>
            <a:grpSpLocks/>
          </p:cNvGrpSpPr>
          <p:nvPr/>
        </p:nvGrpSpPr>
        <p:grpSpPr bwMode="auto">
          <a:xfrm>
            <a:off x="6621463" y="3922713"/>
            <a:ext cx="4725987" cy="696912"/>
            <a:chOff x="0" y="0"/>
            <a:chExt cx="4727045" cy="649007"/>
          </a:xfrm>
        </p:grpSpPr>
        <p:sp>
          <p:nvSpPr>
            <p:cNvPr id="19471" name="矩形 23"/>
            <p:cNvSpPr>
              <a:spLocks noChangeArrowheads="1"/>
            </p:cNvSpPr>
            <p:nvPr/>
          </p:nvSpPr>
          <p:spPr bwMode="auto">
            <a:xfrm rot="16200000">
              <a:off x="2281590" y="-2078072"/>
              <a:ext cx="163866" cy="4727045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2" name="矩形 24"/>
            <p:cNvSpPr>
              <a:spLocks noChangeArrowheads="1"/>
            </p:cNvSpPr>
            <p:nvPr/>
          </p:nvSpPr>
          <p:spPr bwMode="auto">
            <a:xfrm rot="16200000">
              <a:off x="2322556" y="-2236796"/>
              <a:ext cx="81933" cy="4727045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3" name="矩形 25"/>
            <p:cNvSpPr>
              <a:spLocks noChangeArrowheads="1"/>
            </p:cNvSpPr>
            <p:nvPr/>
          </p:nvSpPr>
          <p:spPr bwMode="auto">
            <a:xfrm rot="16200000">
              <a:off x="2338943" y="-2338944"/>
              <a:ext cx="49160" cy="4727045"/>
            </a:xfrm>
            <a:prstGeom prst="rect">
              <a:avLst/>
            </a:pr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74" name="矩形 26"/>
            <p:cNvSpPr>
              <a:spLocks noChangeArrowheads="1"/>
            </p:cNvSpPr>
            <p:nvPr/>
          </p:nvSpPr>
          <p:spPr bwMode="auto">
            <a:xfrm rot="16200000">
              <a:off x="2240623" y="-1837416"/>
              <a:ext cx="245799" cy="4727045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9475" name="文本框 29"/>
          <p:cNvSpPr>
            <a:spLocks noChangeArrowheads="1"/>
          </p:cNvSpPr>
          <p:nvPr/>
        </p:nvSpPr>
        <p:spPr bwMode="auto">
          <a:xfrm>
            <a:off x="1000125" y="4813300"/>
            <a:ext cx="44577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         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24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 center of the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narrative thought Click here to add you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to the center of the narrative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476" name="文本框 30"/>
          <p:cNvSpPr>
            <a:spLocks noChangeArrowheads="1"/>
          </p:cNvSpPr>
          <p:nvPr/>
        </p:nvSpPr>
        <p:spPr bwMode="auto">
          <a:xfrm>
            <a:off x="6805613" y="4813300"/>
            <a:ext cx="44577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         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24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 center of the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narrative thought Click here to add you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to the center of the narrative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 animBg="1"/>
      <p:bldP spid="19464" grpId="0" animBg="1"/>
      <p:bldP spid="19475" grpId="0"/>
      <p:bldP spid="194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3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4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5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6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87" name="六边形 10"/>
          <p:cNvSpPr>
            <a:spLocks noChangeArrowheads="1"/>
          </p:cNvSpPr>
          <p:nvPr/>
        </p:nvSpPr>
        <p:spPr bwMode="auto">
          <a:xfrm rot="5400000">
            <a:off x="4071144" y="3198019"/>
            <a:ext cx="1466850" cy="1265238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8" name="六边形 11"/>
          <p:cNvSpPr>
            <a:spLocks noChangeArrowheads="1"/>
          </p:cNvSpPr>
          <p:nvPr/>
        </p:nvSpPr>
        <p:spPr bwMode="auto">
          <a:xfrm rot="5400000">
            <a:off x="4701382" y="4390231"/>
            <a:ext cx="1466850" cy="1265237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9" name="六边形 12"/>
          <p:cNvSpPr>
            <a:spLocks noChangeArrowheads="1"/>
          </p:cNvSpPr>
          <p:nvPr/>
        </p:nvSpPr>
        <p:spPr bwMode="auto">
          <a:xfrm rot="5400000">
            <a:off x="5995194" y="4374356"/>
            <a:ext cx="1466850" cy="1265238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0" name="六边形 13"/>
          <p:cNvSpPr>
            <a:spLocks noChangeArrowheads="1"/>
          </p:cNvSpPr>
          <p:nvPr/>
        </p:nvSpPr>
        <p:spPr bwMode="auto">
          <a:xfrm rot="5400000">
            <a:off x="6641307" y="3198019"/>
            <a:ext cx="1466850" cy="1265237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1" name="六边形 14"/>
          <p:cNvSpPr>
            <a:spLocks noChangeArrowheads="1"/>
          </p:cNvSpPr>
          <p:nvPr/>
        </p:nvSpPr>
        <p:spPr bwMode="auto">
          <a:xfrm rot="5400000">
            <a:off x="6018213" y="2005013"/>
            <a:ext cx="1468437" cy="1265237"/>
          </a:xfrm>
          <a:prstGeom prst="hexagon">
            <a:avLst>
              <a:gd name="adj" fmla="val 25007"/>
              <a:gd name="vf" fmla="val 115470"/>
            </a:avLst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2" name="六边形 15"/>
          <p:cNvSpPr>
            <a:spLocks noChangeArrowheads="1"/>
          </p:cNvSpPr>
          <p:nvPr/>
        </p:nvSpPr>
        <p:spPr bwMode="auto">
          <a:xfrm rot="5400000">
            <a:off x="4712494" y="2013744"/>
            <a:ext cx="1466850" cy="1265238"/>
          </a:xfrm>
          <a:prstGeom prst="hexagon">
            <a:avLst>
              <a:gd name="adj" fmla="val 24980"/>
              <a:gd name="vf" fmla="val 115470"/>
            </a:avLst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3" name="六边形 16"/>
          <p:cNvSpPr>
            <a:spLocks noChangeArrowheads="1"/>
          </p:cNvSpPr>
          <p:nvPr/>
        </p:nvSpPr>
        <p:spPr bwMode="auto">
          <a:xfrm rot="5400000">
            <a:off x="5405438" y="3240088"/>
            <a:ext cx="1379537" cy="1189037"/>
          </a:xfrm>
          <a:prstGeom prst="hexagon">
            <a:avLst>
              <a:gd name="adj" fmla="val 24993"/>
              <a:gd name="vf" fmla="val 115470"/>
            </a:avLst>
          </a:prstGeom>
          <a:noFill/>
          <a:ln w="12700" cap="flat" cmpd="sng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4" name="文本框 17"/>
          <p:cNvSpPr>
            <a:spLocks noChangeArrowheads="1"/>
          </p:cNvSpPr>
          <p:nvPr/>
        </p:nvSpPr>
        <p:spPr bwMode="auto">
          <a:xfrm>
            <a:off x="1619250" y="1905000"/>
            <a:ext cx="31496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400" b="1" dirty="0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5" name="文本框 18"/>
          <p:cNvSpPr>
            <a:spLocks noChangeArrowheads="1"/>
          </p:cNvSpPr>
          <p:nvPr/>
        </p:nvSpPr>
        <p:spPr bwMode="auto">
          <a:xfrm>
            <a:off x="900113" y="3265488"/>
            <a:ext cx="315118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400" b="1" dirty="0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6" name="文本框 19"/>
          <p:cNvSpPr>
            <a:spLocks noChangeArrowheads="1"/>
          </p:cNvSpPr>
          <p:nvPr/>
        </p:nvSpPr>
        <p:spPr bwMode="auto">
          <a:xfrm>
            <a:off x="1538288" y="4600575"/>
            <a:ext cx="3149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8B1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400" b="1" dirty="0">
              <a:solidFill>
                <a:srgbClr val="F8B19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7" name="文本框 20"/>
          <p:cNvSpPr>
            <a:spLocks noChangeArrowheads="1"/>
          </p:cNvSpPr>
          <p:nvPr/>
        </p:nvSpPr>
        <p:spPr bwMode="auto">
          <a:xfrm>
            <a:off x="7539038" y="1905000"/>
            <a:ext cx="3151187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400" b="1" dirty="0">
              <a:solidFill>
                <a:srgbClr val="6C5B7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8" name="文本框 21"/>
          <p:cNvSpPr>
            <a:spLocks noChangeArrowheads="1"/>
          </p:cNvSpPr>
          <p:nvPr/>
        </p:nvSpPr>
        <p:spPr bwMode="auto">
          <a:xfrm>
            <a:off x="8180388" y="3322638"/>
            <a:ext cx="3149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400" b="1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9" name="文本框 22"/>
          <p:cNvSpPr>
            <a:spLocks noChangeArrowheads="1"/>
          </p:cNvSpPr>
          <p:nvPr/>
        </p:nvSpPr>
        <p:spPr bwMode="auto">
          <a:xfrm>
            <a:off x="7539038" y="4564063"/>
            <a:ext cx="31511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400" b="1" dirty="0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0500" name="图片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4816475"/>
            <a:ext cx="630237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1" name="图片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238" y="2327275"/>
            <a:ext cx="56991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2" name="图片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5" y="2290763"/>
            <a:ext cx="739775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3" name="图片 2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063" y="3497263"/>
            <a:ext cx="763587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4" name="图片 2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38" y="3492500"/>
            <a:ext cx="6619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5" name="图片 2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313" y="4600575"/>
            <a:ext cx="5842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6" name="矩形 29"/>
          <p:cNvSpPr>
            <a:spLocks noChangeArrowheads="1"/>
          </p:cNvSpPr>
          <p:nvPr/>
        </p:nvSpPr>
        <p:spPr bwMode="auto">
          <a:xfrm>
            <a:off x="5543550" y="3559175"/>
            <a:ext cx="14271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TEXT   </a:t>
            </a:r>
            <a:endParaRPr lang="zh-CN" altLang="en-US" sz="28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 tmFilter="0, 0; .2, .5; .8, .5; 1, 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205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  <p:bldP spid="20494" grpId="0"/>
      <p:bldP spid="20495" grpId="0"/>
      <p:bldP spid="20496" grpId="0"/>
      <p:bldP spid="20497" grpId="0"/>
      <p:bldP spid="20498" grpId="0"/>
      <p:bldP spid="20499" grpId="0"/>
      <p:bldP spid="205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7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9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0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1" name="任意多边形 12"/>
          <p:cNvSpPr>
            <a:spLocks noChangeArrowheads="1"/>
          </p:cNvSpPr>
          <p:nvPr/>
        </p:nvSpPr>
        <p:spPr bwMode="auto">
          <a:xfrm rot="2083007">
            <a:off x="6629400" y="2903538"/>
            <a:ext cx="1562100" cy="1560512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2" name="任意多边形 15"/>
          <p:cNvSpPr>
            <a:spLocks noChangeArrowheads="1"/>
          </p:cNvSpPr>
          <p:nvPr/>
        </p:nvSpPr>
        <p:spPr bwMode="auto">
          <a:xfrm rot="2535249">
            <a:off x="5070475" y="3944938"/>
            <a:ext cx="2143125" cy="2143125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3" name="任意多边形 18"/>
          <p:cNvSpPr>
            <a:spLocks noChangeArrowheads="1"/>
          </p:cNvSpPr>
          <p:nvPr/>
        </p:nvSpPr>
        <p:spPr bwMode="auto">
          <a:xfrm rot="1877475">
            <a:off x="4956175" y="1504950"/>
            <a:ext cx="2127250" cy="2125663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4" name="文本框 19"/>
          <p:cNvSpPr>
            <a:spLocks noChangeArrowheads="1"/>
          </p:cNvSpPr>
          <p:nvPr/>
        </p:nvSpPr>
        <p:spPr bwMode="auto">
          <a:xfrm>
            <a:off x="5576888" y="2178050"/>
            <a:ext cx="87947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zh-CN" altLang="en-US" sz="4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5" name="文本框 20"/>
          <p:cNvSpPr>
            <a:spLocks noChangeArrowheads="1"/>
          </p:cNvSpPr>
          <p:nvPr/>
        </p:nvSpPr>
        <p:spPr bwMode="auto">
          <a:xfrm>
            <a:off x="7024688" y="3360738"/>
            <a:ext cx="755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36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6" name="文本框 21"/>
          <p:cNvSpPr>
            <a:spLocks noChangeArrowheads="1"/>
          </p:cNvSpPr>
          <p:nvPr/>
        </p:nvSpPr>
        <p:spPr bwMode="auto">
          <a:xfrm>
            <a:off x="5684838" y="4632325"/>
            <a:ext cx="87471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4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7" name="文本框 22"/>
          <p:cNvSpPr>
            <a:spLocks noChangeArrowheads="1"/>
          </p:cNvSpPr>
          <p:nvPr/>
        </p:nvSpPr>
        <p:spPr bwMode="auto">
          <a:xfrm>
            <a:off x="1485900" y="1911350"/>
            <a:ext cx="34766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</a:t>
            </a:r>
            <a:r>
              <a:rPr lang="en-US" altLang="zh-CN" sz="2800" b="1" dirty="0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2000" b="1" dirty="0">
              <a:solidFill>
                <a:srgbClr val="6C5B7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8" name="文本框 23"/>
          <p:cNvSpPr>
            <a:spLocks noChangeArrowheads="1"/>
          </p:cNvSpPr>
          <p:nvPr/>
        </p:nvSpPr>
        <p:spPr bwMode="auto">
          <a:xfrm>
            <a:off x="1585913" y="4448175"/>
            <a:ext cx="3478212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</a:t>
            </a:r>
            <a:r>
              <a:rPr lang="en-US" altLang="zh-CN" sz="2800" b="1" dirty="0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2000" b="1" dirty="0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519" name="文本框 24"/>
          <p:cNvSpPr>
            <a:spLocks noChangeArrowheads="1"/>
          </p:cNvSpPr>
          <p:nvPr/>
        </p:nvSpPr>
        <p:spPr bwMode="auto">
          <a:xfrm>
            <a:off x="8296275" y="3051175"/>
            <a:ext cx="34766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YOUR  TITLE</a:t>
            </a:r>
            <a:endParaRPr lang="en-US" altLang="zh-CN" sz="2000" b="1" dirty="0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75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75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75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1" grpId="0" animBg="1"/>
      <p:bldP spid="21512" grpId="0" animBg="1"/>
      <p:bldP spid="21513" grpId="0" animBg="1"/>
      <p:bldP spid="21517" grpId="0"/>
      <p:bldP spid="21518" grpId="0"/>
      <p:bldP spid="215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任意多边形 111"/>
          <p:cNvSpPr>
            <a:spLocks noChangeArrowheads="1"/>
          </p:cNvSpPr>
          <p:nvPr/>
        </p:nvSpPr>
        <p:spPr bwMode="auto">
          <a:xfrm rot="20300013">
            <a:off x="5305425" y="6118225"/>
            <a:ext cx="3878263" cy="695325"/>
          </a:xfrm>
          <a:custGeom>
            <a:avLst/>
            <a:gdLst>
              <a:gd name="T0" fmla="*/ 3877060 w 3877060"/>
              <a:gd name="T1" fmla="*/ 0 h 696658"/>
              <a:gd name="T2" fmla="*/ 3877060 w 3877060"/>
              <a:gd name="T3" fmla="*/ 696658 h 696658"/>
              <a:gd name="T4" fmla="*/ 1753615 w 3877060"/>
              <a:gd name="T5" fmla="*/ 696658 h 696658"/>
              <a:gd name="T6" fmla="*/ 0 w 3877060"/>
              <a:gd name="T7" fmla="*/ 0 h 696658"/>
              <a:gd name="T8" fmla="*/ 0 60000 65536"/>
              <a:gd name="T9" fmla="*/ 0 60000 65536"/>
              <a:gd name="T10" fmla="*/ 0 60000 65536"/>
              <a:gd name="T11" fmla="*/ 0 60000 65536"/>
              <a:gd name="T12" fmla="*/ 0 w 3877060"/>
              <a:gd name="T13" fmla="*/ 0 h 696658"/>
              <a:gd name="T14" fmla="*/ 3877060 w 3877060"/>
              <a:gd name="T15" fmla="*/ 696658 h 6966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77060" h="696658">
                <a:moveTo>
                  <a:pt x="3877060" y="0"/>
                </a:moveTo>
                <a:lnTo>
                  <a:pt x="3877060" y="696658"/>
                </a:lnTo>
                <a:lnTo>
                  <a:pt x="1753615" y="696658"/>
                </a:lnTo>
                <a:lnTo>
                  <a:pt x="0" y="0"/>
                </a:lnTo>
                <a:close/>
              </a:path>
            </a:pathLst>
          </a:custGeom>
          <a:solidFill>
            <a:srgbClr val="F59067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099" name="组合 112"/>
          <p:cNvGrpSpPr>
            <a:grpSpLocks/>
          </p:cNvGrpSpPr>
          <p:nvPr/>
        </p:nvGrpSpPr>
        <p:grpSpPr bwMode="auto">
          <a:xfrm>
            <a:off x="3270250" y="2638425"/>
            <a:ext cx="5768975" cy="1122363"/>
            <a:chOff x="0" y="0"/>
            <a:chExt cx="5770322" cy="1121542"/>
          </a:xfrm>
        </p:grpSpPr>
        <p:sp>
          <p:nvSpPr>
            <p:cNvPr id="4100" name="任意多边形 113"/>
            <p:cNvSpPr>
              <a:spLocks noChangeArrowheads="1"/>
            </p:cNvSpPr>
            <p:nvPr/>
          </p:nvSpPr>
          <p:spPr bwMode="auto">
            <a:xfrm rot="21420000">
              <a:off x="0" y="9517"/>
              <a:ext cx="5434943" cy="1112025"/>
            </a:xfrm>
            <a:custGeom>
              <a:avLst/>
              <a:gdLst>
                <a:gd name="T0" fmla="*/ 5434943 w 5434943"/>
                <a:gd name="T1" fmla="*/ 0 h 1112025"/>
                <a:gd name="T2" fmla="*/ 2056877 w 5434943"/>
                <a:gd name="T3" fmla="*/ 1112025 h 1112025"/>
                <a:gd name="T4" fmla="*/ 0 w 5434943"/>
                <a:gd name="T5" fmla="*/ 1112025 h 1112025"/>
                <a:gd name="T6" fmla="*/ 0 w 5434943"/>
                <a:gd name="T7" fmla="*/ 754453 h 1112025"/>
                <a:gd name="T8" fmla="*/ 2291847 w 5434943"/>
                <a:gd name="T9" fmla="*/ 0 h 11120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4943"/>
                <a:gd name="T16" fmla="*/ 0 h 1112025"/>
                <a:gd name="T17" fmla="*/ 5434943 w 5434943"/>
                <a:gd name="T18" fmla="*/ 1112025 h 11120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4943" h="1112025">
                  <a:moveTo>
                    <a:pt x="5434943" y="0"/>
                  </a:moveTo>
                  <a:lnTo>
                    <a:pt x="2056877" y="1112025"/>
                  </a:lnTo>
                  <a:lnTo>
                    <a:pt x="0" y="1112025"/>
                  </a:lnTo>
                  <a:lnTo>
                    <a:pt x="0" y="754453"/>
                  </a:lnTo>
                  <a:lnTo>
                    <a:pt x="2291847" y="0"/>
                  </a:lnTo>
                  <a:close/>
                </a:path>
              </a:pathLst>
            </a:custGeom>
            <a:solidFill>
              <a:srgbClr val="5D4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01" name="任意多边形 114"/>
            <p:cNvSpPr>
              <a:spLocks noChangeArrowheads="1"/>
            </p:cNvSpPr>
            <p:nvPr/>
          </p:nvSpPr>
          <p:spPr bwMode="auto">
            <a:xfrm rot="21420000">
              <a:off x="336822" y="0"/>
              <a:ext cx="5433500" cy="1112025"/>
            </a:xfrm>
            <a:custGeom>
              <a:avLst/>
              <a:gdLst>
                <a:gd name="T0" fmla="*/ 5433500 w 5433500"/>
                <a:gd name="T1" fmla="*/ 0 h 1112025"/>
                <a:gd name="T2" fmla="*/ 5433500 w 5433500"/>
                <a:gd name="T3" fmla="*/ 358047 h 1112025"/>
                <a:gd name="T4" fmla="*/ 3143096 w 5433500"/>
                <a:gd name="T5" fmla="*/ 1112025 h 1112025"/>
                <a:gd name="T6" fmla="*/ 0 w 5433500"/>
                <a:gd name="T7" fmla="*/ 1112025 h 1112025"/>
                <a:gd name="T8" fmla="*/ 3378066 w 5433500"/>
                <a:gd name="T9" fmla="*/ 0 h 11120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3500"/>
                <a:gd name="T16" fmla="*/ 0 h 1112025"/>
                <a:gd name="T17" fmla="*/ 5433500 w 5433500"/>
                <a:gd name="T18" fmla="*/ 1112025 h 11120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3500" h="1112025">
                  <a:moveTo>
                    <a:pt x="5433500" y="0"/>
                  </a:moveTo>
                  <a:lnTo>
                    <a:pt x="5433500" y="358047"/>
                  </a:lnTo>
                  <a:lnTo>
                    <a:pt x="3143096" y="1112025"/>
                  </a:lnTo>
                  <a:lnTo>
                    <a:pt x="0" y="1112025"/>
                  </a:lnTo>
                  <a:lnTo>
                    <a:pt x="3378066" y="0"/>
                  </a:lnTo>
                  <a:close/>
                </a:path>
              </a:pathLst>
            </a:custGeom>
            <a:solidFill>
              <a:srgbClr val="5D4E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102" name="组合 115"/>
          <p:cNvGrpSpPr>
            <a:grpSpLocks/>
          </p:cNvGrpSpPr>
          <p:nvPr/>
        </p:nvGrpSpPr>
        <p:grpSpPr bwMode="auto">
          <a:xfrm>
            <a:off x="3328988" y="3714750"/>
            <a:ext cx="5770562" cy="1120775"/>
            <a:chOff x="0" y="0"/>
            <a:chExt cx="5770322" cy="1121542"/>
          </a:xfrm>
        </p:grpSpPr>
        <p:sp>
          <p:nvSpPr>
            <p:cNvPr id="4103" name="任意多边形 116"/>
            <p:cNvSpPr>
              <a:spLocks noChangeArrowheads="1"/>
            </p:cNvSpPr>
            <p:nvPr/>
          </p:nvSpPr>
          <p:spPr bwMode="auto">
            <a:xfrm rot="21420000">
              <a:off x="0" y="9517"/>
              <a:ext cx="5434943" cy="1112025"/>
            </a:xfrm>
            <a:custGeom>
              <a:avLst/>
              <a:gdLst>
                <a:gd name="T0" fmla="*/ 5434943 w 5434943"/>
                <a:gd name="T1" fmla="*/ 0 h 1112025"/>
                <a:gd name="T2" fmla="*/ 2056877 w 5434943"/>
                <a:gd name="T3" fmla="*/ 1112025 h 1112025"/>
                <a:gd name="T4" fmla="*/ 0 w 5434943"/>
                <a:gd name="T5" fmla="*/ 1112025 h 1112025"/>
                <a:gd name="T6" fmla="*/ 0 w 5434943"/>
                <a:gd name="T7" fmla="*/ 754453 h 1112025"/>
                <a:gd name="T8" fmla="*/ 2291847 w 5434943"/>
                <a:gd name="T9" fmla="*/ 0 h 11120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4943"/>
                <a:gd name="T16" fmla="*/ 0 h 1112025"/>
                <a:gd name="T17" fmla="*/ 5434943 w 5434943"/>
                <a:gd name="T18" fmla="*/ 1112025 h 11120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4943" h="1112025">
                  <a:moveTo>
                    <a:pt x="5434943" y="0"/>
                  </a:moveTo>
                  <a:lnTo>
                    <a:pt x="2056877" y="1112025"/>
                  </a:lnTo>
                  <a:lnTo>
                    <a:pt x="0" y="1112025"/>
                  </a:lnTo>
                  <a:lnTo>
                    <a:pt x="0" y="754453"/>
                  </a:lnTo>
                  <a:lnTo>
                    <a:pt x="2291847" y="0"/>
                  </a:lnTo>
                  <a:close/>
                </a:path>
              </a:pathLst>
            </a:custGeom>
            <a:solidFill>
              <a:srgbClr val="B85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04" name="任意多边形 117"/>
            <p:cNvSpPr>
              <a:spLocks noChangeArrowheads="1"/>
            </p:cNvSpPr>
            <p:nvPr/>
          </p:nvSpPr>
          <p:spPr bwMode="auto">
            <a:xfrm rot="21420000">
              <a:off x="336822" y="0"/>
              <a:ext cx="5433500" cy="1112025"/>
            </a:xfrm>
            <a:custGeom>
              <a:avLst/>
              <a:gdLst>
                <a:gd name="T0" fmla="*/ 5433500 w 5433500"/>
                <a:gd name="T1" fmla="*/ 0 h 1112025"/>
                <a:gd name="T2" fmla="*/ 5433500 w 5433500"/>
                <a:gd name="T3" fmla="*/ 358047 h 1112025"/>
                <a:gd name="T4" fmla="*/ 3143096 w 5433500"/>
                <a:gd name="T5" fmla="*/ 1112025 h 1112025"/>
                <a:gd name="T6" fmla="*/ 0 w 5433500"/>
                <a:gd name="T7" fmla="*/ 1112025 h 1112025"/>
                <a:gd name="T8" fmla="*/ 3378066 w 5433500"/>
                <a:gd name="T9" fmla="*/ 0 h 11120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3500"/>
                <a:gd name="T16" fmla="*/ 0 h 1112025"/>
                <a:gd name="T17" fmla="*/ 5433500 w 5433500"/>
                <a:gd name="T18" fmla="*/ 1112025 h 11120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3500" h="1112025">
                  <a:moveTo>
                    <a:pt x="5433500" y="0"/>
                  </a:moveTo>
                  <a:lnTo>
                    <a:pt x="5433500" y="358047"/>
                  </a:lnTo>
                  <a:lnTo>
                    <a:pt x="3143096" y="1112025"/>
                  </a:lnTo>
                  <a:lnTo>
                    <a:pt x="0" y="1112025"/>
                  </a:lnTo>
                  <a:lnTo>
                    <a:pt x="3378066" y="0"/>
                  </a:lnTo>
                  <a:close/>
                </a:path>
              </a:pathLst>
            </a:custGeom>
            <a:solidFill>
              <a:srgbClr val="B85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105" name="组合 118"/>
          <p:cNvGrpSpPr>
            <a:grpSpLocks/>
          </p:cNvGrpSpPr>
          <p:nvPr/>
        </p:nvGrpSpPr>
        <p:grpSpPr bwMode="auto">
          <a:xfrm>
            <a:off x="3378200" y="4775200"/>
            <a:ext cx="5770563" cy="1136650"/>
            <a:chOff x="0" y="0"/>
            <a:chExt cx="5770322" cy="1136374"/>
          </a:xfrm>
        </p:grpSpPr>
        <p:sp>
          <p:nvSpPr>
            <p:cNvPr id="4106" name="任意多边形 119"/>
            <p:cNvSpPr>
              <a:spLocks noChangeArrowheads="1"/>
            </p:cNvSpPr>
            <p:nvPr/>
          </p:nvSpPr>
          <p:spPr bwMode="auto">
            <a:xfrm rot="21420000">
              <a:off x="0" y="0"/>
              <a:ext cx="5434943" cy="1112025"/>
            </a:xfrm>
            <a:custGeom>
              <a:avLst/>
              <a:gdLst>
                <a:gd name="T0" fmla="*/ 5434943 w 5434943"/>
                <a:gd name="T1" fmla="*/ 0 h 1112025"/>
                <a:gd name="T2" fmla="*/ 2056877 w 5434943"/>
                <a:gd name="T3" fmla="*/ 1112025 h 1112025"/>
                <a:gd name="T4" fmla="*/ 0 w 5434943"/>
                <a:gd name="T5" fmla="*/ 1112025 h 1112025"/>
                <a:gd name="T6" fmla="*/ 0 w 5434943"/>
                <a:gd name="T7" fmla="*/ 754453 h 1112025"/>
                <a:gd name="T8" fmla="*/ 2291847 w 5434943"/>
                <a:gd name="T9" fmla="*/ 0 h 11120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4943"/>
                <a:gd name="T16" fmla="*/ 0 h 1112025"/>
                <a:gd name="T17" fmla="*/ 5434943 w 5434943"/>
                <a:gd name="T18" fmla="*/ 1112025 h 11120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4943" h="1112025">
                  <a:moveTo>
                    <a:pt x="5434943" y="0"/>
                  </a:moveTo>
                  <a:lnTo>
                    <a:pt x="2056877" y="1112025"/>
                  </a:lnTo>
                  <a:lnTo>
                    <a:pt x="0" y="1112025"/>
                  </a:lnTo>
                  <a:lnTo>
                    <a:pt x="0" y="754453"/>
                  </a:lnTo>
                  <a:lnTo>
                    <a:pt x="2291847" y="0"/>
                  </a:lnTo>
                  <a:close/>
                </a:path>
              </a:pathLst>
            </a:custGeom>
            <a:solidFill>
              <a:srgbClr val="F45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07" name="任意多边形 120"/>
            <p:cNvSpPr>
              <a:spLocks noChangeArrowheads="1"/>
            </p:cNvSpPr>
            <p:nvPr/>
          </p:nvSpPr>
          <p:spPr bwMode="auto">
            <a:xfrm rot="21420000">
              <a:off x="336822" y="24349"/>
              <a:ext cx="5433500" cy="1112025"/>
            </a:xfrm>
            <a:custGeom>
              <a:avLst/>
              <a:gdLst>
                <a:gd name="T0" fmla="*/ 5433500 w 5433500"/>
                <a:gd name="T1" fmla="*/ 0 h 1112025"/>
                <a:gd name="T2" fmla="*/ 5433500 w 5433500"/>
                <a:gd name="T3" fmla="*/ 358047 h 1112025"/>
                <a:gd name="T4" fmla="*/ 3143096 w 5433500"/>
                <a:gd name="T5" fmla="*/ 1112025 h 1112025"/>
                <a:gd name="T6" fmla="*/ 0 w 5433500"/>
                <a:gd name="T7" fmla="*/ 1112025 h 1112025"/>
                <a:gd name="T8" fmla="*/ 3378066 w 5433500"/>
                <a:gd name="T9" fmla="*/ 0 h 11120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33500"/>
                <a:gd name="T16" fmla="*/ 0 h 1112025"/>
                <a:gd name="T17" fmla="*/ 5433500 w 5433500"/>
                <a:gd name="T18" fmla="*/ 1112025 h 11120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33500" h="1112025">
                  <a:moveTo>
                    <a:pt x="5433500" y="0"/>
                  </a:moveTo>
                  <a:lnTo>
                    <a:pt x="5433500" y="358047"/>
                  </a:lnTo>
                  <a:lnTo>
                    <a:pt x="3143096" y="1112025"/>
                  </a:lnTo>
                  <a:lnTo>
                    <a:pt x="0" y="1112025"/>
                  </a:lnTo>
                  <a:lnTo>
                    <a:pt x="3378066" y="0"/>
                  </a:lnTo>
                  <a:close/>
                </a:path>
              </a:pathLst>
            </a:custGeom>
            <a:solidFill>
              <a:srgbClr val="F45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108" name="组合 121"/>
          <p:cNvGrpSpPr>
            <a:grpSpLocks/>
          </p:cNvGrpSpPr>
          <p:nvPr/>
        </p:nvGrpSpPr>
        <p:grpSpPr bwMode="auto">
          <a:xfrm>
            <a:off x="8280400" y="0"/>
            <a:ext cx="1389063" cy="1287463"/>
            <a:chOff x="0" y="0"/>
            <a:chExt cx="2701935" cy="1257300"/>
          </a:xfrm>
        </p:grpSpPr>
        <p:sp>
          <p:nvSpPr>
            <p:cNvPr id="4109" name="矩形 122"/>
            <p:cNvSpPr>
              <a:spLocks noChangeArrowheads="1"/>
            </p:cNvSpPr>
            <p:nvPr/>
          </p:nvSpPr>
          <p:spPr bwMode="auto">
            <a:xfrm>
              <a:off x="0" y="0"/>
              <a:ext cx="365125" cy="1257300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10" name="矩形 123"/>
            <p:cNvSpPr>
              <a:spLocks noChangeArrowheads="1"/>
            </p:cNvSpPr>
            <p:nvPr/>
          </p:nvSpPr>
          <p:spPr bwMode="auto">
            <a:xfrm>
              <a:off x="446620" y="0"/>
              <a:ext cx="578908" cy="1257300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11" name="矩形 124"/>
            <p:cNvSpPr>
              <a:spLocks noChangeArrowheads="1"/>
            </p:cNvSpPr>
            <p:nvPr/>
          </p:nvSpPr>
          <p:spPr bwMode="auto">
            <a:xfrm>
              <a:off x="1107023" y="0"/>
              <a:ext cx="680509" cy="1257300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12" name="矩形 125"/>
            <p:cNvSpPr>
              <a:spLocks noChangeArrowheads="1"/>
            </p:cNvSpPr>
            <p:nvPr/>
          </p:nvSpPr>
          <p:spPr bwMode="auto">
            <a:xfrm>
              <a:off x="1869027" y="0"/>
              <a:ext cx="832908" cy="1257300"/>
            </a:xfrm>
            <a:prstGeom prst="rect">
              <a:avLst/>
            </a:prstGeom>
            <a:solidFill>
              <a:srgbClr val="6C5B7B"/>
            </a:solidFill>
            <a:ln w="12700" cap="flat" cmpd="sng">
              <a:solidFill>
                <a:srgbClr val="6C5B7B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113" name="组合 126"/>
          <p:cNvGrpSpPr>
            <a:grpSpLocks/>
          </p:cNvGrpSpPr>
          <p:nvPr/>
        </p:nvGrpSpPr>
        <p:grpSpPr bwMode="auto">
          <a:xfrm flipH="1">
            <a:off x="2506663" y="0"/>
            <a:ext cx="1389062" cy="1287463"/>
            <a:chOff x="0" y="0"/>
            <a:chExt cx="2701935" cy="1257300"/>
          </a:xfrm>
        </p:grpSpPr>
        <p:sp>
          <p:nvSpPr>
            <p:cNvPr id="4114" name="矩形 127"/>
            <p:cNvSpPr>
              <a:spLocks noChangeArrowheads="1"/>
            </p:cNvSpPr>
            <p:nvPr/>
          </p:nvSpPr>
          <p:spPr bwMode="auto">
            <a:xfrm>
              <a:off x="0" y="0"/>
              <a:ext cx="365125" cy="1257300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15" name="矩形 128"/>
            <p:cNvSpPr>
              <a:spLocks noChangeArrowheads="1"/>
            </p:cNvSpPr>
            <p:nvPr/>
          </p:nvSpPr>
          <p:spPr bwMode="auto">
            <a:xfrm>
              <a:off x="446620" y="0"/>
              <a:ext cx="578908" cy="1257300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16" name="矩形 129"/>
            <p:cNvSpPr>
              <a:spLocks noChangeArrowheads="1"/>
            </p:cNvSpPr>
            <p:nvPr/>
          </p:nvSpPr>
          <p:spPr bwMode="auto">
            <a:xfrm>
              <a:off x="1107023" y="0"/>
              <a:ext cx="680509" cy="1257300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117" name="矩形 130"/>
            <p:cNvSpPr>
              <a:spLocks noChangeArrowheads="1"/>
            </p:cNvSpPr>
            <p:nvPr/>
          </p:nvSpPr>
          <p:spPr bwMode="auto">
            <a:xfrm>
              <a:off x="1869027" y="0"/>
              <a:ext cx="832908" cy="1257300"/>
            </a:xfrm>
            <a:prstGeom prst="rect">
              <a:avLst/>
            </a:prstGeom>
            <a:solidFill>
              <a:srgbClr val="6C5B7B"/>
            </a:solidFill>
            <a:ln w="12700" cap="flat" cmpd="sng">
              <a:solidFill>
                <a:srgbClr val="6C5B7B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4118" name="文本框 131"/>
          <p:cNvSpPr>
            <a:spLocks noChangeArrowheads="1"/>
          </p:cNvSpPr>
          <p:nvPr/>
        </p:nvSpPr>
        <p:spPr bwMode="auto">
          <a:xfrm>
            <a:off x="4040188" y="180975"/>
            <a:ext cx="40941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5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CONCENTS</a:t>
            </a:r>
            <a:endParaRPr lang="zh-CN" altLang="en-US" sz="5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19" name="矩形 132"/>
          <p:cNvSpPr>
            <a:spLocks noChangeArrowheads="1"/>
          </p:cNvSpPr>
          <p:nvPr/>
        </p:nvSpPr>
        <p:spPr bwMode="auto">
          <a:xfrm rot="21420000">
            <a:off x="3232150" y="2319338"/>
            <a:ext cx="5791200" cy="696912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20" name="矩形 133"/>
          <p:cNvSpPr>
            <a:spLocks noChangeArrowheads="1"/>
          </p:cNvSpPr>
          <p:nvPr/>
        </p:nvSpPr>
        <p:spPr bwMode="auto">
          <a:xfrm rot="21420000">
            <a:off x="3287713" y="3387725"/>
            <a:ext cx="5791200" cy="696913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21" name="矩形 134"/>
          <p:cNvSpPr>
            <a:spLocks noChangeArrowheads="1"/>
          </p:cNvSpPr>
          <p:nvPr/>
        </p:nvSpPr>
        <p:spPr bwMode="auto">
          <a:xfrm rot="21420000">
            <a:off x="3343275" y="4470400"/>
            <a:ext cx="5791200" cy="695325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22" name="矩形 135"/>
          <p:cNvSpPr>
            <a:spLocks noChangeArrowheads="1"/>
          </p:cNvSpPr>
          <p:nvPr/>
        </p:nvSpPr>
        <p:spPr bwMode="auto">
          <a:xfrm rot="21420000">
            <a:off x="3398838" y="5518150"/>
            <a:ext cx="5791200" cy="696913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23" name="矩形 136"/>
          <p:cNvSpPr>
            <a:spLocks noChangeArrowheads="1"/>
          </p:cNvSpPr>
          <p:nvPr/>
        </p:nvSpPr>
        <p:spPr bwMode="auto">
          <a:xfrm rot="21360000">
            <a:off x="4051300" y="2414588"/>
            <a:ext cx="4089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24" name="矩形 137"/>
          <p:cNvSpPr>
            <a:spLocks noChangeArrowheads="1"/>
          </p:cNvSpPr>
          <p:nvPr/>
        </p:nvSpPr>
        <p:spPr bwMode="auto">
          <a:xfrm rot="21360000">
            <a:off x="4105275" y="3514725"/>
            <a:ext cx="4089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25" name="矩形 138"/>
          <p:cNvSpPr>
            <a:spLocks noChangeArrowheads="1"/>
          </p:cNvSpPr>
          <p:nvPr/>
        </p:nvSpPr>
        <p:spPr bwMode="auto">
          <a:xfrm rot="21360000">
            <a:off x="4179888" y="4565650"/>
            <a:ext cx="40894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26" name="矩形 139"/>
          <p:cNvSpPr>
            <a:spLocks noChangeArrowheads="1"/>
          </p:cNvSpPr>
          <p:nvPr/>
        </p:nvSpPr>
        <p:spPr bwMode="auto">
          <a:xfrm rot="21360000">
            <a:off x="4273550" y="5648325"/>
            <a:ext cx="4089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118" grpId="0"/>
      <p:bldP spid="4119" grpId="0" animBg="1"/>
      <p:bldP spid="4120" grpId="0" animBg="1"/>
      <p:bldP spid="4121" grpId="0" animBg="1"/>
      <p:bldP spid="4122" grpId="0" animBg="1"/>
      <p:bldP spid="4123" grpId="0"/>
      <p:bldP spid="4124" grpId="0"/>
      <p:bldP spid="4125" grpId="0"/>
      <p:bldP spid="41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直接连接符 24"/>
          <p:cNvSpPr>
            <a:spLocks noChangeShapeType="1"/>
          </p:cNvSpPr>
          <p:nvPr/>
        </p:nvSpPr>
        <p:spPr bwMode="auto">
          <a:xfrm>
            <a:off x="1122363" y="2911475"/>
            <a:ext cx="10117137" cy="1588"/>
          </a:xfrm>
          <a:prstGeom prst="line">
            <a:avLst/>
          </a:prstGeom>
          <a:noFill/>
          <a:ln w="28575" cap="flat" cmpd="sng">
            <a:solidFill>
              <a:schemeClr val="accent1"/>
            </a:solidFill>
            <a:prstDash val="sys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1" name="椭圆 2"/>
          <p:cNvSpPr>
            <a:spLocks noChangeArrowheads="1"/>
          </p:cNvSpPr>
          <p:nvPr/>
        </p:nvSpPr>
        <p:spPr bwMode="auto">
          <a:xfrm>
            <a:off x="5059363" y="1841500"/>
            <a:ext cx="2052637" cy="2052638"/>
          </a:xfrm>
          <a:prstGeom prst="ellipse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2" name="椭圆 3"/>
          <p:cNvSpPr>
            <a:spLocks noChangeArrowheads="1"/>
          </p:cNvSpPr>
          <p:nvPr/>
        </p:nvSpPr>
        <p:spPr bwMode="auto">
          <a:xfrm>
            <a:off x="2905125" y="2203450"/>
            <a:ext cx="1308100" cy="1308100"/>
          </a:xfrm>
          <a:prstGeom prst="ellipse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3" name="椭圆 4"/>
          <p:cNvSpPr>
            <a:spLocks noChangeArrowheads="1"/>
          </p:cNvSpPr>
          <p:nvPr/>
        </p:nvSpPr>
        <p:spPr bwMode="auto">
          <a:xfrm>
            <a:off x="757238" y="2214563"/>
            <a:ext cx="1308100" cy="1308100"/>
          </a:xfrm>
          <a:prstGeom prst="ellipse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4" name="椭圆 5"/>
          <p:cNvSpPr>
            <a:spLocks noChangeArrowheads="1"/>
          </p:cNvSpPr>
          <p:nvPr/>
        </p:nvSpPr>
        <p:spPr bwMode="auto">
          <a:xfrm>
            <a:off x="7954963" y="2212975"/>
            <a:ext cx="1308100" cy="1308100"/>
          </a:xfrm>
          <a:prstGeom prst="ellipse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5" name="椭圆 6"/>
          <p:cNvSpPr>
            <a:spLocks noChangeArrowheads="1"/>
          </p:cNvSpPr>
          <p:nvPr/>
        </p:nvSpPr>
        <p:spPr bwMode="auto">
          <a:xfrm>
            <a:off x="10104438" y="2214563"/>
            <a:ext cx="1308100" cy="1308100"/>
          </a:xfrm>
          <a:prstGeom prst="ellipse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6" name="文本框 13"/>
          <p:cNvSpPr>
            <a:spLocks noChangeArrowheads="1"/>
          </p:cNvSpPr>
          <p:nvPr/>
        </p:nvSpPr>
        <p:spPr bwMode="auto">
          <a:xfrm>
            <a:off x="330200" y="4216400"/>
            <a:ext cx="215265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2000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to the  center of the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narrative thought</a:t>
            </a:r>
            <a:endParaRPr lang="zh-CN" altLang="en-US"/>
          </a:p>
        </p:txBody>
      </p:sp>
      <p:sp>
        <p:nvSpPr>
          <p:cNvPr id="22537" name="文本框 14"/>
          <p:cNvSpPr>
            <a:spLocks noChangeArrowheads="1"/>
          </p:cNvSpPr>
          <p:nvPr/>
        </p:nvSpPr>
        <p:spPr bwMode="auto">
          <a:xfrm>
            <a:off x="2498725" y="4198938"/>
            <a:ext cx="2152650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2000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to the  center of the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narrative thought</a:t>
            </a:r>
            <a:endParaRPr lang="zh-CN" altLang="en-US"/>
          </a:p>
        </p:txBody>
      </p:sp>
      <p:sp>
        <p:nvSpPr>
          <p:cNvPr id="22538" name="文本框 15"/>
          <p:cNvSpPr>
            <a:spLocks noChangeArrowheads="1"/>
          </p:cNvSpPr>
          <p:nvPr/>
        </p:nvSpPr>
        <p:spPr bwMode="auto">
          <a:xfrm>
            <a:off x="7558088" y="4184650"/>
            <a:ext cx="215265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2000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to the  center of the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narrative thought</a:t>
            </a:r>
            <a:endParaRPr lang="zh-CN" altLang="en-US"/>
          </a:p>
        </p:txBody>
      </p:sp>
      <p:sp>
        <p:nvSpPr>
          <p:cNvPr id="22539" name="文本框 16"/>
          <p:cNvSpPr>
            <a:spLocks noChangeArrowheads="1"/>
          </p:cNvSpPr>
          <p:nvPr/>
        </p:nvSpPr>
        <p:spPr bwMode="auto">
          <a:xfrm>
            <a:off x="9682163" y="4198938"/>
            <a:ext cx="2154237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2000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to the  center of the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narrative thought</a:t>
            </a:r>
            <a:endParaRPr lang="zh-CN" altLang="en-US"/>
          </a:p>
        </p:txBody>
      </p:sp>
      <p:sp>
        <p:nvSpPr>
          <p:cNvPr id="22540" name="文本框 17"/>
          <p:cNvSpPr>
            <a:spLocks noChangeArrowheads="1"/>
          </p:cNvSpPr>
          <p:nvPr/>
        </p:nvSpPr>
        <p:spPr bwMode="auto">
          <a:xfrm>
            <a:off x="4967288" y="4195763"/>
            <a:ext cx="2366962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 b="1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2400" b="1">
              <a:solidFill>
                <a:srgbClr val="6C5B7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to the  center of the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narrative thought</a:t>
            </a:r>
            <a:endParaRPr lang="zh-CN" altLang="en-US"/>
          </a:p>
        </p:txBody>
      </p:sp>
      <p:sp>
        <p:nvSpPr>
          <p:cNvPr id="22541" name="矩形 19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2" name="矩形 20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3" name="矩形 21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4" name="矩形 22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5" name="矩形 23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2546" name="图片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0250" y="2597150"/>
            <a:ext cx="5683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7" name="图片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963" y="2543175"/>
            <a:ext cx="6619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8" name="图片 2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6863" y="2570163"/>
            <a:ext cx="6000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9" name="图片 2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425" y="2433638"/>
            <a:ext cx="1052513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50" name="图片 2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2570163"/>
            <a:ext cx="5746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25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5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25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2" grpId="0" animBg="1"/>
      <p:bldP spid="22533" grpId="0" animBg="1"/>
      <p:bldP spid="22534" grpId="0" animBg="1"/>
      <p:bldP spid="22535" grpId="0" animBg="1"/>
      <p:bldP spid="22536" grpId="0"/>
      <p:bldP spid="22537" grpId="0"/>
      <p:bldP spid="22538" grpId="0"/>
      <p:bldP spid="22539" grpId="0"/>
      <p:bldP spid="22540" grpId="0"/>
      <p:bldP spid="225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5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6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7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8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59" name="矩形 10"/>
          <p:cNvSpPr>
            <a:spLocks noChangeArrowheads="1"/>
          </p:cNvSpPr>
          <p:nvPr/>
        </p:nvSpPr>
        <p:spPr bwMode="auto">
          <a:xfrm>
            <a:off x="762000" y="1614488"/>
            <a:ext cx="4465638" cy="216535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0" name="矩形 11"/>
          <p:cNvSpPr>
            <a:spLocks noChangeArrowheads="1"/>
          </p:cNvSpPr>
          <p:nvPr/>
        </p:nvSpPr>
        <p:spPr bwMode="auto">
          <a:xfrm>
            <a:off x="762000" y="3903663"/>
            <a:ext cx="1858963" cy="216693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1" name="矩形 12"/>
          <p:cNvSpPr>
            <a:spLocks noChangeArrowheads="1"/>
          </p:cNvSpPr>
          <p:nvPr/>
        </p:nvSpPr>
        <p:spPr bwMode="auto">
          <a:xfrm>
            <a:off x="2755900" y="3903663"/>
            <a:ext cx="2471738" cy="216693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2" name="矩形 13"/>
          <p:cNvSpPr>
            <a:spLocks noChangeArrowheads="1"/>
          </p:cNvSpPr>
          <p:nvPr/>
        </p:nvSpPr>
        <p:spPr bwMode="auto">
          <a:xfrm>
            <a:off x="6129338" y="1509713"/>
            <a:ext cx="982662" cy="982662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3" name="矩形 14"/>
          <p:cNvSpPr>
            <a:spLocks noChangeArrowheads="1"/>
          </p:cNvSpPr>
          <p:nvPr/>
        </p:nvSpPr>
        <p:spPr bwMode="auto">
          <a:xfrm>
            <a:off x="6129338" y="2732088"/>
            <a:ext cx="982662" cy="982662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4" name="矩形 15"/>
          <p:cNvSpPr>
            <a:spLocks noChangeArrowheads="1"/>
          </p:cNvSpPr>
          <p:nvPr/>
        </p:nvSpPr>
        <p:spPr bwMode="auto">
          <a:xfrm>
            <a:off x="6129338" y="3954463"/>
            <a:ext cx="982662" cy="982662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5" name="矩形 16"/>
          <p:cNvSpPr>
            <a:spLocks noChangeArrowheads="1"/>
          </p:cNvSpPr>
          <p:nvPr/>
        </p:nvSpPr>
        <p:spPr bwMode="auto">
          <a:xfrm>
            <a:off x="6129338" y="5175250"/>
            <a:ext cx="982662" cy="982663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6" name="矩形 17"/>
          <p:cNvSpPr>
            <a:spLocks noChangeArrowheads="1"/>
          </p:cNvSpPr>
          <p:nvPr/>
        </p:nvSpPr>
        <p:spPr bwMode="auto">
          <a:xfrm>
            <a:off x="7383463" y="1509713"/>
            <a:ext cx="4165600" cy="982662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7" name="矩形 18"/>
          <p:cNvSpPr>
            <a:spLocks noChangeArrowheads="1"/>
          </p:cNvSpPr>
          <p:nvPr/>
        </p:nvSpPr>
        <p:spPr bwMode="auto">
          <a:xfrm>
            <a:off x="7391400" y="2732088"/>
            <a:ext cx="4165600" cy="982662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8" name="矩形 19"/>
          <p:cNvSpPr>
            <a:spLocks noChangeArrowheads="1"/>
          </p:cNvSpPr>
          <p:nvPr/>
        </p:nvSpPr>
        <p:spPr bwMode="auto">
          <a:xfrm>
            <a:off x="7391400" y="3954463"/>
            <a:ext cx="4165600" cy="982662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9" name="矩形 20"/>
          <p:cNvSpPr>
            <a:spLocks noChangeArrowheads="1"/>
          </p:cNvSpPr>
          <p:nvPr/>
        </p:nvSpPr>
        <p:spPr bwMode="auto">
          <a:xfrm>
            <a:off x="7391400" y="5175250"/>
            <a:ext cx="4165600" cy="982663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3570" name="图片 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00" y="1677988"/>
            <a:ext cx="48577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1" name="图片 2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2901950"/>
            <a:ext cx="623888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2" name="图片 2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4194175"/>
            <a:ext cx="58737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73" name="图片 2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25" y="5416550"/>
            <a:ext cx="511175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74" name="文本框 25"/>
          <p:cNvSpPr>
            <a:spLocks noChangeArrowheads="1"/>
          </p:cNvSpPr>
          <p:nvPr/>
        </p:nvSpPr>
        <p:spPr bwMode="auto">
          <a:xfrm flipH="1">
            <a:off x="7727950" y="1628775"/>
            <a:ext cx="3476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 you to the</a:t>
            </a:r>
            <a:endParaRPr lang="zh-CN" altLang="en-US" sz="20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5" name="文本框 26"/>
          <p:cNvSpPr>
            <a:spLocks noChangeArrowheads="1"/>
          </p:cNvSpPr>
          <p:nvPr/>
        </p:nvSpPr>
        <p:spPr bwMode="auto">
          <a:xfrm flipH="1">
            <a:off x="7727950" y="2817813"/>
            <a:ext cx="3476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 you to the</a:t>
            </a:r>
            <a:endParaRPr lang="zh-CN" altLang="en-US" sz="20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6" name="文本框 27"/>
          <p:cNvSpPr>
            <a:spLocks noChangeArrowheads="1"/>
          </p:cNvSpPr>
          <p:nvPr/>
        </p:nvSpPr>
        <p:spPr bwMode="auto">
          <a:xfrm flipH="1">
            <a:off x="7727950" y="4090988"/>
            <a:ext cx="3476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 you to the</a:t>
            </a:r>
            <a:endParaRPr lang="zh-CN" altLang="en-US" sz="20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577" name="文本框 28"/>
          <p:cNvSpPr>
            <a:spLocks noChangeArrowheads="1"/>
          </p:cNvSpPr>
          <p:nvPr/>
        </p:nvSpPr>
        <p:spPr bwMode="auto">
          <a:xfrm flipH="1">
            <a:off x="7735888" y="5313363"/>
            <a:ext cx="3476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 you to the</a:t>
            </a:r>
            <a:endParaRPr lang="zh-CN" altLang="en-US" sz="20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23559" grpId="0" animBg="1"/>
      <p:bldP spid="23560" grpId="0" animBg="1"/>
      <p:bldP spid="23561" grpId="0" animBg="1"/>
      <p:bldP spid="23562" grpId="0" animBg="1"/>
      <p:bldP spid="23563" grpId="0" animBg="1"/>
      <p:bldP spid="23564" grpId="0" animBg="1"/>
      <p:bldP spid="23565" grpId="0" animBg="1"/>
      <p:bldP spid="23566" grpId="0" animBg="1"/>
      <p:bldP spid="23567" grpId="0" animBg="1"/>
      <p:bldP spid="23568" grpId="0" animBg="1"/>
      <p:bldP spid="23569" grpId="0" animBg="1"/>
      <p:bldP spid="23574" grpId="0"/>
      <p:bldP spid="23575" grpId="0"/>
      <p:bldP spid="23576" grpId="0"/>
      <p:bldP spid="2357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1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2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3" name="任意多边形 10"/>
          <p:cNvSpPr>
            <a:spLocks noChangeArrowheads="1"/>
          </p:cNvSpPr>
          <p:nvPr/>
        </p:nvSpPr>
        <p:spPr bwMode="auto">
          <a:xfrm rot="16200000" flipH="1">
            <a:off x="1077912" y="1435101"/>
            <a:ext cx="1330325" cy="2203450"/>
          </a:xfrm>
          <a:custGeom>
            <a:avLst/>
            <a:gdLst>
              <a:gd name="T0" fmla="*/ 0 w 2696561"/>
              <a:gd name="T1" fmla="*/ 3181349 h 4469351"/>
              <a:gd name="T2" fmla="*/ 469273 w 2696561"/>
              <a:gd name="T3" fmla="*/ 2473380 h 4469351"/>
              <a:gd name="T4" fmla="*/ 504360 w 2696561"/>
              <a:gd name="T5" fmla="*/ 2462488 h 4469351"/>
              <a:gd name="T6" fmla="*/ 480923 w 2696561"/>
              <a:gd name="T7" fmla="*/ 2419310 h 4469351"/>
              <a:gd name="T8" fmla="*/ 427529 w 2696561"/>
              <a:gd name="T9" fmla="*/ 2154838 h 4469351"/>
              <a:gd name="T10" fmla="*/ 842506 w 2696561"/>
              <a:gd name="T11" fmla="*/ 1528782 h 4469351"/>
              <a:gd name="T12" fmla="*/ 875314 w 2696561"/>
              <a:gd name="T13" fmla="*/ 1518598 h 4469351"/>
              <a:gd name="T14" fmla="*/ 878354 w 2696561"/>
              <a:gd name="T15" fmla="*/ 1458397 h 4469351"/>
              <a:gd name="T16" fmla="*/ 1612563 w 2696561"/>
              <a:gd name="T17" fmla="*/ 656441 h 4469351"/>
              <a:gd name="T18" fmla="*/ 1727078 w 2696561"/>
              <a:gd name="T19" fmla="*/ 645617 h 4469351"/>
              <a:gd name="T20" fmla="*/ 1731164 w 2696561"/>
              <a:gd name="T21" fmla="*/ 635071 h 4469351"/>
              <a:gd name="T22" fmla="*/ 1775523 w 2696561"/>
              <a:gd name="T23" fmla="*/ 509345 h 4469351"/>
              <a:gd name="T24" fmla="*/ 1854856 w 2696561"/>
              <a:gd name="T25" fmla="*/ 0 h 4469351"/>
              <a:gd name="T26" fmla="*/ 2007676 w 2696561"/>
              <a:gd name="T27" fmla="*/ 420056 h 4469351"/>
              <a:gd name="T28" fmla="*/ 2053783 w 2696561"/>
              <a:gd name="T29" fmla="*/ 646999 h 4469351"/>
              <a:gd name="T30" fmla="*/ 2058202 w 2696561"/>
              <a:gd name="T31" fmla="*/ 686403 h 4469351"/>
              <a:gd name="T32" fmla="*/ 2139884 w 2696561"/>
              <a:gd name="T33" fmla="*/ 711759 h 4469351"/>
              <a:gd name="T34" fmla="*/ 2696560 w 2696561"/>
              <a:gd name="T35" fmla="*/ 1551588 h 4469351"/>
              <a:gd name="T36" fmla="*/ 2693418 w 2696561"/>
              <a:gd name="T37" fmla="*/ 1613811 h 4469351"/>
              <a:gd name="T38" fmla="*/ 2693418 w 2696561"/>
              <a:gd name="T39" fmla="*/ 3509677 h 4469351"/>
              <a:gd name="T40" fmla="*/ 2696561 w 2696561"/>
              <a:gd name="T41" fmla="*/ 3571920 h 4469351"/>
              <a:gd name="T42" fmla="*/ 2693418 w 2696561"/>
              <a:gd name="T43" fmla="*/ 3634162 h 4469351"/>
              <a:gd name="T44" fmla="*/ 2693418 w 2696561"/>
              <a:gd name="T45" fmla="*/ 3661270 h 4469351"/>
              <a:gd name="T46" fmla="*/ 2692049 w 2696561"/>
              <a:gd name="T47" fmla="*/ 3661270 h 4469351"/>
              <a:gd name="T48" fmla="*/ 2691928 w 2696561"/>
              <a:gd name="T49" fmla="*/ 3663677 h 4469351"/>
              <a:gd name="T50" fmla="*/ 1799130 w 2696561"/>
              <a:gd name="T51" fmla="*/ 4469351 h 4469351"/>
              <a:gd name="T52" fmla="*/ 972224 w 2696561"/>
              <a:gd name="T53" fmla="*/ 3921241 h 4469351"/>
              <a:gd name="T54" fmla="*/ 971445 w 2696561"/>
              <a:gd name="T55" fmla="*/ 3919113 h 4469351"/>
              <a:gd name="T56" fmla="*/ 923199 w 2696561"/>
              <a:gd name="T57" fmla="*/ 3934089 h 4469351"/>
              <a:gd name="T58" fmla="*/ 768350 w 2696561"/>
              <a:gd name="T59" fmla="*/ 3949699 h 4469351"/>
              <a:gd name="T60" fmla="*/ 0 w 2696561"/>
              <a:gd name="T61" fmla="*/ 3181349 h 446935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696561"/>
              <a:gd name="T94" fmla="*/ 0 h 4469351"/>
              <a:gd name="T95" fmla="*/ 2696561 w 2696561"/>
              <a:gd name="T96" fmla="*/ 4469351 h 446935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696561" h="4469351">
                <a:moveTo>
                  <a:pt x="0" y="3181349"/>
                </a:moveTo>
                <a:cubicBezTo>
                  <a:pt x="0" y="2863088"/>
                  <a:pt x="193501" y="2590021"/>
                  <a:pt x="469273" y="2473380"/>
                </a:cubicBezTo>
                <a:lnTo>
                  <a:pt x="504360" y="2462488"/>
                </a:lnTo>
                <a:lnTo>
                  <a:pt x="480923" y="2419310"/>
                </a:lnTo>
                <a:cubicBezTo>
                  <a:pt x="446541" y="2338022"/>
                  <a:pt x="427529" y="2248650"/>
                  <a:pt x="427529" y="2154838"/>
                </a:cubicBezTo>
                <a:cubicBezTo>
                  <a:pt x="427529" y="1873400"/>
                  <a:pt x="598641" y="1631928"/>
                  <a:pt x="842506" y="1528782"/>
                </a:cubicBezTo>
                <a:lnTo>
                  <a:pt x="875314" y="1518598"/>
                </a:lnTo>
                <a:lnTo>
                  <a:pt x="878354" y="1458397"/>
                </a:lnTo>
                <a:cubicBezTo>
                  <a:pt x="919195" y="1056241"/>
                  <a:pt x="1221479" y="731374"/>
                  <a:pt x="1612563" y="656441"/>
                </a:cubicBezTo>
                <a:lnTo>
                  <a:pt x="1727078" y="645617"/>
                </a:lnTo>
                <a:lnTo>
                  <a:pt x="1731164" y="635071"/>
                </a:lnTo>
                <a:cubicBezTo>
                  <a:pt x="1743796" y="600804"/>
                  <a:pt x="1758450" y="559446"/>
                  <a:pt x="1775523" y="509345"/>
                </a:cubicBezTo>
                <a:cubicBezTo>
                  <a:pt x="1873400" y="143127"/>
                  <a:pt x="1828412" y="169782"/>
                  <a:pt x="1854856" y="0"/>
                </a:cubicBezTo>
                <a:cubicBezTo>
                  <a:pt x="1897858" y="149940"/>
                  <a:pt x="1976581" y="246306"/>
                  <a:pt x="2007676" y="420056"/>
                </a:cubicBezTo>
                <a:cubicBezTo>
                  <a:pt x="2031975" y="493472"/>
                  <a:pt x="2044367" y="569863"/>
                  <a:pt x="2053783" y="646999"/>
                </a:cubicBezTo>
                <a:lnTo>
                  <a:pt x="2058202" y="686403"/>
                </a:lnTo>
                <a:lnTo>
                  <a:pt x="2139884" y="711759"/>
                </a:lnTo>
                <a:cubicBezTo>
                  <a:pt x="2467019" y="850125"/>
                  <a:pt x="2696560" y="1174051"/>
                  <a:pt x="2696560" y="1551588"/>
                </a:cubicBezTo>
                <a:lnTo>
                  <a:pt x="2693418" y="1613811"/>
                </a:lnTo>
                <a:lnTo>
                  <a:pt x="2693418" y="3509677"/>
                </a:lnTo>
                <a:lnTo>
                  <a:pt x="2696561" y="3571920"/>
                </a:lnTo>
                <a:lnTo>
                  <a:pt x="2693418" y="3634162"/>
                </a:lnTo>
                <a:lnTo>
                  <a:pt x="2693418" y="3661270"/>
                </a:lnTo>
                <a:lnTo>
                  <a:pt x="2692049" y="3661270"/>
                </a:lnTo>
                <a:lnTo>
                  <a:pt x="2691928" y="3663677"/>
                </a:lnTo>
                <a:cubicBezTo>
                  <a:pt x="2645970" y="4116212"/>
                  <a:pt x="2263790" y="4469351"/>
                  <a:pt x="1799130" y="4469351"/>
                </a:cubicBezTo>
                <a:cubicBezTo>
                  <a:pt x="1427402" y="4469351"/>
                  <a:pt x="1108461" y="4243342"/>
                  <a:pt x="972224" y="3921241"/>
                </a:cubicBezTo>
                <a:lnTo>
                  <a:pt x="971445" y="3919113"/>
                </a:lnTo>
                <a:lnTo>
                  <a:pt x="923199" y="3934089"/>
                </a:lnTo>
                <a:cubicBezTo>
                  <a:pt x="873181" y="3944324"/>
                  <a:pt x="821393" y="3949699"/>
                  <a:pt x="768350" y="3949699"/>
                </a:cubicBezTo>
                <a:cubicBezTo>
                  <a:pt x="344002" y="3949699"/>
                  <a:pt x="0" y="3605697"/>
                  <a:pt x="0" y="3181349"/>
                </a:cubicBezTo>
                <a:close/>
              </a:path>
            </a:pathLst>
          </a:cu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4" name="任意多边形 12"/>
          <p:cNvSpPr>
            <a:spLocks noChangeArrowheads="1"/>
          </p:cNvSpPr>
          <p:nvPr/>
        </p:nvSpPr>
        <p:spPr bwMode="auto">
          <a:xfrm rot="16200000" flipH="1">
            <a:off x="3909219" y="1434307"/>
            <a:ext cx="1330325" cy="2205037"/>
          </a:xfrm>
          <a:custGeom>
            <a:avLst/>
            <a:gdLst>
              <a:gd name="T0" fmla="*/ 0 w 2696561"/>
              <a:gd name="T1" fmla="*/ 3181349 h 4469351"/>
              <a:gd name="T2" fmla="*/ 469273 w 2696561"/>
              <a:gd name="T3" fmla="*/ 2473380 h 4469351"/>
              <a:gd name="T4" fmla="*/ 504360 w 2696561"/>
              <a:gd name="T5" fmla="*/ 2462488 h 4469351"/>
              <a:gd name="T6" fmla="*/ 480923 w 2696561"/>
              <a:gd name="T7" fmla="*/ 2419310 h 4469351"/>
              <a:gd name="T8" fmla="*/ 427529 w 2696561"/>
              <a:gd name="T9" fmla="*/ 2154838 h 4469351"/>
              <a:gd name="T10" fmla="*/ 842506 w 2696561"/>
              <a:gd name="T11" fmla="*/ 1528782 h 4469351"/>
              <a:gd name="T12" fmla="*/ 875314 w 2696561"/>
              <a:gd name="T13" fmla="*/ 1518598 h 4469351"/>
              <a:gd name="T14" fmla="*/ 878354 w 2696561"/>
              <a:gd name="T15" fmla="*/ 1458397 h 4469351"/>
              <a:gd name="T16" fmla="*/ 1612563 w 2696561"/>
              <a:gd name="T17" fmla="*/ 656441 h 4469351"/>
              <a:gd name="T18" fmla="*/ 1727078 w 2696561"/>
              <a:gd name="T19" fmla="*/ 645617 h 4469351"/>
              <a:gd name="T20" fmla="*/ 1731164 w 2696561"/>
              <a:gd name="T21" fmla="*/ 635071 h 4469351"/>
              <a:gd name="T22" fmla="*/ 1775523 w 2696561"/>
              <a:gd name="T23" fmla="*/ 509345 h 4469351"/>
              <a:gd name="T24" fmla="*/ 1854856 w 2696561"/>
              <a:gd name="T25" fmla="*/ 0 h 4469351"/>
              <a:gd name="T26" fmla="*/ 2007676 w 2696561"/>
              <a:gd name="T27" fmla="*/ 420056 h 4469351"/>
              <a:gd name="T28" fmla="*/ 2053783 w 2696561"/>
              <a:gd name="T29" fmla="*/ 646999 h 4469351"/>
              <a:gd name="T30" fmla="*/ 2058202 w 2696561"/>
              <a:gd name="T31" fmla="*/ 686403 h 4469351"/>
              <a:gd name="T32" fmla="*/ 2139884 w 2696561"/>
              <a:gd name="T33" fmla="*/ 711759 h 4469351"/>
              <a:gd name="T34" fmla="*/ 2696560 w 2696561"/>
              <a:gd name="T35" fmla="*/ 1551588 h 4469351"/>
              <a:gd name="T36" fmla="*/ 2693418 w 2696561"/>
              <a:gd name="T37" fmla="*/ 1613811 h 4469351"/>
              <a:gd name="T38" fmla="*/ 2693418 w 2696561"/>
              <a:gd name="T39" fmla="*/ 3509677 h 4469351"/>
              <a:gd name="T40" fmla="*/ 2696561 w 2696561"/>
              <a:gd name="T41" fmla="*/ 3571920 h 4469351"/>
              <a:gd name="T42" fmla="*/ 2693418 w 2696561"/>
              <a:gd name="T43" fmla="*/ 3634162 h 4469351"/>
              <a:gd name="T44" fmla="*/ 2693418 w 2696561"/>
              <a:gd name="T45" fmla="*/ 3661270 h 4469351"/>
              <a:gd name="T46" fmla="*/ 2692049 w 2696561"/>
              <a:gd name="T47" fmla="*/ 3661270 h 4469351"/>
              <a:gd name="T48" fmla="*/ 2691928 w 2696561"/>
              <a:gd name="T49" fmla="*/ 3663677 h 4469351"/>
              <a:gd name="T50" fmla="*/ 1799130 w 2696561"/>
              <a:gd name="T51" fmla="*/ 4469351 h 4469351"/>
              <a:gd name="T52" fmla="*/ 972224 w 2696561"/>
              <a:gd name="T53" fmla="*/ 3921241 h 4469351"/>
              <a:gd name="T54" fmla="*/ 971445 w 2696561"/>
              <a:gd name="T55" fmla="*/ 3919113 h 4469351"/>
              <a:gd name="T56" fmla="*/ 923199 w 2696561"/>
              <a:gd name="T57" fmla="*/ 3934089 h 4469351"/>
              <a:gd name="T58" fmla="*/ 768350 w 2696561"/>
              <a:gd name="T59" fmla="*/ 3949699 h 4469351"/>
              <a:gd name="T60" fmla="*/ 0 w 2696561"/>
              <a:gd name="T61" fmla="*/ 3181349 h 446935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696561"/>
              <a:gd name="T94" fmla="*/ 0 h 4469351"/>
              <a:gd name="T95" fmla="*/ 2696561 w 2696561"/>
              <a:gd name="T96" fmla="*/ 4469351 h 446935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696561" h="4469351">
                <a:moveTo>
                  <a:pt x="0" y="3181349"/>
                </a:moveTo>
                <a:cubicBezTo>
                  <a:pt x="0" y="2863088"/>
                  <a:pt x="193501" y="2590021"/>
                  <a:pt x="469273" y="2473380"/>
                </a:cubicBezTo>
                <a:lnTo>
                  <a:pt x="504360" y="2462488"/>
                </a:lnTo>
                <a:lnTo>
                  <a:pt x="480923" y="2419310"/>
                </a:lnTo>
                <a:cubicBezTo>
                  <a:pt x="446541" y="2338022"/>
                  <a:pt x="427529" y="2248650"/>
                  <a:pt x="427529" y="2154838"/>
                </a:cubicBezTo>
                <a:cubicBezTo>
                  <a:pt x="427529" y="1873400"/>
                  <a:pt x="598641" y="1631928"/>
                  <a:pt x="842506" y="1528782"/>
                </a:cubicBezTo>
                <a:lnTo>
                  <a:pt x="875314" y="1518598"/>
                </a:lnTo>
                <a:lnTo>
                  <a:pt x="878354" y="1458397"/>
                </a:lnTo>
                <a:cubicBezTo>
                  <a:pt x="919195" y="1056241"/>
                  <a:pt x="1221479" y="731374"/>
                  <a:pt x="1612563" y="656441"/>
                </a:cubicBezTo>
                <a:lnTo>
                  <a:pt x="1727078" y="645617"/>
                </a:lnTo>
                <a:lnTo>
                  <a:pt x="1731164" y="635071"/>
                </a:lnTo>
                <a:cubicBezTo>
                  <a:pt x="1743796" y="600804"/>
                  <a:pt x="1758450" y="559446"/>
                  <a:pt x="1775523" y="509345"/>
                </a:cubicBezTo>
                <a:cubicBezTo>
                  <a:pt x="1873400" y="143127"/>
                  <a:pt x="1828412" y="169782"/>
                  <a:pt x="1854856" y="0"/>
                </a:cubicBezTo>
                <a:cubicBezTo>
                  <a:pt x="1897858" y="149940"/>
                  <a:pt x="1976581" y="246306"/>
                  <a:pt x="2007676" y="420056"/>
                </a:cubicBezTo>
                <a:cubicBezTo>
                  <a:pt x="2031975" y="493472"/>
                  <a:pt x="2044367" y="569863"/>
                  <a:pt x="2053783" y="646999"/>
                </a:cubicBezTo>
                <a:lnTo>
                  <a:pt x="2058202" y="686403"/>
                </a:lnTo>
                <a:lnTo>
                  <a:pt x="2139884" y="711759"/>
                </a:lnTo>
                <a:cubicBezTo>
                  <a:pt x="2467019" y="850125"/>
                  <a:pt x="2696560" y="1174051"/>
                  <a:pt x="2696560" y="1551588"/>
                </a:cubicBezTo>
                <a:lnTo>
                  <a:pt x="2693418" y="1613811"/>
                </a:lnTo>
                <a:lnTo>
                  <a:pt x="2693418" y="3509677"/>
                </a:lnTo>
                <a:lnTo>
                  <a:pt x="2696561" y="3571920"/>
                </a:lnTo>
                <a:lnTo>
                  <a:pt x="2693418" y="3634162"/>
                </a:lnTo>
                <a:lnTo>
                  <a:pt x="2693418" y="3661270"/>
                </a:lnTo>
                <a:lnTo>
                  <a:pt x="2692049" y="3661270"/>
                </a:lnTo>
                <a:lnTo>
                  <a:pt x="2691928" y="3663677"/>
                </a:lnTo>
                <a:cubicBezTo>
                  <a:pt x="2645970" y="4116212"/>
                  <a:pt x="2263790" y="4469351"/>
                  <a:pt x="1799130" y="4469351"/>
                </a:cubicBezTo>
                <a:cubicBezTo>
                  <a:pt x="1427402" y="4469351"/>
                  <a:pt x="1108461" y="4243342"/>
                  <a:pt x="972224" y="3921241"/>
                </a:cubicBezTo>
                <a:lnTo>
                  <a:pt x="971445" y="3919113"/>
                </a:lnTo>
                <a:lnTo>
                  <a:pt x="923199" y="3934089"/>
                </a:lnTo>
                <a:cubicBezTo>
                  <a:pt x="873181" y="3944324"/>
                  <a:pt x="821393" y="3949699"/>
                  <a:pt x="768350" y="3949699"/>
                </a:cubicBezTo>
                <a:cubicBezTo>
                  <a:pt x="344002" y="3949699"/>
                  <a:pt x="0" y="3605697"/>
                  <a:pt x="0" y="3181349"/>
                </a:cubicBezTo>
                <a:close/>
              </a:path>
            </a:pathLst>
          </a:cu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5" name="任意多边形 13"/>
          <p:cNvSpPr>
            <a:spLocks noChangeArrowheads="1"/>
          </p:cNvSpPr>
          <p:nvPr/>
        </p:nvSpPr>
        <p:spPr bwMode="auto">
          <a:xfrm rot="16200000" flipH="1">
            <a:off x="6736556" y="1434307"/>
            <a:ext cx="1330325" cy="2205038"/>
          </a:xfrm>
          <a:custGeom>
            <a:avLst/>
            <a:gdLst>
              <a:gd name="T0" fmla="*/ 0 w 2696561"/>
              <a:gd name="T1" fmla="*/ 3181349 h 4469351"/>
              <a:gd name="T2" fmla="*/ 469273 w 2696561"/>
              <a:gd name="T3" fmla="*/ 2473380 h 4469351"/>
              <a:gd name="T4" fmla="*/ 504360 w 2696561"/>
              <a:gd name="T5" fmla="*/ 2462488 h 4469351"/>
              <a:gd name="T6" fmla="*/ 480923 w 2696561"/>
              <a:gd name="T7" fmla="*/ 2419310 h 4469351"/>
              <a:gd name="T8" fmla="*/ 427529 w 2696561"/>
              <a:gd name="T9" fmla="*/ 2154838 h 4469351"/>
              <a:gd name="T10" fmla="*/ 842506 w 2696561"/>
              <a:gd name="T11" fmla="*/ 1528782 h 4469351"/>
              <a:gd name="T12" fmla="*/ 875314 w 2696561"/>
              <a:gd name="T13" fmla="*/ 1518598 h 4469351"/>
              <a:gd name="T14" fmla="*/ 878354 w 2696561"/>
              <a:gd name="T15" fmla="*/ 1458397 h 4469351"/>
              <a:gd name="T16" fmla="*/ 1612563 w 2696561"/>
              <a:gd name="T17" fmla="*/ 656441 h 4469351"/>
              <a:gd name="T18" fmla="*/ 1727078 w 2696561"/>
              <a:gd name="T19" fmla="*/ 645617 h 4469351"/>
              <a:gd name="T20" fmla="*/ 1731164 w 2696561"/>
              <a:gd name="T21" fmla="*/ 635071 h 4469351"/>
              <a:gd name="T22" fmla="*/ 1775523 w 2696561"/>
              <a:gd name="T23" fmla="*/ 509345 h 4469351"/>
              <a:gd name="T24" fmla="*/ 1854856 w 2696561"/>
              <a:gd name="T25" fmla="*/ 0 h 4469351"/>
              <a:gd name="T26" fmla="*/ 2007676 w 2696561"/>
              <a:gd name="T27" fmla="*/ 420056 h 4469351"/>
              <a:gd name="T28" fmla="*/ 2053783 w 2696561"/>
              <a:gd name="T29" fmla="*/ 646999 h 4469351"/>
              <a:gd name="T30" fmla="*/ 2058202 w 2696561"/>
              <a:gd name="T31" fmla="*/ 686403 h 4469351"/>
              <a:gd name="T32" fmla="*/ 2139884 w 2696561"/>
              <a:gd name="T33" fmla="*/ 711759 h 4469351"/>
              <a:gd name="T34" fmla="*/ 2696560 w 2696561"/>
              <a:gd name="T35" fmla="*/ 1551588 h 4469351"/>
              <a:gd name="T36" fmla="*/ 2693418 w 2696561"/>
              <a:gd name="T37" fmla="*/ 1613811 h 4469351"/>
              <a:gd name="T38" fmla="*/ 2693418 w 2696561"/>
              <a:gd name="T39" fmla="*/ 3509677 h 4469351"/>
              <a:gd name="T40" fmla="*/ 2696561 w 2696561"/>
              <a:gd name="T41" fmla="*/ 3571920 h 4469351"/>
              <a:gd name="T42" fmla="*/ 2693418 w 2696561"/>
              <a:gd name="T43" fmla="*/ 3634162 h 4469351"/>
              <a:gd name="T44" fmla="*/ 2693418 w 2696561"/>
              <a:gd name="T45" fmla="*/ 3661270 h 4469351"/>
              <a:gd name="T46" fmla="*/ 2692049 w 2696561"/>
              <a:gd name="T47" fmla="*/ 3661270 h 4469351"/>
              <a:gd name="T48" fmla="*/ 2691928 w 2696561"/>
              <a:gd name="T49" fmla="*/ 3663677 h 4469351"/>
              <a:gd name="T50" fmla="*/ 1799130 w 2696561"/>
              <a:gd name="T51" fmla="*/ 4469351 h 4469351"/>
              <a:gd name="T52" fmla="*/ 972224 w 2696561"/>
              <a:gd name="T53" fmla="*/ 3921241 h 4469351"/>
              <a:gd name="T54" fmla="*/ 971445 w 2696561"/>
              <a:gd name="T55" fmla="*/ 3919113 h 4469351"/>
              <a:gd name="T56" fmla="*/ 923199 w 2696561"/>
              <a:gd name="T57" fmla="*/ 3934089 h 4469351"/>
              <a:gd name="T58" fmla="*/ 768350 w 2696561"/>
              <a:gd name="T59" fmla="*/ 3949699 h 4469351"/>
              <a:gd name="T60" fmla="*/ 0 w 2696561"/>
              <a:gd name="T61" fmla="*/ 3181349 h 446935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696561"/>
              <a:gd name="T94" fmla="*/ 0 h 4469351"/>
              <a:gd name="T95" fmla="*/ 2696561 w 2696561"/>
              <a:gd name="T96" fmla="*/ 4469351 h 446935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696561" h="4469351">
                <a:moveTo>
                  <a:pt x="0" y="3181349"/>
                </a:moveTo>
                <a:cubicBezTo>
                  <a:pt x="0" y="2863088"/>
                  <a:pt x="193501" y="2590021"/>
                  <a:pt x="469273" y="2473380"/>
                </a:cubicBezTo>
                <a:lnTo>
                  <a:pt x="504360" y="2462488"/>
                </a:lnTo>
                <a:lnTo>
                  <a:pt x="480923" y="2419310"/>
                </a:lnTo>
                <a:cubicBezTo>
                  <a:pt x="446541" y="2338022"/>
                  <a:pt x="427529" y="2248650"/>
                  <a:pt x="427529" y="2154838"/>
                </a:cubicBezTo>
                <a:cubicBezTo>
                  <a:pt x="427529" y="1873400"/>
                  <a:pt x="598641" y="1631928"/>
                  <a:pt x="842506" y="1528782"/>
                </a:cubicBezTo>
                <a:lnTo>
                  <a:pt x="875314" y="1518598"/>
                </a:lnTo>
                <a:lnTo>
                  <a:pt x="878354" y="1458397"/>
                </a:lnTo>
                <a:cubicBezTo>
                  <a:pt x="919195" y="1056241"/>
                  <a:pt x="1221479" y="731374"/>
                  <a:pt x="1612563" y="656441"/>
                </a:cubicBezTo>
                <a:lnTo>
                  <a:pt x="1727078" y="645617"/>
                </a:lnTo>
                <a:lnTo>
                  <a:pt x="1731164" y="635071"/>
                </a:lnTo>
                <a:cubicBezTo>
                  <a:pt x="1743796" y="600804"/>
                  <a:pt x="1758450" y="559446"/>
                  <a:pt x="1775523" y="509345"/>
                </a:cubicBezTo>
                <a:cubicBezTo>
                  <a:pt x="1873400" y="143127"/>
                  <a:pt x="1828412" y="169782"/>
                  <a:pt x="1854856" y="0"/>
                </a:cubicBezTo>
                <a:cubicBezTo>
                  <a:pt x="1897858" y="149940"/>
                  <a:pt x="1976581" y="246306"/>
                  <a:pt x="2007676" y="420056"/>
                </a:cubicBezTo>
                <a:cubicBezTo>
                  <a:pt x="2031975" y="493472"/>
                  <a:pt x="2044367" y="569863"/>
                  <a:pt x="2053783" y="646999"/>
                </a:cubicBezTo>
                <a:lnTo>
                  <a:pt x="2058202" y="686403"/>
                </a:lnTo>
                <a:lnTo>
                  <a:pt x="2139884" y="711759"/>
                </a:lnTo>
                <a:cubicBezTo>
                  <a:pt x="2467019" y="850125"/>
                  <a:pt x="2696560" y="1174051"/>
                  <a:pt x="2696560" y="1551588"/>
                </a:cubicBezTo>
                <a:lnTo>
                  <a:pt x="2693418" y="1613811"/>
                </a:lnTo>
                <a:lnTo>
                  <a:pt x="2693418" y="3509677"/>
                </a:lnTo>
                <a:lnTo>
                  <a:pt x="2696561" y="3571920"/>
                </a:lnTo>
                <a:lnTo>
                  <a:pt x="2693418" y="3634162"/>
                </a:lnTo>
                <a:lnTo>
                  <a:pt x="2693418" y="3661270"/>
                </a:lnTo>
                <a:lnTo>
                  <a:pt x="2692049" y="3661270"/>
                </a:lnTo>
                <a:lnTo>
                  <a:pt x="2691928" y="3663677"/>
                </a:lnTo>
                <a:cubicBezTo>
                  <a:pt x="2645970" y="4116212"/>
                  <a:pt x="2263790" y="4469351"/>
                  <a:pt x="1799130" y="4469351"/>
                </a:cubicBezTo>
                <a:cubicBezTo>
                  <a:pt x="1427402" y="4469351"/>
                  <a:pt x="1108461" y="4243342"/>
                  <a:pt x="972224" y="3921241"/>
                </a:cubicBezTo>
                <a:lnTo>
                  <a:pt x="971445" y="3919113"/>
                </a:lnTo>
                <a:lnTo>
                  <a:pt x="923199" y="3934089"/>
                </a:lnTo>
                <a:cubicBezTo>
                  <a:pt x="873181" y="3944324"/>
                  <a:pt x="821393" y="3949699"/>
                  <a:pt x="768350" y="3949699"/>
                </a:cubicBezTo>
                <a:cubicBezTo>
                  <a:pt x="344002" y="3949699"/>
                  <a:pt x="0" y="3605697"/>
                  <a:pt x="0" y="3181349"/>
                </a:cubicBezTo>
                <a:close/>
              </a:path>
            </a:pathLst>
          </a:cu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6" name="任意多边形 14"/>
          <p:cNvSpPr>
            <a:spLocks noChangeArrowheads="1"/>
          </p:cNvSpPr>
          <p:nvPr/>
        </p:nvSpPr>
        <p:spPr bwMode="auto">
          <a:xfrm rot="16200000" flipH="1">
            <a:off x="9562306" y="1434307"/>
            <a:ext cx="1330325" cy="2205038"/>
          </a:xfrm>
          <a:custGeom>
            <a:avLst/>
            <a:gdLst>
              <a:gd name="T0" fmla="*/ 0 w 2696561"/>
              <a:gd name="T1" fmla="*/ 3181349 h 4469351"/>
              <a:gd name="T2" fmla="*/ 469273 w 2696561"/>
              <a:gd name="T3" fmla="*/ 2473380 h 4469351"/>
              <a:gd name="T4" fmla="*/ 504360 w 2696561"/>
              <a:gd name="T5" fmla="*/ 2462488 h 4469351"/>
              <a:gd name="T6" fmla="*/ 480923 w 2696561"/>
              <a:gd name="T7" fmla="*/ 2419310 h 4469351"/>
              <a:gd name="T8" fmla="*/ 427529 w 2696561"/>
              <a:gd name="T9" fmla="*/ 2154838 h 4469351"/>
              <a:gd name="T10" fmla="*/ 842506 w 2696561"/>
              <a:gd name="T11" fmla="*/ 1528782 h 4469351"/>
              <a:gd name="T12" fmla="*/ 875314 w 2696561"/>
              <a:gd name="T13" fmla="*/ 1518598 h 4469351"/>
              <a:gd name="T14" fmla="*/ 878354 w 2696561"/>
              <a:gd name="T15" fmla="*/ 1458397 h 4469351"/>
              <a:gd name="T16" fmla="*/ 1612563 w 2696561"/>
              <a:gd name="T17" fmla="*/ 656441 h 4469351"/>
              <a:gd name="T18" fmla="*/ 1727078 w 2696561"/>
              <a:gd name="T19" fmla="*/ 645617 h 4469351"/>
              <a:gd name="T20" fmla="*/ 1731164 w 2696561"/>
              <a:gd name="T21" fmla="*/ 635071 h 4469351"/>
              <a:gd name="T22" fmla="*/ 1775523 w 2696561"/>
              <a:gd name="T23" fmla="*/ 509345 h 4469351"/>
              <a:gd name="T24" fmla="*/ 1854856 w 2696561"/>
              <a:gd name="T25" fmla="*/ 0 h 4469351"/>
              <a:gd name="T26" fmla="*/ 2007676 w 2696561"/>
              <a:gd name="T27" fmla="*/ 420056 h 4469351"/>
              <a:gd name="T28" fmla="*/ 2053783 w 2696561"/>
              <a:gd name="T29" fmla="*/ 646999 h 4469351"/>
              <a:gd name="T30" fmla="*/ 2058202 w 2696561"/>
              <a:gd name="T31" fmla="*/ 686403 h 4469351"/>
              <a:gd name="T32" fmla="*/ 2139884 w 2696561"/>
              <a:gd name="T33" fmla="*/ 711759 h 4469351"/>
              <a:gd name="T34" fmla="*/ 2696560 w 2696561"/>
              <a:gd name="T35" fmla="*/ 1551588 h 4469351"/>
              <a:gd name="T36" fmla="*/ 2693418 w 2696561"/>
              <a:gd name="T37" fmla="*/ 1613811 h 4469351"/>
              <a:gd name="T38" fmla="*/ 2693418 w 2696561"/>
              <a:gd name="T39" fmla="*/ 3509677 h 4469351"/>
              <a:gd name="T40" fmla="*/ 2696561 w 2696561"/>
              <a:gd name="T41" fmla="*/ 3571920 h 4469351"/>
              <a:gd name="T42" fmla="*/ 2693418 w 2696561"/>
              <a:gd name="T43" fmla="*/ 3634162 h 4469351"/>
              <a:gd name="T44" fmla="*/ 2693418 w 2696561"/>
              <a:gd name="T45" fmla="*/ 3661270 h 4469351"/>
              <a:gd name="T46" fmla="*/ 2692049 w 2696561"/>
              <a:gd name="T47" fmla="*/ 3661270 h 4469351"/>
              <a:gd name="T48" fmla="*/ 2691928 w 2696561"/>
              <a:gd name="T49" fmla="*/ 3663677 h 4469351"/>
              <a:gd name="T50" fmla="*/ 1799130 w 2696561"/>
              <a:gd name="T51" fmla="*/ 4469351 h 4469351"/>
              <a:gd name="T52" fmla="*/ 972224 w 2696561"/>
              <a:gd name="T53" fmla="*/ 3921241 h 4469351"/>
              <a:gd name="T54" fmla="*/ 971445 w 2696561"/>
              <a:gd name="T55" fmla="*/ 3919113 h 4469351"/>
              <a:gd name="T56" fmla="*/ 923199 w 2696561"/>
              <a:gd name="T57" fmla="*/ 3934089 h 4469351"/>
              <a:gd name="T58" fmla="*/ 768350 w 2696561"/>
              <a:gd name="T59" fmla="*/ 3949699 h 4469351"/>
              <a:gd name="T60" fmla="*/ 0 w 2696561"/>
              <a:gd name="T61" fmla="*/ 3181349 h 446935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696561"/>
              <a:gd name="T94" fmla="*/ 0 h 4469351"/>
              <a:gd name="T95" fmla="*/ 2696561 w 2696561"/>
              <a:gd name="T96" fmla="*/ 4469351 h 446935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696561" h="4469351">
                <a:moveTo>
                  <a:pt x="0" y="3181349"/>
                </a:moveTo>
                <a:cubicBezTo>
                  <a:pt x="0" y="2863088"/>
                  <a:pt x="193501" y="2590021"/>
                  <a:pt x="469273" y="2473380"/>
                </a:cubicBezTo>
                <a:lnTo>
                  <a:pt x="504360" y="2462488"/>
                </a:lnTo>
                <a:lnTo>
                  <a:pt x="480923" y="2419310"/>
                </a:lnTo>
                <a:cubicBezTo>
                  <a:pt x="446541" y="2338022"/>
                  <a:pt x="427529" y="2248650"/>
                  <a:pt x="427529" y="2154838"/>
                </a:cubicBezTo>
                <a:cubicBezTo>
                  <a:pt x="427529" y="1873400"/>
                  <a:pt x="598641" y="1631928"/>
                  <a:pt x="842506" y="1528782"/>
                </a:cubicBezTo>
                <a:lnTo>
                  <a:pt x="875314" y="1518598"/>
                </a:lnTo>
                <a:lnTo>
                  <a:pt x="878354" y="1458397"/>
                </a:lnTo>
                <a:cubicBezTo>
                  <a:pt x="919195" y="1056241"/>
                  <a:pt x="1221479" y="731374"/>
                  <a:pt x="1612563" y="656441"/>
                </a:cubicBezTo>
                <a:lnTo>
                  <a:pt x="1727078" y="645617"/>
                </a:lnTo>
                <a:lnTo>
                  <a:pt x="1731164" y="635071"/>
                </a:lnTo>
                <a:cubicBezTo>
                  <a:pt x="1743796" y="600804"/>
                  <a:pt x="1758450" y="559446"/>
                  <a:pt x="1775523" y="509345"/>
                </a:cubicBezTo>
                <a:cubicBezTo>
                  <a:pt x="1873400" y="143127"/>
                  <a:pt x="1828412" y="169782"/>
                  <a:pt x="1854856" y="0"/>
                </a:cubicBezTo>
                <a:cubicBezTo>
                  <a:pt x="1897858" y="149940"/>
                  <a:pt x="1976581" y="246306"/>
                  <a:pt x="2007676" y="420056"/>
                </a:cubicBezTo>
                <a:cubicBezTo>
                  <a:pt x="2031975" y="493472"/>
                  <a:pt x="2044367" y="569863"/>
                  <a:pt x="2053783" y="646999"/>
                </a:cubicBezTo>
                <a:lnTo>
                  <a:pt x="2058202" y="686403"/>
                </a:lnTo>
                <a:lnTo>
                  <a:pt x="2139884" y="711759"/>
                </a:lnTo>
                <a:cubicBezTo>
                  <a:pt x="2467019" y="850125"/>
                  <a:pt x="2696560" y="1174051"/>
                  <a:pt x="2696560" y="1551588"/>
                </a:cubicBezTo>
                <a:lnTo>
                  <a:pt x="2693418" y="1613811"/>
                </a:lnTo>
                <a:lnTo>
                  <a:pt x="2693418" y="3509677"/>
                </a:lnTo>
                <a:lnTo>
                  <a:pt x="2696561" y="3571920"/>
                </a:lnTo>
                <a:lnTo>
                  <a:pt x="2693418" y="3634162"/>
                </a:lnTo>
                <a:lnTo>
                  <a:pt x="2693418" y="3661270"/>
                </a:lnTo>
                <a:lnTo>
                  <a:pt x="2692049" y="3661270"/>
                </a:lnTo>
                <a:lnTo>
                  <a:pt x="2691928" y="3663677"/>
                </a:lnTo>
                <a:cubicBezTo>
                  <a:pt x="2645970" y="4116212"/>
                  <a:pt x="2263790" y="4469351"/>
                  <a:pt x="1799130" y="4469351"/>
                </a:cubicBezTo>
                <a:cubicBezTo>
                  <a:pt x="1427402" y="4469351"/>
                  <a:pt x="1108461" y="4243342"/>
                  <a:pt x="972224" y="3921241"/>
                </a:cubicBezTo>
                <a:lnTo>
                  <a:pt x="971445" y="3919113"/>
                </a:lnTo>
                <a:lnTo>
                  <a:pt x="923199" y="3934089"/>
                </a:lnTo>
                <a:cubicBezTo>
                  <a:pt x="873181" y="3944324"/>
                  <a:pt x="821393" y="3949699"/>
                  <a:pt x="768350" y="3949699"/>
                </a:cubicBezTo>
                <a:cubicBezTo>
                  <a:pt x="344002" y="3949699"/>
                  <a:pt x="0" y="3605697"/>
                  <a:pt x="0" y="3181349"/>
                </a:cubicBezTo>
                <a:close/>
              </a:path>
            </a:pathLst>
          </a:cu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7" name="文本框 15"/>
          <p:cNvSpPr>
            <a:spLocks noChangeArrowheads="1"/>
          </p:cNvSpPr>
          <p:nvPr/>
        </p:nvSpPr>
        <p:spPr bwMode="auto">
          <a:xfrm>
            <a:off x="876300" y="3668713"/>
            <a:ext cx="19780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8B1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F8B19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</a:t>
            </a: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8" name="文本框 16"/>
          <p:cNvSpPr>
            <a:spLocks noChangeArrowheads="1"/>
          </p:cNvSpPr>
          <p:nvPr/>
        </p:nvSpPr>
        <p:spPr bwMode="auto">
          <a:xfrm>
            <a:off x="3768725" y="3668713"/>
            <a:ext cx="19780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</a:t>
            </a: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89" name="文本框 17"/>
          <p:cNvSpPr>
            <a:spLocks noChangeArrowheads="1"/>
          </p:cNvSpPr>
          <p:nvPr/>
        </p:nvSpPr>
        <p:spPr bwMode="auto">
          <a:xfrm>
            <a:off x="6661150" y="3668713"/>
            <a:ext cx="19780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</a:t>
            </a: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0" name="文本框 18"/>
          <p:cNvSpPr>
            <a:spLocks noChangeArrowheads="1"/>
          </p:cNvSpPr>
          <p:nvPr/>
        </p:nvSpPr>
        <p:spPr bwMode="auto">
          <a:xfrm>
            <a:off x="9553575" y="3668713"/>
            <a:ext cx="19780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6C5B7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</a:t>
            </a: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1" name="文本框 19"/>
          <p:cNvSpPr>
            <a:spLocks noChangeArrowheads="1"/>
          </p:cNvSpPr>
          <p:nvPr/>
        </p:nvSpPr>
        <p:spPr bwMode="auto">
          <a:xfrm>
            <a:off x="1228725" y="2382838"/>
            <a:ext cx="13271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2012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2" name="文本框 20"/>
          <p:cNvSpPr>
            <a:spLocks noChangeArrowheads="1"/>
          </p:cNvSpPr>
          <p:nvPr/>
        </p:nvSpPr>
        <p:spPr bwMode="auto">
          <a:xfrm>
            <a:off x="4095750" y="2382838"/>
            <a:ext cx="1325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2013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3" name="文本框 21"/>
          <p:cNvSpPr>
            <a:spLocks noChangeArrowheads="1"/>
          </p:cNvSpPr>
          <p:nvPr/>
        </p:nvSpPr>
        <p:spPr bwMode="auto">
          <a:xfrm>
            <a:off x="6927850" y="2382838"/>
            <a:ext cx="1325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2014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594" name="文本框 22"/>
          <p:cNvSpPr>
            <a:spLocks noChangeArrowheads="1"/>
          </p:cNvSpPr>
          <p:nvPr/>
        </p:nvSpPr>
        <p:spPr bwMode="auto">
          <a:xfrm>
            <a:off x="9755188" y="2382838"/>
            <a:ext cx="1325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2015</a:t>
            </a:r>
            <a:endParaRPr lang="zh-CN" altLang="en-US" sz="3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24583" grpId="0" animBg="1"/>
      <p:bldP spid="24584" grpId="0" animBg="1"/>
      <p:bldP spid="24585" grpId="0" animBg="1"/>
      <p:bldP spid="24586" grpId="0" animBg="1"/>
      <p:bldP spid="24587" grpId="0"/>
      <p:bldP spid="24588" grpId="0"/>
      <p:bldP spid="24589" grpId="0"/>
      <p:bldP spid="24590" grpId="0"/>
      <p:bldP spid="24591" grpId="0"/>
      <p:bldP spid="24592" grpId="0"/>
      <p:bldP spid="24593" grpId="0"/>
      <p:bldP spid="2459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14525" y="412750"/>
            <a:ext cx="8424863" cy="5718175"/>
            <a:chOff x="1914525" y="412750"/>
            <a:chExt cx="8424863" cy="5718175"/>
          </a:xfrm>
        </p:grpSpPr>
        <p:sp>
          <p:nvSpPr>
            <p:cNvPr id="25602" name="椭圆 15"/>
            <p:cNvSpPr>
              <a:spLocks noChangeArrowheads="1"/>
            </p:cNvSpPr>
            <p:nvPr/>
          </p:nvSpPr>
          <p:spPr bwMode="auto">
            <a:xfrm>
              <a:off x="2695575" y="4662488"/>
              <a:ext cx="800100" cy="798512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03" name="椭圆 7"/>
            <p:cNvSpPr>
              <a:spLocks noChangeArrowheads="1"/>
            </p:cNvSpPr>
            <p:nvPr/>
          </p:nvSpPr>
          <p:spPr bwMode="auto">
            <a:xfrm>
              <a:off x="6534150" y="3619500"/>
              <a:ext cx="1701800" cy="1701800"/>
            </a:xfrm>
            <a:prstGeom prst="ellipse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04" name="椭圆 8"/>
            <p:cNvSpPr>
              <a:spLocks noChangeArrowheads="1"/>
            </p:cNvSpPr>
            <p:nvPr/>
          </p:nvSpPr>
          <p:spPr bwMode="auto">
            <a:xfrm>
              <a:off x="3797300" y="1397000"/>
              <a:ext cx="3543300" cy="3543300"/>
            </a:xfrm>
            <a:prstGeom prst="ellipse">
              <a:avLst/>
            </a:pr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05" name="椭圆 1"/>
            <p:cNvSpPr>
              <a:spLocks noChangeArrowheads="1"/>
            </p:cNvSpPr>
            <p:nvPr/>
          </p:nvSpPr>
          <p:spPr bwMode="auto">
            <a:xfrm>
              <a:off x="6534150" y="812800"/>
              <a:ext cx="2590800" cy="2590800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06" name="椭圆 9"/>
            <p:cNvSpPr>
              <a:spLocks noChangeArrowheads="1"/>
            </p:cNvSpPr>
            <p:nvPr/>
          </p:nvSpPr>
          <p:spPr bwMode="auto">
            <a:xfrm>
              <a:off x="2954338" y="3390900"/>
              <a:ext cx="1930400" cy="1930400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07" name="椭圆 10"/>
            <p:cNvSpPr>
              <a:spLocks noChangeArrowheads="1"/>
            </p:cNvSpPr>
            <p:nvPr/>
          </p:nvSpPr>
          <p:spPr bwMode="auto">
            <a:xfrm>
              <a:off x="1914525" y="1397000"/>
              <a:ext cx="514350" cy="514350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08" name="椭圆 11"/>
            <p:cNvSpPr>
              <a:spLocks noChangeArrowheads="1"/>
            </p:cNvSpPr>
            <p:nvPr/>
          </p:nvSpPr>
          <p:spPr bwMode="auto">
            <a:xfrm>
              <a:off x="5280025" y="5842000"/>
              <a:ext cx="288925" cy="288925"/>
            </a:xfrm>
            <a:prstGeom prst="ellipse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09" name="椭圆 12"/>
            <p:cNvSpPr>
              <a:spLocks noChangeArrowheads="1"/>
            </p:cNvSpPr>
            <p:nvPr/>
          </p:nvSpPr>
          <p:spPr bwMode="auto">
            <a:xfrm>
              <a:off x="9815513" y="2139950"/>
              <a:ext cx="523875" cy="523875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10" name="椭圆 13"/>
            <p:cNvSpPr>
              <a:spLocks noChangeArrowheads="1"/>
            </p:cNvSpPr>
            <p:nvPr/>
          </p:nvSpPr>
          <p:spPr bwMode="auto">
            <a:xfrm>
              <a:off x="5045075" y="412750"/>
              <a:ext cx="798513" cy="800100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11" name="椭圆 14"/>
            <p:cNvSpPr>
              <a:spLocks noChangeArrowheads="1"/>
            </p:cNvSpPr>
            <p:nvPr/>
          </p:nvSpPr>
          <p:spPr bwMode="auto">
            <a:xfrm>
              <a:off x="9763125" y="4819650"/>
              <a:ext cx="244475" cy="242888"/>
            </a:xfrm>
            <a:prstGeom prst="ellipse">
              <a:avLst/>
            </a:pr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5612" name="文本框 2"/>
          <p:cNvSpPr>
            <a:spLocks noChangeArrowheads="1"/>
          </p:cNvSpPr>
          <p:nvPr/>
        </p:nvSpPr>
        <p:spPr bwMode="auto">
          <a:xfrm>
            <a:off x="4921250" y="1384300"/>
            <a:ext cx="14605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99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4</a:t>
            </a:r>
            <a:endParaRPr lang="zh-CN" altLang="en-US" sz="199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25613" name="文本框 17"/>
          <p:cNvSpPr>
            <a:spLocks noChangeArrowheads="1"/>
          </p:cNvSpPr>
          <p:nvPr/>
        </p:nvSpPr>
        <p:spPr bwMode="auto">
          <a:xfrm>
            <a:off x="6858000" y="1527175"/>
            <a:ext cx="21510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56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2" grpId="0"/>
      <p:bldP spid="256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任意多边形 10"/>
          <p:cNvSpPr>
            <a:spLocks noChangeArrowheads="1"/>
          </p:cNvSpPr>
          <p:nvPr/>
        </p:nvSpPr>
        <p:spPr bwMode="auto">
          <a:xfrm rot="14431848">
            <a:off x="1146175" y="3406775"/>
            <a:ext cx="2047875" cy="1743075"/>
          </a:xfrm>
          <a:custGeom>
            <a:avLst/>
            <a:gdLst>
              <a:gd name="T0" fmla="*/ 1450957 w 2908954"/>
              <a:gd name="T1" fmla="*/ 0 h 2477358"/>
              <a:gd name="T2" fmla="*/ 1691471 w 2908954"/>
              <a:gd name="T3" fmla="*/ 99625 h 2477358"/>
              <a:gd name="T4" fmla="*/ 1726323 w 2908954"/>
              <a:gd name="T5" fmla="*/ 141866 h 2477358"/>
              <a:gd name="T6" fmla="*/ 1697379 w 2908954"/>
              <a:gd name="T7" fmla="*/ 91962 h 2477358"/>
              <a:gd name="T8" fmla="*/ 1697394 w 2908954"/>
              <a:gd name="T9" fmla="*/ 91976 h 2477358"/>
              <a:gd name="T10" fmla="*/ 2908954 w 2908954"/>
              <a:gd name="T11" fmla="*/ 2180873 h 2477358"/>
              <a:gd name="T12" fmla="*/ 2394007 w 2908954"/>
              <a:gd name="T13" fmla="*/ 2477358 h 2477358"/>
              <a:gd name="T14" fmla="*/ 2383290 w 2908954"/>
              <a:gd name="T15" fmla="*/ 2463026 h 2477358"/>
              <a:gd name="T16" fmla="*/ 1450963 w 2908954"/>
              <a:gd name="T17" fmla="*/ 2023343 h 2477358"/>
              <a:gd name="T18" fmla="*/ 518637 w 2908954"/>
              <a:gd name="T19" fmla="*/ 2463026 h 2477358"/>
              <a:gd name="T20" fmla="*/ 516366 w 2908954"/>
              <a:gd name="T21" fmla="*/ 2466063 h 2477358"/>
              <a:gd name="T22" fmla="*/ 0 w 2908954"/>
              <a:gd name="T23" fmla="*/ 2168761 h 2477358"/>
              <a:gd name="T24" fmla="*/ 1175620 w 2908954"/>
              <a:gd name="T25" fmla="*/ 141830 h 2477358"/>
              <a:gd name="T26" fmla="*/ 1210442 w 2908954"/>
              <a:gd name="T27" fmla="*/ 99625 h 2477358"/>
              <a:gd name="T28" fmla="*/ 1450957 w 2908954"/>
              <a:gd name="T29" fmla="*/ 0 h 247735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08954"/>
              <a:gd name="T46" fmla="*/ 0 h 2477358"/>
              <a:gd name="T47" fmla="*/ 2908954 w 2908954"/>
              <a:gd name="T48" fmla="*/ 2477358 h 247735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08954" h="2477358">
                <a:moveTo>
                  <a:pt x="1450957" y="0"/>
                </a:moveTo>
                <a:cubicBezTo>
                  <a:pt x="1544883" y="0"/>
                  <a:pt x="1629919" y="38072"/>
                  <a:pt x="1691471" y="99625"/>
                </a:cubicBezTo>
                <a:lnTo>
                  <a:pt x="1726323" y="141866"/>
                </a:lnTo>
                <a:lnTo>
                  <a:pt x="1697379" y="91962"/>
                </a:lnTo>
                <a:lnTo>
                  <a:pt x="1697394" y="91976"/>
                </a:lnTo>
                <a:lnTo>
                  <a:pt x="2908954" y="2180873"/>
                </a:lnTo>
                <a:lnTo>
                  <a:pt x="2394007" y="2477358"/>
                </a:lnTo>
                <a:lnTo>
                  <a:pt x="2383290" y="2463026"/>
                </a:lnTo>
                <a:cubicBezTo>
                  <a:pt x="2161683" y="2194501"/>
                  <a:pt x="1826311" y="2023343"/>
                  <a:pt x="1450963" y="2023343"/>
                </a:cubicBezTo>
                <a:cubicBezTo>
                  <a:pt x="1075615" y="2023343"/>
                  <a:pt x="740243" y="2194501"/>
                  <a:pt x="518637" y="2463026"/>
                </a:cubicBezTo>
                <a:lnTo>
                  <a:pt x="516366" y="2466063"/>
                </a:lnTo>
                <a:lnTo>
                  <a:pt x="0" y="2168761"/>
                </a:lnTo>
                <a:lnTo>
                  <a:pt x="1175620" y="141830"/>
                </a:lnTo>
                <a:lnTo>
                  <a:pt x="1210442" y="99625"/>
                </a:lnTo>
                <a:cubicBezTo>
                  <a:pt x="1271995" y="38072"/>
                  <a:pt x="1357030" y="0"/>
                  <a:pt x="1450957" y="0"/>
                </a:cubicBezTo>
                <a:close/>
              </a:path>
            </a:pathLst>
          </a:cu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7" name="任意多边形 11"/>
          <p:cNvSpPr>
            <a:spLocks noChangeArrowheads="1"/>
          </p:cNvSpPr>
          <p:nvPr/>
        </p:nvSpPr>
        <p:spPr bwMode="auto">
          <a:xfrm rot="7168152" flipH="1">
            <a:off x="3568700" y="3406775"/>
            <a:ext cx="2047875" cy="1743075"/>
          </a:xfrm>
          <a:custGeom>
            <a:avLst/>
            <a:gdLst>
              <a:gd name="T0" fmla="*/ 1450957 w 2908954"/>
              <a:gd name="T1" fmla="*/ 0 h 2477358"/>
              <a:gd name="T2" fmla="*/ 1691471 w 2908954"/>
              <a:gd name="T3" fmla="*/ 99625 h 2477358"/>
              <a:gd name="T4" fmla="*/ 1726323 w 2908954"/>
              <a:gd name="T5" fmla="*/ 141866 h 2477358"/>
              <a:gd name="T6" fmla="*/ 1697379 w 2908954"/>
              <a:gd name="T7" fmla="*/ 91962 h 2477358"/>
              <a:gd name="T8" fmla="*/ 1697394 w 2908954"/>
              <a:gd name="T9" fmla="*/ 91976 h 2477358"/>
              <a:gd name="T10" fmla="*/ 2908954 w 2908954"/>
              <a:gd name="T11" fmla="*/ 2180873 h 2477358"/>
              <a:gd name="T12" fmla="*/ 2394007 w 2908954"/>
              <a:gd name="T13" fmla="*/ 2477358 h 2477358"/>
              <a:gd name="T14" fmla="*/ 2383290 w 2908954"/>
              <a:gd name="T15" fmla="*/ 2463026 h 2477358"/>
              <a:gd name="T16" fmla="*/ 1450963 w 2908954"/>
              <a:gd name="T17" fmla="*/ 2023343 h 2477358"/>
              <a:gd name="T18" fmla="*/ 518637 w 2908954"/>
              <a:gd name="T19" fmla="*/ 2463026 h 2477358"/>
              <a:gd name="T20" fmla="*/ 516366 w 2908954"/>
              <a:gd name="T21" fmla="*/ 2466063 h 2477358"/>
              <a:gd name="T22" fmla="*/ 0 w 2908954"/>
              <a:gd name="T23" fmla="*/ 2168761 h 2477358"/>
              <a:gd name="T24" fmla="*/ 1175620 w 2908954"/>
              <a:gd name="T25" fmla="*/ 141830 h 2477358"/>
              <a:gd name="T26" fmla="*/ 1210442 w 2908954"/>
              <a:gd name="T27" fmla="*/ 99625 h 2477358"/>
              <a:gd name="T28" fmla="*/ 1450957 w 2908954"/>
              <a:gd name="T29" fmla="*/ 0 h 247735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08954"/>
              <a:gd name="T46" fmla="*/ 0 h 2477358"/>
              <a:gd name="T47" fmla="*/ 2908954 w 2908954"/>
              <a:gd name="T48" fmla="*/ 2477358 h 247735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08954" h="2477358">
                <a:moveTo>
                  <a:pt x="1450957" y="0"/>
                </a:moveTo>
                <a:cubicBezTo>
                  <a:pt x="1544883" y="0"/>
                  <a:pt x="1629919" y="38072"/>
                  <a:pt x="1691471" y="99625"/>
                </a:cubicBezTo>
                <a:lnTo>
                  <a:pt x="1726323" y="141866"/>
                </a:lnTo>
                <a:lnTo>
                  <a:pt x="1697379" y="91962"/>
                </a:lnTo>
                <a:lnTo>
                  <a:pt x="1697394" y="91976"/>
                </a:lnTo>
                <a:lnTo>
                  <a:pt x="2908954" y="2180873"/>
                </a:lnTo>
                <a:lnTo>
                  <a:pt x="2394007" y="2477358"/>
                </a:lnTo>
                <a:lnTo>
                  <a:pt x="2383290" y="2463026"/>
                </a:lnTo>
                <a:cubicBezTo>
                  <a:pt x="2161683" y="2194501"/>
                  <a:pt x="1826311" y="2023343"/>
                  <a:pt x="1450963" y="2023343"/>
                </a:cubicBezTo>
                <a:cubicBezTo>
                  <a:pt x="1075615" y="2023343"/>
                  <a:pt x="740243" y="2194501"/>
                  <a:pt x="518637" y="2463026"/>
                </a:cubicBezTo>
                <a:lnTo>
                  <a:pt x="516366" y="2466063"/>
                </a:lnTo>
                <a:lnTo>
                  <a:pt x="0" y="2168761"/>
                </a:lnTo>
                <a:lnTo>
                  <a:pt x="1175620" y="141830"/>
                </a:lnTo>
                <a:lnTo>
                  <a:pt x="1210442" y="99625"/>
                </a:lnTo>
                <a:cubicBezTo>
                  <a:pt x="1271995" y="38072"/>
                  <a:pt x="1357030" y="0"/>
                  <a:pt x="1450957" y="0"/>
                </a:cubicBezTo>
                <a:close/>
              </a:path>
            </a:pathLst>
          </a:cu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8" name="任意多边形 8"/>
          <p:cNvSpPr>
            <a:spLocks noChangeArrowheads="1"/>
          </p:cNvSpPr>
          <p:nvPr/>
        </p:nvSpPr>
        <p:spPr bwMode="auto">
          <a:xfrm>
            <a:off x="2355850" y="1335088"/>
            <a:ext cx="2046288" cy="1744662"/>
          </a:xfrm>
          <a:custGeom>
            <a:avLst/>
            <a:gdLst>
              <a:gd name="T0" fmla="*/ 1450957 w 2908954"/>
              <a:gd name="T1" fmla="*/ 0 h 2477358"/>
              <a:gd name="T2" fmla="*/ 1691471 w 2908954"/>
              <a:gd name="T3" fmla="*/ 99625 h 2477358"/>
              <a:gd name="T4" fmla="*/ 1726323 w 2908954"/>
              <a:gd name="T5" fmla="*/ 141866 h 2477358"/>
              <a:gd name="T6" fmla="*/ 1697379 w 2908954"/>
              <a:gd name="T7" fmla="*/ 91962 h 2477358"/>
              <a:gd name="T8" fmla="*/ 1697394 w 2908954"/>
              <a:gd name="T9" fmla="*/ 91976 h 2477358"/>
              <a:gd name="T10" fmla="*/ 2908954 w 2908954"/>
              <a:gd name="T11" fmla="*/ 2180873 h 2477358"/>
              <a:gd name="T12" fmla="*/ 2394007 w 2908954"/>
              <a:gd name="T13" fmla="*/ 2477358 h 2477358"/>
              <a:gd name="T14" fmla="*/ 2383290 w 2908954"/>
              <a:gd name="T15" fmla="*/ 2463026 h 2477358"/>
              <a:gd name="T16" fmla="*/ 1450963 w 2908954"/>
              <a:gd name="T17" fmla="*/ 2023343 h 2477358"/>
              <a:gd name="T18" fmla="*/ 518637 w 2908954"/>
              <a:gd name="T19" fmla="*/ 2463026 h 2477358"/>
              <a:gd name="T20" fmla="*/ 516366 w 2908954"/>
              <a:gd name="T21" fmla="*/ 2466063 h 2477358"/>
              <a:gd name="T22" fmla="*/ 0 w 2908954"/>
              <a:gd name="T23" fmla="*/ 2168761 h 2477358"/>
              <a:gd name="T24" fmla="*/ 1175620 w 2908954"/>
              <a:gd name="T25" fmla="*/ 141830 h 2477358"/>
              <a:gd name="T26" fmla="*/ 1210442 w 2908954"/>
              <a:gd name="T27" fmla="*/ 99625 h 2477358"/>
              <a:gd name="T28" fmla="*/ 1450957 w 2908954"/>
              <a:gd name="T29" fmla="*/ 0 h 247735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08954"/>
              <a:gd name="T46" fmla="*/ 0 h 2477358"/>
              <a:gd name="T47" fmla="*/ 2908954 w 2908954"/>
              <a:gd name="T48" fmla="*/ 2477358 h 247735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08954" h="2477358">
                <a:moveTo>
                  <a:pt x="1450957" y="0"/>
                </a:moveTo>
                <a:cubicBezTo>
                  <a:pt x="1544883" y="0"/>
                  <a:pt x="1629919" y="38072"/>
                  <a:pt x="1691471" y="99625"/>
                </a:cubicBezTo>
                <a:lnTo>
                  <a:pt x="1726323" y="141866"/>
                </a:lnTo>
                <a:lnTo>
                  <a:pt x="1697379" y="91962"/>
                </a:lnTo>
                <a:lnTo>
                  <a:pt x="1697394" y="91976"/>
                </a:lnTo>
                <a:lnTo>
                  <a:pt x="2908954" y="2180873"/>
                </a:lnTo>
                <a:lnTo>
                  <a:pt x="2394007" y="2477358"/>
                </a:lnTo>
                <a:lnTo>
                  <a:pt x="2383290" y="2463026"/>
                </a:lnTo>
                <a:cubicBezTo>
                  <a:pt x="2161683" y="2194501"/>
                  <a:pt x="1826311" y="2023343"/>
                  <a:pt x="1450963" y="2023343"/>
                </a:cubicBezTo>
                <a:cubicBezTo>
                  <a:pt x="1075615" y="2023343"/>
                  <a:pt x="740243" y="2194501"/>
                  <a:pt x="518637" y="2463026"/>
                </a:cubicBezTo>
                <a:lnTo>
                  <a:pt x="516366" y="2466063"/>
                </a:lnTo>
                <a:lnTo>
                  <a:pt x="0" y="2168761"/>
                </a:lnTo>
                <a:lnTo>
                  <a:pt x="1175620" y="141830"/>
                </a:lnTo>
                <a:lnTo>
                  <a:pt x="1210442" y="99625"/>
                </a:lnTo>
                <a:cubicBezTo>
                  <a:pt x="1271995" y="38072"/>
                  <a:pt x="1357030" y="0"/>
                  <a:pt x="1450957" y="0"/>
                </a:cubicBezTo>
                <a:close/>
              </a:path>
            </a:pathLst>
          </a:cu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9" name="椭圆 9"/>
          <p:cNvSpPr>
            <a:spLocks noChangeArrowheads="1"/>
          </p:cNvSpPr>
          <p:nvPr/>
        </p:nvSpPr>
        <p:spPr bwMode="auto">
          <a:xfrm>
            <a:off x="2630488" y="2841625"/>
            <a:ext cx="1497012" cy="1497013"/>
          </a:xfrm>
          <a:prstGeom prst="ellipse">
            <a:avLst/>
          </a:prstGeom>
          <a:noFill/>
          <a:ln w="22225" cap="flat" cmpd="sng">
            <a:solidFill>
              <a:schemeClr val="tx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0" name="文本框 24"/>
          <p:cNvSpPr>
            <a:spLocks noChangeArrowheads="1"/>
          </p:cNvSpPr>
          <p:nvPr/>
        </p:nvSpPr>
        <p:spPr bwMode="auto">
          <a:xfrm>
            <a:off x="2894013" y="1936750"/>
            <a:ext cx="915987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31" name="文本框 25"/>
          <p:cNvSpPr>
            <a:spLocks noChangeArrowheads="1"/>
          </p:cNvSpPr>
          <p:nvPr/>
        </p:nvSpPr>
        <p:spPr bwMode="auto">
          <a:xfrm>
            <a:off x="1784350" y="3881438"/>
            <a:ext cx="91598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32" name="文本框 26"/>
          <p:cNvSpPr>
            <a:spLocks noChangeArrowheads="1"/>
          </p:cNvSpPr>
          <p:nvPr/>
        </p:nvSpPr>
        <p:spPr bwMode="auto">
          <a:xfrm>
            <a:off x="4097338" y="3930650"/>
            <a:ext cx="915987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4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33" name="矩形 33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4" name="矩形 34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5" name="矩形 35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6" name="矩形 36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7" name="矩形 37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6638" name="组合 38"/>
          <p:cNvGrpSpPr>
            <a:grpSpLocks/>
          </p:cNvGrpSpPr>
          <p:nvPr/>
        </p:nvGrpSpPr>
        <p:grpSpPr bwMode="auto">
          <a:xfrm>
            <a:off x="963613" y="5573713"/>
            <a:ext cx="471487" cy="598487"/>
            <a:chOff x="0" y="0"/>
            <a:chExt cx="1056192" cy="743368"/>
          </a:xfrm>
        </p:grpSpPr>
        <p:sp>
          <p:nvSpPr>
            <p:cNvPr id="26639" name="矩形 39"/>
            <p:cNvSpPr>
              <a:spLocks noChangeArrowheads="1"/>
            </p:cNvSpPr>
            <p:nvPr/>
          </p:nvSpPr>
          <p:spPr bwMode="auto">
            <a:xfrm>
              <a:off x="0" y="1"/>
              <a:ext cx="379854" cy="730784"/>
            </a:xfrm>
            <a:prstGeom prst="rect">
              <a:avLst/>
            </a:prstGeom>
            <a:solidFill>
              <a:srgbClr val="6C5B7B"/>
            </a:solidFill>
            <a:ln w="12700" cap="flat" cmpd="sng">
              <a:solidFill>
                <a:srgbClr val="6C5B7B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0" name="矩形 40"/>
            <p:cNvSpPr>
              <a:spLocks noChangeArrowheads="1"/>
            </p:cNvSpPr>
            <p:nvPr/>
          </p:nvSpPr>
          <p:spPr bwMode="auto">
            <a:xfrm>
              <a:off x="954898" y="1"/>
              <a:ext cx="101294" cy="743367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1" name="矩形 41"/>
            <p:cNvSpPr>
              <a:spLocks noChangeArrowheads="1"/>
            </p:cNvSpPr>
            <p:nvPr/>
          </p:nvSpPr>
          <p:spPr bwMode="auto">
            <a:xfrm>
              <a:off x="750235" y="1"/>
              <a:ext cx="177265" cy="743367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2" name="矩形 42"/>
            <p:cNvSpPr>
              <a:spLocks noChangeArrowheads="1"/>
            </p:cNvSpPr>
            <p:nvPr/>
          </p:nvSpPr>
          <p:spPr bwMode="auto">
            <a:xfrm>
              <a:off x="424185" y="0"/>
              <a:ext cx="296399" cy="743367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6643" name="组合 45"/>
          <p:cNvGrpSpPr>
            <a:grpSpLocks/>
          </p:cNvGrpSpPr>
          <p:nvPr/>
        </p:nvGrpSpPr>
        <p:grpSpPr bwMode="auto">
          <a:xfrm>
            <a:off x="5513388" y="5607050"/>
            <a:ext cx="463550" cy="600075"/>
            <a:chOff x="0" y="0"/>
            <a:chExt cx="1039259" cy="743368"/>
          </a:xfrm>
        </p:grpSpPr>
        <p:sp>
          <p:nvSpPr>
            <p:cNvPr id="26644" name="矩形 46"/>
            <p:cNvSpPr>
              <a:spLocks noChangeArrowheads="1"/>
            </p:cNvSpPr>
            <p:nvPr/>
          </p:nvSpPr>
          <p:spPr bwMode="auto">
            <a:xfrm flipH="1">
              <a:off x="659405" y="1"/>
              <a:ext cx="379854" cy="730784"/>
            </a:xfrm>
            <a:prstGeom prst="rect">
              <a:avLst/>
            </a:prstGeom>
            <a:solidFill>
              <a:srgbClr val="6C5B7B"/>
            </a:solidFill>
            <a:ln w="12700" cap="flat" cmpd="sng">
              <a:solidFill>
                <a:srgbClr val="6C5B7B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5" name="矩形 47"/>
            <p:cNvSpPr>
              <a:spLocks noChangeArrowheads="1"/>
            </p:cNvSpPr>
            <p:nvPr/>
          </p:nvSpPr>
          <p:spPr bwMode="auto">
            <a:xfrm flipH="1">
              <a:off x="0" y="1"/>
              <a:ext cx="101294" cy="743367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6" name="矩形 48"/>
            <p:cNvSpPr>
              <a:spLocks noChangeArrowheads="1"/>
            </p:cNvSpPr>
            <p:nvPr/>
          </p:nvSpPr>
          <p:spPr bwMode="auto">
            <a:xfrm flipH="1">
              <a:off x="128692" y="1"/>
              <a:ext cx="177265" cy="743367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7" name="矩形 49"/>
            <p:cNvSpPr>
              <a:spLocks noChangeArrowheads="1"/>
            </p:cNvSpPr>
            <p:nvPr/>
          </p:nvSpPr>
          <p:spPr bwMode="auto">
            <a:xfrm flipH="1">
              <a:off x="335608" y="0"/>
              <a:ext cx="296399" cy="743367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6648" name="文本框 50"/>
          <p:cNvSpPr>
            <a:spLocks noChangeArrowheads="1"/>
          </p:cNvSpPr>
          <p:nvPr/>
        </p:nvSpPr>
        <p:spPr bwMode="auto">
          <a:xfrm>
            <a:off x="1712913" y="5607050"/>
            <a:ext cx="36718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 center of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the narrative  thought</a:t>
            </a:r>
            <a:endParaRPr lang="en-US" altLang="zh-CN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49" name="椭圆 51"/>
          <p:cNvSpPr>
            <a:spLocks noChangeArrowheads="1"/>
          </p:cNvSpPr>
          <p:nvPr/>
        </p:nvSpPr>
        <p:spPr bwMode="auto">
          <a:xfrm>
            <a:off x="6824663" y="2047875"/>
            <a:ext cx="447675" cy="447675"/>
          </a:xfrm>
          <a:prstGeom prst="ellipse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50" name="椭圆 52"/>
          <p:cNvSpPr>
            <a:spLocks noChangeArrowheads="1"/>
          </p:cNvSpPr>
          <p:nvPr/>
        </p:nvSpPr>
        <p:spPr bwMode="auto">
          <a:xfrm>
            <a:off x="6824663" y="3244850"/>
            <a:ext cx="447675" cy="447675"/>
          </a:xfrm>
          <a:prstGeom prst="ellipse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51" name="椭圆 53"/>
          <p:cNvSpPr>
            <a:spLocks noChangeArrowheads="1"/>
          </p:cNvSpPr>
          <p:nvPr/>
        </p:nvSpPr>
        <p:spPr bwMode="auto">
          <a:xfrm>
            <a:off x="6824663" y="4441825"/>
            <a:ext cx="447675" cy="447675"/>
          </a:xfrm>
          <a:prstGeom prst="ellipse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52" name="文本框 54"/>
          <p:cNvSpPr>
            <a:spLocks noChangeArrowheads="1"/>
          </p:cNvSpPr>
          <p:nvPr/>
        </p:nvSpPr>
        <p:spPr bwMode="auto">
          <a:xfrm>
            <a:off x="7648575" y="1703388"/>
            <a:ext cx="34766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53" name="文本框 55"/>
          <p:cNvSpPr>
            <a:spLocks noChangeArrowheads="1"/>
          </p:cNvSpPr>
          <p:nvPr/>
        </p:nvSpPr>
        <p:spPr bwMode="auto">
          <a:xfrm>
            <a:off x="7648575" y="2900363"/>
            <a:ext cx="34766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654" name="文本框 56"/>
          <p:cNvSpPr>
            <a:spLocks noChangeArrowheads="1"/>
          </p:cNvSpPr>
          <p:nvPr/>
        </p:nvSpPr>
        <p:spPr bwMode="auto">
          <a:xfrm>
            <a:off x="7648575" y="4111625"/>
            <a:ext cx="34766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6C5B7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6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  <p:bldP spid="26628" grpId="0" animBg="1"/>
      <p:bldP spid="26629" grpId="0" animBg="1"/>
      <p:bldP spid="26630" grpId="0"/>
      <p:bldP spid="26631" grpId="0"/>
      <p:bldP spid="26632" grpId="0"/>
      <p:bldP spid="26637" grpId="0"/>
      <p:bldP spid="26648" grpId="0"/>
      <p:bldP spid="26649" grpId="0" animBg="1"/>
      <p:bldP spid="26650" grpId="0" animBg="1"/>
      <p:bldP spid="26651" grpId="0" animBg="1"/>
      <p:bldP spid="26652" grpId="0"/>
      <p:bldP spid="26653" grpId="0"/>
      <p:bldP spid="2665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1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2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3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4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7655" name="图表 1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2184400"/>
            <a:ext cx="8869362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文本框 12"/>
          <p:cNvSpPr>
            <a:spLocks noChangeArrowheads="1"/>
          </p:cNvSpPr>
          <p:nvPr/>
        </p:nvSpPr>
        <p:spPr bwMode="auto">
          <a:xfrm>
            <a:off x="8210550" y="2590800"/>
            <a:ext cx="1111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2,356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7658" name="组合 30"/>
          <p:cNvGrpSpPr>
            <a:grpSpLocks/>
          </p:cNvGrpSpPr>
          <p:nvPr/>
        </p:nvGrpSpPr>
        <p:grpSpPr bwMode="auto">
          <a:xfrm>
            <a:off x="2765425" y="5588000"/>
            <a:ext cx="1057275" cy="742950"/>
            <a:chOff x="0" y="0"/>
            <a:chExt cx="1056192" cy="743368"/>
          </a:xfrm>
        </p:grpSpPr>
        <p:sp>
          <p:nvSpPr>
            <p:cNvPr id="27659" name="矩形 13"/>
            <p:cNvSpPr>
              <a:spLocks noChangeArrowheads="1"/>
            </p:cNvSpPr>
            <p:nvPr/>
          </p:nvSpPr>
          <p:spPr bwMode="auto">
            <a:xfrm>
              <a:off x="0" y="1"/>
              <a:ext cx="379854" cy="730784"/>
            </a:xfrm>
            <a:prstGeom prst="rect">
              <a:avLst/>
            </a:prstGeom>
            <a:solidFill>
              <a:srgbClr val="6C5B7B"/>
            </a:solidFill>
            <a:ln w="12700" cap="flat" cmpd="sng">
              <a:solidFill>
                <a:srgbClr val="6C5B7B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60" name="矩形 14"/>
            <p:cNvSpPr>
              <a:spLocks noChangeArrowheads="1"/>
            </p:cNvSpPr>
            <p:nvPr/>
          </p:nvSpPr>
          <p:spPr bwMode="auto">
            <a:xfrm>
              <a:off x="954898" y="1"/>
              <a:ext cx="101294" cy="743367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61" name="矩形 15"/>
            <p:cNvSpPr>
              <a:spLocks noChangeArrowheads="1"/>
            </p:cNvSpPr>
            <p:nvPr/>
          </p:nvSpPr>
          <p:spPr bwMode="auto">
            <a:xfrm>
              <a:off x="750235" y="1"/>
              <a:ext cx="177265" cy="743367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62" name="矩形 16"/>
            <p:cNvSpPr>
              <a:spLocks noChangeArrowheads="1"/>
            </p:cNvSpPr>
            <p:nvPr/>
          </p:nvSpPr>
          <p:spPr bwMode="auto">
            <a:xfrm>
              <a:off x="424185" y="0"/>
              <a:ext cx="296399" cy="743367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7663" name="组合 29"/>
          <p:cNvGrpSpPr>
            <a:grpSpLocks/>
          </p:cNvGrpSpPr>
          <p:nvPr/>
        </p:nvGrpSpPr>
        <p:grpSpPr bwMode="auto">
          <a:xfrm>
            <a:off x="9036050" y="5588000"/>
            <a:ext cx="1038225" cy="742950"/>
            <a:chOff x="0" y="0"/>
            <a:chExt cx="1039259" cy="743368"/>
          </a:xfrm>
        </p:grpSpPr>
        <p:sp>
          <p:nvSpPr>
            <p:cNvPr id="27664" name="矩形 23"/>
            <p:cNvSpPr>
              <a:spLocks noChangeArrowheads="1"/>
            </p:cNvSpPr>
            <p:nvPr/>
          </p:nvSpPr>
          <p:spPr bwMode="auto">
            <a:xfrm flipH="1">
              <a:off x="659405" y="1"/>
              <a:ext cx="379854" cy="730784"/>
            </a:xfrm>
            <a:prstGeom prst="rect">
              <a:avLst/>
            </a:prstGeom>
            <a:solidFill>
              <a:srgbClr val="6C5B7B"/>
            </a:solidFill>
            <a:ln w="12700" cap="flat" cmpd="sng">
              <a:solidFill>
                <a:srgbClr val="6C5B7B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65" name="矩形 24"/>
            <p:cNvSpPr>
              <a:spLocks noChangeArrowheads="1"/>
            </p:cNvSpPr>
            <p:nvPr/>
          </p:nvSpPr>
          <p:spPr bwMode="auto">
            <a:xfrm flipH="1">
              <a:off x="0" y="1"/>
              <a:ext cx="101294" cy="743367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66" name="矩形 25"/>
            <p:cNvSpPr>
              <a:spLocks noChangeArrowheads="1"/>
            </p:cNvSpPr>
            <p:nvPr/>
          </p:nvSpPr>
          <p:spPr bwMode="auto">
            <a:xfrm flipH="1">
              <a:off x="128692" y="1"/>
              <a:ext cx="177265" cy="743367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67" name="矩形 26"/>
            <p:cNvSpPr>
              <a:spLocks noChangeArrowheads="1"/>
            </p:cNvSpPr>
            <p:nvPr/>
          </p:nvSpPr>
          <p:spPr bwMode="auto">
            <a:xfrm flipH="1">
              <a:off x="335608" y="0"/>
              <a:ext cx="296399" cy="743367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7668" name="文本框 28"/>
          <p:cNvSpPr>
            <a:spLocks noChangeArrowheads="1"/>
          </p:cNvSpPr>
          <p:nvPr/>
        </p:nvSpPr>
        <p:spPr bwMode="auto">
          <a:xfrm>
            <a:off x="4059238" y="5503863"/>
            <a:ext cx="4987925" cy="135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 center of the narrative </a:t>
            </a:r>
            <a:endParaRPr lang="zh-CN" altLang="en-US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thought  Click here to add you to the center of the </a:t>
            </a:r>
          </a:p>
          <a:p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narrative thought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5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6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7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8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8679" name="图片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675" y="1568450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0" name="图片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063" y="1568450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1" name="图片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1568450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2" name="图片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1568450"/>
            <a:ext cx="395287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3" name="图片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2881313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4" name="图片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888" y="2881313"/>
            <a:ext cx="395287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5" name="图片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275" y="2881313"/>
            <a:ext cx="39528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6" name="图片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2881313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7" name="图片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38" y="2881313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8" name="图片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088" y="4130675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9" name="图片 3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4130675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0" name="图片 3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163" y="4130675"/>
            <a:ext cx="395287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1" name="图片 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550" y="4130675"/>
            <a:ext cx="39528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2" name="图片 3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525" y="4130675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3" name="图片 3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13" y="4130675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4" name="图片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5473700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5" name="图片 4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38" y="5473700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6" name="图片 4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325" y="5473700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7" name="图片 4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713" y="5473700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8" name="图片 4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100" y="5473700"/>
            <a:ext cx="39528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99" name="图片 4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075" y="5473700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0" name="图片 4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63" y="5473700"/>
            <a:ext cx="3937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01" name="文本框 56"/>
          <p:cNvSpPr>
            <a:spLocks noChangeArrowheads="1"/>
          </p:cNvSpPr>
          <p:nvPr/>
        </p:nvSpPr>
        <p:spPr bwMode="auto">
          <a:xfrm>
            <a:off x="6550025" y="4187825"/>
            <a:ext cx="1184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6728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60%</a:t>
            </a:r>
            <a:endParaRPr lang="zh-CN" altLang="en-US" sz="3600" b="1">
              <a:solidFill>
                <a:srgbClr val="F6728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702" name="文本框 57"/>
          <p:cNvSpPr>
            <a:spLocks noChangeArrowheads="1"/>
          </p:cNvSpPr>
          <p:nvPr/>
        </p:nvSpPr>
        <p:spPr bwMode="auto">
          <a:xfrm>
            <a:off x="6551613" y="2924175"/>
            <a:ext cx="1185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C06C8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50%</a:t>
            </a:r>
            <a:endParaRPr lang="zh-CN" altLang="en-US" sz="3600" b="1">
              <a:solidFill>
                <a:srgbClr val="C06C8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703" name="文本框 58"/>
          <p:cNvSpPr>
            <a:spLocks noChangeArrowheads="1"/>
          </p:cNvSpPr>
          <p:nvPr/>
        </p:nvSpPr>
        <p:spPr bwMode="auto">
          <a:xfrm>
            <a:off x="6551613" y="1655763"/>
            <a:ext cx="1185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6C5B7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40%</a:t>
            </a:r>
            <a:endParaRPr lang="zh-CN" altLang="en-US" sz="3600" b="1">
              <a:solidFill>
                <a:srgbClr val="6C5B7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704" name="文本框 59"/>
          <p:cNvSpPr>
            <a:spLocks noChangeArrowheads="1"/>
          </p:cNvSpPr>
          <p:nvPr/>
        </p:nvSpPr>
        <p:spPr bwMode="auto">
          <a:xfrm>
            <a:off x="6548438" y="5461000"/>
            <a:ext cx="1184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>
                <a:solidFill>
                  <a:srgbClr val="F8B1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70%</a:t>
            </a:r>
            <a:endParaRPr lang="zh-CN" altLang="en-US" sz="3600" b="1">
              <a:solidFill>
                <a:srgbClr val="F8B19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705" name="文本框 60"/>
          <p:cNvSpPr>
            <a:spLocks noChangeArrowheads="1"/>
          </p:cNvSpPr>
          <p:nvPr/>
        </p:nvSpPr>
        <p:spPr bwMode="auto">
          <a:xfrm>
            <a:off x="8421688" y="1782763"/>
            <a:ext cx="1874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TEXT  HERE</a:t>
            </a:r>
            <a:endParaRPr lang="zh-CN" altLang="en-US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706" name="文本框 61"/>
          <p:cNvSpPr>
            <a:spLocks noChangeArrowheads="1"/>
          </p:cNvSpPr>
          <p:nvPr/>
        </p:nvSpPr>
        <p:spPr bwMode="auto">
          <a:xfrm>
            <a:off x="8440738" y="3060700"/>
            <a:ext cx="18748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TEXT  HERE</a:t>
            </a:r>
            <a:endParaRPr lang="zh-CN" altLang="en-US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707" name="文本框 62"/>
          <p:cNvSpPr>
            <a:spLocks noChangeArrowheads="1"/>
          </p:cNvSpPr>
          <p:nvPr/>
        </p:nvSpPr>
        <p:spPr bwMode="auto">
          <a:xfrm>
            <a:off x="8421688" y="4237038"/>
            <a:ext cx="1874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TEXT  HERE</a:t>
            </a:r>
            <a:endParaRPr lang="zh-CN" altLang="en-US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708" name="文本框 63"/>
          <p:cNvSpPr>
            <a:spLocks noChangeArrowheads="1"/>
          </p:cNvSpPr>
          <p:nvPr/>
        </p:nvSpPr>
        <p:spPr bwMode="auto">
          <a:xfrm>
            <a:off x="8440738" y="5572125"/>
            <a:ext cx="18748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TEXT  HERE</a:t>
            </a:r>
            <a:endParaRPr lang="zh-CN" altLang="en-US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28709" name="图片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813" y="1568450"/>
            <a:ext cx="390525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图片 6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675" y="1568450"/>
            <a:ext cx="390525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图片 6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1568450"/>
            <a:ext cx="3921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2" name="图片 6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988" y="1568450"/>
            <a:ext cx="392112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图片 6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675" y="1568450"/>
            <a:ext cx="390525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4" name="图片 6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1568450"/>
            <a:ext cx="392113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5" name="图片 7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2881313"/>
            <a:ext cx="392112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6" name="图片 7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2881313"/>
            <a:ext cx="39052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7" name="图片 7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2881313"/>
            <a:ext cx="39052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8" name="图片 7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38" y="2881313"/>
            <a:ext cx="392112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9" name="图片 7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2881313"/>
            <a:ext cx="39052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0" name="图片 7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4130675"/>
            <a:ext cx="3905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1" name="图片 7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4130675"/>
            <a:ext cx="3905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2" name="图片 7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38" y="4130675"/>
            <a:ext cx="392112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3" name="图片 7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4130675"/>
            <a:ext cx="390525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4" name="图片 8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513" y="5478463"/>
            <a:ext cx="39052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5" name="图片 8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5478463"/>
            <a:ext cx="39052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26" name="图片 8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475" y="5478463"/>
            <a:ext cx="390525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8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8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8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8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8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8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8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8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8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8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8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8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8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28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8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8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8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8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8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8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28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8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8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8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8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8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28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8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8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1000"/>
                                        <p:tgtEl>
                                          <p:spTgt spid="28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28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28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28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28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1000"/>
                                        <p:tgtEl>
                                          <p:spTgt spid="28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28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28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28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28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28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28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28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28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1000"/>
                                        <p:tgtEl>
                                          <p:spTgt spid="28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28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28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28701" grpId="0"/>
      <p:bldP spid="28702" grpId="0"/>
      <p:bldP spid="28703" grpId="0"/>
      <p:bldP spid="28704" grpId="0"/>
      <p:bldP spid="28705" grpId="0"/>
      <p:bldP spid="28706" grpId="0"/>
      <p:bldP spid="28707" grpId="0"/>
      <p:bldP spid="2870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4"/>
          <p:cNvSpPr>
            <a:spLocks noChangeArrowheads="1"/>
          </p:cNvSpPr>
          <p:nvPr/>
        </p:nvSpPr>
        <p:spPr bwMode="auto">
          <a:xfrm>
            <a:off x="2022475" y="1541463"/>
            <a:ext cx="8680450" cy="3182937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699" name="矩形 13"/>
          <p:cNvSpPr>
            <a:spLocks noChangeArrowheads="1"/>
          </p:cNvSpPr>
          <p:nvPr/>
        </p:nvSpPr>
        <p:spPr bwMode="auto">
          <a:xfrm>
            <a:off x="1971675" y="1490663"/>
            <a:ext cx="8680450" cy="3182937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0" name="矩形 12"/>
          <p:cNvSpPr>
            <a:spLocks noChangeArrowheads="1"/>
          </p:cNvSpPr>
          <p:nvPr/>
        </p:nvSpPr>
        <p:spPr bwMode="auto">
          <a:xfrm>
            <a:off x="1903413" y="1422400"/>
            <a:ext cx="8680450" cy="3182938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1" name="矩形 11"/>
          <p:cNvSpPr>
            <a:spLocks noChangeArrowheads="1"/>
          </p:cNvSpPr>
          <p:nvPr/>
        </p:nvSpPr>
        <p:spPr bwMode="auto">
          <a:xfrm>
            <a:off x="1819275" y="1354138"/>
            <a:ext cx="8680450" cy="3182937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2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3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4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5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6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9707" name="矩形 10"/>
          <p:cNvSpPr>
            <a:spLocks noChangeArrowheads="1"/>
          </p:cNvSpPr>
          <p:nvPr/>
        </p:nvSpPr>
        <p:spPr bwMode="auto">
          <a:xfrm>
            <a:off x="1751013" y="1270000"/>
            <a:ext cx="8680450" cy="318293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9708" name="文本框 15"/>
          <p:cNvSpPr>
            <a:spLocks noChangeArrowheads="1"/>
          </p:cNvSpPr>
          <p:nvPr/>
        </p:nvSpPr>
        <p:spPr bwMode="auto">
          <a:xfrm>
            <a:off x="2324100" y="4954588"/>
            <a:ext cx="7532688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                 </a:t>
            </a:r>
            <a:endParaRPr lang="en-US" altLang="zh-CN" sz="24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 center of the  narrative thought Click here </a:t>
            </a: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to add you to the center of the narrative thought Click here to add you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to the center of the  narrative thought</a:t>
            </a:r>
            <a:endParaRPr lang="en-US" altLang="zh-CN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nimBg="1"/>
      <p:bldP spid="29699" grpId="0" animBg="1"/>
      <p:bldP spid="29700" grpId="0" animBg="1"/>
      <p:bldP spid="29701" grpId="0" animBg="1"/>
      <p:bldP spid="29706" grpId="0"/>
      <p:bldP spid="29707" grpId="0" animBg="1"/>
      <p:bldP spid="2970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3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4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5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6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27" name="等腰三角形 12"/>
          <p:cNvSpPr>
            <a:spLocks noChangeArrowheads="1"/>
          </p:cNvSpPr>
          <p:nvPr/>
        </p:nvSpPr>
        <p:spPr bwMode="auto">
          <a:xfrm rot="5400000">
            <a:off x="1924050" y="2168525"/>
            <a:ext cx="2108200" cy="1816100"/>
          </a:xfrm>
          <a:prstGeom prst="triangle">
            <a:avLst>
              <a:gd name="adj" fmla="val 50000"/>
            </a:avLst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8" name="等腰三角形 13"/>
          <p:cNvSpPr>
            <a:spLocks noChangeArrowheads="1"/>
          </p:cNvSpPr>
          <p:nvPr/>
        </p:nvSpPr>
        <p:spPr bwMode="auto">
          <a:xfrm rot="5400000">
            <a:off x="5485607" y="2167731"/>
            <a:ext cx="2108200" cy="1817687"/>
          </a:xfrm>
          <a:prstGeom prst="triangle">
            <a:avLst>
              <a:gd name="adj" fmla="val 50000"/>
            </a:avLst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29" name="等腰三角形 14"/>
          <p:cNvSpPr>
            <a:spLocks noChangeArrowheads="1"/>
          </p:cNvSpPr>
          <p:nvPr/>
        </p:nvSpPr>
        <p:spPr bwMode="auto">
          <a:xfrm rot="5400000">
            <a:off x="9049544" y="2167731"/>
            <a:ext cx="2108200" cy="1817688"/>
          </a:xfrm>
          <a:prstGeom prst="triangle">
            <a:avLst>
              <a:gd name="adj" fmla="val 50000"/>
            </a:avLst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0730" name="图片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525" y="2759075"/>
            <a:ext cx="5699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图片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759075"/>
            <a:ext cx="60166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图片 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774950"/>
            <a:ext cx="574675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文本框 21"/>
          <p:cNvSpPr>
            <a:spLocks noChangeArrowheads="1"/>
          </p:cNvSpPr>
          <p:nvPr/>
        </p:nvSpPr>
        <p:spPr bwMode="auto">
          <a:xfrm flipH="1">
            <a:off x="8691563" y="4306888"/>
            <a:ext cx="197802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</a:t>
            </a: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4" name="文本框 22"/>
          <p:cNvSpPr>
            <a:spLocks noChangeArrowheads="1"/>
          </p:cNvSpPr>
          <p:nvPr/>
        </p:nvSpPr>
        <p:spPr bwMode="auto">
          <a:xfrm flipH="1">
            <a:off x="5105400" y="4306888"/>
            <a:ext cx="197802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</a:t>
            </a: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735" name="文本框 23"/>
          <p:cNvSpPr>
            <a:spLocks noChangeArrowheads="1"/>
          </p:cNvSpPr>
          <p:nvPr/>
        </p:nvSpPr>
        <p:spPr bwMode="auto">
          <a:xfrm flipH="1">
            <a:off x="1520825" y="4306888"/>
            <a:ext cx="197802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6C5B7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</a:t>
            </a: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0727" grpId="0" animBg="1"/>
      <p:bldP spid="30728" grpId="0" animBg="1"/>
      <p:bldP spid="30729" grpId="0" animBg="1"/>
      <p:bldP spid="30733" grpId="0"/>
      <p:bldP spid="30734" grpId="0"/>
      <p:bldP spid="3073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47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48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49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50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76263" y="1847850"/>
            <a:ext cx="4783137" cy="3827463"/>
            <a:chOff x="576263" y="1847850"/>
            <a:chExt cx="4783137" cy="3827463"/>
          </a:xfrm>
        </p:grpSpPr>
        <p:sp>
          <p:nvSpPr>
            <p:cNvPr id="31751" name="Freeform 5"/>
            <p:cNvSpPr>
              <a:spLocks noChangeArrowheads="1"/>
            </p:cNvSpPr>
            <p:nvPr/>
          </p:nvSpPr>
          <p:spPr bwMode="auto">
            <a:xfrm>
              <a:off x="3363913" y="5454650"/>
              <a:ext cx="263525" cy="220663"/>
            </a:xfrm>
            <a:custGeom>
              <a:avLst/>
              <a:gdLst>
                <a:gd name="T0" fmla="*/ 48 w 177"/>
                <a:gd name="T1" fmla="*/ 16 h 161"/>
                <a:gd name="T2" fmla="*/ 64 w 177"/>
                <a:gd name="T3" fmla="*/ 16 h 161"/>
                <a:gd name="T4" fmla="*/ 80 w 177"/>
                <a:gd name="T5" fmla="*/ 8 h 161"/>
                <a:gd name="T6" fmla="*/ 96 w 177"/>
                <a:gd name="T7" fmla="*/ 16 h 161"/>
                <a:gd name="T8" fmla="*/ 120 w 177"/>
                <a:gd name="T9" fmla="*/ 0 h 161"/>
                <a:gd name="T10" fmla="*/ 152 w 177"/>
                <a:gd name="T11" fmla="*/ 8 h 161"/>
                <a:gd name="T12" fmla="*/ 168 w 177"/>
                <a:gd name="T13" fmla="*/ 0 h 161"/>
                <a:gd name="T14" fmla="*/ 176 w 177"/>
                <a:gd name="T15" fmla="*/ 32 h 161"/>
                <a:gd name="T16" fmla="*/ 152 w 177"/>
                <a:gd name="T17" fmla="*/ 48 h 161"/>
                <a:gd name="T18" fmla="*/ 144 w 177"/>
                <a:gd name="T19" fmla="*/ 104 h 161"/>
                <a:gd name="T20" fmla="*/ 128 w 177"/>
                <a:gd name="T21" fmla="*/ 120 h 161"/>
                <a:gd name="T22" fmla="*/ 128 w 177"/>
                <a:gd name="T23" fmla="*/ 144 h 161"/>
                <a:gd name="T24" fmla="*/ 104 w 177"/>
                <a:gd name="T25" fmla="*/ 136 h 161"/>
                <a:gd name="T26" fmla="*/ 96 w 177"/>
                <a:gd name="T27" fmla="*/ 144 h 161"/>
                <a:gd name="T28" fmla="*/ 96 w 177"/>
                <a:gd name="T29" fmla="*/ 160 h 161"/>
                <a:gd name="T30" fmla="*/ 80 w 177"/>
                <a:gd name="T31" fmla="*/ 160 h 161"/>
                <a:gd name="T32" fmla="*/ 48 w 177"/>
                <a:gd name="T33" fmla="*/ 144 h 161"/>
                <a:gd name="T34" fmla="*/ 8 w 177"/>
                <a:gd name="T35" fmla="*/ 136 h 161"/>
                <a:gd name="T36" fmla="*/ 0 w 177"/>
                <a:gd name="T37" fmla="*/ 88 h 161"/>
                <a:gd name="T38" fmla="*/ 0 w 177"/>
                <a:gd name="T39" fmla="*/ 64 h 161"/>
                <a:gd name="T40" fmla="*/ 40 w 177"/>
                <a:gd name="T41" fmla="*/ 32 h 161"/>
                <a:gd name="T42" fmla="*/ 48 w 177"/>
                <a:gd name="T43" fmla="*/ 1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solidFill>
              <a:srgbClr val="A5A5A5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52" name="Freeform 7"/>
            <p:cNvSpPr>
              <a:spLocks/>
            </p:cNvSpPr>
            <p:nvPr/>
          </p:nvSpPr>
          <p:spPr bwMode="auto">
            <a:xfrm>
              <a:off x="4310063" y="1847850"/>
              <a:ext cx="1049337" cy="958850"/>
            </a:xfrm>
            <a:custGeom>
              <a:avLst/>
              <a:gdLst>
                <a:gd name="T0" fmla="*/ 16 w 705"/>
                <a:gd name="T1" fmla="*/ 64 h 697"/>
                <a:gd name="T2" fmla="*/ 32 w 705"/>
                <a:gd name="T3" fmla="*/ 104 h 697"/>
                <a:gd name="T4" fmla="*/ 72 w 705"/>
                <a:gd name="T5" fmla="*/ 104 h 697"/>
                <a:gd name="T6" fmla="*/ 104 w 705"/>
                <a:gd name="T7" fmla="*/ 176 h 697"/>
                <a:gd name="T8" fmla="*/ 160 w 705"/>
                <a:gd name="T9" fmla="*/ 160 h 697"/>
                <a:gd name="T10" fmla="*/ 232 w 705"/>
                <a:gd name="T11" fmla="*/ 168 h 697"/>
                <a:gd name="T12" fmla="*/ 216 w 705"/>
                <a:gd name="T13" fmla="*/ 312 h 697"/>
                <a:gd name="T14" fmla="*/ 192 w 705"/>
                <a:gd name="T15" fmla="*/ 392 h 697"/>
                <a:gd name="T16" fmla="*/ 104 w 705"/>
                <a:gd name="T17" fmla="*/ 464 h 697"/>
                <a:gd name="T18" fmla="*/ 152 w 705"/>
                <a:gd name="T19" fmla="*/ 488 h 697"/>
                <a:gd name="T20" fmla="*/ 136 w 705"/>
                <a:gd name="T21" fmla="*/ 520 h 697"/>
                <a:gd name="T22" fmla="*/ 176 w 705"/>
                <a:gd name="T23" fmla="*/ 544 h 697"/>
                <a:gd name="T24" fmla="*/ 192 w 705"/>
                <a:gd name="T25" fmla="*/ 576 h 697"/>
                <a:gd name="T26" fmla="*/ 288 w 705"/>
                <a:gd name="T27" fmla="*/ 584 h 697"/>
                <a:gd name="T28" fmla="*/ 320 w 705"/>
                <a:gd name="T29" fmla="*/ 592 h 697"/>
                <a:gd name="T30" fmla="*/ 384 w 705"/>
                <a:gd name="T31" fmla="*/ 640 h 697"/>
                <a:gd name="T32" fmla="*/ 424 w 705"/>
                <a:gd name="T33" fmla="*/ 664 h 697"/>
                <a:gd name="T34" fmla="*/ 432 w 705"/>
                <a:gd name="T35" fmla="*/ 624 h 697"/>
                <a:gd name="T36" fmla="*/ 480 w 705"/>
                <a:gd name="T37" fmla="*/ 696 h 697"/>
                <a:gd name="T38" fmla="*/ 496 w 705"/>
                <a:gd name="T39" fmla="*/ 680 h 697"/>
                <a:gd name="T40" fmla="*/ 552 w 705"/>
                <a:gd name="T41" fmla="*/ 680 h 697"/>
                <a:gd name="T42" fmla="*/ 592 w 705"/>
                <a:gd name="T43" fmla="*/ 632 h 697"/>
                <a:gd name="T44" fmla="*/ 600 w 705"/>
                <a:gd name="T45" fmla="*/ 528 h 697"/>
                <a:gd name="T46" fmla="*/ 664 w 705"/>
                <a:gd name="T47" fmla="*/ 536 h 697"/>
                <a:gd name="T48" fmla="*/ 680 w 705"/>
                <a:gd name="T49" fmla="*/ 344 h 697"/>
                <a:gd name="T50" fmla="*/ 696 w 705"/>
                <a:gd name="T51" fmla="*/ 296 h 697"/>
                <a:gd name="T52" fmla="*/ 704 w 705"/>
                <a:gd name="T53" fmla="*/ 256 h 697"/>
                <a:gd name="T54" fmla="*/ 608 w 705"/>
                <a:gd name="T55" fmla="*/ 320 h 697"/>
                <a:gd name="T56" fmla="*/ 560 w 705"/>
                <a:gd name="T57" fmla="*/ 360 h 697"/>
                <a:gd name="T58" fmla="*/ 488 w 705"/>
                <a:gd name="T59" fmla="*/ 304 h 697"/>
                <a:gd name="T60" fmla="*/ 440 w 705"/>
                <a:gd name="T61" fmla="*/ 280 h 697"/>
                <a:gd name="T62" fmla="*/ 376 w 705"/>
                <a:gd name="T63" fmla="*/ 256 h 697"/>
                <a:gd name="T64" fmla="*/ 360 w 705"/>
                <a:gd name="T65" fmla="*/ 240 h 697"/>
                <a:gd name="T66" fmla="*/ 336 w 705"/>
                <a:gd name="T67" fmla="*/ 248 h 697"/>
                <a:gd name="T68" fmla="*/ 264 w 705"/>
                <a:gd name="T69" fmla="*/ 128 h 697"/>
                <a:gd name="T70" fmla="*/ 248 w 705"/>
                <a:gd name="T71" fmla="*/ 88 h 697"/>
                <a:gd name="T72" fmla="*/ 144 w 705"/>
                <a:gd name="T73" fmla="*/ 24 h 697"/>
                <a:gd name="T74" fmla="*/ 16 w 705"/>
                <a:gd name="T75" fmla="*/ 1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solidFill>
              <a:srgbClr val="6C5B7B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53" name="Freeform 8"/>
            <p:cNvSpPr>
              <a:spLocks/>
            </p:cNvSpPr>
            <p:nvPr/>
          </p:nvSpPr>
          <p:spPr bwMode="auto">
            <a:xfrm>
              <a:off x="4414838" y="2584450"/>
              <a:ext cx="788987" cy="552450"/>
            </a:xfrm>
            <a:custGeom>
              <a:avLst/>
              <a:gdLst>
                <a:gd name="T0" fmla="*/ 528 w 529"/>
                <a:gd name="T1" fmla="*/ 144 h 401"/>
                <a:gd name="T2" fmla="*/ 480 w 529"/>
                <a:gd name="T3" fmla="*/ 144 h 401"/>
                <a:gd name="T4" fmla="*/ 456 w 529"/>
                <a:gd name="T5" fmla="*/ 120 h 401"/>
                <a:gd name="T6" fmla="*/ 424 w 529"/>
                <a:gd name="T7" fmla="*/ 152 h 401"/>
                <a:gd name="T8" fmla="*/ 416 w 529"/>
                <a:gd name="T9" fmla="*/ 136 h 401"/>
                <a:gd name="T10" fmla="*/ 408 w 529"/>
                <a:gd name="T11" fmla="*/ 160 h 401"/>
                <a:gd name="T12" fmla="*/ 360 w 529"/>
                <a:gd name="T13" fmla="*/ 128 h 401"/>
                <a:gd name="T14" fmla="*/ 360 w 529"/>
                <a:gd name="T15" fmla="*/ 88 h 401"/>
                <a:gd name="T16" fmla="*/ 344 w 529"/>
                <a:gd name="T17" fmla="*/ 96 h 401"/>
                <a:gd name="T18" fmla="*/ 352 w 529"/>
                <a:gd name="T19" fmla="*/ 128 h 401"/>
                <a:gd name="T20" fmla="*/ 328 w 529"/>
                <a:gd name="T21" fmla="*/ 128 h 401"/>
                <a:gd name="T22" fmla="*/ 312 w 529"/>
                <a:gd name="T23" fmla="*/ 104 h 401"/>
                <a:gd name="T24" fmla="*/ 296 w 529"/>
                <a:gd name="T25" fmla="*/ 104 h 401"/>
                <a:gd name="T26" fmla="*/ 248 w 529"/>
                <a:gd name="T27" fmla="*/ 56 h 401"/>
                <a:gd name="T28" fmla="*/ 216 w 529"/>
                <a:gd name="T29" fmla="*/ 72 h 401"/>
                <a:gd name="T30" fmla="*/ 216 w 529"/>
                <a:gd name="T31" fmla="*/ 56 h 401"/>
                <a:gd name="T32" fmla="*/ 160 w 529"/>
                <a:gd name="T33" fmla="*/ 64 h 401"/>
                <a:gd name="T34" fmla="*/ 120 w 529"/>
                <a:gd name="T35" fmla="*/ 40 h 401"/>
                <a:gd name="T36" fmla="*/ 120 w 529"/>
                <a:gd name="T37" fmla="*/ 0 h 401"/>
                <a:gd name="T38" fmla="*/ 104 w 529"/>
                <a:gd name="T39" fmla="*/ 8 h 401"/>
                <a:gd name="T40" fmla="*/ 64 w 529"/>
                <a:gd name="T41" fmla="*/ 8 h 401"/>
                <a:gd name="T42" fmla="*/ 72 w 529"/>
                <a:gd name="T43" fmla="*/ 56 h 401"/>
                <a:gd name="T44" fmla="*/ 48 w 529"/>
                <a:gd name="T45" fmla="*/ 56 h 401"/>
                <a:gd name="T46" fmla="*/ 8 w 529"/>
                <a:gd name="T47" fmla="*/ 32 h 401"/>
                <a:gd name="T48" fmla="*/ 0 w 529"/>
                <a:gd name="T49" fmla="*/ 56 h 401"/>
                <a:gd name="T50" fmla="*/ 32 w 529"/>
                <a:gd name="T51" fmla="*/ 88 h 401"/>
                <a:gd name="T52" fmla="*/ 24 w 529"/>
                <a:gd name="T53" fmla="*/ 120 h 401"/>
                <a:gd name="T54" fmla="*/ 48 w 529"/>
                <a:gd name="T55" fmla="*/ 160 h 401"/>
                <a:gd name="T56" fmla="*/ 88 w 529"/>
                <a:gd name="T57" fmla="*/ 136 h 401"/>
                <a:gd name="T58" fmla="*/ 112 w 529"/>
                <a:gd name="T59" fmla="*/ 184 h 401"/>
                <a:gd name="T60" fmla="*/ 112 w 529"/>
                <a:gd name="T61" fmla="*/ 224 h 401"/>
                <a:gd name="T62" fmla="*/ 152 w 529"/>
                <a:gd name="T63" fmla="*/ 224 h 401"/>
                <a:gd name="T64" fmla="*/ 168 w 529"/>
                <a:gd name="T65" fmla="*/ 264 h 401"/>
                <a:gd name="T66" fmla="*/ 176 w 529"/>
                <a:gd name="T67" fmla="*/ 232 h 401"/>
                <a:gd name="T68" fmla="*/ 208 w 529"/>
                <a:gd name="T69" fmla="*/ 280 h 401"/>
                <a:gd name="T70" fmla="*/ 232 w 529"/>
                <a:gd name="T71" fmla="*/ 320 h 401"/>
                <a:gd name="T72" fmla="*/ 232 w 529"/>
                <a:gd name="T73" fmla="*/ 344 h 401"/>
                <a:gd name="T74" fmla="*/ 264 w 529"/>
                <a:gd name="T75" fmla="*/ 400 h 401"/>
                <a:gd name="T76" fmla="*/ 288 w 529"/>
                <a:gd name="T77" fmla="*/ 376 h 401"/>
                <a:gd name="T78" fmla="*/ 304 w 529"/>
                <a:gd name="T79" fmla="*/ 328 h 401"/>
                <a:gd name="T80" fmla="*/ 320 w 529"/>
                <a:gd name="T81" fmla="*/ 320 h 401"/>
                <a:gd name="T82" fmla="*/ 336 w 529"/>
                <a:gd name="T83" fmla="*/ 328 h 401"/>
                <a:gd name="T84" fmla="*/ 328 w 529"/>
                <a:gd name="T85" fmla="*/ 344 h 401"/>
                <a:gd name="T86" fmla="*/ 376 w 529"/>
                <a:gd name="T87" fmla="*/ 344 h 401"/>
                <a:gd name="T88" fmla="*/ 392 w 529"/>
                <a:gd name="T89" fmla="*/ 328 h 401"/>
                <a:gd name="T90" fmla="*/ 392 w 529"/>
                <a:gd name="T91" fmla="*/ 312 h 401"/>
                <a:gd name="T92" fmla="*/ 384 w 529"/>
                <a:gd name="T93" fmla="*/ 296 h 401"/>
                <a:gd name="T94" fmla="*/ 432 w 529"/>
                <a:gd name="T95" fmla="*/ 272 h 401"/>
                <a:gd name="T96" fmla="*/ 440 w 529"/>
                <a:gd name="T97" fmla="*/ 264 h 401"/>
                <a:gd name="T98" fmla="*/ 440 w 529"/>
                <a:gd name="T99" fmla="*/ 248 h 401"/>
                <a:gd name="T100" fmla="*/ 456 w 529"/>
                <a:gd name="T101" fmla="*/ 240 h 401"/>
                <a:gd name="T102" fmla="*/ 456 w 529"/>
                <a:gd name="T103" fmla="*/ 192 h 401"/>
                <a:gd name="T104" fmla="*/ 472 w 529"/>
                <a:gd name="T105" fmla="*/ 192 h 401"/>
                <a:gd name="T106" fmla="*/ 480 w 529"/>
                <a:gd name="T107" fmla="*/ 216 h 401"/>
                <a:gd name="T108" fmla="*/ 504 w 529"/>
                <a:gd name="T109" fmla="*/ 232 h 401"/>
                <a:gd name="T110" fmla="*/ 512 w 529"/>
                <a:gd name="T111" fmla="*/ 224 h 401"/>
                <a:gd name="T112" fmla="*/ 504 w 529"/>
                <a:gd name="T113" fmla="*/ 208 h 401"/>
                <a:gd name="T114" fmla="*/ 504 w 529"/>
                <a:gd name="T115" fmla="*/ 192 h 401"/>
                <a:gd name="T116" fmla="*/ 528 w 529"/>
                <a:gd name="T117" fmla="*/ 184 h 401"/>
                <a:gd name="T118" fmla="*/ 528 w 529"/>
                <a:gd name="T119" fmla="*/ 1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solidFill>
              <a:srgbClr val="6C5B7B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54" name="Freeform 9"/>
            <p:cNvSpPr>
              <a:spLocks/>
            </p:cNvSpPr>
            <p:nvPr/>
          </p:nvSpPr>
          <p:spPr bwMode="auto">
            <a:xfrm>
              <a:off x="4248150" y="2892425"/>
              <a:ext cx="561975" cy="541338"/>
            </a:xfrm>
            <a:custGeom>
              <a:avLst/>
              <a:gdLst>
                <a:gd name="T0" fmla="*/ 376 w 377"/>
                <a:gd name="T1" fmla="*/ 176 h 393"/>
                <a:gd name="T2" fmla="*/ 336 w 377"/>
                <a:gd name="T3" fmla="*/ 120 h 393"/>
                <a:gd name="T4" fmla="*/ 344 w 377"/>
                <a:gd name="T5" fmla="*/ 96 h 393"/>
                <a:gd name="T6" fmla="*/ 312 w 377"/>
                <a:gd name="T7" fmla="*/ 40 h 393"/>
                <a:gd name="T8" fmla="*/ 288 w 377"/>
                <a:gd name="T9" fmla="*/ 8 h 393"/>
                <a:gd name="T10" fmla="*/ 280 w 377"/>
                <a:gd name="T11" fmla="*/ 40 h 393"/>
                <a:gd name="T12" fmla="*/ 264 w 377"/>
                <a:gd name="T13" fmla="*/ 0 h 393"/>
                <a:gd name="T14" fmla="*/ 232 w 377"/>
                <a:gd name="T15" fmla="*/ 0 h 393"/>
                <a:gd name="T16" fmla="*/ 240 w 377"/>
                <a:gd name="T17" fmla="*/ 24 h 393"/>
                <a:gd name="T18" fmla="*/ 200 w 377"/>
                <a:gd name="T19" fmla="*/ 56 h 393"/>
                <a:gd name="T20" fmla="*/ 176 w 377"/>
                <a:gd name="T21" fmla="*/ 56 h 393"/>
                <a:gd name="T22" fmla="*/ 48 w 377"/>
                <a:gd name="T23" fmla="*/ 144 h 393"/>
                <a:gd name="T24" fmla="*/ 24 w 377"/>
                <a:gd name="T25" fmla="*/ 112 h 393"/>
                <a:gd name="T26" fmla="*/ 8 w 377"/>
                <a:gd name="T27" fmla="*/ 112 h 393"/>
                <a:gd name="T28" fmla="*/ 16 w 377"/>
                <a:gd name="T29" fmla="*/ 136 h 393"/>
                <a:gd name="T30" fmla="*/ 16 w 377"/>
                <a:gd name="T31" fmla="*/ 160 h 393"/>
                <a:gd name="T32" fmla="*/ 24 w 377"/>
                <a:gd name="T33" fmla="*/ 184 h 393"/>
                <a:gd name="T34" fmla="*/ 8 w 377"/>
                <a:gd name="T35" fmla="*/ 184 h 393"/>
                <a:gd name="T36" fmla="*/ 8 w 377"/>
                <a:gd name="T37" fmla="*/ 216 h 393"/>
                <a:gd name="T38" fmla="*/ 0 w 377"/>
                <a:gd name="T39" fmla="*/ 232 h 393"/>
                <a:gd name="T40" fmla="*/ 32 w 377"/>
                <a:gd name="T41" fmla="*/ 240 h 393"/>
                <a:gd name="T42" fmla="*/ 64 w 377"/>
                <a:gd name="T43" fmla="*/ 296 h 393"/>
                <a:gd name="T44" fmla="*/ 104 w 377"/>
                <a:gd name="T45" fmla="*/ 240 h 393"/>
                <a:gd name="T46" fmla="*/ 120 w 377"/>
                <a:gd name="T47" fmla="*/ 208 h 393"/>
                <a:gd name="T48" fmla="*/ 160 w 377"/>
                <a:gd name="T49" fmla="*/ 200 h 393"/>
                <a:gd name="T50" fmla="*/ 184 w 377"/>
                <a:gd name="T51" fmla="*/ 216 h 393"/>
                <a:gd name="T52" fmla="*/ 184 w 377"/>
                <a:gd name="T53" fmla="*/ 224 h 393"/>
                <a:gd name="T54" fmla="*/ 192 w 377"/>
                <a:gd name="T55" fmla="*/ 224 h 393"/>
                <a:gd name="T56" fmla="*/ 168 w 377"/>
                <a:gd name="T57" fmla="*/ 280 h 393"/>
                <a:gd name="T58" fmla="*/ 152 w 377"/>
                <a:gd name="T59" fmla="*/ 280 h 393"/>
                <a:gd name="T60" fmla="*/ 160 w 377"/>
                <a:gd name="T61" fmla="*/ 312 h 393"/>
                <a:gd name="T62" fmla="*/ 152 w 377"/>
                <a:gd name="T63" fmla="*/ 320 h 393"/>
                <a:gd name="T64" fmla="*/ 168 w 377"/>
                <a:gd name="T65" fmla="*/ 320 h 393"/>
                <a:gd name="T66" fmla="*/ 136 w 377"/>
                <a:gd name="T67" fmla="*/ 376 h 393"/>
                <a:gd name="T68" fmla="*/ 144 w 377"/>
                <a:gd name="T69" fmla="*/ 392 h 393"/>
                <a:gd name="T70" fmla="*/ 160 w 377"/>
                <a:gd name="T71" fmla="*/ 376 h 393"/>
                <a:gd name="T72" fmla="*/ 168 w 377"/>
                <a:gd name="T73" fmla="*/ 352 h 393"/>
                <a:gd name="T74" fmla="*/ 184 w 377"/>
                <a:gd name="T75" fmla="*/ 352 h 393"/>
                <a:gd name="T76" fmla="*/ 200 w 377"/>
                <a:gd name="T77" fmla="*/ 336 h 393"/>
                <a:gd name="T78" fmla="*/ 200 w 377"/>
                <a:gd name="T79" fmla="*/ 312 h 393"/>
                <a:gd name="T80" fmla="*/ 256 w 377"/>
                <a:gd name="T81" fmla="*/ 280 h 393"/>
                <a:gd name="T82" fmla="*/ 304 w 377"/>
                <a:gd name="T83" fmla="*/ 264 h 393"/>
                <a:gd name="T84" fmla="*/ 312 w 377"/>
                <a:gd name="T85" fmla="*/ 224 h 393"/>
                <a:gd name="T86" fmla="*/ 344 w 377"/>
                <a:gd name="T87" fmla="*/ 200 h 393"/>
                <a:gd name="T88" fmla="*/ 368 w 377"/>
                <a:gd name="T89" fmla="*/ 192 h 393"/>
                <a:gd name="T90" fmla="*/ 376 w 377"/>
                <a:gd name="T91" fmla="*/ 17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solidFill>
              <a:srgbClr val="6C5B7B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55" name="Freeform 10"/>
            <p:cNvSpPr>
              <a:spLocks/>
            </p:cNvSpPr>
            <p:nvPr/>
          </p:nvSpPr>
          <p:spPr bwMode="auto">
            <a:xfrm>
              <a:off x="3821113" y="3014663"/>
              <a:ext cx="525462" cy="738187"/>
            </a:xfrm>
            <a:custGeom>
              <a:avLst/>
              <a:gdLst>
                <a:gd name="T0" fmla="*/ 320 w 353"/>
                <a:gd name="T1" fmla="*/ 160 h 537"/>
                <a:gd name="T2" fmla="*/ 296 w 353"/>
                <a:gd name="T3" fmla="*/ 96 h 537"/>
                <a:gd name="T4" fmla="*/ 248 w 353"/>
                <a:gd name="T5" fmla="*/ 88 h 537"/>
                <a:gd name="T6" fmla="*/ 224 w 353"/>
                <a:gd name="T7" fmla="*/ 0 h 537"/>
                <a:gd name="T8" fmla="*/ 176 w 353"/>
                <a:gd name="T9" fmla="*/ 64 h 537"/>
                <a:gd name="T10" fmla="*/ 136 w 353"/>
                <a:gd name="T11" fmla="*/ 80 h 537"/>
                <a:gd name="T12" fmla="*/ 80 w 353"/>
                <a:gd name="T13" fmla="*/ 104 h 537"/>
                <a:gd name="T14" fmla="*/ 32 w 353"/>
                <a:gd name="T15" fmla="*/ 72 h 537"/>
                <a:gd name="T16" fmla="*/ 8 w 353"/>
                <a:gd name="T17" fmla="*/ 120 h 537"/>
                <a:gd name="T18" fmla="*/ 56 w 353"/>
                <a:gd name="T19" fmla="*/ 200 h 537"/>
                <a:gd name="T20" fmla="*/ 24 w 353"/>
                <a:gd name="T21" fmla="*/ 232 h 537"/>
                <a:gd name="T22" fmla="*/ 64 w 353"/>
                <a:gd name="T23" fmla="*/ 272 h 537"/>
                <a:gd name="T24" fmla="*/ 32 w 353"/>
                <a:gd name="T25" fmla="*/ 288 h 537"/>
                <a:gd name="T26" fmla="*/ 16 w 353"/>
                <a:gd name="T27" fmla="*/ 328 h 537"/>
                <a:gd name="T28" fmla="*/ 32 w 353"/>
                <a:gd name="T29" fmla="*/ 400 h 537"/>
                <a:gd name="T30" fmla="*/ 24 w 353"/>
                <a:gd name="T31" fmla="*/ 512 h 537"/>
                <a:gd name="T32" fmla="*/ 88 w 353"/>
                <a:gd name="T33" fmla="*/ 528 h 537"/>
                <a:gd name="T34" fmla="*/ 112 w 353"/>
                <a:gd name="T35" fmla="*/ 512 h 537"/>
                <a:gd name="T36" fmla="*/ 152 w 353"/>
                <a:gd name="T37" fmla="*/ 424 h 537"/>
                <a:gd name="T38" fmla="*/ 232 w 353"/>
                <a:gd name="T39" fmla="*/ 376 h 537"/>
                <a:gd name="T40" fmla="*/ 240 w 353"/>
                <a:gd name="T41" fmla="*/ 344 h 537"/>
                <a:gd name="T42" fmla="*/ 192 w 353"/>
                <a:gd name="T43" fmla="*/ 320 h 537"/>
                <a:gd name="T44" fmla="*/ 184 w 353"/>
                <a:gd name="T45" fmla="*/ 288 h 537"/>
                <a:gd name="T46" fmla="*/ 160 w 353"/>
                <a:gd name="T47" fmla="*/ 264 h 537"/>
                <a:gd name="T48" fmla="*/ 104 w 353"/>
                <a:gd name="T49" fmla="*/ 256 h 537"/>
                <a:gd name="T50" fmla="*/ 136 w 353"/>
                <a:gd name="T51" fmla="*/ 168 h 537"/>
                <a:gd name="T52" fmla="*/ 160 w 353"/>
                <a:gd name="T53" fmla="*/ 136 h 537"/>
                <a:gd name="T54" fmla="*/ 192 w 353"/>
                <a:gd name="T55" fmla="*/ 152 h 537"/>
                <a:gd name="T56" fmla="*/ 208 w 353"/>
                <a:gd name="T57" fmla="*/ 184 h 537"/>
                <a:gd name="T58" fmla="*/ 224 w 353"/>
                <a:gd name="T59" fmla="*/ 200 h 537"/>
                <a:gd name="T60" fmla="*/ 256 w 353"/>
                <a:gd name="T61" fmla="*/ 256 h 537"/>
                <a:gd name="T62" fmla="*/ 272 w 353"/>
                <a:gd name="T63" fmla="*/ 288 h 537"/>
                <a:gd name="T64" fmla="*/ 328 w 353"/>
                <a:gd name="T65" fmla="*/ 21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solidFill>
              <a:srgbClr val="6C5B7B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56" name="Freeform 11"/>
            <p:cNvSpPr>
              <a:spLocks/>
            </p:cNvSpPr>
            <p:nvPr/>
          </p:nvSpPr>
          <p:spPr bwMode="auto">
            <a:xfrm>
              <a:off x="3973513" y="3201988"/>
              <a:ext cx="168275" cy="176212"/>
            </a:xfrm>
            <a:custGeom>
              <a:avLst/>
              <a:gdLst>
                <a:gd name="T0" fmla="*/ 112 w 113"/>
                <a:gd name="T1" fmla="*/ 64 h 129"/>
                <a:gd name="T2" fmla="*/ 96 w 113"/>
                <a:gd name="T3" fmla="*/ 40 h 129"/>
                <a:gd name="T4" fmla="*/ 112 w 113"/>
                <a:gd name="T5" fmla="*/ 16 h 129"/>
                <a:gd name="T6" fmla="*/ 80 w 113"/>
                <a:gd name="T7" fmla="*/ 16 h 129"/>
                <a:gd name="T8" fmla="*/ 72 w 113"/>
                <a:gd name="T9" fmla="*/ 0 h 129"/>
                <a:gd name="T10" fmla="*/ 56 w 113"/>
                <a:gd name="T11" fmla="*/ 0 h 129"/>
                <a:gd name="T12" fmla="*/ 48 w 113"/>
                <a:gd name="T13" fmla="*/ 32 h 129"/>
                <a:gd name="T14" fmla="*/ 32 w 113"/>
                <a:gd name="T15" fmla="*/ 32 h 129"/>
                <a:gd name="T16" fmla="*/ 0 w 113"/>
                <a:gd name="T17" fmla="*/ 88 h 129"/>
                <a:gd name="T18" fmla="*/ 0 w 113"/>
                <a:gd name="T19" fmla="*/ 120 h 129"/>
                <a:gd name="T20" fmla="*/ 32 w 113"/>
                <a:gd name="T21" fmla="*/ 120 h 129"/>
                <a:gd name="T22" fmla="*/ 48 w 113"/>
                <a:gd name="T23" fmla="*/ 128 h 129"/>
                <a:gd name="T24" fmla="*/ 80 w 113"/>
                <a:gd name="T25" fmla="*/ 112 h 129"/>
                <a:gd name="T26" fmla="*/ 80 w 113"/>
                <a:gd name="T27" fmla="*/ 96 h 129"/>
                <a:gd name="T28" fmla="*/ 72 w 113"/>
                <a:gd name="T29" fmla="*/ 80 h 129"/>
                <a:gd name="T30" fmla="*/ 96 w 113"/>
                <a:gd name="T31" fmla="*/ 80 h 129"/>
                <a:gd name="T32" fmla="*/ 112 w 113"/>
                <a:gd name="T33" fmla="*/ 64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solidFill>
              <a:srgbClr val="A5A5A5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57" name="Freeform 12"/>
            <p:cNvSpPr>
              <a:spLocks/>
            </p:cNvSpPr>
            <p:nvPr/>
          </p:nvSpPr>
          <p:spPr bwMode="auto">
            <a:xfrm>
              <a:off x="4081463" y="3289300"/>
              <a:ext cx="131762" cy="165100"/>
            </a:xfrm>
            <a:custGeom>
              <a:avLst/>
              <a:gdLst>
                <a:gd name="T0" fmla="*/ 88 w 89"/>
                <a:gd name="T1" fmla="*/ 80 h 121"/>
                <a:gd name="T2" fmla="*/ 80 w 89"/>
                <a:gd name="T3" fmla="*/ 56 h 121"/>
                <a:gd name="T4" fmla="*/ 56 w 89"/>
                <a:gd name="T5" fmla="*/ 40 h 121"/>
                <a:gd name="T6" fmla="*/ 48 w 89"/>
                <a:gd name="T7" fmla="*/ 8 h 121"/>
                <a:gd name="T8" fmla="*/ 32 w 89"/>
                <a:gd name="T9" fmla="*/ 0 h 121"/>
                <a:gd name="T10" fmla="*/ 24 w 89"/>
                <a:gd name="T11" fmla="*/ 8 h 121"/>
                <a:gd name="T12" fmla="*/ 32 w 89"/>
                <a:gd name="T13" fmla="*/ 48 h 121"/>
                <a:gd name="T14" fmla="*/ 8 w 89"/>
                <a:gd name="T15" fmla="*/ 48 h 121"/>
                <a:gd name="T16" fmla="*/ 0 w 89"/>
                <a:gd name="T17" fmla="*/ 112 h 121"/>
                <a:gd name="T18" fmla="*/ 16 w 89"/>
                <a:gd name="T19" fmla="*/ 120 h 121"/>
                <a:gd name="T20" fmla="*/ 56 w 89"/>
                <a:gd name="T21" fmla="*/ 112 h 121"/>
                <a:gd name="T22" fmla="*/ 56 w 89"/>
                <a:gd name="T23" fmla="*/ 80 h 121"/>
                <a:gd name="T24" fmla="*/ 88 w 89"/>
                <a:gd name="T25" fmla="*/ 80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solidFill>
              <a:srgbClr val="A5A5A5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58" name="Freeform 13"/>
            <p:cNvSpPr>
              <a:spLocks/>
            </p:cNvSpPr>
            <p:nvPr/>
          </p:nvSpPr>
          <p:spPr bwMode="auto">
            <a:xfrm>
              <a:off x="4081463" y="3300413"/>
              <a:ext cx="50800" cy="55562"/>
            </a:xfrm>
            <a:custGeom>
              <a:avLst/>
              <a:gdLst>
                <a:gd name="T0" fmla="*/ 32 w 33"/>
                <a:gd name="T1" fmla="*/ 40 h 41"/>
                <a:gd name="T2" fmla="*/ 8 w 33"/>
                <a:gd name="T3" fmla="*/ 40 h 41"/>
                <a:gd name="T4" fmla="*/ 8 w 33"/>
                <a:gd name="T5" fmla="*/ 24 h 41"/>
                <a:gd name="T6" fmla="*/ 0 w 33"/>
                <a:gd name="T7" fmla="*/ 0 h 41"/>
                <a:gd name="T8" fmla="*/ 24 w 33"/>
                <a:gd name="T9" fmla="*/ 8 h 41"/>
                <a:gd name="T10" fmla="*/ 32 w 33"/>
                <a:gd name="T11" fmla="*/ 4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solidFill>
              <a:srgbClr val="A5A5A5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59" name="Freeform 14"/>
            <p:cNvSpPr>
              <a:spLocks/>
            </p:cNvSpPr>
            <p:nvPr/>
          </p:nvSpPr>
          <p:spPr bwMode="auto">
            <a:xfrm>
              <a:off x="3962400" y="3498850"/>
              <a:ext cx="646113" cy="398463"/>
            </a:xfrm>
            <a:custGeom>
              <a:avLst/>
              <a:gdLst>
                <a:gd name="T0" fmla="*/ 152 w 433"/>
                <a:gd name="T1" fmla="*/ 8 h 289"/>
                <a:gd name="T2" fmla="*/ 136 w 433"/>
                <a:gd name="T3" fmla="*/ 24 h 289"/>
                <a:gd name="T4" fmla="*/ 96 w 433"/>
                <a:gd name="T5" fmla="*/ 32 h 289"/>
                <a:gd name="T6" fmla="*/ 56 w 433"/>
                <a:gd name="T7" fmla="*/ 72 h 289"/>
                <a:gd name="T8" fmla="*/ 16 w 433"/>
                <a:gd name="T9" fmla="*/ 128 h 289"/>
                <a:gd name="T10" fmla="*/ 16 w 433"/>
                <a:gd name="T11" fmla="*/ 160 h 289"/>
                <a:gd name="T12" fmla="*/ 32 w 433"/>
                <a:gd name="T13" fmla="*/ 184 h 289"/>
                <a:gd name="T14" fmla="*/ 48 w 433"/>
                <a:gd name="T15" fmla="*/ 176 h 289"/>
                <a:gd name="T16" fmla="*/ 64 w 433"/>
                <a:gd name="T17" fmla="*/ 176 h 289"/>
                <a:gd name="T18" fmla="*/ 8 w 433"/>
                <a:gd name="T19" fmla="*/ 224 h 289"/>
                <a:gd name="T20" fmla="*/ 0 w 433"/>
                <a:gd name="T21" fmla="*/ 248 h 289"/>
                <a:gd name="T22" fmla="*/ 16 w 433"/>
                <a:gd name="T23" fmla="*/ 256 h 289"/>
                <a:gd name="T24" fmla="*/ 48 w 433"/>
                <a:gd name="T25" fmla="*/ 288 h 289"/>
                <a:gd name="T26" fmla="*/ 80 w 433"/>
                <a:gd name="T27" fmla="*/ 288 h 289"/>
                <a:gd name="T28" fmla="*/ 96 w 433"/>
                <a:gd name="T29" fmla="*/ 272 h 289"/>
                <a:gd name="T30" fmla="*/ 96 w 433"/>
                <a:gd name="T31" fmla="*/ 256 h 289"/>
                <a:gd name="T32" fmla="*/ 112 w 433"/>
                <a:gd name="T33" fmla="*/ 264 h 289"/>
                <a:gd name="T34" fmla="*/ 120 w 433"/>
                <a:gd name="T35" fmla="*/ 272 h 289"/>
                <a:gd name="T36" fmla="*/ 152 w 433"/>
                <a:gd name="T37" fmla="*/ 288 h 289"/>
                <a:gd name="T38" fmla="*/ 168 w 433"/>
                <a:gd name="T39" fmla="*/ 272 h 289"/>
                <a:gd name="T40" fmla="*/ 192 w 433"/>
                <a:gd name="T41" fmla="*/ 272 h 289"/>
                <a:gd name="T42" fmla="*/ 192 w 433"/>
                <a:gd name="T43" fmla="*/ 288 h 289"/>
                <a:gd name="T44" fmla="*/ 208 w 433"/>
                <a:gd name="T45" fmla="*/ 280 h 289"/>
                <a:gd name="T46" fmla="*/ 240 w 433"/>
                <a:gd name="T47" fmla="*/ 232 h 289"/>
                <a:gd name="T48" fmla="*/ 256 w 433"/>
                <a:gd name="T49" fmla="*/ 232 h 289"/>
                <a:gd name="T50" fmla="*/ 296 w 433"/>
                <a:gd name="T51" fmla="*/ 168 h 289"/>
                <a:gd name="T52" fmla="*/ 296 w 433"/>
                <a:gd name="T53" fmla="*/ 144 h 289"/>
                <a:gd name="T54" fmla="*/ 304 w 433"/>
                <a:gd name="T55" fmla="*/ 136 h 289"/>
                <a:gd name="T56" fmla="*/ 312 w 433"/>
                <a:gd name="T57" fmla="*/ 152 h 289"/>
                <a:gd name="T58" fmla="*/ 344 w 433"/>
                <a:gd name="T59" fmla="*/ 96 h 289"/>
                <a:gd name="T60" fmla="*/ 376 w 433"/>
                <a:gd name="T61" fmla="*/ 80 h 289"/>
                <a:gd name="T62" fmla="*/ 376 w 433"/>
                <a:gd name="T63" fmla="*/ 88 h 289"/>
                <a:gd name="T64" fmla="*/ 400 w 433"/>
                <a:gd name="T65" fmla="*/ 64 h 289"/>
                <a:gd name="T66" fmla="*/ 416 w 433"/>
                <a:gd name="T67" fmla="*/ 72 h 289"/>
                <a:gd name="T68" fmla="*/ 432 w 433"/>
                <a:gd name="T69" fmla="*/ 24 h 289"/>
                <a:gd name="T70" fmla="*/ 424 w 433"/>
                <a:gd name="T71" fmla="*/ 16 h 289"/>
                <a:gd name="T72" fmla="*/ 400 w 433"/>
                <a:gd name="T73" fmla="*/ 16 h 289"/>
                <a:gd name="T74" fmla="*/ 384 w 433"/>
                <a:gd name="T75" fmla="*/ 24 h 289"/>
                <a:gd name="T76" fmla="*/ 344 w 433"/>
                <a:gd name="T77" fmla="*/ 24 h 289"/>
                <a:gd name="T78" fmla="*/ 328 w 433"/>
                <a:gd name="T79" fmla="*/ 0 h 289"/>
                <a:gd name="T80" fmla="*/ 272 w 433"/>
                <a:gd name="T81" fmla="*/ 40 h 289"/>
                <a:gd name="T82" fmla="*/ 264 w 433"/>
                <a:gd name="T83" fmla="*/ 64 h 289"/>
                <a:gd name="T84" fmla="*/ 248 w 433"/>
                <a:gd name="T85" fmla="*/ 64 h 289"/>
                <a:gd name="T86" fmla="*/ 200 w 433"/>
                <a:gd name="T87" fmla="*/ 64 h 289"/>
                <a:gd name="T88" fmla="*/ 200 w 433"/>
                <a:gd name="T89" fmla="*/ 48 h 289"/>
                <a:gd name="T90" fmla="*/ 216 w 433"/>
                <a:gd name="T91" fmla="*/ 32 h 289"/>
                <a:gd name="T92" fmla="*/ 200 w 433"/>
                <a:gd name="T93" fmla="*/ 0 h 289"/>
                <a:gd name="T94" fmla="*/ 176 w 433"/>
                <a:gd name="T95" fmla="*/ 0 h 289"/>
                <a:gd name="T96" fmla="*/ 168 w 433"/>
                <a:gd name="T97" fmla="*/ 0 h 289"/>
                <a:gd name="T98" fmla="*/ 160 w 433"/>
                <a:gd name="T99" fmla="*/ 16 h 289"/>
                <a:gd name="T100" fmla="*/ 152 w 433"/>
                <a:gd name="T101" fmla="*/ 8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solidFill>
              <a:srgbClr val="6C5B7B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0" name="Freeform 15"/>
            <p:cNvSpPr>
              <a:spLocks/>
            </p:cNvSpPr>
            <p:nvPr/>
          </p:nvSpPr>
          <p:spPr bwMode="auto">
            <a:xfrm>
              <a:off x="4095750" y="3817938"/>
              <a:ext cx="534988" cy="439737"/>
            </a:xfrm>
            <a:custGeom>
              <a:avLst/>
              <a:gdLst>
                <a:gd name="T0" fmla="*/ 168 w 361"/>
                <a:gd name="T1" fmla="*/ 0 h 321"/>
                <a:gd name="T2" fmla="*/ 152 w 361"/>
                <a:gd name="T3" fmla="*/ 0 h 321"/>
                <a:gd name="T4" fmla="*/ 120 w 361"/>
                <a:gd name="T5" fmla="*/ 48 h 321"/>
                <a:gd name="T6" fmla="*/ 96 w 361"/>
                <a:gd name="T7" fmla="*/ 56 h 321"/>
                <a:gd name="T8" fmla="*/ 96 w 361"/>
                <a:gd name="T9" fmla="*/ 40 h 321"/>
                <a:gd name="T10" fmla="*/ 80 w 361"/>
                <a:gd name="T11" fmla="*/ 40 h 321"/>
                <a:gd name="T12" fmla="*/ 64 w 361"/>
                <a:gd name="T13" fmla="*/ 56 h 321"/>
                <a:gd name="T14" fmla="*/ 32 w 361"/>
                <a:gd name="T15" fmla="*/ 40 h 321"/>
                <a:gd name="T16" fmla="*/ 24 w 361"/>
                <a:gd name="T17" fmla="*/ 32 h 321"/>
                <a:gd name="T18" fmla="*/ 8 w 361"/>
                <a:gd name="T19" fmla="*/ 24 h 321"/>
                <a:gd name="T20" fmla="*/ 8 w 361"/>
                <a:gd name="T21" fmla="*/ 40 h 321"/>
                <a:gd name="T22" fmla="*/ 0 w 361"/>
                <a:gd name="T23" fmla="*/ 48 h 321"/>
                <a:gd name="T24" fmla="*/ 32 w 361"/>
                <a:gd name="T25" fmla="*/ 56 h 321"/>
                <a:gd name="T26" fmla="*/ 40 w 361"/>
                <a:gd name="T27" fmla="*/ 80 h 321"/>
                <a:gd name="T28" fmla="*/ 56 w 361"/>
                <a:gd name="T29" fmla="*/ 80 h 321"/>
                <a:gd name="T30" fmla="*/ 80 w 361"/>
                <a:gd name="T31" fmla="*/ 112 h 321"/>
                <a:gd name="T32" fmla="*/ 104 w 361"/>
                <a:gd name="T33" fmla="*/ 104 h 321"/>
                <a:gd name="T34" fmla="*/ 104 w 361"/>
                <a:gd name="T35" fmla="*/ 144 h 321"/>
                <a:gd name="T36" fmla="*/ 136 w 361"/>
                <a:gd name="T37" fmla="*/ 184 h 321"/>
                <a:gd name="T38" fmla="*/ 152 w 361"/>
                <a:gd name="T39" fmla="*/ 184 h 321"/>
                <a:gd name="T40" fmla="*/ 160 w 361"/>
                <a:gd name="T41" fmla="*/ 168 h 321"/>
                <a:gd name="T42" fmla="*/ 184 w 361"/>
                <a:gd name="T43" fmla="*/ 192 h 321"/>
                <a:gd name="T44" fmla="*/ 168 w 361"/>
                <a:gd name="T45" fmla="*/ 208 h 321"/>
                <a:gd name="T46" fmla="*/ 160 w 361"/>
                <a:gd name="T47" fmla="*/ 200 h 321"/>
                <a:gd name="T48" fmla="*/ 144 w 361"/>
                <a:gd name="T49" fmla="*/ 192 h 321"/>
                <a:gd name="T50" fmla="*/ 144 w 361"/>
                <a:gd name="T51" fmla="*/ 224 h 321"/>
                <a:gd name="T52" fmla="*/ 136 w 361"/>
                <a:gd name="T53" fmla="*/ 240 h 321"/>
                <a:gd name="T54" fmla="*/ 160 w 361"/>
                <a:gd name="T55" fmla="*/ 272 h 321"/>
                <a:gd name="T56" fmla="*/ 160 w 361"/>
                <a:gd name="T57" fmla="*/ 296 h 321"/>
                <a:gd name="T58" fmla="*/ 200 w 361"/>
                <a:gd name="T59" fmla="*/ 296 h 321"/>
                <a:gd name="T60" fmla="*/ 216 w 361"/>
                <a:gd name="T61" fmla="*/ 312 h 321"/>
                <a:gd name="T62" fmla="*/ 240 w 361"/>
                <a:gd name="T63" fmla="*/ 304 h 321"/>
                <a:gd name="T64" fmla="*/ 272 w 361"/>
                <a:gd name="T65" fmla="*/ 320 h 321"/>
                <a:gd name="T66" fmla="*/ 296 w 361"/>
                <a:gd name="T67" fmla="*/ 296 h 321"/>
                <a:gd name="T68" fmla="*/ 320 w 361"/>
                <a:gd name="T69" fmla="*/ 256 h 321"/>
                <a:gd name="T70" fmla="*/ 288 w 361"/>
                <a:gd name="T71" fmla="*/ 240 h 321"/>
                <a:gd name="T72" fmla="*/ 320 w 361"/>
                <a:gd name="T73" fmla="*/ 232 h 321"/>
                <a:gd name="T74" fmla="*/ 328 w 361"/>
                <a:gd name="T75" fmla="*/ 240 h 321"/>
                <a:gd name="T76" fmla="*/ 360 w 361"/>
                <a:gd name="T77" fmla="*/ 232 h 321"/>
                <a:gd name="T78" fmla="*/ 360 w 361"/>
                <a:gd name="T79" fmla="*/ 224 h 321"/>
                <a:gd name="T80" fmla="*/ 320 w 361"/>
                <a:gd name="T81" fmla="*/ 200 h 321"/>
                <a:gd name="T82" fmla="*/ 320 w 361"/>
                <a:gd name="T83" fmla="*/ 184 h 321"/>
                <a:gd name="T84" fmla="*/ 304 w 361"/>
                <a:gd name="T85" fmla="*/ 176 h 321"/>
                <a:gd name="T86" fmla="*/ 288 w 361"/>
                <a:gd name="T87" fmla="*/ 168 h 321"/>
                <a:gd name="T88" fmla="*/ 272 w 361"/>
                <a:gd name="T89" fmla="*/ 128 h 321"/>
                <a:gd name="T90" fmla="*/ 232 w 361"/>
                <a:gd name="T91" fmla="*/ 64 h 321"/>
                <a:gd name="T92" fmla="*/ 232 w 361"/>
                <a:gd name="T93" fmla="*/ 40 h 321"/>
                <a:gd name="T94" fmla="*/ 192 w 361"/>
                <a:gd name="T95" fmla="*/ 32 h 321"/>
                <a:gd name="T96" fmla="*/ 176 w 361"/>
                <a:gd name="T97" fmla="*/ 24 h 321"/>
                <a:gd name="T98" fmla="*/ 168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solidFill>
              <a:srgbClr val="6C5B7B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1" name="Freeform 16"/>
            <p:cNvSpPr>
              <a:spLocks noChangeArrowheads="1"/>
            </p:cNvSpPr>
            <p:nvPr/>
          </p:nvSpPr>
          <p:spPr bwMode="auto">
            <a:xfrm>
              <a:off x="4535488" y="4170363"/>
              <a:ext cx="95250" cy="74612"/>
            </a:xfrm>
            <a:custGeom>
              <a:avLst/>
              <a:gdLst>
                <a:gd name="T0" fmla="*/ 24 w 65"/>
                <a:gd name="T1" fmla="*/ 0 h 57"/>
                <a:gd name="T2" fmla="*/ 0 w 65"/>
                <a:gd name="T3" fmla="*/ 40 h 57"/>
                <a:gd name="T4" fmla="*/ 24 w 65"/>
                <a:gd name="T5" fmla="*/ 56 h 57"/>
                <a:gd name="T6" fmla="*/ 64 w 65"/>
                <a:gd name="T7" fmla="*/ 40 h 57"/>
                <a:gd name="T8" fmla="*/ 64 w 65"/>
                <a:gd name="T9" fmla="*/ 24 h 57"/>
                <a:gd name="T10" fmla="*/ 2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solidFill>
              <a:srgbClr val="A5A5A5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2" name="Freeform 17"/>
            <p:cNvSpPr>
              <a:spLocks/>
            </p:cNvSpPr>
            <p:nvPr/>
          </p:nvSpPr>
          <p:spPr bwMode="auto">
            <a:xfrm>
              <a:off x="4297363" y="4222750"/>
              <a:ext cx="357187" cy="409575"/>
            </a:xfrm>
            <a:custGeom>
              <a:avLst/>
              <a:gdLst>
                <a:gd name="T0" fmla="*/ 184 w 241"/>
                <a:gd name="T1" fmla="*/ 16 h 297"/>
                <a:gd name="T2" fmla="*/ 160 w 241"/>
                <a:gd name="T3" fmla="*/ 0 h 297"/>
                <a:gd name="T4" fmla="*/ 136 w 241"/>
                <a:gd name="T5" fmla="*/ 24 h 297"/>
                <a:gd name="T6" fmla="*/ 104 w 241"/>
                <a:gd name="T7" fmla="*/ 8 h 297"/>
                <a:gd name="T8" fmla="*/ 80 w 241"/>
                <a:gd name="T9" fmla="*/ 16 h 297"/>
                <a:gd name="T10" fmla="*/ 72 w 241"/>
                <a:gd name="T11" fmla="*/ 32 h 297"/>
                <a:gd name="T12" fmla="*/ 64 w 241"/>
                <a:gd name="T13" fmla="*/ 48 h 297"/>
                <a:gd name="T14" fmla="*/ 72 w 241"/>
                <a:gd name="T15" fmla="*/ 72 h 297"/>
                <a:gd name="T16" fmla="*/ 56 w 241"/>
                <a:gd name="T17" fmla="*/ 72 h 297"/>
                <a:gd name="T18" fmla="*/ 48 w 241"/>
                <a:gd name="T19" fmla="*/ 64 h 297"/>
                <a:gd name="T20" fmla="*/ 40 w 241"/>
                <a:gd name="T21" fmla="*/ 64 h 297"/>
                <a:gd name="T22" fmla="*/ 40 w 241"/>
                <a:gd name="T23" fmla="*/ 80 h 297"/>
                <a:gd name="T24" fmla="*/ 40 w 241"/>
                <a:gd name="T25" fmla="*/ 96 h 297"/>
                <a:gd name="T26" fmla="*/ 40 w 241"/>
                <a:gd name="T27" fmla="*/ 96 h 297"/>
                <a:gd name="T28" fmla="*/ 40 w 241"/>
                <a:gd name="T29" fmla="*/ 112 h 297"/>
                <a:gd name="T30" fmla="*/ 8 w 241"/>
                <a:gd name="T31" fmla="*/ 136 h 297"/>
                <a:gd name="T32" fmla="*/ 0 w 241"/>
                <a:gd name="T33" fmla="*/ 144 h 297"/>
                <a:gd name="T34" fmla="*/ 0 w 241"/>
                <a:gd name="T35" fmla="*/ 176 h 297"/>
                <a:gd name="T36" fmla="*/ 24 w 241"/>
                <a:gd name="T37" fmla="*/ 192 h 297"/>
                <a:gd name="T38" fmla="*/ 24 w 241"/>
                <a:gd name="T39" fmla="*/ 232 h 297"/>
                <a:gd name="T40" fmla="*/ 48 w 241"/>
                <a:gd name="T41" fmla="*/ 232 h 297"/>
                <a:gd name="T42" fmla="*/ 48 w 241"/>
                <a:gd name="T43" fmla="*/ 248 h 297"/>
                <a:gd name="T44" fmla="*/ 56 w 241"/>
                <a:gd name="T45" fmla="*/ 264 h 297"/>
                <a:gd name="T46" fmla="*/ 64 w 241"/>
                <a:gd name="T47" fmla="*/ 288 h 297"/>
                <a:gd name="T48" fmla="*/ 88 w 241"/>
                <a:gd name="T49" fmla="*/ 288 h 297"/>
                <a:gd name="T50" fmla="*/ 104 w 241"/>
                <a:gd name="T51" fmla="*/ 264 h 297"/>
                <a:gd name="T52" fmla="*/ 112 w 241"/>
                <a:gd name="T53" fmla="*/ 264 h 297"/>
                <a:gd name="T54" fmla="*/ 112 w 241"/>
                <a:gd name="T55" fmla="*/ 280 h 297"/>
                <a:gd name="T56" fmla="*/ 120 w 241"/>
                <a:gd name="T57" fmla="*/ 288 h 297"/>
                <a:gd name="T58" fmla="*/ 136 w 241"/>
                <a:gd name="T59" fmla="*/ 288 h 297"/>
                <a:gd name="T60" fmla="*/ 136 w 241"/>
                <a:gd name="T61" fmla="*/ 280 h 297"/>
                <a:gd name="T62" fmla="*/ 152 w 241"/>
                <a:gd name="T63" fmla="*/ 280 h 297"/>
                <a:gd name="T64" fmla="*/ 152 w 241"/>
                <a:gd name="T65" fmla="*/ 288 h 297"/>
                <a:gd name="T66" fmla="*/ 160 w 241"/>
                <a:gd name="T67" fmla="*/ 296 h 297"/>
                <a:gd name="T68" fmla="*/ 176 w 241"/>
                <a:gd name="T69" fmla="*/ 288 h 297"/>
                <a:gd name="T70" fmla="*/ 184 w 241"/>
                <a:gd name="T71" fmla="*/ 256 h 297"/>
                <a:gd name="T72" fmla="*/ 184 w 241"/>
                <a:gd name="T73" fmla="*/ 224 h 297"/>
                <a:gd name="T74" fmla="*/ 200 w 241"/>
                <a:gd name="T75" fmla="*/ 224 h 297"/>
                <a:gd name="T76" fmla="*/ 200 w 241"/>
                <a:gd name="T77" fmla="*/ 216 h 297"/>
                <a:gd name="T78" fmla="*/ 200 w 241"/>
                <a:gd name="T79" fmla="*/ 200 h 297"/>
                <a:gd name="T80" fmla="*/ 216 w 241"/>
                <a:gd name="T81" fmla="*/ 216 h 297"/>
                <a:gd name="T82" fmla="*/ 232 w 241"/>
                <a:gd name="T83" fmla="*/ 192 h 297"/>
                <a:gd name="T84" fmla="*/ 216 w 241"/>
                <a:gd name="T85" fmla="*/ 176 h 297"/>
                <a:gd name="T86" fmla="*/ 216 w 241"/>
                <a:gd name="T87" fmla="*/ 168 h 297"/>
                <a:gd name="T88" fmla="*/ 232 w 241"/>
                <a:gd name="T89" fmla="*/ 160 h 297"/>
                <a:gd name="T90" fmla="*/ 224 w 241"/>
                <a:gd name="T91" fmla="*/ 136 h 297"/>
                <a:gd name="T92" fmla="*/ 216 w 241"/>
                <a:gd name="T93" fmla="*/ 128 h 297"/>
                <a:gd name="T94" fmla="*/ 240 w 241"/>
                <a:gd name="T95" fmla="*/ 136 h 297"/>
                <a:gd name="T96" fmla="*/ 240 w 241"/>
                <a:gd name="T97" fmla="*/ 104 h 297"/>
                <a:gd name="T98" fmla="*/ 216 w 241"/>
                <a:gd name="T99" fmla="*/ 120 h 297"/>
                <a:gd name="T100" fmla="*/ 240 w 241"/>
                <a:gd name="T101" fmla="*/ 80 h 297"/>
                <a:gd name="T102" fmla="*/ 200 w 241"/>
                <a:gd name="T103" fmla="*/ 56 h 297"/>
                <a:gd name="T104" fmla="*/ 176 w 241"/>
                <a:gd name="T105" fmla="*/ 56 h 297"/>
                <a:gd name="T106" fmla="*/ 160 w 241"/>
                <a:gd name="T107" fmla="*/ 72 h 297"/>
                <a:gd name="T108" fmla="*/ 152 w 241"/>
                <a:gd name="T109" fmla="*/ 48 h 297"/>
                <a:gd name="T110" fmla="*/ 160 w 241"/>
                <a:gd name="T111" fmla="*/ 40 h 297"/>
                <a:gd name="T112" fmla="*/ 184 w 241"/>
                <a:gd name="T113" fmla="*/ 1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solidFill>
              <a:srgbClr val="6C5B7B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3" name="Freeform 18"/>
            <p:cNvSpPr>
              <a:spLocks/>
            </p:cNvSpPr>
            <p:nvPr/>
          </p:nvSpPr>
          <p:spPr bwMode="auto">
            <a:xfrm>
              <a:off x="4117975" y="4543425"/>
              <a:ext cx="406400" cy="508000"/>
            </a:xfrm>
            <a:custGeom>
              <a:avLst/>
              <a:gdLst>
                <a:gd name="T0" fmla="*/ 272 w 273"/>
                <a:gd name="T1" fmla="*/ 56 h 369"/>
                <a:gd name="T2" fmla="*/ 272 w 273"/>
                <a:gd name="T3" fmla="*/ 48 h 369"/>
                <a:gd name="T4" fmla="*/ 256 w 273"/>
                <a:gd name="T5" fmla="*/ 48 h 369"/>
                <a:gd name="T6" fmla="*/ 256 w 273"/>
                <a:gd name="T7" fmla="*/ 56 h 369"/>
                <a:gd name="T8" fmla="*/ 240 w 273"/>
                <a:gd name="T9" fmla="*/ 56 h 369"/>
                <a:gd name="T10" fmla="*/ 232 w 273"/>
                <a:gd name="T11" fmla="*/ 56 h 369"/>
                <a:gd name="T12" fmla="*/ 232 w 273"/>
                <a:gd name="T13" fmla="*/ 32 h 369"/>
                <a:gd name="T14" fmla="*/ 224 w 273"/>
                <a:gd name="T15" fmla="*/ 32 h 369"/>
                <a:gd name="T16" fmla="*/ 208 w 273"/>
                <a:gd name="T17" fmla="*/ 56 h 369"/>
                <a:gd name="T18" fmla="*/ 184 w 273"/>
                <a:gd name="T19" fmla="*/ 56 h 369"/>
                <a:gd name="T20" fmla="*/ 176 w 273"/>
                <a:gd name="T21" fmla="*/ 32 h 369"/>
                <a:gd name="T22" fmla="*/ 168 w 273"/>
                <a:gd name="T23" fmla="*/ 16 h 369"/>
                <a:gd name="T24" fmla="*/ 160 w 273"/>
                <a:gd name="T25" fmla="*/ 0 h 369"/>
                <a:gd name="T26" fmla="*/ 144 w 273"/>
                <a:gd name="T27" fmla="*/ 0 h 369"/>
                <a:gd name="T28" fmla="*/ 144 w 273"/>
                <a:gd name="T29" fmla="*/ 8 h 369"/>
                <a:gd name="T30" fmla="*/ 112 w 273"/>
                <a:gd name="T31" fmla="*/ 16 h 369"/>
                <a:gd name="T32" fmla="*/ 112 w 273"/>
                <a:gd name="T33" fmla="*/ 32 h 369"/>
                <a:gd name="T34" fmla="*/ 80 w 273"/>
                <a:gd name="T35" fmla="*/ 32 h 369"/>
                <a:gd name="T36" fmla="*/ 64 w 273"/>
                <a:gd name="T37" fmla="*/ 48 h 369"/>
                <a:gd name="T38" fmla="*/ 64 w 273"/>
                <a:gd name="T39" fmla="*/ 72 h 369"/>
                <a:gd name="T40" fmla="*/ 72 w 273"/>
                <a:gd name="T41" fmla="*/ 88 h 369"/>
                <a:gd name="T42" fmla="*/ 48 w 273"/>
                <a:gd name="T43" fmla="*/ 112 h 369"/>
                <a:gd name="T44" fmla="*/ 40 w 273"/>
                <a:gd name="T45" fmla="*/ 112 h 369"/>
                <a:gd name="T46" fmla="*/ 32 w 273"/>
                <a:gd name="T47" fmla="*/ 144 h 369"/>
                <a:gd name="T48" fmla="*/ 32 w 273"/>
                <a:gd name="T49" fmla="*/ 160 h 369"/>
                <a:gd name="T50" fmla="*/ 32 w 273"/>
                <a:gd name="T51" fmla="*/ 176 h 369"/>
                <a:gd name="T52" fmla="*/ 16 w 273"/>
                <a:gd name="T53" fmla="*/ 200 h 369"/>
                <a:gd name="T54" fmla="*/ 8 w 273"/>
                <a:gd name="T55" fmla="*/ 216 h 369"/>
                <a:gd name="T56" fmla="*/ 0 w 273"/>
                <a:gd name="T57" fmla="*/ 256 h 369"/>
                <a:gd name="T58" fmla="*/ 8 w 273"/>
                <a:gd name="T59" fmla="*/ 272 h 369"/>
                <a:gd name="T60" fmla="*/ 56 w 273"/>
                <a:gd name="T61" fmla="*/ 272 h 369"/>
                <a:gd name="T62" fmla="*/ 80 w 273"/>
                <a:gd name="T63" fmla="*/ 328 h 369"/>
                <a:gd name="T64" fmla="*/ 88 w 273"/>
                <a:gd name="T65" fmla="*/ 368 h 369"/>
                <a:gd name="T66" fmla="*/ 112 w 273"/>
                <a:gd name="T67" fmla="*/ 328 h 369"/>
                <a:gd name="T68" fmla="*/ 120 w 273"/>
                <a:gd name="T69" fmla="*/ 336 h 369"/>
                <a:gd name="T70" fmla="*/ 152 w 273"/>
                <a:gd name="T71" fmla="*/ 304 h 369"/>
                <a:gd name="T72" fmla="*/ 152 w 273"/>
                <a:gd name="T73" fmla="*/ 280 h 369"/>
                <a:gd name="T74" fmla="*/ 184 w 273"/>
                <a:gd name="T75" fmla="*/ 272 h 369"/>
                <a:gd name="T76" fmla="*/ 200 w 273"/>
                <a:gd name="T77" fmla="*/ 232 h 369"/>
                <a:gd name="T78" fmla="*/ 216 w 273"/>
                <a:gd name="T79" fmla="*/ 224 h 369"/>
                <a:gd name="T80" fmla="*/ 216 w 273"/>
                <a:gd name="T81" fmla="*/ 200 h 369"/>
                <a:gd name="T82" fmla="*/ 240 w 273"/>
                <a:gd name="T83" fmla="*/ 200 h 369"/>
                <a:gd name="T84" fmla="*/ 248 w 273"/>
                <a:gd name="T85" fmla="*/ 160 h 369"/>
                <a:gd name="T86" fmla="*/ 240 w 273"/>
                <a:gd name="T87" fmla="*/ 128 h 369"/>
                <a:gd name="T88" fmla="*/ 248 w 273"/>
                <a:gd name="T89" fmla="*/ 120 h 369"/>
                <a:gd name="T90" fmla="*/ 232 w 273"/>
                <a:gd name="T91" fmla="*/ 104 h 369"/>
                <a:gd name="T92" fmla="*/ 248 w 273"/>
                <a:gd name="T93" fmla="*/ 96 h 369"/>
                <a:gd name="T94" fmla="*/ 256 w 273"/>
                <a:gd name="T95" fmla="*/ 104 h 369"/>
                <a:gd name="T96" fmla="*/ 272 w 273"/>
                <a:gd name="T97" fmla="*/ 80 h 369"/>
                <a:gd name="T98" fmla="*/ 272 w 273"/>
                <a:gd name="T99" fmla="*/ 5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solidFill>
              <a:srgbClr val="6C5B7B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4" name="Freeform 19"/>
            <p:cNvSpPr>
              <a:spLocks noChangeArrowheads="1"/>
            </p:cNvSpPr>
            <p:nvPr/>
          </p:nvSpPr>
          <p:spPr bwMode="auto">
            <a:xfrm>
              <a:off x="3497263" y="4862513"/>
              <a:ext cx="752475" cy="528637"/>
            </a:xfrm>
            <a:custGeom>
              <a:avLst/>
              <a:gdLst>
                <a:gd name="T0" fmla="*/ 496 w 505"/>
                <a:gd name="T1" fmla="*/ 96 h 385"/>
                <a:gd name="T2" fmla="*/ 424 w 505"/>
                <a:gd name="T3" fmla="*/ 40 h 385"/>
                <a:gd name="T4" fmla="*/ 408 w 505"/>
                <a:gd name="T5" fmla="*/ 56 h 385"/>
                <a:gd name="T6" fmla="*/ 376 w 505"/>
                <a:gd name="T7" fmla="*/ 40 h 385"/>
                <a:gd name="T8" fmla="*/ 312 w 505"/>
                <a:gd name="T9" fmla="*/ 56 h 385"/>
                <a:gd name="T10" fmla="*/ 312 w 505"/>
                <a:gd name="T11" fmla="*/ 0 h 385"/>
                <a:gd name="T12" fmla="*/ 280 w 505"/>
                <a:gd name="T13" fmla="*/ 0 h 385"/>
                <a:gd name="T14" fmla="*/ 216 w 505"/>
                <a:gd name="T15" fmla="*/ 8 h 385"/>
                <a:gd name="T16" fmla="*/ 208 w 505"/>
                <a:gd name="T17" fmla="*/ 40 h 385"/>
                <a:gd name="T18" fmla="*/ 168 w 505"/>
                <a:gd name="T19" fmla="*/ 24 h 385"/>
                <a:gd name="T20" fmla="*/ 144 w 505"/>
                <a:gd name="T21" fmla="*/ 48 h 385"/>
                <a:gd name="T22" fmla="*/ 152 w 505"/>
                <a:gd name="T23" fmla="*/ 88 h 385"/>
                <a:gd name="T24" fmla="*/ 144 w 505"/>
                <a:gd name="T25" fmla="*/ 112 h 385"/>
                <a:gd name="T26" fmla="*/ 112 w 505"/>
                <a:gd name="T27" fmla="*/ 168 h 385"/>
                <a:gd name="T28" fmla="*/ 72 w 505"/>
                <a:gd name="T29" fmla="*/ 224 h 385"/>
                <a:gd name="T30" fmla="*/ 32 w 505"/>
                <a:gd name="T31" fmla="*/ 272 h 385"/>
                <a:gd name="T32" fmla="*/ 0 w 505"/>
                <a:gd name="T33" fmla="*/ 296 h 385"/>
                <a:gd name="T34" fmla="*/ 8 w 505"/>
                <a:gd name="T35" fmla="*/ 312 h 385"/>
                <a:gd name="T36" fmla="*/ 16 w 505"/>
                <a:gd name="T37" fmla="*/ 360 h 385"/>
                <a:gd name="T38" fmla="*/ 56 w 505"/>
                <a:gd name="T39" fmla="*/ 384 h 385"/>
                <a:gd name="T40" fmla="*/ 40 w 505"/>
                <a:gd name="T41" fmla="*/ 344 h 385"/>
                <a:gd name="T42" fmla="*/ 80 w 505"/>
                <a:gd name="T43" fmla="*/ 304 h 385"/>
                <a:gd name="T44" fmla="*/ 152 w 505"/>
                <a:gd name="T45" fmla="*/ 280 h 385"/>
                <a:gd name="T46" fmla="*/ 192 w 505"/>
                <a:gd name="T47" fmla="*/ 296 h 385"/>
                <a:gd name="T48" fmla="*/ 240 w 505"/>
                <a:gd name="T49" fmla="*/ 248 h 385"/>
                <a:gd name="T50" fmla="*/ 264 w 505"/>
                <a:gd name="T51" fmla="*/ 240 h 385"/>
                <a:gd name="T52" fmla="*/ 264 w 505"/>
                <a:gd name="T53" fmla="*/ 216 h 385"/>
                <a:gd name="T54" fmla="*/ 280 w 505"/>
                <a:gd name="T55" fmla="*/ 208 h 385"/>
                <a:gd name="T56" fmla="*/ 336 w 505"/>
                <a:gd name="T57" fmla="*/ 232 h 385"/>
                <a:gd name="T58" fmla="*/ 336 w 505"/>
                <a:gd name="T59" fmla="*/ 200 h 385"/>
                <a:gd name="T60" fmla="*/ 376 w 505"/>
                <a:gd name="T61" fmla="*/ 192 h 385"/>
                <a:gd name="T62" fmla="*/ 392 w 505"/>
                <a:gd name="T63" fmla="*/ 200 h 385"/>
                <a:gd name="T64" fmla="*/ 400 w 505"/>
                <a:gd name="T65" fmla="*/ 184 h 385"/>
                <a:gd name="T66" fmla="*/ 448 w 505"/>
                <a:gd name="T67" fmla="*/ 176 h 385"/>
                <a:gd name="T68" fmla="*/ 480 w 505"/>
                <a:gd name="T69" fmla="*/ 13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solidFill>
              <a:srgbClr val="C06C84"/>
            </a:solidFill>
            <a:ln w="317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5" name="Freeform 20"/>
            <p:cNvSpPr>
              <a:spLocks/>
            </p:cNvSpPr>
            <p:nvPr/>
          </p:nvSpPr>
          <p:spPr bwMode="auto">
            <a:xfrm>
              <a:off x="2995613" y="4762500"/>
              <a:ext cx="741362" cy="528638"/>
            </a:xfrm>
            <a:custGeom>
              <a:avLst/>
              <a:gdLst>
                <a:gd name="T0" fmla="*/ 344 w 497"/>
                <a:gd name="T1" fmla="*/ 344 h 385"/>
                <a:gd name="T2" fmla="*/ 416 w 497"/>
                <a:gd name="T3" fmla="*/ 296 h 385"/>
                <a:gd name="T4" fmla="*/ 448 w 497"/>
                <a:gd name="T5" fmla="*/ 240 h 385"/>
                <a:gd name="T6" fmla="*/ 480 w 497"/>
                <a:gd name="T7" fmla="*/ 184 h 385"/>
                <a:gd name="T8" fmla="*/ 496 w 497"/>
                <a:gd name="T9" fmla="*/ 160 h 385"/>
                <a:gd name="T10" fmla="*/ 480 w 497"/>
                <a:gd name="T11" fmla="*/ 128 h 385"/>
                <a:gd name="T12" fmla="*/ 456 w 497"/>
                <a:gd name="T13" fmla="*/ 96 h 385"/>
                <a:gd name="T14" fmla="*/ 440 w 497"/>
                <a:gd name="T15" fmla="*/ 112 h 385"/>
                <a:gd name="T16" fmla="*/ 424 w 497"/>
                <a:gd name="T17" fmla="*/ 104 h 385"/>
                <a:gd name="T18" fmla="*/ 440 w 497"/>
                <a:gd name="T19" fmla="*/ 56 h 385"/>
                <a:gd name="T20" fmla="*/ 440 w 497"/>
                <a:gd name="T21" fmla="*/ 16 h 385"/>
                <a:gd name="T22" fmla="*/ 408 w 497"/>
                <a:gd name="T23" fmla="*/ 8 h 385"/>
                <a:gd name="T24" fmla="*/ 376 w 497"/>
                <a:gd name="T25" fmla="*/ 24 h 385"/>
                <a:gd name="T26" fmla="*/ 360 w 497"/>
                <a:gd name="T27" fmla="*/ 24 h 385"/>
                <a:gd name="T28" fmla="*/ 320 w 497"/>
                <a:gd name="T29" fmla="*/ 32 h 385"/>
                <a:gd name="T30" fmla="*/ 288 w 497"/>
                <a:gd name="T31" fmla="*/ 64 h 385"/>
                <a:gd name="T32" fmla="*/ 264 w 497"/>
                <a:gd name="T33" fmla="*/ 72 h 385"/>
                <a:gd name="T34" fmla="*/ 224 w 497"/>
                <a:gd name="T35" fmla="*/ 96 h 385"/>
                <a:gd name="T36" fmla="*/ 184 w 497"/>
                <a:gd name="T37" fmla="*/ 88 h 385"/>
                <a:gd name="T38" fmla="*/ 160 w 497"/>
                <a:gd name="T39" fmla="*/ 72 h 385"/>
                <a:gd name="T40" fmla="*/ 144 w 497"/>
                <a:gd name="T41" fmla="*/ 88 h 385"/>
                <a:gd name="T42" fmla="*/ 96 w 497"/>
                <a:gd name="T43" fmla="*/ 128 h 385"/>
                <a:gd name="T44" fmla="*/ 32 w 497"/>
                <a:gd name="T45" fmla="*/ 112 h 385"/>
                <a:gd name="T46" fmla="*/ 0 w 497"/>
                <a:gd name="T47" fmla="*/ 128 h 385"/>
                <a:gd name="T48" fmla="*/ 32 w 497"/>
                <a:gd name="T49" fmla="*/ 144 h 385"/>
                <a:gd name="T50" fmla="*/ 88 w 497"/>
                <a:gd name="T51" fmla="*/ 168 h 385"/>
                <a:gd name="T52" fmla="*/ 104 w 497"/>
                <a:gd name="T53" fmla="*/ 208 h 385"/>
                <a:gd name="T54" fmla="*/ 56 w 497"/>
                <a:gd name="T55" fmla="*/ 224 h 385"/>
                <a:gd name="T56" fmla="*/ 88 w 497"/>
                <a:gd name="T57" fmla="*/ 248 h 385"/>
                <a:gd name="T58" fmla="*/ 136 w 497"/>
                <a:gd name="T59" fmla="*/ 280 h 385"/>
                <a:gd name="T60" fmla="*/ 136 w 497"/>
                <a:gd name="T61" fmla="*/ 304 h 385"/>
                <a:gd name="T62" fmla="*/ 208 w 497"/>
                <a:gd name="T63" fmla="*/ 360 h 385"/>
                <a:gd name="T64" fmla="*/ 248 w 497"/>
                <a:gd name="T65" fmla="*/ 360 h 385"/>
                <a:gd name="T66" fmla="*/ 256 w 497"/>
                <a:gd name="T67" fmla="*/ 344 h 385"/>
                <a:gd name="T68" fmla="*/ 296 w 497"/>
                <a:gd name="T69" fmla="*/ 376 h 385"/>
                <a:gd name="T70" fmla="*/ 336 w 497"/>
                <a:gd name="T71" fmla="*/ 368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solidFill>
              <a:srgbClr val="F67280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6" name="Freeform 21"/>
            <p:cNvSpPr>
              <a:spLocks/>
            </p:cNvSpPr>
            <p:nvPr/>
          </p:nvSpPr>
          <p:spPr bwMode="auto">
            <a:xfrm>
              <a:off x="2924175" y="4467225"/>
              <a:ext cx="552450" cy="485775"/>
            </a:xfrm>
            <a:custGeom>
              <a:avLst/>
              <a:gdLst>
                <a:gd name="T0" fmla="*/ 48 w 369"/>
                <a:gd name="T1" fmla="*/ 320 h 353"/>
                <a:gd name="T2" fmla="*/ 32 w 369"/>
                <a:gd name="T3" fmla="*/ 264 h 353"/>
                <a:gd name="T4" fmla="*/ 56 w 369"/>
                <a:gd name="T5" fmla="*/ 192 h 353"/>
                <a:gd name="T6" fmla="*/ 8 w 369"/>
                <a:gd name="T7" fmla="*/ 160 h 353"/>
                <a:gd name="T8" fmla="*/ 16 w 369"/>
                <a:gd name="T9" fmla="*/ 136 h 353"/>
                <a:gd name="T10" fmla="*/ 48 w 369"/>
                <a:gd name="T11" fmla="*/ 136 h 353"/>
                <a:gd name="T12" fmla="*/ 104 w 369"/>
                <a:gd name="T13" fmla="*/ 120 h 353"/>
                <a:gd name="T14" fmla="*/ 168 w 369"/>
                <a:gd name="T15" fmla="*/ 112 h 353"/>
                <a:gd name="T16" fmla="*/ 136 w 369"/>
                <a:gd name="T17" fmla="*/ 80 h 353"/>
                <a:gd name="T18" fmla="*/ 144 w 369"/>
                <a:gd name="T19" fmla="*/ 40 h 353"/>
                <a:gd name="T20" fmla="*/ 184 w 369"/>
                <a:gd name="T21" fmla="*/ 40 h 353"/>
                <a:gd name="T22" fmla="*/ 208 w 369"/>
                <a:gd name="T23" fmla="*/ 48 h 353"/>
                <a:gd name="T24" fmla="*/ 232 w 369"/>
                <a:gd name="T25" fmla="*/ 40 h 353"/>
                <a:gd name="T26" fmla="*/ 248 w 369"/>
                <a:gd name="T27" fmla="*/ 0 h 353"/>
                <a:gd name="T28" fmla="*/ 288 w 369"/>
                <a:gd name="T29" fmla="*/ 16 h 353"/>
                <a:gd name="T30" fmla="*/ 320 w 369"/>
                <a:gd name="T31" fmla="*/ 72 h 353"/>
                <a:gd name="T32" fmla="*/ 344 w 369"/>
                <a:gd name="T33" fmla="*/ 88 h 353"/>
                <a:gd name="T34" fmla="*/ 360 w 369"/>
                <a:gd name="T35" fmla="*/ 64 h 353"/>
                <a:gd name="T36" fmla="*/ 360 w 369"/>
                <a:gd name="T37" fmla="*/ 96 h 353"/>
                <a:gd name="T38" fmla="*/ 360 w 369"/>
                <a:gd name="T39" fmla="*/ 128 h 353"/>
                <a:gd name="T40" fmla="*/ 336 w 369"/>
                <a:gd name="T41" fmla="*/ 168 h 353"/>
                <a:gd name="T42" fmla="*/ 368 w 369"/>
                <a:gd name="T43" fmla="*/ 184 h 353"/>
                <a:gd name="T44" fmla="*/ 360 w 369"/>
                <a:gd name="T45" fmla="*/ 208 h 353"/>
                <a:gd name="T46" fmla="*/ 368 w 369"/>
                <a:gd name="T47" fmla="*/ 232 h 353"/>
                <a:gd name="T48" fmla="*/ 344 w 369"/>
                <a:gd name="T49" fmla="*/ 256 h 353"/>
                <a:gd name="T50" fmla="*/ 344 w 369"/>
                <a:gd name="T51" fmla="*/ 280 h 353"/>
                <a:gd name="T52" fmla="*/ 312 w 369"/>
                <a:gd name="T53" fmla="*/ 288 h 353"/>
                <a:gd name="T54" fmla="*/ 272 w 369"/>
                <a:gd name="T55" fmla="*/ 312 h 353"/>
                <a:gd name="T56" fmla="*/ 232 w 369"/>
                <a:gd name="T57" fmla="*/ 304 h 353"/>
                <a:gd name="T58" fmla="*/ 208 w 369"/>
                <a:gd name="T59" fmla="*/ 288 h 353"/>
                <a:gd name="T60" fmla="*/ 192 w 369"/>
                <a:gd name="T61" fmla="*/ 304 h 353"/>
                <a:gd name="T62" fmla="*/ 144 w 369"/>
                <a:gd name="T63" fmla="*/ 352 h 353"/>
                <a:gd name="T64" fmla="*/ 80 w 369"/>
                <a:gd name="T65" fmla="*/ 328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solidFill>
              <a:srgbClr val="F67280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7" name="Freeform 22"/>
            <p:cNvSpPr>
              <a:spLocks/>
            </p:cNvSpPr>
            <p:nvPr/>
          </p:nvSpPr>
          <p:spPr bwMode="auto">
            <a:xfrm>
              <a:off x="2303463" y="4432300"/>
              <a:ext cx="849312" cy="847725"/>
            </a:xfrm>
            <a:custGeom>
              <a:avLst/>
              <a:gdLst>
                <a:gd name="T0" fmla="*/ 528 w 569"/>
                <a:gd name="T1" fmla="*/ 448 h 617"/>
                <a:gd name="T2" fmla="*/ 560 w 569"/>
                <a:gd name="T3" fmla="*/ 416 h 617"/>
                <a:gd name="T4" fmla="*/ 528 w 569"/>
                <a:gd name="T5" fmla="*/ 408 h 617"/>
                <a:gd name="T6" fmla="*/ 496 w 569"/>
                <a:gd name="T7" fmla="*/ 384 h 617"/>
                <a:gd name="T8" fmla="*/ 464 w 569"/>
                <a:gd name="T9" fmla="*/ 360 h 617"/>
                <a:gd name="T10" fmla="*/ 480 w 569"/>
                <a:gd name="T11" fmla="*/ 320 h 617"/>
                <a:gd name="T12" fmla="*/ 472 w 569"/>
                <a:gd name="T13" fmla="*/ 248 h 617"/>
                <a:gd name="T14" fmla="*/ 424 w 569"/>
                <a:gd name="T15" fmla="*/ 224 h 617"/>
                <a:gd name="T16" fmla="*/ 416 w 569"/>
                <a:gd name="T17" fmla="*/ 176 h 617"/>
                <a:gd name="T18" fmla="*/ 448 w 569"/>
                <a:gd name="T19" fmla="*/ 168 h 617"/>
                <a:gd name="T20" fmla="*/ 512 w 569"/>
                <a:gd name="T21" fmla="*/ 160 h 617"/>
                <a:gd name="T22" fmla="*/ 512 w 569"/>
                <a:gd name="T23" fmla="*/ 112 h 617"/>
                <a:gd name="T24" fmla="*/ 464 w 569"/>
                <a:gd name="T25" fmla="*/ 112 h 617"/>
                <a:gd name="T26" fmla="*/ 432 w 569"/>
                <a:gd name="T27" fmla="*/ 64 h 617"/>
                <a:gd name="T28" fmla="*/ 408 w 569"/>
                <a:gd name="T29" fmla="*/ 96 h 617"/>
                <a:gd name="T30" fmla="*/ 384 w 569"/>
                <a:gd name="T31" fmla="*/ 144 h 617"/>
                <a:gd name="T32" fmla="*/ 368 w 569"/>
                <a:gd name="T33" fmla="*/ 240 h 617"/>
                <a:gd name="T34" fmla="*/ 336 w 569"/>
                <a:gd name="T35" fmla="*/ 224 h 617"/>
                <a:gd name="T36" fmla="*/ 288 w 569"/>
                <a:gd name="T37" fmla="*/ 240 h 617"/>
                <a:gd name="T38" fmla="*/ 272 w 569"/>
                <a:gd name="T39" fmla="*/ 224 h 617"/>
                <a:gd name="T40" fmla="*/ 232 w 569"/>
                <a:gd name="T41" fmla="*/ 104 h 617"/>
                <a:gd name="T42" fmla="*/ 216 w 569"/>
                <a:gd name="T43" fmla="*/ 112 h 617"/>
                <a:gd name="T44" fmla="*/ 208 w 569"/>
                <a:gd name="T45" fmla="*/ 72 h 617"/>
                <a:gd name="T46" fmla="*/ 160 w 569"/>
                <a:gd name="T47" fmla="*/ 40 h 617"/>
                <a:gd name="T48" fmla="*/ 136 w 569"/>
                <a:gd name="T49" fmla="*/ 80 h 617"/>
                <a:gd name="T50" fmla="*/ 136 w 569"/>
                <a:gd name="T51" fmla="*/ 0 h 617"/>
                <a:gd name="T52" fmla="*/ 112 w 569"/>
                <a:gd name="T53" fmla="*/ 0 h 617"/>
                <a:gd name="T54" fmla="*/ 96 w 569"/>
                <a:gd name="T55" fmla="*/ 32 h 617"/>
                <a:gd name="T56" fmla="*/ 88 w 569"/>
                <a:gd name="T57" fmla="*/ 64 h 617"/>
                <a:gd name="T58" fmla="*/ 80 w 569"/>
                <a:gd name="T59" fmla="*/ 96 h 617"/>
                <a:gd name="T60" fmla="*/ 104 w 569"/>
                <a:gd name="T61" fmla="*/ 112 h 617"/>
                <a:gd name="T62" fmla="*/ 88 w 569"/>
                <a:gd name="T63" fmla="*/ 240 h 617"/>
                <a:gd name="T64" fmla="*/ 24 w 569"/>
                <a:gd name="T65" fmla="*/ 280 h 617"/>
                <a:gd name="T66" fmla="*/ 8 w 569"/>
                <a:gd name="T67" fmla="*/ 312 h 617"/>
                <a:gd name="T68" fmla="*/ 0 w 569"/>
                <a:gd name="T69" fmla="*/ 376 h 617"/>
                <a:gd name="T70" fmla="*/ 48 w 569"/>
                <a:gd name="T71" fmla="*/ 368 h 617"/>
                <a:gd name="T72" fmla="*/ 80 w 569"/>
                <a:gd name="T73" fmla="*/ 392 h 617"/>
                <a:gd name="T74" fmla="*/ 88 w 569"/>
                <a:gd name="T75" fmla="*/ 408 h 617"/>
                <a:gd name="T76" fmla="*/ 96 w 569"/>
                <a:gd name="T77" fmla="*/ 448 h 617"/>
                <a:gd name="T78" fmla="*/ 120 w 569"/>
                <a:gd name="T79" fmla="*/ 464 h 617"/>
                <a:gd name="T80" fmla="*/ 112 w 569"/>
                <a:gd name="T81" fmla="*/ 504 h 617"/>
                <a:gd name="T82" fmla="*/ 104 w 569"/>
                <a:gd name="T83" fmla="*/ 528 h 617"/>
                <a:gd name="T84" fmla="*/ 144 w 569"/>
                <a:gd name="T85" fmla="*/ 560 h 617"/>
                <a:gd name="T86" fmla="*/ 200 w 569"/>
                <a:gd name="T87" fmla="*/ 576 h 617"/>
                <a:gd name="T88" fmla="*/ 224 w 569"/>
                <a:gd name="T89" fmla="*/ 568 h 617"/>
                <a:gd name="T90" fmla="*/ 232 w 569"/>
                <a:gd name="T91" fmla="*/ 600 h 617"/>
                <a:gd name="T92" fmla="*/ 264 w 569"/>
                <a:gd name="T93" fmla="*/ 592 h 617"/>
                <a:gd name="T94" fmla="*/ 272 w 569"/>
                <a:gd name="T95" fmla="*/ 512 h 617"/>
                <a:gd name="T96" fmla="*/ 328 w 569"/>
                <a:gd name="T97" fmla="*/ 504 h 617"/>
                <a:gd name="T98" fmla="*/ 352 w 569"/>
                <a:gd name="T99" fmla="*/ 512 h 617"/>
                <a:gd name="T100" fmla="*/ 384 w 569"/>
                <a:gd name="T101" fmla="*/ 512 h 617"/>
                <a:gd name="T102" fmla="*/ 416 w 569"/>
                <a:gd name="T103" fmla="*/ 520 h 617"/>
                <a:gd name="T104" fmla="*/ 440 w 569"/>
                <a:gd name="T105" fmla="*/ 504 h 617"/>
                <a:gd name="T106" fmla="*/ 488 w 569"/>
                <a:gd name="T107" fmla="*/ 472 h 617"/>
                <a:gd name="T108" fmla="*/ 520 w 569"/>
                <a:gd name="T109" fmla="*/ 464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solidFill>
              <a:srgbClr val="F67280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8" name="Freeform 23"/>
            <p:cNvSpPr>
              <a:spLocks noChangeArrowheads="1"/>
            </p:cNvSpPr>
            <p:nvPr/>
          </p:nvSpPr>
          <p:spPr bwMode="auto">
            <a:xfrm>
              <a:off x="717550" y="3452813"/>
              <a:ext cx="1804988" cy="1079500"/>
            </a:xfrm>
            <a:custGeom>
              <a:avLst/>
              <a:gdLst>
                <a:gd name="T0" fmla="*/ 1184 w 1209"/>
                <a:gd name="T1" fmla="*/ 728 h 785"/>
                <a:gd name="T2" fmla="*/ 1160 w 1209"/>
                <a:gd name="T3" fmla="*/ 728 h 785"/>
                <a:gd name="T4" fmla="*/ 1160 w 1209"/>
                <a:gd name="T5" fmla="*/ 784 h 785"/>
                <a:gd name="T6" fmla="*/ 1112 w 1209"/>
                <a:gd name="T7" fmla="*/ 760 h 785"/>
                <a:gd name="T8" fmla="*/ 1088 w 1209"/>
                <a:gd name="T9" fmla="*/ 752 h 785"/>
                <a:gd name="T10" fmla="*/ 1024 w 1209"/>
                <a:gd name="T11" fmla="*/ 720 h 785"/>
                <a:gd name="T12" fmla="*/ 1040 w 1209"/>
                <a:gd name="T13" fmla="*/ 696 h 785"/>
                <a:gd name="T14" fmla="*/ 1032 w 1209"/>
                <a:gd name="T15" fmla="*/ 680 h 785"/>
                <a:gd name="T16" fmla="*/ 1000 w 1209"/>
                <a:gd name="T17" fmla="*/ 664 h 785"/>
                <a:gd name="T18" fmla="*/ 976 w 1209"/>
                <a:gd name="T19" fmla="*/ 680 h 785"/>
                <a:gd name="T20" fmla="*/ 928 w 1209"/>
                <a:gd name="T21" fmla="*/ 648 h 785"/>
                <a:gd name="T22" fmla="*/ 832 w 1209"/>
                <a:gd name="T23" fmla="*/ 696 h 785"/>
                <a:gd name="T24" fmla="*/ 808 w 1209"/>
                <a:gd name="T25" fmla="*/ 720 h 785"/>
                <a:gd name="T26" fmla="*/ 728 w 1209"/>
                <a:gd name="T27" fmla="*/ 736 h 785"/>
                <a:gd name="T28" fmla="*/ 656 w 1209"/>
                <a:gd name="T29" fmla="*/ 712 h 785"/>
                <a:gd name="T30" fmla="*/ 632 w 1209"/>
                <a:gd name="T31" fmla="*/ 680 h 785"/>
                <a:gd name="T32" fmla="*/ 584 w 1209"/>
                <a:gd name="T33" fmla="*/ 704 h 785"/>
                <a:gd name="T34" fmla="*/ 536 w 1209"/>
                <a:gd name="T35" fmla="*/ 728 h 785"/>
                <a:gd name="T36" fmla="*/ 456 w 1209"/>
                <a:gd name="T37" fmla="*/ 672 h 785"/>
                <a:gd name="T38" fmla="*/ 408 w 1209"/>
                <a:gd name="T39" fmla="*/ 640 h 785"/>
                <a:gd name="T40" fmla="*/ 360 w 1209"/>
                <a:gd name="T41" fmla="*/ 624 h 785"/>
                <a:gd name="T42" fmla="*/ 320 w 1209"/>
                <a:gd name="T43" fmla="*/ 592 h 785"/>
                <a:gd name="T44" fmla="*/ 272 w 1209"/>
                <a:gd name="T45" fmla="*/ 520 h 785"/>
                <a:gd name="T46" fmla="*/ 248 w 1209"/>
                <a:gd name="T47" fmla="*/ 512 h 785"/>
                <a:gd name="T48" fmla="*/ 208 w 1209"/>
                <a:gd name="T49" fmla="*/ 456 h 785"/>
                <a:gd name="T50" fmla="*/ 160 w 1209"/>
                <a:gd name="T51" fmla="*/ 384 h 785"/>
                <a:gd name="T52" fmla="*/ 120 w 1209"/>
                <a:gd name="T53" fmla="*/ 408 h 785"/>
                <a:gd name="T54" fmla="*/ 64 w 1209"/>
                <a:gd name="T55" fmla="*/ 328 h 785"/>
                <a:gd name="T56" fmla="*/ 32 w 1209"/>
                <a:gd name="T57" fmla="*/ 272 h 785"/>
                <a:gd name="T58" fmla="*/ 0 w 1209"/>
                <a:gd name="T59" fmla="*/ 256 h 785"/>
                <a:gd name="T60" fmla="*/ 16 w 1209"/>
                <a:gd name="T61" fmla="*/ 176 h 785"/>
                <a:gd name="T62" fmla="*/ 48 w 1209"/>
                <a:gd name="T63" fmla="*/ 192 h 785"/>
                <a:gd name="T64" fmla="*/ 80 w 1209"/>
                <a:gd name="T65" fmla="*/ 184 h 785"/>
                <a:gd name="T66" fmla="*/ 80 w 1209"/>
                <a:gd name="T67" fmla="*/ 128 h 785"/>
                <a:gd name="T68" fmla="*/ 56 w 1209"/>
                <a:gd name="T69" fmla="*/ 96 h 785"/>
                <a:gd name="T70" fmla="*/ 80 w 1209"/>
                <a:gd name="T71" fmla="*/ 48 h 785"/>
                <a:gd name="T72" fmla="*/ 152 w 1209"/>
                <a:gd name="T73" fmla="*/ 40 h 785"/>
                <a:gd name="T74" fmla="*/ 208 w 1209"/>
                <a:gd name="T75" fmla="*/ 8 h 785"/>
                <a:gd name="T76" fmla="*/ 288 w 1209"/>
                <a:gd name="T77" fmla="*/ 16 h 785"/>
                <a:gd name="T78" fmla="*/ 344 w 1209"/>
                <a:gd name="T79" fmla="*/ 56 h 785"/>
                <a:gd name="T80" fmla="*/ 432 w 1209"/>
                <a:gd name="T81" fmla="*/ 56 h 785"/>
                <a:gd name="T82" fmla="*/ 528 w 1209"/>
                <a:gd name="T83" fmla="*/ 40 h 785"/>
                <a:gd name="T84" fmla="*/ 664 w 1209"/>
                <a:gd name="T85" fmla="*/ 56 h 785"/>
                <a:gd name="T86" fmla="*/ 712 w 1209"/>
                <a:gd name="T87" fmla="*/ 72 h 785"/>
                <a:gd name="T88" fmla="*/ 704 w 1209"/>
                <a:gd name="T89" fmla="*/ 96 h 785"/>
                <a:gd name="T90" fmla="*/ 728 w 1209"/>
                <a:gd name="T91" fmla="*/ 136 h 785"/>
                <a:gd name="T92" fmla="*/ 712 w 1209"/>
                <a:gd name="T93" fmla="*/ 184 h 785"/>
                <a:gd name="T94" fmla="*/ 696 w 1209"/>
                <a:gd name="T95" fmla="*/ 248 h 785"/>
                <a:gd name="T96" fmla="*/ 736 w 1209"/>
                <a:gd name="T97" fmla="*/ 320 h 785"/>
                <a:gd name="T98" fmla="*/ 832 w 1209"/>
                <a:gd name="T99" fmla="*/ 368 h 785"/>
                <a:gd name="T100" fmla="*/ 936 w 1209"/>
                <a:gd name="T101" fmla="*/ 416 h 785"/>
                <a:gd name="T102" fmla="*/ 992 w 1209"/>
                <a:gd name="T103" fmla="*/ 424 h 785"/>
                <a:gd name="T104" fmla="*/ 1008 w 1209"/>
                <a:gd name="T105" fmla="*/ 480 h 785"/>
                <a:gd name="T106" fmla="*/ 1040 w 1209"/>
                <a:gd name="T107" fmla="*/ 496 h 785"/>
                <a:gd name="T108" fmla="*/ 1056 w 1209"/>
                <a:gd name="T109" fmla="*/ 472 h 785"/>
                <a:gd name="T110" fmla="*/ 1080 w 1209"/>
                <a:gd name="T111" fmla="*/ 480 h 785"/>
                <a:gd name="T112" fmla="*/ 1096 w 1209"/>
                <a:gd name="T113" fmla="*/ 464 h 785"/>
                <a:gd name="T114" fmla="*/ 1136 w 1209"/>
                <a:gd name="T115" fmla="*/ 440 h 785"/>
                <a:gd name="T116" fmla="*/ 1176 w 1209"/>
                <a:gd name="T117" fmla="*/ 456 h 785"/>
                <a:gd name="T118" fmla="*/ 1208 w 1209"/>
                <a:gd name="T119" fmla="*/ 536 h 785"/>
                <a:gd name="T120" fmla="*/ 1208 w 1209"/>
                <a:gd name="T121" fmla="*/ 576 h 785"/>
                <a:gd name="T122" fmla="*/ 1200 w 1209"/>
                <a:gd name="T123" fmla="*/ 712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solidFill>
              <a:srgbClr val="A5A5A5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69" name="Freeform 24"/>
            <p:cNvSpPr>
              <a:spLocks/>
            </p:cNvSpPr>
            <p:nvPr/>
          </p:nvSpPr>
          <p:spPr bwMode="auto">
            <a:xfrm>
              <a:off x="2413000" y="3894138"/>
              <a:ext cx="1133475" cy="869950"/>
            </a:xfrm>
            <a:custGeom>
              <a:avLst/>
              <a:gdLst>
                <a:gd name="T0" fmla="*/ 696 w 761"/>
                <a:gd name="T1" fmla="*/ 488 h 633"/>
                <a:gd name="T2" fmla="*/ 672 w 761"/>
                <a:gd name="T3" fmla="*/ 504 h 633"/>
                <a:gd name="T4" fmla="*/ 656 w 761"/>
                <a:gd name="T5" fmla="*/ 488 h 633"/>
                <a:gd name="T6" fmla="*/ 608 w 761"/>
                <a:gd name="T7" fmla="*/ 432 h 633"/>
                <a:gd name="T8" fmla="*/ 584 w 761"/>
                <a:gd name="T9" fmla="*/ 424 h 633"/>
                <a:gd name="T10" fmla="*/ 552 w 761"/>
                <a:gd name="T11" fmla="*/ 440 h 633"/>
                <a:gd name="T12" fmla="*/ 536 w 761"/>
                <a:gd name="T13" fmla="*/ 472 h 633"/>
                <a:gd name="T14" fmla="*/ 512 w 761"/>
                <a:gd name="T15" fmla="*/ 464 h 633"/>
                <a:gd name="T16" fmla="*/ 472 w 761"/>
                <a:gd name="T17" fmla="*/ 472 h 633"/>
                <a:gd name="T18" fmla="*/ 504 w 761"/>
                <a:gd name="T19" fmla="*/ 496 h 633"/>
                <a:gd name="T20" fmla="*/ 456 w 761"/>
                <a:gd name="T21" fmla="*/ 528 h 633"/>
                <a:gd name="T22" fmla="*/ 416 w 761"/>
                <a:gd name="T23" fmla="*/ 520 h 633"/>
                <a:gd name="T24" fmla="*/ 392 w 761"/>
                <a:gd name="T25" fmla="*/ 456 h 633"/>
                <a:gd name="T26" fmla="*/ 360 w 761"/>
                <a:gd name="T27" fmla="*/ 488 h 633"/>
                <a:gd name="T28" fmla="*/ 336 w 761"/>
                <a:gd name="T29" fmla="*/ 504 h 633"/>
                <a:gd name="T30" fmla="*/ 296 w 761"/>
                <a:gd name="T31" fmla="*/ 536 h 633"/>
                <a:gd name="T32" fmla="*/ 272 w 761"/>
                <a:gd name="T33" fmla="*/ 632 h 633"/>
                <a:gd name="T34" fmla="*/ 248 w 761"/>
                <a:gd name="T35" fmla="*/ 632 h 633"/>
                <a:gd name="T36" fmla="*/ 216 w 761"/>
                <a:gd name="T37" fmla="*/ 624 h 633"/>
                <a:gd name="T38" fmla="*/ 200 w 761"/>
                <a:gd name="T39" fmla="*/ 576 h 633"/>
                <a:gd name="T40" fmla="*/ 144 w 761"/>
                <a:gd name="T41" fmla="*/ 496 h 633"/>
                <a:gd name="T42" fmla="*/ 128 w 761"/>
                <a:gd name="T43" fmla="*/ 480 h 633"/>
                <a:gd name="T44" fmla="*/ 104 w 761"/>
                <a:gd name="T45" fmla="*/ 424 h 633"/>
                <a:gd name="T46" fmla="*/ 80 w 761"/>
                <a:gd name="T47" fmla="*/ 464 h 633"/>
                <a:gd name="T48" fmla="*/ 72 w 761"/>
                <a:gd name="T49" fmla="*/ 248 h 633"/>
                <a:gd name="T50" fmla="*/ 72 w 761"/>
                <a:gd name="T51" fmla="*/ 216 h 633"/>
                <a:gd name="T52" fmla="*/ 40 w 761"/>
                <a:gd name="T53" fmla="*/ 136 h 633"/>
                <a:gd name="T54" fmla="*/ 0 w 761"/>
                <a:gd name="T55" fmla="*/ 104 h 633"/>
                <a:gd name="T56" fmla="*/ 8 w 761"/>
                <a:gd name="T57" fmla="*/ 64 h 633"/>
                <a:gd name="T58" fmla="*/ 16 w 761"/>
                <a:gd name="T59" fmla="*/ 32 h 633"/>
                <a:gd name="T60" fmla="*/ 32 w 761"/>
                <a:gd name="T61" fmla="*/ 0 h 633"/>
                <a:gd name="T62" fmla="*/ 64 w 761"/>
                <a:gd name="T63" fmla="*/ 16 h 633"/>
                <a:gd name="T64" fmla="*/ 88 w 761"/>
                <a:gd name="T65" fmla="*/ 80 h 633"/>
                <a:gd name="T66" fmla="*/ 128 w 761"/>
                <a:gd name="T67" fmla="*/ 120 h 633"/>
                <a:gd name="T68" fmla="*/ 152 w 761"/>
                <a:gd name="T69" fmla="*/ 104 h 633"/>
                <a:gd name="T70" fmla="*/ 176 w 761"/>
                <a:gd name="T71" fmla="*/ 128 h 633"/>
                <a:gd name="T72" fmla="*/ 224 w 761"/>
                <a:gd name="T73" fmla="*/ 96 h 633"/>
                <a:gd name="T74" fmla="*/ 288 w 761"/>
                <a:gd name="T75" fmla="*/ 96 h 633"/>
                <a:gd name="T76" fmla="*/ 296 w 761"/>
                <a:gd name="T77" fmla="*/ 40 h 633"/>
                <a:gd name="T78" fmla="*/ 320 w 761"/>
                <a:gd name="T79" fmla="*/ 32 h 633"/>
                <a:gd name="T80" fmla="*/ 344 w 761"/>
                <a:gd name="T81" fmla="*/ 48 h 633"/>
                <a:gd name="T82" fmla="*/ 400 w 761"/>
                <a:gd name="T83" fmla="*/ 72 h 633"/>
                <a:gd name="T84" fmla="*/ 416 w 761"/>
                <a:gd name="T85" fmla="*/ 136 h 633"/>
                <a:gd name="T86" fmla="*/ 472 w 761"/>
                <a:gd name="T87" fmla="*/ 160 h 633"/>
                <a:gd name="T88" fmla="*/ 512 w 761"/>
                <a:gd name="T89" fmla="*/ 136 h 633"/>
                <a:gd name="T90" fmla="*/ 552 w 761"/>
                <a:gd name="T91" fmla="*/ 144 h 633"/>
                <a:gd name="T92" fmla="*/ 624 w 761"/>
                <a:gd name="T93" fmla="*/ 184 h 633"/>
                <a:gd name="T94" fmla="*/ 704 w 761"/>
                <a:gd name="T95" fmla="*/ 224 h 633"/>
                <a:gd name="T96" fmla="*/ 760 w 761"/>
                <a:gd name="T97" fmla="*/ 256 h 633"/>
                <a:gd name="T98" fmla="*/ 744 w 761"/>
                <a:gd name="T99" fmla="*/ 296 h 633"/>
                <a:gd name="T100" fmla="*/ 664 w 761"/>
                <a:gd name="T101" fmla="*/ 312 h 633"/>
                <a:gd name="T102" fmla="*/ 648 w 761"/>
                <a:gd name="T103" fmla="*/ 336 h 633"/>
                <a:gd name="T104" fmla="*/ 656 w 761"/>
                <a:gd name="T105" fmla="*/ 360 h 633"/>
                <a:gd name="T106" fmla="*/ 656 w 761"/>
                <a:gd name="T107" fmla="*/ 376 h 633"/>
                <a:gd name="T108" fmla="*/ 704 w 761"/>
                <a:gd name="T109" fmla="*/ 456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solidFill>
              <a:srgbClr val="F8B193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0" name="Freeform 25"/>
            <p:cNvSpPr>
              <a:spLocks noChangeArrowheads="1"/>
            </p:cNvSpPr>
            <p:nvPr/>
          </p:nvSpPr>
          <p:spPr bwMode="auto">
            <a:xfrm>
              <a:off x="1757363" y="3289300"/>
              <a:ext cx="1169987" cy="847725"/>
            </a:xfrm>
            <a:custGeom>
              <a:avLst/>
              <a:gdLst>
                <a:gd name="T0" fmla="*/ 672 w 785"/>
                <a:gd name="T1" fmla="*/ 536 h 617"/>
                <a:gd name="T2" fmla="*/ 616 w 785"/>
                <a:gd name="T3" fmla="*/ 568 h 617"/>
                <a:gd name="T4" fmla="*/ 592 w 785"/>
                <a:gd name="T5" fmla="*/ 544 h 617"/>
                <a:gd name="T6" fmla="*/ 568 w 785"/>
                <a:gd name="T7" fmla="*/ 560 h 617"/>
                <a:gd name="T8" fmla="*/ 528 w 785"/>
                <a:gd name="T9" fmla="*/ 520 h 617"/>
                <a:gd name="T10" fmla="*/ 504 w 785"/>
                <a:gd name="T11" fmla="*/ 456 h 617"/>
                <a:gd name="T12" fmla="*/ 472 w 785"/>
                <a:gd name="T13" fmla="*/ 440 h 617"/>
                <a:gd name="T14" fmla="*/ 456 w 785"/>
                <a:gd name="T15" fmla="*/ 456 h 617"/>
                <a:gd name="T16" fmla="*/ 464 w 785"/>
                <a:gd name="T17" fmla="*/ 480 h 617"/>
                <a:gd name="T18" fmla="*/ 440 w 785"/>
                <a:gd name="T19" fmla="*/ 536 h 617"/>
                <a:gd name="T20" fmla="*/ 456 w 785"/>
                <a:gd name="T21" fmla="*/ 552 h 617"/>
                <a:gd name="T22" fmla="*/ 424 w 785"/>
                <a:gd name="T23" fmla="*/ 584 h 617"/>
                <a:gd name="T24" fmla="*/ 400 w 785"/>
                <a:gd name="T25" fmla="*/ 600 h 617"/>
                <a:gd name="T26" fmla="*/ 376 w 785"/>
                <a:gd name="T27" fmla="*/ 592 h 617"/>
                <a:gd name="T28" fmla="*/ 368 w 785"/>
                <a:gd name="T29" fmla="*/ 608 h 617"/>
                <a:gd name="T30" fmla="*/ 336 w 785"/>
                <a:gd name="T31" fmla="*/ 600 h 617"/>
                <a:gd name="T32" fmla="*/ 320 w 785"/>
                <a:gd name="T33" fmla="*/ 568 h 617"/>
                <a:gd name="T34" fmla="*/ 232 w 785"/>
                <a:gd name="T35" fmla="*/ 536 h 617"/>
                <a:gd name="T36" fmla="*/ 136 w 785"/>
                <a:gd name="T37" fmla="*/ 496 h 617"/>
                <a:gd name="T38" fmla="*/ 40 w 785"/>
                <a:gd name="T39" fmla="*/ 440 h 617"/>
                <a:gd name="T40" fmla="*/ 0 w 785"/>
                <a:gd name="T41" fmla="*/ 368 h 617"/>
                <a:gd name="T42" fmla="*/ 16 w 785"/>
                <a:gd name="T43" fmla="*/ 304 h 617"/>
                <a:gd name="T44" fmla="*/ 32 w 785"/>
                <a:gd name="T45" fmla="*/ 248 h 617"/>
                <a:gd name="T46" fmla="*/ 8 w 785"/>
                <a:gd name="T47" fmla="*/ 216 h 617"/>
                <a:gd name="T48" fmla="*/ 48 w 785"/>
                <a:gd name="T49" fmla="*/ 208 h 617"/>
                <a:gd name="T50" fmla="*/ 104 w 785"/>
                <a:gd name="T51" fmla="*/ 224 h 617"/>
                <a:gd name="T52" fmla="*/ 96 w 785"/>
                <a:gd name="T53" fmla="*/ 184 h 617"/>
                <a:gd name="T54" fmla="*/ 128 w 785"/>
                <a:gd name="T55" fmla="*/ 136 h 617"/>
                <a:gd name="T56" fmla="*/ 88 w 785"/>
                <a:gd name="T57" fmla="*/ 72 h 617"/>
                <a:gd name="T58" fmla="*/ 152 w 785"/>
                <a:gd name="T59" fmla="*/ 16 h 617"/>
                <a:gd name="T60" fmla="*/ 288 w 785"/>
                <a:gd name="T61" fmla="*/ 0 h 617"/>
                <a:gd name="T62" fmla="*/ 384 w 785"/>
                <a:gd name="T63" fmla="*/ 40 h 617"/>
                <a:gd name="T64" fmla="*/ 456 w 785"/>
                <a:gd name="T65" fmla="*/ 104 h 617"/>
                <a:gd name="T66" fmla="*/ 472 w 785"/>
                <a:gd name="T67" fmla="*/ 48 h 617"/>
                <a:gd name="T68" fmla="*/ 528 w 785"/>
                <a:gd name="T69" fmla="*/ 72 h 617"/>
                <a:gd name="T70" fmla="*/ 592 w 785"/>
                <a:gd name="T71" fmla="*/ 96 h 617"/>
                <a:gd name="T72" fmla="*/ 656 w 785"/>
                <a:gd name="T73" fmla="*/ 120 h 617"/>
                <a:gd name="T74" fmla="*/ 728 w 785"/>
                <a:gd name="T75" fmla="*/ 176 h 617"/>
                <a:gd name="T76" fmla="*/ 768 w 785"/>
                <a:gd name="T77" fmla="*/ 232 h 617"/>
                <a:gd name="T78" fmla="*/ 784 w 785"/>
                <a:gd name="T79" fmla="*/ 336 h 617"/>
                <a:gd name="T80" fmla="*/ 752 w 785"/>
                <a:gd name="T81" fmla="*/ 360 h 617"/>
                <a:gd name="T82" fmla="*/ 712 w 785"/>
                <a:gd name="T83" fmla="*/ 408 h 617"/>
                <a:gd name="T84" fmla="*/ 736 w 785"/>
                <a:gd name="T85" fmla="*/ 432 h 617"/>
                <a:gd name="T86" fmla="*/ 704 w 785"/>
                <a:gd name="T87" fmla="*/ 456 h 617"/>
                <a:gd name="T88" fmla="*/ 656 w 785"/>
                <a:gd name="T89" fmla="*/ 448 h 617"/>
                <a:gd name="T90" fmla="*/ 664 w 785"/>
                <a:gd name="T91" fmla="*/ 488 h 617"/>
                <a:gd name="T92" fmla="*/ 712 w 785"/>
                <a:gd name="T93" fmla="*/ 504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solidFill>
              <a:srgbClr val="A5A5A5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1" name="Freeform 26"/>
            <p:cNvSpPr>
              <a:spLocks/>
            </p:cNvSpPr>
            <p:nvPr/>
          </p:nvSpPr>
          <p:spPr bwMode="auto">
            <a:xfrm>
              <a:off x="3879850" y="4365625"/>
              <a:ext cx="454025" cy="587375"/>
            </a:xfrm>
            <a:custGeom>
              <a:avLst/>
              <a:gdLst>
                <a:gd name="T0" fmla="*/ 272 w 305"/>
                <a:gd name="T1" fmla="*/ 40 h 425"/>
                <a:gd name="T2" fmla="*/ 280 w 305"/>
                <a:gd name="T3" fmla="*/ 72 h 425"/>
                <a:gd name="T4" fmla="*/ 304 w 305"/>
                <a:gd name="T5" fmla="*/ 88 h 425"/>
                <a:gd name="T6" fmla="*/ 304 w 305"/>
                <a:gd name="T7" fmla="*/ 136 h 425"/>
                <a:gd name="T8" fmla="*/ 272 w 305"/>
                <a:gd name="T9" fmla="*/ 152 h 425"/>
                <a:gd name="T10" fmla="*/ 272 w 305"/>
                <a:gd name="T11" fmla="*/ 160 h 425"/>
                <a:gd name="T12" fmla="*/ 240 w 305"/>
                <a:gd name="T13" fmla="*/ 160 h 425"/>
                <a:gd name="T14" fmla="*/ 224 w 305"/>
                <a:gd name="T15" fmla="*/ 176 h 425"/>
                <a:gd name="T16" fmla="*/ 224 w 305"/>
                <a:gd name="T17" fmla="*/ 200 h 425"/>
                <a:gd name="T18" fmla="*/ 232 w 305"/>
                <a:gd name="T19" fmla="*/ 208 h 425"/>
                <a:gd name="T20" fmla="*/ 208 w 305"/>
                <a:gd name="T21" fmla="*/ 240 h 425"/>
                <a:gd name="T22" fmla="*/ 192 w 305"/>
                <a:gd name="T23" fmla="*/ 240 h 425"/>
                <a:gd name="T24" fmla="*/ 192 w 305"/>
                <a:gd name="T25" fmla="*/ 272 h 425"/>
                <a:gd name="T26" fmla="*/ 192 w 305"/>
                <a:gd name="T27" fmla="*/ 280 h 425"/>
                <a:gd name="T28" fmla="*/ 192 w 305"/>
                <a:gd name="T29" fmla="*/ 304 h 425"/>
                <a:gd name="T30" fmla="*/ 176 w 305"/>
                <a:gd name="T31" fmla="*/ 320 h 425"/>
                <a:gd name="T32" fmla="*/ 168 w 305"/>
                <a:gd name="T33" fmla="*/ 360 h 425"/>
                <a:gd name="T34" fmla="*/ 160 w 305"/>
                <a:gd name="T35" fmla="*/ 384 h 425"/>
                <a:gd name="T36" fmla="*/ 160 w 305"/>
                <a:gd name="T37" fmla="*/ 392 h 425"/>
                <a:gd name="T38" fmla="*/ 152 w 305"/>
                <a:gd name="T39" fmla="*/ 416 h 425"/>
                <a:gd name="T40" fmla="*/ 136 w 305"/>
                <a:gd name="T41" fmla="*/ 416 h 425"/>
                <a:gd name="T42" fmla="*/ 128 w 305"/>
                <a:gd name="T43" fmla="*/ 408 h 425"/>
                <a:gd name="T44" fmla="*/ 64 w 305"/>
                <a:gd name="T45" fmla="*/ 424 h 425"/>
                <a:gd name="T46" fmla="*/ 56 w 305"/>
                <a:gd name="T47" fmla="*/ 416 h 425"/>
                <a:gd name="T48" fmla="*/ 80 w 305"/>
                <a:gd name="T49" fmla="*/ 368 h 425"/>
                <a:gd name="T50" fmla="*/ 56 w 305"/>
                <a:gd name="T51" fmla="*/ 360 h 425"/>
                <a:gd name="T52" fmla="*/ 40 w 305"/>
                <a:gd name="T53" fmla="*/ 368 h 425"/>
                <a:gd name="T54" fmla="*/ 24 w 305"/>
                <a:gd name="T55" fmla="*/ 360 h 425"/>
                <a:gd name="T56" fmla="*/ 24 w 305"/>
                <a:gd name="T57" fmla="*/ 320 h 425"/>
                <a:gd name="T58" fmla="*/ 40 w 305"/>
                <a:gd name="T59" fmla="*/ 312 h 425"/>
                <a:gd name="T60" fmla="*/ 48 w 305"/>
                <a:gd name="T61" fmla="*/ 312 h 425"/>
                <a:gd name="T62" fmla="*/ 48 w 305"/>
                <a:gd name="T63" fmla="*/ 288 h 425"/>
                <a:gd name="T64" fmla="*/ 32 w 305"/>
                <a:gd name="T65" fmla="*/ 288 h 425"/>
                <a:gd name="T66" fmla="*/ 32 w 305"/>
                <a:gd name="T67" fmla="*/ 272 h 425"/>
                <a:gd name="T68" fmla="*/ 16 w 305"/>
                <a:gd name="T69" fmla="*/ 264 h 425"/>
                <a:gd name="T70" fmla="*/ 16 w 305"/>
                <a:gd name="T71" fmla="*/ 216 h 425"/>
                <a:gd name="T72" fmla="*/ 0 w 305"/>
                <a:gd name="T73" fmla="*/ 200 h 425"/>
                <a:gd name="T74" fmla="*/ 8 w 305"/>
                <a:gd name="T75" fmla="*/ 176 h 425"/>
                <a:gd name="T76" fmla="*/ 32 w 305"/>
                <a:gd name="T77" fmla="*/ 152 h 425"/>
                <a:gd name="T78" fmla="*/ 32 w 305"/>
                <a:gd name="T79" fmla="*/ 128 h 425"/>
                <a:gd name="T80" fmla="*/ 24 w 305"/>
                <a:gd name="T81" fmla="*/ 120 h 425"/>
                <a:gd name="T82" fmla="*/ 32 w 305"/>
                <a:gd name="T83" fmla="*/ 104 h 425"/>
                <a:gd name="T84" fmla="*/ 16 w 305"/>
                <a:gd name="T85" fmla="*/ 80 h 425"/>
                <a:gd name="T86" fmla="*/ 32 w 305"/>
                <a:gd name="T87" fmla="*/ 64 h 425"/>
                <a:gd name="T88" fmla="*/ 56 w 305"/>
                <a:gd name="T89" fmla="*/ 56 h 425"/>
                <a:gd name="T90" fmla="*/ 112 w 305"/>
                <a:gd name="T91" fmla="*/ 24 h 425"/>
                <a:gd name="T92" fmla="*/ 144 w 305"/>
                <a:gd name="T93" fmla="*/ 8 h 425"/>
                <a:gd name="T94" fmla="*/ 168 w 305"/>
                <a:gd name="T95" fmla="*/ 8 h 425"/>
                <a:gd name="T96" fmla="*/ 184 w 305"/>
                <a:gd name="T97" fmla="*/ 0 h 425"/>
                <a:gd name="T98" fmla="*/ 192 w 305"/>
                <a:gd name="T99" fmla="*/ 8 h 425"/>
                <a:gd name="T100" fmla="*/ 184 w 305"/>
                <a:gd name="T101" fmla="*/ 16 h 425"/>
                <a:gd name="T102" fmla="*/ 184 w 305"/>
                <a:gd name="T103" fmla="*/ 32 h 425"/>
                <a:gd name="T104" fmla="*/ 208 w 305"/>
                <a:gd name="T105" fmla="*/ 32 h 425"/>
                <a:gd name="T106" fmla="*/ 208 w 305"/>
                <a:gd name="T107" fmla="*/ 16 h 425"/>
                <a:gd name="T108" fmla="*/ 216 w 305"/>
                <a:gd name="T109" fmla="*/ 0 h 425"/>
                <a:gd name="T110" fmla="*/ 232 w 305"/>
                <a:gd name="T111" fmla="*/ 16 h 425"/>
                <a:gd name="T112" fmla="*/ 240 w 305"/>
                <a:gd name="T113" fmla="*/ 32 h 425"/>
                <a:gd name="T114" fmla="*/ 272 w 305"/>
                <a:gd name="T115" fmla="*/ 32 h 425"/>
                <a:gd name="T116" fmla="*/ 272 w 305"/>
                <a:gd name="T117" fmla="*/ 40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solidFill>
              <a:srgbClr val="C06C84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2" name="Freeform 27"/>
            <p:cNvSpPr>
              <a:spLocks/>
            </p:cNvSpPr>
            <p:nvPr/>
          </p:nvSpPr>
          <p:spPr bwMode="auto">
            <a:xfrm>
              <a:off x="3424238" y="4365625"/>
              <a:ext cx="527050" cy="576263"/>
            </a:xfrm>
            <a:custGeom>
              <a:avLst/>
              <a:gdLst>
                <a:gd name="T0" fmla="*/ 336 w 353"/>
                <a:gd name="T1" fmla="*/ 104 h 417"/>
                <a:gd name="T2" fmla="*/ 344 w 353"/>
                <a:gd name="T3" fmla="*/ 128 h 417"/>
                <a:gd name="T4" fmla="*/ 312 w 353"/>
                <a:gd name="T5" fmla="*/ 176 h 417"/>
                <a:gd name="T6" fmla="*/ 320 w 353"/>
                <a:gd name="T7" fmla="*/ 216 h 417"/>
                <a:gd name="T8" fmla="*/ 320 w 353"/>
                <a:gd name="T9" fmla="*/ 264 h 417"/>
                <a:gd name="T10" fmla="*/ 328 w 353"/>
                <a:gd name="T11" fmla="*/ 288 h 417"/>
                <a:gd name="T12" fmla="*/ 352 w 353"/>
                <a:gd name="T13" fmla="*/ 312 h 417"/>
                <a:gd name="T14" fmla="*/ 328 w 353"/>
                <a:gd name="T15" fmla="*/ 320 h 417"/>
                <a:gd name="T16" fmla="*/ 320 w 353"/>
                <a:gd name="T17" fmla="*/ 368 h 417"/>
                <a:gd name="T18" fmla="*/ 272 w 353"/>
                <a:gd name="T19" fmla="*/ 400 h 417"/>
                <a:gd name="T20" fmla="*/ 224 w 353"/>
                <a:gd name="T21" fmla="*/ 376 h 417"/>
                <a:gd name="T22" fmla="*/ 216 w 353"/>
                <a:gd name="T23" fmla="*/ 408 h 417"/>
                <a:gd name="T24" fmla="*/ 192 w 353"/>
                <a:gd name="T25" fmla="*/ 416 h 417"/>
                <a:gd name="T26" fmla="*/ 168 w 353"/>
                <a:gd name="T27" fmla="*/ 384 h 417"/>
                <a:gd name="T28" fmla="*/ 152 w 353"/>
                <a:gd name="T29" fmla="*/ 400 h 417"/>
                <a:gd name="T30" fmla="*/ 144 w 353"/>
                <a:gd name="T31" fmla="*/ 352 h 417"/>
                <a:gd name="T32" fmla="*/ 152 w 353"/>
                <a:gd name="T33" fmla="*/ 312 h 417"/>
                <a:gd name="T34" fmla="*/ 144 w 353"/>
                <a:gd name="T35" fmla="*/ 288 h 417"/>
                <a:gd name="T36" fmla="*/ 96 w 353"/>
                <a:gd name="T37" fmla="*/ 312 h 417"/>
                <a:gd name="T38" fmla="*/ 64 w 353"/>
                <a:gd name="T39" fmla="*/ 304 h 417"/>
                <a:gd name="T40" fmla="*/ 32 w 353"/>
                <a:gd name="T41" fmla="*/ 312 h 417"/>
                <a:gd name="T42" fmla="*/ 24 w 353"/>
                <a:gd name="T43" fmla="*/ 304 h 417"/>
                <a:gd name="T44" fmla="*/ 16 w 353"/>
                <a:gd name="T45" fmla="*/ 264 h 417"/>
                <a:gd name="T46" fmla="*/ 24 w 353"/>
                <a:gd name="T47" fmla="*/ 240 h 417"/>
                <a:gd name="T48" fmla="*/ 0 w 353"/>
                <a:gd name="T49" fmla="*/ 224 h 417"/>
                <a:gd name="T50" fmla="*/ 24 w 353"/>
                <a:gd name="T51" fmla="*/ 168 h 417"/>
                <a:gd name="T52" fmla="*/ 24 w 353"/>
                <a:gd name="T53" fmla="*/ 136 h 417"/>
                <a:gd name="T54" fmla="*/ 24 w 353"/>
                <a:gd name="T55" fmla="*/ 120 h 417"/>
                <a:gd name="T56" fmla="*/ 48 w 353"/>
                <a:gd name="T57" fmla="*/ 32 h 417"/>
                <a:gd name="T58" fmla="*/ 104 w 353"/>
                <a:gd name="T59" fmla="*/ 40 h 417"/>
                <a:gd name="T60" fmla="*/ 112 w 353"/>
                <a:gd name="T61" fmla="*/ 0 h 417"/>
                <a:gd name="T62" fmla="*/ 184 w 353"/>
                <a:gd name="T63" fmla="*/ 16 h 417"/>
                <a:gd name="T64" fmla="*/ 248 w 353"/>
                <a:gd name="T65" fmla="*/ 40 h 417"/>
                <a:gd name="T66" fmla="*/ 288 w 353"/>
                <a:gd name="T67" fmla="*/ 32 h 417"/>
                <a:gd name="T68" fmla="*/ 304 w 353"/>
                <a:gd name="T69" fmla="*/ 80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solidFill>
              <a:srgbClr val="F67280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3" name="Freeform 28"/>
            <p:cNvSpPr>
              <a:spLocks/>
            </p:cNvSpPr>
            <p:nvPr/>
          </p:nvSpPr>
          <p:spPr bwMode="auto">
            <a:xfrm>
              <a:off x="3378200" y="4038600"/>
              <a:ext cx="728663" cy="439738"/>
            </a:xfrm>
            <a:custGeom>
              <a:avLst/>
              <a:gdLst>
                <a:gd name="T0" fmla="*/ 488 w 489"/>
                <a:gd name="T1" fmla="*/ 248 h 321"/>
                <a:gd name="T2" fmla="*/ 448 w 489"/>
                <a:gd name="T3" fmla="*/ 264 h 321"/>
                <a:gd name="T4" fmla="*/ 392 w 489"/>
                <a:gd name="T5" fmla="*/ 296 h 321"/>
                <a:gd name="T6" fmla="*/ 368 w 489"/>
                <a:gd name="T7" fmla="*/ 304 h 321"/>
                <a:gd name="T8" fmla="*/ 352 w 489"/>
                <a:gd name="T9" fmla="*/ 320 h 321"/>
                <a:gd name="T10" fmla="*/ 328 w 489"/>
                <a:gd name="T11" fmla="*/ 320 h 321"/>
                <a:gd name="T12" fmla="*/ 336 w 489"/>
                <a:gd name="T13" fmla="*/ 272 h 321"/>
                <a:gd name="T14" fmla="*/ 320 w 489"/>
                <a:gd name="T15" fmla="*/ 272 h 321"/>
                <a:gd name="T16" fmla="*/ 288 w 489"/>
                <a:gd name="T17" fmla="*/ 288 h 321"/>
                <a:gd name="T18" fmla="*/ 280 w 489"/>
                <a:gd name="T19" fmla="*/ 280 h 321"/>
                <a:gd name="T20" fmla="*/ 240 w 489"/>
                <a:gd name="T21" fmla="*/ 280 h 321"/>
                <a:gd name="T22" fmla="*/ 224 w 489"/>
                <a:gd name="T23" fmla="*/ 256 h 321"/>
                <a:gd name="T24" fmla="*/ 184 w 489"/>
                <a:gd name="T25" fmla="*/ 256 h 321"/>
                <a:gd name="T26" fmla="*/ 144 w 489"/>
                <a:gd name="T27" fmla="*/ 240 h 321"/>
                <a:gd name="T28" fmla="*/ 128 w 489"/>
                <a:gd name="T29" fmla="*/ 248 h 321"/>
                <a:gd name="T30" fmla="*/ 136 w 489"/>
                <a:gd name="T31" fmla="*/ 280 h 321"/>
                <a:gd name="T32" fmla="*/ 112 w 489"/>
                <a:gd name="T33" fmla="*/ 272 h 321"/>
                <a:gd name="T34" fmla="*/ 80 w 489"/>
                <a:gd name="T35" fmla="*/ 272 h 321"/>
                <a:gd name="T36" fmla="*/ 48 w 489"/>
                <a:gd name="T37" fmla="*/ 320 h 321"/>
                <a:gd name="T38" fmla="*/ 8 w 489"/>
                <a:gd name="T39" fmla="*/ 272 h 321"/>
                <a:gd name="T40" fmla="*/ 0 w 489"/>
                <a:gd name="T41" fmla="*/ 272 h 321"/>
                <a:gd name="T42" fmla="*/ 8 w 489"/>
                <a:gd name="T43" fmla="*/ 256 h 321"/>
                <a:gd name="T44" fmla="*/ 16 w 489"/>
                <a:gd name="T45" fmla="*/ 248 h 321"/>
                <a:gd name="T46" fmla="*/ 0 w 489"/>
                <a:gd name="T47" fmla="*/ 232 h 321"/>
                <a:gd name="T48" fmla="*/ 0 w 489"/>
                <a:gd name="T49" fmla="*/ 224 h 321"/>
                <a:gd name="T50" fmla="*/ 16 w 489"/>
                <a:gd name="T51" fmla="*/ 208 h 321"/>
                <a:gd name="T52" fmla="*/ 72 w 489"/>
                <a:gd name="T53" fmla="*/ 208 h 321"/>
                <a:gd name="T54" fmla="*/ 96 w 489"/>
                <a:gd name="T55" fmla="*/ 192 h 321"/>
                <a:gd name="T56" fmla="*/ 112 w 489"/>
                <a:gd name="T57" fmla="*/ 184 h 321"/>
                <a:gd name="T58" fmla="*/ 112 w 489"/>
                <a:gd name="T59" fmla="*/ 160 h 321"/>
                <a:gd name="T60" fmla="*/ 80 w 489"/>
                <a:gd name="T61" fmla="*/ 120 h 321"/>
                <a:gd name="T62" fmla="*/ 72 w 489"/>
                <a:gd name="T63" fmla="*/ 80 h 321"/>
                <a:gd name="T64" fmla="*/ 88 w 489"/>
                <a:gd name="T65" fmla="*/ 56 h 321"/>
                <a:gd name="T66" fmla="*/ 88 w 489"/>
                <a:gd name="T67" fmla="*/ 40 h 321"/>
                <a:gd name="T68" fmla="*/ 72 w 489"/>
                <a:gd name="T69" fmla="*/ 8 h 321"/>
                <a:gd name="T70" fmla="*/ 128 w 489"/>
                <a:gd name="T71" fmla="*/ 8 h 321"/>
                <a:gd name="T72" fmla="*/ 144 w 489"/>
                <a:gd name="T73" fmla="*/ 16 h 321"/>
                <a:gd name="T74" fmla="*/ 168 w 489"/>
                <a:gd name="T75" fmla="*/ 0 h 321"/>
                <a:gd name="T76" fmla="*/ 208 w 489"/>
                <a:gd name="T77" fmla="*/ 72 h 321"/>
                <a:gd name="T78" fmla="*/ 280 w 489"/>
                <a:gd name="T79" fmla="*/ 72 h 321"/>
                <a:gd name="T80" fmla="*/ 296 w 489"/>
                <a:gd name="T81" fmla="*/ 80 h 321"/>
                <a:gd name="T82" fmla="*/ 312 w 489"/>
                <a:gd name="T83" fmla="*/ 72 h 321"/>
                <a:gd name="T84" fmla="*/ 336 w 489"/>
                <a:gd name="T85" fmla="*/ 88 h 321"/>
                <a:gd name="T86" fmla="*/ 336 w 489"/>
                <a:gd name="T87" fmla="*/ 112 h 321"/>
                <a:gd name="T88" fmla="*/ 352 w 489"/>
                <a:gd name="T89" fmla="*/ 128 h 321"/>
                <a:gd name="T90" fmla="*/ 360 w 489"/>
                <a:gd name="T91" fmla="*/ 112 h 321"/>
                <a:gd name="T92" fmla="*/ 376 w 489"/>
                <a:gd name="T93" fmla="*/ 128 h 321"/>
                <a:gd name="T94" fmla="*/ 408 w 489"/>
                <a:gd name="T95" fmla="*/ 128 h 321"/>
                <a:gd name="T96" fmla="*/ 416 w 489"/>
                <a:gd name="T97" fmla="*/ 120 h 321"/>
                <a:gd name="T98" fmla="*/ 464 w 489"/>
                <a:gd name="T99" fmla="*/ 152 h 321"/>
                <a:gd name="T100" fmla="*/ 472 w 489"/>
                <a:gd name="T101" fmla="*/ 192 h 321"/>
                <a:gd name="T102" fmla="*/ 472 w 489"/>
                <a:gd name="T103" fmla="*/ 216 h 321"/>
                <a:gd name="T104" fmla="*/ 488 w 489"/>
                <a:gd name="T105" fmla="*/ 248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solidFill>
              <a:srgbClr val="F67280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4" name="Freeform 29"/>
            <p:cNvSpPr>
              <a:spLocks/>
            </p:cNvSpPr>
            <p:nvPr/>
          </p:nvSpPr>
          <p:spPr bwMode="auto">
            <a:xfrm>
              <a:off x="3962400" y="3883025"/>
              <a:ext cx="454025" cy="530225"/>
            </a:xfrm>
            <a:custGeom>
              <a:avLst/>
              <a:gdLst>
                <a:gd name="T0" fmla="*/ 88 w 305"/>
                <a:gd name="T1" fmla="*/ 0 h 385"/>
                <a:gd name="T2" fmla="*/ 128 w 305"/>
                <a:gd name="T3" fmla="*/ 32 h 385"/>
                <a:gd name="T4" fmla="*/ 176 w 305"/>
                <a:gd name="T5" fmla="*/ 64 h 385"/>
                <a:gd name="T6" fmla="*/ 200 w 305"/>
                <a:gd name="T7" fmla="*/ 96 h 385"/>
                <a:gd name="T8" fmla="*/ 240 w 305"/>
                <a:gd name="T9" fmla="*/ 136 h 385"/>
                <a:gd name="T10" fmla="*/ 272 w 305"/>
                <a:gd name="T11" fmla="*/ 144 h 385"/>
                <a:gd name="T12" fmla="*/ 248 w 305"/>
                <a:gd name="T13" fmla="*/ 144 h 385"/>
                <a:gd name="T14" fmla="*/ 232 w 305"/>
                <a:gd name="T15" fmla="*/ 176 h 385"/>
                <a:gd name="T16" fmla="*/ 248 w 305"/>
                <a:gd name="T17" fmla="*/ 224 h 385"/>
                <a:gd name="T18" fmla="*/ 288 w 305"/>
                <a:gd name="T19" fmla="*/ 248 h 385"/>
                <a:gd name="T20" fmla="*/ 288 w 305"/>
                <a:gd name="T21" fmla="*/ 296 h 385"/>
                <a:gd name="T22" fmla="*/ 280 w 305"/>
                <a:gd name="T23" fmla="*/ 320 h 385"/>
                <a:gd name="T24" fmla="*/ 264 w 305"/>
                <a:gd name="T25" fmla="*/ 312 h 385"/>
                <a:gd name="T26" fmla="*/ 272 w 305"/>
                <a:gd name="T27" fmla="*/ 344 h 385"/>
                <a:gd name="T28" fmla="*/ 264 w 305"/>
                <a:gd name="T29" fmla="*/ 360 h 385"/>
                <a:gd name="T30" fmla="*/ 224 w 305"/>
                <a:gd name="T31" fmla="*/ 384 h 385"/>
                <a:gd name="T32" fmla="*/ 184 w 305"/>
                <a:gd name="T33" fmla="*/ 384 h 385"/>
                <a:gd name="T34" fmla="*/ 152 w 305"/>
                <a:gd name="T35" fmla="*/ 368 h 385"/>
                <a:gd name="T36" fmla="*/ 128 w 305"/>
                <a:gd name="T37" fmla="*/ 384 h 385"/>
                <a:gd name="T38" fmla="*/ 136 w 305"/>
                <a:gd name="T39" fmla="*/ 360 h 385"/>
                <a:gd name="T40" fmla="*/ 120 w 305"/>
                <a:gd name="T41" fmla="*/ 368 h 385"/>
                <a:gd name="T42" fmla="*/ 80 w 305"/>
                <a:gd name="T43" fmla="*/ 312 h 385"/>
                <a:gd name="T44" fmla="*/ 72 w 305"/>
                <a:gd name="T45" fmla="*/ 264 h 385"/>
                <a:gd name="T46" fmla="*/ 72 w 305"/>
                <a:gd name="T47" fmla="*/ 216 h 385"/>
                <a:gd name="T48" fmla="*/ 72 w 305"/>
                <a:gd name="T49" fmla="*/ 160 h 385"/>
                <a:gd name="T50" fmla="*/ 24 w 305"/>
                <a:gd name="T51" fmla="*/ 152 h 385"/>
                <a:gd name="T52" fmla="*/ 0 w 305"/>
                <a:gd name="T53" fmla="*/ 136 h 385"/>
                <a:gd name="T54" fmla="*/ 32 w 305"/>
                <a:gd name="T55" fmla="*/ 120 h 385"/>
                <a:gd name="T56" fmla="*/ 40 w 305"/>
                <a:gd name="T57" fmla="*/ 40 h 385"/>
                <a:gd name="T58" fmla="*/ 72 w 305"/>
                <a:gd name="T59" fmla="*/ 56 h 385"/>
                <a:gd name="T60" fmla="*/ 104 w 305"/>
                <a:gd name="T61" fmla="*/ 48 h 385"/>
                <a:gd name="T62" fmla="*/ 80 w 305"/>
                <a:gd name="T63" fmla="*/ 1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solidFill>
              <a:srgbClr val="C06C84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5" name="Freeform 30"/>
            <p:cNvSpPr>
              <a:spLocks noChangeArrowheads="1"/>
            </p:cNvSpPr>
            <p:nvPr/>
          </p:nvSpPr>
          <p:spPr bwMode="auto">
            <a:xfrm>
              <a:off x="3557588" y="3717925"/>
              <a:ext cx="561975" cy="495300"/>
            </a:xfrm>
            <a:custGeom>
              <a:avLst/>
              <a:gdLst>
                <a:gd name="T0" fmla="*/ 200 w 377"/>
                <a:gd name="T1" fmla="*/ 8 h 361"/>
                <a:gd name="T2" fmla="*/ 248 w 377"/>
                <a:gd name="T3" fmla="*/ 0 h 361"/>
                <a:gd name="T4" fmla="*/ 264 w 377"/>
                <a:gd name="T5" fmla="*/ 16 h 361"/>
                <a:gd name="T6" fmla="*/ 304 w 377"/>
                <a:gd name="T7" fmla="*/ 24 h 361"/>
                <a:gd name="T8" fmla="*/ 320 w 377"/>
                <a:gd name="T9" fmla="*/ 16 h 361"/>
                <a:gd name="T10" fmla="*/ 336 w 377"/>
                <a:gd name="T11" fmla="*/ 16 h 361"/>
                <a:gd name="T12" fmla="*/ 280 w 377"/>
                <a:gd name="T13" fmla="*/ 64 h 361"/>
                <a:gd name="T14" fmla="*/ 272 w 377"/>
                <a:gd name="T15" fmla="*/ 88 h 361"/>
                <a:gd name="T16" fmla="*/ 280 w 377"/>
                <a:gd name="T17" fmla="*/ 96 h 361"/>
                <a:gd name="T18" fmla="*/ 288 w 377"/>
                <a:gd name="T19" fmla="*/ 96 h 361"/>
                <a:gd name="T20" fmla="*/ 320 w 377"/>
                <a:gd name="T21" fmla="*/ 128 h 361"/>
                <a:gd name="T22" fmla="*/ 352 w 377"/>
                <a:gd name="T23" fmla="*/ 128 h 361"/>
                <a:gd name="T24" fmla="*/ 352 w 377"/>
                <a:gd name="T25" fmla="*/ 144 h 361"/>
                <a:gd name="T26" fmla="*/ 376 w 377"/>
                <a:gd name="T27" fmla="*/ 152 h 361"/>
                <a:gd name="T28" fmla="*/ 376 w 377"/>
                <a:gd name="T29" fmla="*/ 168 h 361"/>
                <a:gd name="T30" fmla="*/ 352 w 377"/>
                <a:gd name="T31" fmla="*/ 192 h 361"/>
                <a:gd name="T32" fmla="*/ 352 w 377"/>
                <a:gd name="T33" fmla="*/ 176 h 361"/>
                <a:gd name="T34" fmla="*/ 328 w 377"/>
                <a:gd name="T35" fmla="*/ 160 h 361"/>
                <a:gd name="T36" fmla="*/ 312 w 377"/>
                <a:gd name="T37" fmla="*/ 160 h 361"/>
                <a:gd name="T38" fmla="*/ 312 w 377"/>
                <a:gd name="T39" fmla="*/ 208 h 361"/>
                <a:gd name="T40" fmla="*/ 304 w 377"/>
                <a:gd name="T41" fmla="*/ 240 h 361"/>
                <a:gd name="T42" fmla="*/ 280 w 377"/>
                <a:gd name="T43" fmla="*/ 240 h 361"/>
                <a:gd name="T44" fmla="*/ 272 w 377"/>
                <a:gd name="T45" fmla="*/ 248 h 361"/>
                <a:gd name="T46" fmla="*/ 288 w 377"/>
                <a:gd name="T47" fmla="*/ 256 h 361"/>
                <a:gd name="T48" fmla="*/ 296 w 377"/>
                <a:gd name="T49" fmla="*/ 272 h 361"/>
                <a:gd name="T50" fmla="*/ 320 w 377"/>
                <a:gd name="T51" fmla="*/ 288 h 361"/>
                <a:gd name="T52" fmla="*/ 344 w 377"/>
                <a:gd name="T53" fmla="*/ 280 h 361"/>
                <a:gd name="T54" fmla="*/ 352 w 377"/>
                <a:gd name="T55" fmla="*/ 336 h 361"/>
                <a:gd name="T56" fmla="*/ 304 w 377"/>
                <a:gd name="T57" fmla="*/ 360 h 361"/>
                <a:gd name="T58" fmla="*/ 296 w 377"/>
                <a:gd name="T59" fmla="*/ 352 h 361"/>
                <a:gd name="T60" fmla="*/ 288 w 377"/>
                <a:gd name="T61" fmla="*/ 360 h 361"/>
                <a:gd name="T62" fmla="*/ 256 w 377"/>
                <a:gd name="T63" fmla="*/ 360 h 361"/>
                <a:gd name="T64" fmla="*/ 240 w 377"/>
                <a:gd name="T65" fmla="*/ 344 h 361"/>
                <a:gd name="T66" fmla="*/ 232 w 377"/>
                <a:gd name="T67" fmla="*/ 360 h 361"/>
                <a:gd name="T68" fmla="*/ 216 w 377"/>
                <a:gd name="T69" fmla="*/ 344 h 361"/>
                <a:gd name="T70" fmla="*/ 216 w 377"/>
                <a:gd name="T71" fmla="*/ 320 h 361"/>
                <a:gd name="T72" fmla="*/ 192 w 377"/>
                <a:gd name="T73" fmla="*/ 304 h 361"/>
                <a:gd name="T74" fmla="*/ 176 w 377"/>
                <a:gd name="T75" fmla="*/ 312 h 361"/>
                <a:gd name="T76" fmla="*/ 160 w 377"/>
                <a:gd name="T77" fmla="*/ 304 h 361"/>
                <a:gd name="T78" fmla="*/ 88 w 377"/>
                <a:gd name="T79" fmla="*/ 296 h 361"/>
                <a:gd name="T80" fmla="*/ 48 w 377"/>
                <a:gd name="T81" fmla="*/ 232 h 361"/>
                <a:gd name="T82" fmla="*/ 16 w 377"/>
                <a:gd name="T83" fmla="*/ 184 h 361"/>
                <a:gd name="T84" fmla="*/ 0 w 377"/>
                <a:gd name="T85" fmla="*/ 128 h 361"/>
                <a:gd name="T86" fmla="*/ 32 w 377"/>
                <a:gd name="T87" fmla="*/ 128 h 361"/>
                <a:gd name="T88" fmla="*/ 112 w 377"/>
                <a:gd name="T89" fmla="*/ 80 h 361"/>
                <a:gd name="T90" fmla="*/ 136 w 377"/>
                <a:gd name="T91" fmla="*/ 80 h 361"/>
                <a:gd name="T92" fmla="*/ 168 w 377"/>
                <a:gd name="T93" fmla="*/ 80 h 361"/>
                <a:gd name="T94" fmla="*/ 192 w 377"/>
                <a:gd name="T95" fmla="*/ 48 h 361"/>
                <a:gd name="T96" fmla="*/ 200 w 377"/>
                <a:gd name="T97" fmla="*/ 8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solidFill>
              <a:srgbClr val="C06C84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6" name="Freeform 31"/>
            <p:cNvSpPr>
              <a:spLocks/>
            </p:cNvSpPr>
            <p:nvPr/>
          </p:nvSpPr>
          <p:spPr bwMode="auto">
            <a:xfrm>
              <a:off x="3546475" y="3267075"/>
              <a:ext cx="371475" cy="630238"/>
            </a:xfrm>
            <a:custGeom>
              <a:avLst/>
              <a:gdLst>
                <a:gd name="T0" fmla="*/ 208 w 249"/>
                <a:gd name="T1" fmla="*/ 336 h 457"/>
                <a:gd name="T2" fmla="*/ 200 w 249"/>
                <a:gd name="T3" fmla="*/ 376 h 457"/>
                <a:gd name="T4" fmla="*/ 176 w 249"/>
                <a:gd name="T5" fmla="*/ 408 h 457"/>
                <a:gd name="T6" fmla="*/ 136 w 249"/>
                <a:gd name="T7" fmla="*/ 400 h 457"/>
                <a:gd name="T8" fmla="*/ 80 w 249"/>
                <a:gd name="T9" fmla="*/ 432 h 457"/>
                <a:gd name="T10" fmla="*/ 40 w 249"/>
                <a:gd name="T11" fmla="*/ 456 h 457"/>
                <a:gd name="T12" fmla="*/ 8 w 249"/>
                <a:gd name="T13" fmla="*/ 456 h 457"/>
                <a:gd name="T14" fmla="*/ 0 w 249"/>
                <a:gd name="T15" fmla="*/ 448 h 457"/>
                <a:gd name="T16" fmla="*/ 16 w 249"/>
                <a:gd name="T17" fmla="*/ 384 h 457"/>
                <a:gd name="T18" fmla="*/ 24 w 249"/>
                <a:gd name="T19" fmla="*/ 368 h 457"/>
                <a:gd name="T20" fmla="*/ 8 w 249"/>
                <a:gd name="T21" fmla="*/ 328 h 457"/>
                <a:gd name="T22" fmla="*/ 16 w 249"/>
                <a:gd name="T23" fmla="*/ 264 h 457"/>
                <a:gd name="T24" fmla="*/ 24 w 249"/>
                <a:gd name="T25" fmla="*/ 224 h 457"/>
                <a:gd name="T26" fmla="*/ 32 w 249"/>
                <a:gd name="T27" fmla="*/ 208 h 457"/>
                <a:gd name="T28" fmla="*/ 16 w 249"/>
                <a:gd name="T29" fmla="*/ 192 h 457"/>
                <a:gd name="T30" fmla="*/ 32 w 249"/>
                <a:gd name="T31" fmla="*/ 160 h 457"/>
                <a:gd name="T32" fmla="*/ 56 w 249"/>
                <a:gd name="T33" fmla="*/ 112 h 457"/>
                <a:gd name="T34" fmla="*/ 56 w 249"/>
                <a:gd name="T35" fmla="*/ 80 h 457"/>
                <a:gd name="T36" fmla="*/ 72 w 249"/>
                <a:gd name="T37" fmla="*/ 80 h 457"/>
                <a:gd name="T38" fmla="*/ 120 w 249"/>
                <a:gd name="T39" fmla="*/ 24 h 457"/>
                <a:gd name="T40" fmla="*/ 144 w 249"/>
                <a:gd name="T41" fmla="*/ 16 h 457"/>
                <a:gd name="T42" fmla="*/ 168 w 249"/>
                <a:gd name="T43" fmla="*/ 0 h 457"/>
                <a:gd name="T44" fmla="*/ 176 w 249"/>
                <a:gd name="T45" fmla="*/ 8 h 457"/>
                <a:gd name="T46" fmla="*/ 216 w 249"/>
                <a:gd name="T47" fmla="*/ 0 h 457"/>
                <a:gd name="T48" fmla="*/ 240 w 249"/>
                <a:gd name="T49" fmla="*/ 24 h 457"/>
                <a:gd name="T50" fmla="*/ 216 w 249"/>
                <a:gd name="T51" fmla="*/ 32 h 457"/>
                <a:gd name="T52" fmla="*/ 208 w 249"/>
                <a:gd name="T53" fmla="*/ 48 h 457"/>
                <a:gd name="T54" fmla="*/ 240 w 249"/>
                <a:gd name="T55" fmla="*/ 48 h 457"/>
                <a:gd name="T56" fmla="*/ 248 w 249"/>
                <a:gd name="T57" fmla="*/ 88 h 457"/>
                <a:gd name="T58" fmla="*/ 232 w 249"/>
                <a:gd name="T59" fmla="*/ 120 h 457"/>
                <a:gd name="T60" fmla="*/ 216 w 249"/>
                <a:gd name="T61" fmla="*/ 104 h 457"/>
                <a:gd name="T62" fmla="*/ 192 w 249"/>
                <a:gd name="T63" fmla="*/ 120 h 457"/>
                <a:gd name="T64" fmla="*/ 200 w 249"/>
                <a:gd name="T65" fmla="*/ 136 h 457"/>
                <a:gd name="T66" fmla="*/ 184 w 249"/>
                <a:gd name="T67" fmla="*/ 160 h 457"/>
                <a:gd name="T68" fmla="*/ 224 w 249"/>
                <a:gd name="T69" fmla="*/ 216 h 457"/>
                <a:gd name="T70" fmla="*/ 192 w 249"/>
                <a:gd name="T71" fmla="*/ 304 h 457"/>
                <a:gd name="T72" fmla="*/ 208 w 249"/>
                <a:gd name="T73" fmla="*/ 33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solidFill>
              <a:srgbClr val="C06C84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7" name="Freeform 32"/>
            <p:cNvSpPr>
              <a:spLocks/>
            </p:cNvSpPr>
            <p:nvPr/>
          </p:nvSpPr>
          <p:spPr bwMode="auto">
            <a:xfrm>
              <a:off x="3152775" y="3376613"/>
              <a:ext cx="477838" cy="836612"/>
            </a:xfrm>
            <a:custGeom>
              <a:avLst/>
              <a:gdLst>
                <a:gd name="T0" fmla="*/ 320 w 321"/>
                <a:gd name="T1" fmla="*/ 480 h 609"/>
                <a:gd name="T2" fmla="*/ 296 w 321"/>
                <a:gd name="T3" fmla="*/ 496 h 609"/>
                <a:gd name="T4" fmla="*/ 280 w 321"/>
                <a:gd name="T5" fmla="*/ 488 h 609"/>
                <a:gd name="T6" fmla="*/ 224 w 321"/>
                <a:gd name="T7" fmla="*/ 488 h 609"/>
                <a:gd name="T8" fmla="*/ 240 w 321"/>
                <a:gd name="T9" fmla="*/ 520 h 609"/>
                <a:gd name="T10" fmla="*/ 224 w 321"/>
                <a:gd name="T11" fmla="*/ 560 h 609"/>
                <a:gd name="T12" fmla="*/ 232 w 321"/>
                <a:gd name="T13" fmla="*/ 608 h 609"/>
                <a:gd name="T14" fmla="*/ 200 w 321"/>
                <a:gd name="T15" fmla="*/ 600 h 609"/>
                <a:gd name="T16" fmla="*/ 152 w 321"/>
                <a:gd name="T17" fmla="*/ 568 h 609"/>
                <a:gd name="T18" fmla="*/ 96 w 321"/>
                <a:gd name="T19" fmla="*/ 552 h 609"/>
                <a:gd name="T20" fmla="*/ 56 w 321"/>
                <a:gd name="T21" fmla="*/ 520 h 609"/>
                <a:gd name="T22" fmla="*/ 16 w 321"/>
                <a:gd name="T23" fmla="*/ 520 h 609"/>
                <a:gd name="T24" fmla="*/ 16 w 321"/>
                <a:gd name="T25" fmla="*/ 512 h 609"/>
                <a:gd name="T26" fmla="*/ 0 w 321"/>
                <a:gd name="T27" fmla="*/ 504 h 609"/>
                <a:gd name="T28" fmla="*/ 8 w 321"/>
                <a:gd name="T29" fmla="*/ 496 h 609"/>
                <a:gd name="T30" fmla="*/ 8 w 321"/>
                <a:gd name="T31" fmla="*/ 472 h 609"/>
                <a:gd name="T32" fmla="*/ 0 w 321"/>
                <a:gd name="T33" fmla="*/ 464 h 609"/>
                <a:gd name="T34" fmla="*/ 16 w 321"/>
                <a:gd name="T35" fmla="*/ 456 h 609"/>
                <a:gd name="T36" fmla="*/ 48 w 321"/>
                <a:gd name="T37" fmla="*/ 456 h 609"/>
                <a:gd name="T38" fmla="*/ 48 w 321"/>
                <a:gd name="T39" fmla="*/ 344 h 609"/>
                <a:gd name="T40" fmla="*/ 88 w 321"/>
                <a:gd name="T41" fmla="*/ 344 h 609"/>
                <a:gd name="T42" fmla="*/ 88 w 321"/>
                <a:gd name="T43" fmla="*/ 360 h 609"/>
                <a:gd name="T44" fmla="*/ 112 w 321"/>
                <a:gd name="T45" fmla="*/ 360 h 609"/>
                <a:gd name="T46" fmla="*/ 112 w 321"/>
                <a:gd name="T47" fmla="*/ 328 h 609"/>
                <a:gd name="T48" fmla="*/ 160 w 321"/>
                <a:gd name="T49" fmla="*/ 328 h 609"/>
                <a:gd name="T50" fmla="*/ 168 w 321"/>
                <a:gd name="T51" fmla="*/ 280 h 609"/>
                <a:gd name="T52" fmla="*/ 168 w 321"/>
                <a:gd name="T53" fmla="*/ 248 h 609"/>
                <a:gd name="T54" fmla="*/ 144 w 321"/>
                <a:gd name="T55" fmla="*/ 232 h 609"/>
                <a:gd name="T56" fmla="*/ 112 w 321"/>
                <a:gd name="T57" fmla="*/ 208 h 609"/>
                <a:gd name="T58" fmla="*/ 96 w 321"/>
                <a:gd name="T59" fmla="*/ 184 h 609"/>
                <a:gd name="T60" fmla="*/ 104 w 321"/>
                <a:gd name="T61" fmla="*/ 144 h 609"/>
                <a:gd name="T62" fmla="*/ 120 w 321"/>
                <a:gd name="T63" fmla="*/ 128 h 609"/>
                <a:gd name="T64" fmla="*/ 144 w 321"/>
                <a:gd name="T65" fmla="*/ 144 h 609"/>
                <a:gd name="T66" fmla="*/ 176 w 321"/>
                <a:gd name="T67" fmla="*/ 144 h 609"/>
                <a:gd name="T68" fmla="*/ 184 w 321"/>
                <a:gd name="T69" fmla="*/ 120 h 609"/>
                <a:gd name="T70" fmla="*/ 200 w 321"/>
                <a:gd name="T71" fmla="*/ 120 h 609"/>
                <a:gd name="T72" fmla="*/ 192 w 321"/>
                <a:gd name="T73" fmla="*/ 88 h 609"/>
                <a:gd name="T74" fmla="*/ 248 w 321"/>
                <a:gd name="T75" fmla="*/ 32 h 609"/>
                <a:gd name="T76" fmla="*/ 248 w 321"/>
                <a:gd name="T77" fmla="*/ 16 h 609"/>
                <a:gd name="T78" fmla="*/ 280 w 321"/>
                <a:gd name="T79" fmla="*/ 16 h 609"/>
                <a:gd name="T80" fmla="*/ 288 w 321"/>
                <a:gd name="T81" fmla="*/ 24 h 609"/>
                <a:gd name="T82" fmla="*/ 296 w 321"/>
                <a:gd name="T83" fmla="*/ 8 h 609"/>
                <a:gd name="T84" fmla="*/ 304 w 321"/>
                <a:gd name="T85" fmla="*/ 0 h 609"/>
                <a:gd name="T86" fmla="*/ 320 w 321"/>
                <a:gd name="T87" fmla="*/ 24 h 609"/>
                <a:gd name="T88" fmla="*/ 320 w 321"/>
                <a:gd name="T89" fmla="*/ 32 h 609"/>
                <a:gd name="T90" fmla="*/ 280 w 321"/>
                <a:gd name="T91" fmla="*/ 112 h 609"/>
                <a:gd name="T92" fmla="*/ 296 w 321"/>
                <a:gd name="T93" fmla="*/ 128 h 609"/>
                <a:gd name="T94" fmla="*/ 280 w 321"/>
                <a:gd name="T95" fmla="*/ 184 h 609"/>
                <a:gd name="T96" fmla="*/ 272 w 321"/>
                <a:gd name="T97" fmla="*/ 248 h 609"/>
                <a:gd name="T98" fmla="*/ 288 w 321"/>
                <a:gd name="T99" fmla="*/ 288 h 609"/>
                <a:gd name="T100" fmla="*/ 264 w 321"/>
                <a:gd name="T101" fmla="*/ 360 h 609"/>
                <a:gd name="T102" fmla="*/ 272 w 321"/>
                <a:gd name="T103" fmla="*/ 376 h 609"/>
                <a:gd name="T104" fmla="*/ 288 w 321"/>
                <a:gd name="T105" fmla="*/ 432 h 609"/>
                <a:gd name="T106" fmla="*/ 320 w 321"/>
                <a:gd name="T107" fmla="*/ 480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solidFill>
              <a:srgbClr val="F67280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8" name="Freeform 33"/>
            <p:cNvSpPr>
              <a:spLocks/>
            </p:cNvSpPr>
            <p:nvPr/>
          </p:nvSpPr>
          <p:spPr bwMode="auto">
            <a:xfrm>
              <a:off x="3062288" y="3387725"/>
              <a:ext cx="261937" cy="431800"/>
            </a:xfrm>
            <a:custGeom>
              <a:avLst/>
              <a:gdLst>
                <a:gd name="T0" fmla="*/ 176 w 177"/>
                <a:gd name="T1" fmla="*/ 120 h 313"/>
                <a:gd name="T2" fmla="*/ 160 w 177"/>
                <a:gd name="T3" fmla="*/ 104 h 313"/>
                <a:gd name="T4" fmla="*/ 120 w 177"/>
                <a:gd name="T5" fmla="*/ 88 h 313"/>
                <a:gd name="T6" fmla="*/ 136 w 177"/>
                <a:gd name="T7" fmla="*/ 32 h 313"/>
                <a:gd name="T8" fmla="*/ 128 w 177"/>
                <a:gd name="T9" fmla="*/ 0 h 313"/>
                <a:gd name="T10" fmla="*/ 72 w 177"/>
                <a:gd name="T11" fmla="*/ 56 h 313"/>
                <a:gd name="T12" fmla="*/ 64 w 177"/>
                <a:gd name="T13" fmla="*/ 112 h 313"/>
                <a:gd name="T14" fmla="*/ 40 w 177"/>
                <a:gd name="T15" fmla="*/ 120 h 313"/>
                <a:gd name="T16" fmla="*/ 8 w 177"/>
                <a:gd name="T17" fmla="*/ 144 h 313"/>
                <a:gd name="T18" fmla="*/ 0 w 177"/>
                <a:gd name="T19" fmla="*/ 168 h 313"/>
                <a:gd name="T20" fmla="*/ 40 w 177"/>
                <a:gd name="T21" fmla="*/ 192 h 313"/>
                <a:gd name="T22" fmla="*/ 40 w 177"/>
                <a:gd name="T23" fmla="*/ 224 h 313"/>
                <a:gd name="T24" fmla="*/ 48 w 177"/>
                <a:gd name="T25" fmla="*/ 240 h 313"/>
                <a:gd name="T26" fmla="*/ 40 w 177"/>
                <a:gd name="T27" fmla="*/ 264 h 313"/>
                <a:gd name="T28" fmla="*/ 48 w 177"/>
                <a:gd name="T29" fmla="*/ 280 h 313"/>
                <a:gd name="T30" fmla="*/ 96 w 177"/>
                <a:gd name="T31" fmla="*/ 312 h 313"/>
                <a:gd name="T32" fmla="*/ 112 w 177"/>
                <a:gd name="T33" fmla="*/ 312 h 313"/>
                <a:gd name="T34" fmla="*/ 112 w 177"/>
                <a:gd name="T35" fmla="*/ 296 h 313"/>
                <a:gd name="T36" fmla="*/ 128 w 177"/>
                <a:gd name="T37" fmla="*/ 272 h 313"/>
                <a:gd name="T38" fmla="*/ 120 w 177"/>
                <a:gd name="T39" fmla="*/ 240 h 313"/>
                <a:gd name="T40" fmla="*/ 112 w 177"/>
                <a:gd name="T41" fmla="*/ 240 h 313"/>
                <a:gd name="T42" fmla="*/ 104 w 177"/>
                <a:gd name="T43" fmla="*/ 208 h 313"/>
                <a:gd name="T44" fmla="*/ 120 w 177"/>
                <a:gd name="T45" fmla="*/ 208 h 313"/>
                <a:gd name="T46" fmla="*/ 120 w 177"/>
                <a:gd name="T47" fmla="*/ 176 h 313"/>
                <a:gd name="T48" fmla="*/ 136 w 177"/>
                <a:gd name="T49" fmla="*/ 176 h 313"/>
                <a:gd name="T50" fmla="*/ 152 w 177"/>
                <a:gd name="T51" fmla="*/ 184 h 313"/>
                <a:gd name="T52" fmla="*/ 160 w 177"/>
                <a:gd name="T53" fmla="*/ 136 h 313"/>
                <a:gd name="T54" fmla="*/ 176 w 177"/>
                <a:gd name="T55" fmla="*/ 120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solidFill>
              <a:srgbClr val="F8B193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79" name="Freeform 34"/>
            <p:cNvSpPr>
              <a:spLocks/>
            </p:cNvSpPr>
            <p:nvPr/>
          </p:nvSpPr>
          <p:spPr bwMode="auto">
            <a:xfrm>
              <a:off x="2125663" y="2959100"/>
              <a:ext cx="1277937" cy="1155700"/>
            </a:xfrm>
            <a:custGeom>
              <a:avLst/>
              <a:gdLst>
                <a:gd name="T0" fmla="*/ 632 w 857"/>
                <a:gd name="T1" fmla="*/ 480 h 841"/>
                <a:gd name="T2" fmla="*/ 672 w 857"/>
                <a:gd name="T3" fmla="*/ 536 h 841"/>
                <a:gd name="T4" fmla="*/ 672 w 857"/>
                <a:gd name="T5" fmla="*/ 568 h 841"/>
                <a:gd name="T6" fmla="*/ 736 w 857"/>
                <a:gd name="T7" fmla="*/ 624 h 841"/>
                <a:gd name="T8" fmla="*/ 744 w 857"/>
                <a:gd name="T9" fmla="*/ 600 h 841"/>
                <a:gd name="T10" fmla="*/ 752 w 857"/>
                <a:gd name="T11" fmla="*/ 552 h 841"/>
                <a:gd name="T12" fmla="*/ 736 w 857"/>
                <a:gd name="T13" fmla="*/ 520 h 841"/>
                <a:gd name="T14" fmla="*/ 752 w 857"/>
                <a:gd name="T15" fmla="*/ 488 h 841"/>
                <a:gd name="T16" fmla="*/ 800 w 857"/>
                <a:gd name="T17" fmla="*/ 512 h 841"/>
                <a:gd name="T18" fmla="*/ 856 w 857"/>
                <a:gd name="T19" fmla="*/ 552 h 841"/>
                <a:gd name="T20" fmla="*/ 800 w 857"/>
                <a:gd name="T21" fmla="*/ 632 h 841"/>
                <a:gd name="T22" fmla="*/ 776 w 857"/>
                <a:gd name="T23" fmla="*/ 664 h 841"/>
                <a:gd name="T24" fmla="*/ 736 w 857"/>
                <a:gd name="T25" fmla="*/ 648 h 841"/>
                <a:gd name="T26" fmla="*/ 704 w 857"/>
                <a:gd name="T27" fmla="*/ 752 h 841"/>
                <a:gd name="T28" fmla="*/ 696 w 857"/>
                <a:gd name="T29" fmla="*/ 776 h 841"/>
                <a:gd name="T30" fmla="*/ 688 w 857"/>
                <a:gd name="T31" fmla="*/ 808 h 841"/>
                <a:gd name="T32" fmla="*/ 632 w 857"/>
                <a:gd name="T33" fmla="*/ 840 h 841"/>
                <a:gd name="T34" fmla="*/ 592 w 857"/>
                <a:gd name="T35" fmla="*/ 760 h 841"/>
                <a:gd name="T36" fmla="*/ 576 w 857"/>
                <a:gd name="T37" fmla="*/ 752 h 841"/>
                <a:gd name="T38" fmla="*/ 528 w 857"/>
                <a:gd name="T39" fmla="*/ 696 h 841"/>
                <a:gd name="T40" fmla="*/ 496 w 857"/>
                <a:gd name="T41" fmla="*/ 712 h 841"/>
                <a:gd name="T42" fmla="*/ 488 w 857"/>
                <a:gd name="T43" fmla="*/ 728 h 841"/>
                <a:gd name="T44" fmla="*/ 480 w 857"/>
                <a:gd name="T45" fmla="*/ 776 h 841"/>
                <a:gd name="T46" fmla="*/ 464 w 857"/>
                <a:gd name="T47" fmla="*/ 744 h 841"/>
                <a:gd name="T48" fmla="*/ 416 w 857"/>
                <a:gd name="T49" fmla="*/ 728 h 841"/>
                <a:gd name="T50" fmla="*/ 408 w 857"/>
                <a:gd name="T51" fmla="*/ 688 h 841"/>
                <a:gd name="T52" fmla="*/ 456 w 857"/>
                <a:gd name="T53" fmla="*/ 696 h 841"/>
                <a:gd name="T54" fmla="*/ 488 w 857"/>
                <a:gd name="T55" fmla="*/ 672 h 841"/>
                <a:gd name="T56" fmla="*/ 464 w 857"/>
                <a:gd name="T57" fmla="*/ 640 h 841"/>
                <a:gd name="T58" fmla="*/ 504 w 857"/>
                <a:gd name="T59" fmla="*/ 600 h 841"/>
                <a:gd name="T60" fmla="*/ 536 w 857"/>
                <a:gd name="T61" fmla="*/ 568 h 841"/>
                <a:gd name="T62" fmla="*/ 480 w 857"/>
                <a:gd name="T63" fmla="*/ 408 h 841"/>
                <a:gd name="T64" fmla="*/ 408 w 857"/>
                <a:gd name="T65" fmla="*/ 360 h 841"/>
                <a:gd name="T66" fmla="*/ 344 w 857"/>
                <a:gd name="T67" fmla="*/ 336 h 841"/>
                <a:gd name="T68" fmla="*/ 280 w 857"/>
                <a:gd name="T69" fmla="*/ 312 h 841"/>
                <a:gd name="T70" fmla="*/ 208 w 857"/>
                <a:gd name="T71" fmla="*/ 336 h 841"/>
                <a:gd name="T72" fmla="*/ 48 w 857"/>
                <a:gd name="T73" fmla="*/ 240 h 841"/>
                <a:gd name="T74" fmla="*/ 8 w 857"/>
                <a:gd name="T75" fmla="*/ 160 h 841"/>
                <a:gd name="T76" fmla="*/ 48 w 857"/>
                <a:gd name="T77" fmla="*/ 152 h 841"/>
                <a:gd name="T78" fmla="*/ 112 w 857"/>
                <a:gd name="T79" fmla="*/ 96 h 841"/>
                <a:gd name="T80" fmla="*/ 136 w 857"/>
                <a:gd name="T81" fmla="*/ 64 h 841"/>
                <a:gd name="T82" fmla="*/ 216 w 857"/>
                <a:gd name="T83" fmla="*/ 32 h 841"/>
                <a:gd name="T84" fmla="*/ 232 w 857"/>
                <a:gd name="T85" fmla="*/ 0 h 841"/>
                <a:gd name="T86" fmla="*/ 288 w 857"/>
                <a:gd name="T87" fmla="*/ 72 h 841"/>
                <a:gd name="T88" fmla="*/ 296 w 857"/>
                <a:gd name="T89" fmla="*/ 128 h 841"/>
                <a:gd name="T90" fmla="*/ 312 w 857"/>
                <a:gd name="T91" fmla="*/ 176 h 841"/>
                <a:gd name="T92" fmla="*/ 336 w 857"/>
                <a:gd name="T93" fmla="*/ 192 h 841"/>
                <a:gd name="T94" fmla="*/ 408 w 857"/>
                <a:gd name="T95" fmla="*/ 176 h 841"/>
                <a:gd name="T96" fmla="*/ 408 w 857"/>
                <a:gd name="T97" fmla="*/ 216 h 841"/>
                <a:gd name="T98" fmla="*/ 384 w 857"/>
                <a:gd name="T99" fmla="*/ 256 h 841"/>
                <a:gd name="T100" fmla="*/ 432 w 857"/>
                <a:gd name="T101" fmla="*/ 328 h 841"/>
                <a:gd name="T102" fmla="*/ 496 w 857"/>
                <a:gd name="T103" fmla="*/ 344 h 841"/>
                <a:gd name="T104" fmla="*/ 528 w 857"/>
                <a:gd name="T105" fmla="*/ 320 h 841"/>
                <a:gd name="T106" fmla="*/ 584 w 857"/>
                <a:gd name="T107" fmla="*/ 320 h 841"/>
                <a:gd name="T108" fmla="*/ 624 w 857"/>
                <a:gd name="T109" fmla="*/ 336 h 841"/>
                <a:gd name="T110" fmla="*/ 576 w 857"/>
                <a:gd name="T111" fmla="*/ 392 h 841"/>
                <a:gd name="T112" fmla="*/ 600 w 857"/>
                <a:gd name="T113" fmla="*/ 45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solidFill>
              <a:srgbClr val="F8B193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80" name="Freeform 35"/>
            <p:cNvSpPr>
              <a:spLocks/>
            </p:cNvSpPr>
            <p:nvPr/>
          </p:nvSpPr>
          <p:spPr bwMode="auto">
            <a:xfrm>
              <a:off x="2530475" y="1892300"/>
              <a:ext cx="2124075" cy="1706563"/>
            </a:xfrm>
            <a:custGeom>
              <a:avLst/>
              <a:gdLst>
                <a:gd name="T0" fmla="*/ 16 w 1425"/>
                <a:gd name="T1" fmla="*/ 896 h 1241"/>
                <a:gd name="T2" fmla="*/ 64 w 1425"/>
                <a:gd name="T3" fmla="*/ 968 h 1241"/>
                <a:gd name="T4" fmla="*/ 136 w 1425"/>
                <a:gd name="T5" fmla="*/ 976 h 1241"/>
                <a:gd name="T6" fmla="*/ 112 w 1425"/>
                <a:gd name="T7" fmla="*/ 1032 h 1241"/>
                <a:gd name="T8" fmla="*/ 216 w 1425"/>
                <a:gd name="T9" fmla="*/ 1128 h 1241"/>
                <a:gd name="T10" fmla="*/ 256 w 1425"/>
                <a:gd name="T11" fmla="*/ 1096 h 1241"/>
                <a:gd name="T12" fmla="*/ 352 w 1425"/>
                <a:gd name="T13" fmla="*/ 1104 h 1241"/>
                <a:gd name="T14" fmla="*/ 328 w 1425"/>
                <a:gd name="T15" fmla="*/ 1240 h 1241"/>
                <a:gd name="T16" fmla="*/ 424 w 1425"/>
                <a:gd name="T17" fmla="*/ 1200 h 1241"/>
                <a:gd name="T18" fmla="*/ 496 w 1425"/>
                <a:gd name="T19" fmla="*/ 1112 h 1241"/>
                <a:gd name="T20" fmla="*/ 560 w 1425"/>
                <a:gd name="T21" fmla="*/ 1224 h 1241"/>
                <a:gd name="T22" fmla="*/ 600 w 1425"/>
                <a:gd name="T23" fmla="*/ 1200 h 1241"/>
                <a:gd name="T24" fmla="*/ 664 w 1425"/>
                <a:gd name="T25" fmla="*/ 1112 h 1241"/>
                <a:gd name="T26" fmla="*/ 704 w 1425"/>
                <a:gd name="T27" fmla="*/ 1096 h 1241"/>
                <a:gd name="T28" fmla="*/ 736 w 1425"/>
                <a:gd name="T29" fmla="*/ 1096 h 1241"/>
                <a:gd name="T30" fmla="*/ 800 w 1425"/>
                <a:gd name="T31" fmla="*/ 1024 h 1241"/>
                <a:gd name="T32" fmla="*/ 864 w 1425"/>
                <a:gd name="T33" fmla="*/ 1008 h 1241"/>
                <a:gd name="T34" fmla="*/ 896 w 1425"/>
                <a:gd name="T35" fmla="*/ 920 h 1241"/>
                <a:gd name="T36" fmla="*/ 944 w 1425"/>
                <a:gd name="T37" fmla="*/ 912 h 1241"/>
                <a:gd name="T38" fmla="*/ 1008 w 1425"/>
                <a:gd name="T39" fmla="*/ 872 h 1241"/>
                <a:gd name="T40" fmla="*/ 1088 w 1425"/>
                <a:gd name="T41" fmla="*/ 824 h 1241"/>
                <a:gd name="T42" fmla="*/ 1128 w 1425"/>
                <a:gd name="T43" fmla="*/ 920 h 1241"/>
                <a:gd name="T44" fmla="*/ 1176 w 1425"/>
                <a:gd name="T45" fmla="*/ 888 h 1241"/>
                <a:gd name="T46" fmla="*/ 1176 w 1425"/>
                <a:gd name="T47" fmla="*/ 840 h 1241"/>
                <a:gd name="T48" fmla="*/ 1352 w 1425"/>
                <a:gd name="T49" fmla="*/ 784 h 1241"/>
                <a:gd name="T50" fmla="*/ 1376 w 1425"/>
                <a:gd name="T51" fmla="*/ 728 h 1241"/>
                <a:gd name="T52" fmla="*/ 1312 w 1425"/>
                <a:gd name="T53" fmla="*/ 672 h 1241"/>
                <a:gd name="T54" fmla="*/ 1264 w 1425"/>
                <a:gd name="T55" fmla="*/ 560 h 1241"/>
                <a:gd name="T56" fmla="*/ 1336 w 1425"/>
                <a:gd name="T57" fmla="*/ 560 h 1241"/>
                <a:gd name="T58" fmla="*/ 1352 w 1425"/>
                <a:gd name="T59" fmla="*/ 472 h 1241"/>
                <a:gd name="T60" fmla="*/ 1296 w 1425"/>
                <a:gd name="T61" fmla="*/ 432 h 1241"/>
                <a:gd name="T62" fmla="*/ 1392 w 1425"/>
                <a:gd name="T63" fmla="*/ 296 h 1241"/>
                <a:gd name="T64" fmla="*/ 1424 w 1425"/>
                <a:gd name="T65" fmla="*/ 128 h 1241"/>
                <a:gd name="T66" fmla="*/ 1344 w 1425"/>
                <a:gd name="T67" fmla="*/ 128 h 1241"/>
                <a:gd name="T68" fmla="*/ 1264 w 1425"/>
                <a:gd name="T69" fmla="*/ 72 h 1241"/>
                <a:gd name="T70" fmla="*/ 1192 w 1425"/>
                <a:gd name="T71" fmla="*/ 64 h 1241"/>
                <a:gd name="T72" fmla="*/ 1168 w 1425"/>
                <a:gd name="T73" fmla="*/ 0 h 1241"/>
                <a:gd name="T74" fmla="*/ 1160 w 1425"/>
                <a:gd name="T75" fmla="*/ 64 h 1241"/>
                <a:gd name="T76" fmla="*/ 1128 w 1425"/>
                <a:gd name="T77" fmla="*/ 168 h 1241"/>
                <a:gd name="T78" fmla="*/ 1120 w 1425"/>
                <a:gd name="T79" fmla="*/ 240 h 1241"/>
                <a:gd name="T80" fmla="*/ 992 w 1425"/>
                <a:gd name="T81" fmla="*/ 280 h 1241"/>
                <a:gd name="T82" fmla="*/ 992 w 1425"/>
                <a:gd name="T83" fmla="*/ 432 h 1241"/>
                <a:gd name="T84" fmla="*/ 1056 w 1425"/>
                <a:gd name="T85" fmla="*/ 416 h 1241"/>
                <a:gd name="T86" fmla="*/ 1136 w 1425"/>
                <a:gd name="T87" fmla="*/ 448 h 1241"/>
                <a:gd name="T88" fmla="*/ 1136 w 1425"/>
                <a:gd name="T89" fmla="*/ 504 h 1241"/>
                <a:gd name="T90" fmla="*/ 1040 w 1425"/>
                <a:gd name="T91" fmla="*/ 536 h 1241"/>
                <a:gd name="T92" fmla="*/ 992 w 1425"/>
                <a:gd name="T93" fmla="*/ 592 h 1241"/>
                <a:gd name="T94" fmla="*/ 864 w 1425"/>
                <a:gd name="T95" fmla="*/ 664 h 1241"/>
                <a:gd name="T96" fmla="*/ 760 w 1425"/>
                <a:gd name="T97" fmla="*/ 648 h 1241"/>
                <a:gd name="T98" fmla="*/ 768 w 1425"/>
                <a:gd name="T99" fmla="*/ 752 h 1241"/>
                <a:gd name="T100" fmla="*/ 640 w 1425"/>
                <a:gd name="T101" fmla="*/ 848 h 1241"/>
                <a:gd name="T102" fmla="*/ 456 w 1425"/>
                <a:gd name="T103" fmla="*/ 880 h 1241"/>
                <a:gd name="T104" fmla="*/ 352 w 1425"/>
                <a:gd name="T105" fmla="*/ 888 h 1241"/>
                <a:gd name="T106" fmla="*/ 248 w 1425"/>
                <a:gd name="T107" fmla="*/ 864 h 1241"/>
                <a:gd name="T108" fmla="*/ 96 w 1425"/>
                <a:gd name="T109" fmla="*/ 81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solidFill>
              <a:srgbClr val="F67280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81" name="Freeform 36"/>
            <p:cNvSpPr>
              <a:spLocks noChangeArrowheads="1"/>
            </p:cNvSpPr>
            <p:nvPr/>
          </p:nvSpPr>
          <p:spPr bwMode="auto">
            <a:xfrm>
              <a:off x="576263" y="2179638"/>
              <a:ext cx="1897062" cy="1419225"/>
            </a:xfrm>
            <a:custGeom>
              <a:avLst/>
              <a:gdLst>
                <a:gd name="T0" fmla="*/ 1256 w 1273"/>
                <a:gd name="T1" fmla="*/ 576 h 1033"/>
                <a:gd name="T2" fmla="*/ 1240 w 1273"/>
                <a:gd name="T3" fmla="*/ 632 h 1033"/>
                <a:gd name="T4" fmla="*/ 1176 w 1273"/>
                <a:gd name="T5" fmla="*/ 632 h 1033"/>
                <a:gd name="T6" fmla="*/ 1152 w 1273"/>
                <a:gd name="T7" fmla="*/ 664 h 1033"/>
                <a:gd name="T8" fmla="*/ 1080 w 1273"/>
                <a:gd name="T9" fmla="*/ 720 h 1033"/>
                <a:gd name="T10" fmla="*/ 1048 w 1273"/>
                <a:gd name="T11" fmla="*/ 728 h 1033"/>
                <a:gd name="T12" fmla="*/ 936 w 1273"/>
                <a:gd name="T13" fmla="*/ 824 h 1033"/>
                <a:gd name="T14" fmla="*/ 880 w 1273"/>
                <a:gd name="T15" fmla="*/ 880 h 1033"/>
                <a:gd name="T16" fmla="*/ 920 w 1273"/>
                <a:gd name="T17" fmla="*/ 944 h 1033"/>
                <a:gd name="T18" fmla="*/ 888 w 1273"/>
                <a:gd name="T19" fmla="*/ 992 h 1033"/>
                <a:gd name="T20" fmla="*/ 896 w 1273"/>
                <a:gd name="T21" fmla="*/ 1032 h 1033"/>
                <a:gd name="T22" fmla="*/ 840 w 1273"/>
                <a:gd name="T23" fmla="*/ 1016 h 1033"/>
                <a:gd name="T24" fmla="*/ 808 w 1273"/>
                <a:gd name="T25" fmla="*/ 1000 h 1033"/>
                <a:gd name="T26" fmla="*/ 736 w 1273"/>
                <a:gd name="T27" fmla="*/ 960 h 1033"/>
                <a:gd name="T28" fmla="*/ 600 w 1273"/>
                <a:gd name="T29" fmla="*/ 984 h 1033"/>
                <a:gd name="T30" fmla="*/ 512 w 1273"/>
                <a:gd name="T31" fmla="*/ 992 h 1033"/>
                <a:gd name="T32" fmla="*/ 432 w 1273"/>
                <a:gd name="T33" fmla="*/ 952 h 1033"/>
                <a:gd name="T34" fmla="*/ 368 w 1273"/>
                <a:gd name="T35" fmla="*/ 960 h 1033"/>
                <a:gd name="T36" fmla="*/ 272 w 1273"/>
                <a:gd name="T37" fmla="*/ 928 h 1033"/>
                <a:gd name="T38" fmla="*/ 216 w 1273"/>
                <a:gd name="T39" fmla="*/ 984 h 1033"/>
                <a:gd name="T40" fmla="*/ 152 w 1273"/>
                <a:gd name="T41" fmla="*/ 944 h 1033"/>
                <a:gd name="T42" fmla="*/ 104 w 1273"/>
                <a:gd name="T43" fmla="*/ 864 h 1033"/>
                <a:gd name="T44" fmla="*/ 56 w 1273"/>
                <a:gd name="T45" fmla="*/ 800 h 1033"/>
                <a:gd name="T46" fmla="*/ 64 w 1273"/>
                <a:gd name="T47" fmla="*/ 776 h 1033"/>
                <a:gd name="T48" fmla="*/ 40 w 1273"/>
                <a:gd name="T49" fmla="*/ 712 h 1033"/>
                <a:gd name="T50" fmla="*/ 0 w 1273"/>
                <a:gd name="T51" fmla="*/ 688 h 1033"/>
                <a:gd name="T52" fmla="*/ 32 w 1273"/>
                <a:gd name="T53" fmla="*/ 688 h 1033"/>
                <a:gd name="T54" fmla="*/ 32 w 1273"/>
                <a:gd name="T55" fmla="*/ 616 h 1033"/>
                <a:gd name="T56" fmla="*/ 24 w 1273"/>
                <a:gd name="T57" fmla="*/ 568 h 1033"/>
                <a:gd name="T58" fmla="*/ 0 w 1273"/>
                <a:gd name="T59" fmla="*/ 520 h 1033"/>
                <a:gd name="T60" fmla="*/ 88 w 1273"/>
                <a:gd name="T61" fmla="*/ 464 h 1033"/>
                <a:gd name="T62" fmla="*/ 136 w 1273"/>
                <a:gd name="T63" fmla="*/ 456 h 1033"/>
                <a:gd name="T64" fmla="*/ 152 w 1273"/>
                <a:gd name="T65" fmla="*/ 480 h 1033"/>
                <a:gd name="T66" fmla="*/ 200 w 1273"/>
                <a:gd name="T67" fmla="*/ 480 h 1033"/>
                <a:gd name="T68" fmla="*/ 304 w 1273"/>
                <a:gd name="T69" fmla="*/ 456 h 1033"/>
                <a:gd name="T70" fmla="*/ 416 w 1273"/>
                <a:gd name="T71" fmla="*/ 424 h 1033"/>
                <a:gd name="T72" fmla="*/ 424 w 1273"/>
                <a:gd name="T73" fmla="*/ 376 h 1033"/>
                <a:gd name="T74" fmla="*/ 472 w 1273"/>
                <a:gd name="T75" fmla="*/ 232 h 1033"/>
                <a:gd name="T76" fmla="*/ 456 w 1273"/>
                <a:gd name="T77" fmla="*/ 200 h 1033"/>
                <a:gd name="T78" fmla="*/ 592 w 1273"/>
                <a:gd name="T79" fmla="*/ 224 h 1033"/>
                <a:gd name="T80" fmla="*/ 664 w 1273"/>
                <a:gd name="T81" fmla="*/ 96 h 1033"/>
                <a:gd name="T82" fmla="*/ 784 w 1273"/>
                <a:gd name="T83" fmla="*/ 128 h 1033"/>
                <a:gd name="T84" fmla="*/ 784 w 1273"/>
                <a:gd name="T85" fmla="*/ 80 h 1033"/>
                <a:gd name="T86" fmla="*/ 840 w 1273"/>
                <a:gd name="T87" fmla="*/ 40 h 1033"/>
                <a:gd name="T88" fmla="*/ 880 w 1273"/>
                <a:gd name="T89" fmla="*/ 0 h 1033"/>
                <a:gd name="T90" fmla="*/ 928 w 1273"/>
                <a:gd name="T91" fmla="*/ 16 h 1033"/>
                <a:gd name="T92" fmla="*/ 928 w 1273"/>
                <a:gd name="T93" fmla="*/ 48 h 1033"/>
                <a:gd name="T94" fmla="*/ 960 w 1273"/>
                <a:gd name="T95" fmla="*/ 112 h 1033"/>
                <a:gd name="T96" fmla="*/ 1024 w 1273"/>
                <a:gd name="T97" fmla="*/ 144 h 1033"/>
                <a:gd name="T98" fmla="*/ 1040 w 1273"/>
                <a:gd name="T99" fmla="*/ 248 h 1033"/>
                <a:gd name="T100" fmla="*/ 1016 w 1273"/>
                <a:gd name="T101" fmla="*/ 336 h 1033"/>
                <a:gd name="T102" fmla="*/ 1112 w 1273"/>
                <a:gd name="T103" fmla="*/ 368 h 1033"/>
                <a:gd name="T104" fmla="*/ 1208 w 1273"/>
                <a:gd name="T105" fmla="*/ 440 h 1033"/>
                <a:gd name="T106" fmla="*/ 1232 w 1273"/>
                <a:gd name="T107" fmla="*/ 480 h 1033"/>
                <a:gd name="T108" fmla="*/ 1272 w 1273"/>
                <a:gd name="T109" fmla="*/ 568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solidFill>
              <a:srgbClr val="A5A5A5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1782" name="Freeform 37"/>
            <p:cNvSpPr>
              <a:spLocks noChangeArrowheads="1"/>
            </p:cNvSpPr>
            <p:nvPr/>
          </p:nvSpPr>
          <p:spPr bwMode="auto">
            <a:xfrm>
              <a:off x="4524375" y="4784725"/>
              <a:ext cx="190500" cy="355600"/>
            </a:xfrm>
            <a:custGeom>
              <a:avLst/>
              <a:gdLst>
                <a:gd name="T0" fmla="*/ 24 w 129"/>
                <a:gd name="T1" fmla="*/ 232 h 257"/>
                <a:gd name="T2" fmla="*/ 32 w 129"/>
                <a:gd name="T3" fmla="*/ 248 h 257"/>
                <a:gd name="T4" fmla="*/ 56 w 129"/>
                <a:gd name="T5" fmla="*/ 256 h 257"/>
                <a:gd name="T6" fmla="*/ 64 w 129"/>
                <a:gd name="T7" fmla="*/ 224 h 257"/>
                <a:gd name="T8" fmla="*/ 104 w 129"/>
                <a:gd name="T9" fmla="*/ 184 h 257"/>
                <a:gd name="T10" fmla="*/ 104 w 129"/>
                <a:gd name="T11" fmla="*/ 128 h 257"/>
                <a:gd name="T12" fmla="*/ 120 w 129"/>
                <a:gd name="T13" fmla="*/ 96 h 257"/>
                <a:gd name="T14" fmla="*/ 128 w 129"/>
                <a:gd name="T15" fmla="*/ 72 h 257"/>
                <a:gd name="T16" fmla="*/ 112 w 129"/>
                <a:gd name="T17" fmla="*/ 56 h 257"/>
                <a:gd name="T18" fmla="*/ 104 w 129"/>
                <a:gd name="T19" fmla="*/ 0 h 257"/>
                <a:gd name="T20" fmla="*/ 64 w 129"/>
                <a:gd name="T21" fmla="*/ 24 h 257"/>
                <a:gd name="T22" fmla="*/ 48 w 129"/>
                <a:gd name="T23" fmla="*/ 24 h 257"/>
                <a:gd name="T24" fmla="*/ 56 w 129"/>
                <a:gd name="T25" fmla="*/ 40 h 257"/>
                <a:gd name="T26" fmla="*/ 24 w 129"/>
                <a:gd name="T27" fmla="*/ 72 h 257"/>
                <a:gd name="T28" fmla="*/ 24 w 129"/>
                <a:gd name="T29" fmla="*/ 112 h 257"/>
                <a:gd name="T30" fmla="*/ 0 w 129"/>
                <a:gd name="T31" fmla="*/ 136 h 257"/>
                <a:gd name="T32" fmla="*/ 8 w 129"/>
                <a:gd name="T33" fmla="*/ 168 h 257"/>
                <a:gd name="T34" fmla="*/ 16 w 129"/>
                <a:gd name="T35" fmla="*/ 224 h 257"/>
                <a:gd name="T36" fmla="*/ 24 w 129"/>
                <a:gd name="T37" fmla="*/ 232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solidFill>
              <a:srgbClr val="A5A5A5"/>
            </a:solidFill>
            <a:ln w="3175" cap="rnd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pic>
        <p:nvPicPr>
          <p:cNvPr id="31783" name="图表 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0" y="2363788"/>
            <a:ext cx="507682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84" name="组合 61"/>
          <p:cNvGrpSpPr>
            <a:grpSpLocks/>
          </p:cNvGrpSpPr>
          <p:nvPr/>
        </p:nvGrpSpPr>
        <p:grpSpPr bwMode="auto">
          <a:xfrm>
            <a:off x="6845300" y="1241425"/>
            <a:ext cx="471488" cy="598488"/>
            <a:chOff x="0" y="0"/>
            <a:chExt cx="1056192" cy="743368"/>
          </a:xfrm>
        </p:grpSpPr>
        <p:sp>
          <p:nvSpPr>
            <p:cNvPr id="31785" name="矩形 62"/>
            <p:cNvSpPr>
              <a:spLocks noChangeArrowheads="1"/>
            </p:cNvSpPr>
            <p:nvPr/>
          </p:nvSpPr>
          <p:spPr bwMode="auto">
            <a:xfrm>
              <a:off x="0" y="1"/>
              <a:ext cx="379854" cy="730784"/>
            </a:xfrm>
            <a:prstGeom prst="rect">
              <a:avLst/>
            </a:prstGeom>
            <a:solidFill>
              <a:srgbClr val="6C5B7B"/>
            </a:solidFill>
            <a:ln w="12700" cap="flat" cmpd="sng">
              <a:solidFill>
                <a:srgbClr val="6C5B7B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786" name="矩形 63"/>
            <p:cNvSpPr>
              <a:spLocks noChangeArrowheads="1"/>
            </p:cNvSpPr>
            <p:nvPr/>
          </p:nvSpPr>
          <p:spPr bwMode="auto">
            <a:xfrm>
              <a:off x="954898" y="1"/>
              <a:ext cx="101294" cy="743367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787" name="矩形 64"/>
            <p:cNvSpPr>
              <a:spLocks noChangeArrowheads="1"/>
            </p:cNvSpPr>
            <p:nvPr/>
          </p:nvSpPr>
          <p:spPr bwMode="auto">
            <a:xfrm>
              <a:off x="750235" y="1"/>
              <a:ext cx="177265" cy="743367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788" name="矩形 65"/>
            <p:cNvSpPr>
              <a:spLocks noChangeArrowheads="1"/>
            </p:cNvSpPr>
            <p:nvPr/>
          </p:nvSpPr>
          <p:spPr bwMode="auto">
            <a:xfrm>
              <a:off x="424185" y="0"/>
              <a:ext cx="296399" cy="743367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1789" name="组合 66"/>
          <p:cNvGrpSpPr>
            <a:grpSpLocks/>
          </p:cNvGrpSpPr>
          <p:nvPr/>
        </p:nvGrpSpPr>
        <p:grpSpPr bwMode="auto">
          <a:xfrm>
            <a:off x="11395075" y="1274763"/>
            <a:ext cx="463550" cy="598487"/>
            <a:chOff x="0" y="0"/>
            <a:chExt cx="1039259" cy="743368"/>
          </a:xfrm>
        </p:grpSpPr>
        <p:sp>
          <p:nvSpPr>
            <p:cNvPr id="31790" name="矩形 67"/>
            <p:cNvSpPr>
              <a:spLocks noChangeArrowheads="1"/>
            </p:cNvSpPr>
            <p:nvPr/>
          </p:nvSpPr>
          <p:spPr bwMode="auto">
            <a:xfrm flipH="1">
              <a:off x="659405" y="1"/>
              <a:ext cx="379854" cy="730784"/>
            </a:xfrm>
            <a:prstGeom prst="rect">
              <a:avLst/>
            </a:prstGeom>
            <a:solidFill>
              <a:srgbClr val="6C5B7B"/>
            </a:solidFill>
            <a:ln w="12700" cap="flat" cmpd="sng">
              <a:solidFill>
                <a:srgbClr val="6C5B7B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791" name="矩形 68"/>
            <p:cNvSpPr>
              <a:spLocks noChangeArrowheads="1"/>
            </p:cNvSpPr>
            <p:nvPr/>
          </p:nvSpPr>
          <p:spPr bwMode="auto">
            <a:xfrm flipH="1">
              <a:off x="0" y="1"/>
              <a:ext cx="101294" cy="743367"/>
            </a:xfrm>
            <a:prstGeom prst="rect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792" name="矩形 69"/>
            <p:cNvSpPr>
              <a:spLocks noChangeArrowheads="1"/>
            </p:cNvSpPr>
            <p:nvPr/>
          </p:nvSpPr>
          <p:spPr bwMode="auto">
            <a:xfrm flipH="1">
              <a:off x="128692" y="1"/>
              <a:ext cx="177265" cy="743367"/>
            </a:xfrm>
            <a:prstGeom prst="rect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1793" name="矩形 70"/>
            <p:cNvSpPr>
              <a:spLocks noChangeArrowheads="1"/>
            </p:cNvSpPr>
            <p:nvPr/>
          </p:nvSpPr>
          <p:spPr bwMode="auto">
            <a:xfrm flipH="1">
              <a:off x="335608" y="0"/>
              <a:ext cx="296399" cy="743367"/>
            </a:xfrm>
            <a:prstGeom prst="rect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1794" name="文本框 71"/>
          <p:cNvSpPr>
            <a:spLocks noChangeArrowheads="1"/>
          </p:cNvSpPr>
          <p:nvPr/>
        </p:nvSpPr>
        <p:spPr bwMode="auto">
          <a:xfrm>
            <a:off x="7594600" y="1274763"/>
            <a:ext cx="36718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 center of</a:t>
            </a:r>
            <a:endParaRPr lang="zh-CN" altLang="en-US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the narrative  thought</a:t>
            </a:r>
            <a:endParaRPr lang="en-US" altLang="zh-CN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7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/>
      <p:bldP spid="317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椭圆 15"/>
          <p:cNvSpPr>
            <a:spLocks noChangeArrowheads="1"/>
          </p:cNvSpPr>
          <p:nvPr/>
        </p:nvSpPr>
        <p:spPr bwMode="auto">
          <a:xfrm>
            <a:off x="2695575" y="4662488"/>
            <a:ext cx="800100" cy="798512"/>
          </a:xfrm>
          <a:prstGeom prst="ellipse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椭圆 7"/>
          <p:cNvSpPr>
            <a:spLocks noChangeArrowheads="1"/>
          </p:cNvSpPr>
          <p:nvPr/>
        </p:nvSpPr>
        <p:spPr bwMode="auto">
          <a:xfrm>
            <a:off x="6534150" y="3619500"/>
            <a:ext cx="1701800" cy="1701800"/>
          </a:xfrm>
          <a:prstGeom prst="ellipse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4" name="椭圆 8"/>
          <p:cNvSpPr>
            <a:spLocks noChangeArrowheads="1"/>
          </p:cNvSpPr>
          <p:nvPr/>
        </p:nvSpPr>
        <p:spPr bwMode="auto">
          <a:xfrm>
            <a:off x="3797300" y="1397000"/>
            <a:ext cx="3543300" cy="3543300"/>
          </a:xfrm>
          <a:prstGeom prst="ellipse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椭圆 1"/>
          <p:cNvSpPr>
            <a:spLocks noChangeArrowheads="1"/>
          </p:cNvSpPr>
          <p:nvPr/>
        </p:nvSpPr>
        <p:spPr bwMode="auto">
          <a:xfrm>
            <a:off x="6534150" y="812800"/>
            <a:ext cx="2590800" cy="2590800"/>
          </a:xfrm>
          <a:prstGeom prst="ellipse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6" name="椭圆 9"/>
          <p:cNvSpPr>
            <a:spLocks noChangeArrowheads="1"/>
          </p:cNvSpPr>
          <p:nvPr/>
        </p:nvSpPr>
        <p:spPr bwMode="auto">
          <a:xfrm>
            <a:off x="2954338" y="3390900"/>
            <a:ext cx="1930400" cy="1930400"/>
          </a:xfrm>
          <a:prstGeom prst="ellipse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7" name="椭圆 10"/>
          <p:cNvSpPr>
            <a:spLocks noChangeArrowheads="1"/>
          </p:cNvSpPr>
          <p:nvPr/>
        </p:nvSpPr>
        <p:spPr bwMode="auto">
          <a:xfrm>
            <a:off x="1914525" y="1397000"/>
            <a:ext cx="514350" cy="514350"/>
          </a:xfrm>
          <a:prstGeom prst="ellipse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8" name="椭圆 11"/>
          <p:cNvSpPr>
            <a:spLocks noChangeArrowheads="1"/>
          </p:cNvSpPr>
          <p:nvPr/>
        </p:nvSpPr>
        <p:spPr bwMode="auto">
          <a:xfrm>
            <a:off x="5280025" y="5842000"/>
            <a:ext cx="288925" cy="288925"/>
          </a:xfrm>
          <a:prstGeom prst="ellipse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9" name="椭圆 12"/>
          <p:cNvSpPr>
            <a:spLocks noChangeArrowheads="1"/>
          </p:cNvSpPr>
          <p:nvPr/>
        </p:nvSpPr>
        <p:spPr bwMode="auto">
          <a:xfrm>
            <a:off x="9815513" y="2139950"/>
            <a:ext cx="523875" cy="523875"/>
          </a:xfrm>
          <a:prstGeom prst="ellipse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0" name="椭圆 13"/>
          <p:cNvSpPr>
            <a:spLocks noChangeArrowheads="1"/>
          </p:cNvSpPr>
          <p:nvPr/>
        </p:nvSpPr>
        <p:spPr bwMode="auto">
          <a:xfrm>
            <a:off x="5045075" y="412750"/>
            <a:ext cx="798513" cy="800100"/>
          </a:xfrm>
          <a:prstGeom prst="ellipse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椭圆 14"/>
          <p:cNvSpPr>
            <a:spLocks noChangeArrowheads="1"/>
          </p:cNvSpPr>
          <p:nvPr/>
        </p:nvSpPr>
        <p:spPr bwMode="auto">
          <a:xfrm>
            <a:off x="9763125" y="4819650"/>
            <a:ext cx="244475" cy="242888"/>
          </a:xfrm>
          <a:prstGeom prst="ellipse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文本框 2"/>
          <p:cNvSpPr>
            <a:spLocks noChangeArrowheads="1"/>
          </p:cNvSpPr>
          <p:nvPr/>
        </p:nvSpPr>
        <p:spPr bwMode="auto">
          <a:xfrm>
            <a:off x="4921250" y="1384300"/>
            <a:ext cx="1460500" cy="315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9900" b="1" dirty="0">
                <a:solidFill>
                  <a:schemeClr val="bg1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1</a:t>
            </a:r>
            <a:endParaRPr lang="zh-CN" altLang="en-US" sz="19900" b="1" dirty="0">
              <a:solidFill>
                <a:schemeClr val="bg1"/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5133" name="文本框 17"/>
          <p:cNvSpPr>
            <a:spLocks noChangeArrowheads="1"/>
          </p:cNvSpPr>
          <p:nvPr/>
        </p:nvSpPr>
        <p:spPr bwMode="auto">
          <a:xfrm>
            <a:off x="6858000" y="1527175"/>
            <a:ext cx="2151063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</a:t>
            </a: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you to the center 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of the narrative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thought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1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5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5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51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5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5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5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5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5124" grpId="0" animBg="1"/>
      <p:bldP spid="5125" grpId="0" animBg="1"/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 animBg="1"/>
      <p:bldP spid="5132" grpId="0"/>
      <p:bldP spid="513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8"/>
          <p:cNvSpPr>
            <a:spLocks noChangeArrowheads="1"/>
          </p:cNvSpPr>
          <p:nvPr/>
        </p:nvSpPr>
        <p:spPr bwMode="auto">
          <a:xfrm>
            <a:off x="3483601" y="849695"/>
            <a:ext cx="4986280" cy="4986280"/>
          </a:xfrm>
          <a:prstGeom prst="ellipse">
            <a:avLst/>
          </a:prstGeom>
          <a:solidFill>
            <a:srgbClr val="C06C8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74" name="文本框 32"/>
          <p:cNvSpPr>
            <a:spLocks noChangeArrowheads="1"/>
          </p:cNvSpPr>
          <p:nvPr/>
        </p:nvSpPr>
        <p:spPr bwMode="auto">
          <a:xfrm>
            <a:off x="3909091" y="2950420"/>
            <a:ext cx="4135299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THANK   YOU</a:t>
            </a:r>
            <a:endParaRPr lang="zh-CN" altLang="en-US" sz="4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327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27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7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8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9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50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338263" y="1997075"/>
            <a:ext cx="2620962" cy="4162425"/>
            <a:chOff x="1338263" y="1997075"/>
            <a:chExt cx="2620962" cy="4162425"/>
          </a:xfrm>
        </p:grpSpPr>
        <p:sp>
          <p:nvSpPr>
            <p:cNvPr id="6151" name="椭圆 10"/>
            <p:cNvSpPr>
              <a:spLocks noChangeArrowheads="1"/>
            </p:cNvSpPr>
            <p:nvPr/>
          </p:nvSpPr>
          <p:spPr bwMode="auto">
            <a:xfrm>
              <a:off x="1816100" y="1997075"/>
              <a:ext cx="2143125" cy="2143125"/>
            </a:xfrm>
            <a:prstGeom prst="ellipse">
              <a:avLst/>
            </a:pr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6158" name="图片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8550" y="2466975"/>
              <a:ext cx="833438" cy="601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2" name="文本框 21"/>
            <p:cNvSpPr>
              <a:spLocks noChangeArrowheads="1"/>
            </p:cNvSpPr>
            <p:nvPr/>
          </p:nvSpPr>
          <p:spPr bwMode="auto">
            <a:xfrm>
              <a:off x="2430463" y="3281363"/>
              <a:ext cx="75565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01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63" name="文本框 22"/>
            <p:cNvSpPr>
              <a:spLocks noChangeArrowheads="1"/>
            </p:cNvSpPr>
            <p:nvPr/>
          </p:nvSpPr>
          <p:spPr bwMode="auto">
            <a:xfrm>
              <a:off x="1338263" y="4527550"/>
              <a:ext cx="1978025" cy="163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F8B19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YOUR  TITLE</a:t>
              </a:r>
              <a:endParaRPr lang="en-US" altLang="zh-CN" sz="1600" b="1">
                <a:solidFill>
                  <a:srgbClr val="F8B1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429000" y="1997075"/>
            <a:ext cx="2143125" cy="4162425"/>
            <a:chOff x="3429000" y="1997075"/>
            <a:chExt cx="2143125" cy="4162425"/>
          </a:xfrm>
        </p:grpSpPr>
        <p:sp>
          <p:nvSpPr>
            <p:cNvPr id="6152" name="椭圆 11"/>
            <p:cNvSpPr>
              <a:spLocks noChangeArrowheads="1"/>
            </p:cNvSpPr>
            <p:nvPr/>
          </p:nvSpPr>
          <p:spPr bwMode="auto">
            <a:xfrm>
              <a:off x="3429000" y="1997075"/>
              <a:ext cx="2143125" cy="2143125"/>
            </a:xfrm>
            <a:prstGeom prst="ellipse">
              <a:avLst/>
            </a:pr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6156" name="图片 1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3375" y="2466975"/>
              <a:ext cx="587375" cy="574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文本框 18"/>
            <p:cNvSpPr>
              <a:spLocks noChangeArrowheads="1"/>
            </p:cNvSpPr>
            <p:nvPr/>
          </p:nvSpPr>
          <p:spPr bwMode="auto">
            <a:xfrm>
              <a:off x="4059238" y="3267075"/>
              <a:ext cx="755650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02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64" name="文本框 23"/>
            <p:cNvSpPr>
              <a:spLocks noChangeArrowheads="1"/>
            </p:cNvSpPr>
            <p:nvPr/>
          </p:nvSpPr>
          <p:spPr bwMode="auto">
            <a:xfrm>
              <a:off x="3571875" y="4527550"/>
              <a:ext cx="1978025" cy="163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F6728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YOUR  TITLE</a:t>
              </a:r>
              <a:endParaRPr lang="en-US" altLang="zh-CN" sz="1600" b="1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062538" y="1997075"/>
            <a:ext cx="2719387" cy="4162425"/>
            <a:chOff x="5062538" y="1997075"/>
            <a:chExt cx="2719387" cy="4162425"/>
          </a:xfrm>
        </p:grpSpPr>
        <p:sp>
          <p:nvSpPr>
            <p:cNvPr id="6153" name="椭圆 12"/>
            <p:cNvSpPr>
              <a:spLocks noChangeArrowheads="1"/>
            </p:cNvSpPr>
            <p:nvPr/>
          </p:nvSpPr>
          <p:spPr bwMode="auto">
            <a:xfrm>
              <a:off x="5062538" y="1997075"/>
              <a:ext cx="2143125" cy="2143125"/>
            </a:xfrm>
            <a:prstGeom prst="ellipse">
              <a:avLst/>
            </a:pr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6155" name="图片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6275" y="2466975"/>
              <a:ext cx="747713" cy="53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0" name="文本框 19"/>
            <p:cNvSpPr>
              <a:spLocks noChangeArrowheads="1"/>
            </p:cNvSpPr>
            <p:nvPr/>
          </p:nvSpPr>
          <p:spPr bwMode="auto">
            <a:xfrm>
              <a:off x="5756275" y="3251200"/>
              <a:ext cx="75565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03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65" name="文本框 24"/>
            <p:cNvSpPr>
              <a:spLocks noChangeArrowheads="1"/>
            </p:cNvSpPr>
            <p:nvPr/>
          </p:nvSpPr>
          <p:spPr bwMode="auto">
            <a:xfrm>
              <a:off x="5803900" y="4527550"/>
              <a:ext cx="1978025" cy="163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>
                  <a:solidFill>
                    <a:srgbClr val="C06C84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YOUR  TITLE</a:t>
              </a:r>
              <a:endParaRPr lang="en-US" altLang="zh-CN" sz="1600" b="1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204200" y="1997075"/>
            <a:ext cx="2425700" cy="4162425"/>
            <a:chOff x="8204200" y="1997075"/>
            <a:chExt cx="2425700" cy="4162425"/>
          </a:xfrm>
        </p:grpSpPr>
        <p:sp>
          <p:nvSpPr>
            <p:cNvPr id="6154" name="椭圆 13"/>
            <p:cNvSpPr>
              <a:spLocks noChangeArrowheads="1"/>
            </p:cNvSpPr>
            <p:nvPr/>
          </p:nvSpPr>
          <p:spPr bwMode="auto">
            <a:xfrm>
              <a:off x="8204200" y="1997075"/>
              <a:ext cx="2143125" cy="2143125"/>
            </a:xfrm>
            <a:prstGeom prst="ellipse">
              <a:avLst/>
            </a:pr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6157" name="图片 16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47150" y="2349500"/>
              <a:ext cx="657225" cy="657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文本框 20"/>
            <p:cNvSpPr>
              <a:spLocks noChangeArrowheads="1"/>
            </p:cNvSpPr>
            <p:nvPr/>
          </p:nvSpPr>
          <p:spPr bwMode="auto">
            <a:xfrm>
              <a:off x="8897938" y="3200400"/>
              <a:ext cx="75565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04</a:t>
              </a:r>
              <a:endParaRPr lang="zh-CN" altLang="en-US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6166" name="文本框 25"/>
            <p:cNvSpPr>
              <a:spLocks noChangeArrowheads="1"/>
            </p:cNvSpPr>
            <p:nvPr/>
          </p:nvSpPr>
          <p:spPr bwMode="auto">
            <a:xfrm>
              <a:off x="8651875" y="4527550"/>
              <a:ext cx="1978025" cy="1631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rgbClr val="6C5B7B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YOUR  TITLE</a:t>
              </a:r>
              <a:endParaRPr lang="en-US" altLang="zh-CN" sz="1600" b="1" dirty="0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Click here to add </a:t>
              </a:r>
            </a:p>
            <a:p>
              <a:r>
                <a:rPr lang="en-US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you to the center </a:t>
              </a:r>
              <a:endParaRPr lang="zh-CN" alt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of the narrative</a:t>
              </a:r>
              <a:endParaRPr lang="zh-CN" alt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  thought</a:t>
              </a:r>
              <a:endPara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1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2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3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4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7175" name="图表 1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50" y="1455738"/>
            <a:ext cx="9399588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文本框 12"/>
          <p:cNvSpPr>
            <a:spLocks noChangeArrowheads="1"/>
          </p:cNvSpPr>
          <p:nvPr/>
        </p:nvSpPr>
        <p:spPr bwMode="auto">
          <a:xfrm>
            <a:off x="9244013" y="2073275"/>
            <a:ext cx="1184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8B1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30%</a:t>
            </a:r>
            <a:endParaRPr lang="zh-CN" altLang="en-US" sz="3600" b="1" dirty="0">
              <a:solidFill>
                <a:srgbClr val="F8B19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7" name="文本框 13"/>
          <p:cNvSpPr>
            <a:spLocks noChangeArrowheads="1"/>
          </p:cNvSpPr>
          <p:nvPr/>
        </p:nvSpPr>
        <p:spPr bwMode="auto">
          <a:xfrm>
            <a:off x="6972300" y="2619375"/>
            <a:ext cx="1184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6728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40%</a:t>
            </a:r>
            <a:endParaRPr lang="zh-CN" altLang="en-US" sz="3600" b="1" dirty="0">
              <a:solidFill>
                <a:srgbClr val="F6728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8" name="文本框 14"/>
          <p:cNvSpPr>
            <a:spLocks noChangeArrowheads="1"/>
          </p:cNvSpPr>
          <p:nvPr/>
        </p:nvSpPr>
        <p:spPr bwMode="auto">
          <a:xfrm>
            <a:off x="4657725" y="1978025"/>
            <a:ext cx="1184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C06C8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60%</a:t>
            </a:r>
            <a:endParaRPr lang="zh-CN" altLang="en-US" sz="3600" b="1" dirty="0">
              <a:solidFill>
                <a:srgbClr val="C06C8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179" name="文本框 15"/>
          <p:cNvSpPr>
            <a:spLocks noChangeArrowheads="1"/>
          </p:cNvSpPr>
          <p:nvPr/>
        </p:nvSpPr>
        <p:spPr bwMode="auto">
          <a:xfrm>
            <a:off x="2411413" y="1263650"/>
            <a:ext cx="11842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6C5B7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80%</a:t>
            </a:r>
            <a:endParaRPr lang="zh-CN" altLang="en-US" sz="3600" b="1" dirty="0">
              <a:solidFill>
                <a:srgbClr val="6C5B7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65425" y="5503863"/>
            <a:ext cx="7308850" cy="1354137"/>
            <a:chOff x="2765425" y="5503863"/>
            <a:chExt cx="7308850" cy="1354137"/>
          </a:xfrm>
        </p:grpSpPr>
        <p:sp>
          <p:nvSpPr>
            <p:cNvPr id="7180" name="文本框 44"/>
            <p:cNvSpPr>
              <a:spLocks noChangeArrowheads="1"/>
            </p:cNvSpPr>
            <p:nvPr/>
          </p:nvSpPr>
          <p:spPr bwMode="auto">
            <a:xfrm>
              <a:off x="4017963" y="5503863"/>
              <a:ext cx="4987925" cy="1354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you to the center of the narrative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thought  Click here to add you to the center of the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narrative thought</a:t>
              </a:r>
              <a:endParaRPr lang="en-US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endParaRPr lang="zh-CN" altLang="en-US" sz="28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7181" name="组合 23"/>
            <p:cNvGrpSpPr>
              <a:grpSpLocks/>
            </p:cNvGrpSpPr>
            <p:nvPr/>
          </p:nvGrpSpPr>
          <p:grpSpPr bwMode="auto">
            <a:xfrm>
              <a:off x="2765425" y="5588000"/>
              <a:ext cx="1057275" cy="742950"/>
              <a:chOff x="0" y="0"/>
              <a:chExt cx="1056192" cy="743368"/>
            </a:xfrm>
          </p:grpSpPr>
          <p:sp>
            <p:nvSpPr>
              <p:cNvPr id="7182" name="矩形 24"/>
              <p:cNvSpPr>
                <a:spLocks noChangeArrowheads="1"/>
              </p:cNvSpPr>
              <p:nvPr/>
            </p:nvSpPr>
            <p:spPr bwMode="auto">
              <a:xfrm>
                <a:off x="0" y="1"/>
                <a:ext cx="379854" cy="730784"/>
              </a:xfrm>
              <a:prstGeom prst="rect">
                <a:avLst/>
              </a:prstGeom>
              <a:solidFill>
                <a:srgbClr val="6C5B7B"/>
              </a:solidFill>
              <a:ln w="12700" cap="flat" cmpd="sng">
                <a:solidFill>
                  <a:srgbClr val="6C5B7B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183" name="矩形 25"/>
              <p:cNvSpPr>
                <a:spLocks noChangeArrowheads="1"/>
              </p:cNvSpPr>
              <p:nvPr/>
            </p:nvSpPr>
            <p:spPr bwMode="auto">
              <a:xfrm>
                <a:off x="954898" y="1"/>
                <a:ext cx="101294" cy="743367"/>
              </a:xfrm>
              <a:prstGeom prst="rect">
                <a:avLst/>
              </a:prstGeom>
              <a:solidFill>
                <a:srgbClr val="F8B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184" name="矩形 26"/>
              <p:cNvSpPr>
                <a:spLocks noChangeArrowheads="1"/>
              </p:cNvSpPr>
              <p:nvPr/>
            </p:nvSpPr>
            <p:spPr bwMode="auto">
              <a:xfrm>
                <a:off x="750235" y="1"/>
                <a:ext cx="177265" cy="743367"/>
              </a:xfrm>
              <a:prstGeom prst="rect">
                <a:avLst/>
              </a:prstGeom>
              <a:solidFill>
                <a:srgbClr val="F67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185" name="矩形 27"/>
              <p:cNvSpPr>
                <a:spLocks noChangeArrowheads="1"/>
              </p:cNvSpPr>
              <p:nvPr/>
            </p:nvSpPr>
            <p:spPr bwMode="auto">
              <a:xfrm>
                <a:off x="424185" y="0"/>
                <a:ext cx="296399" cy="743367"/>
              </a:xfrm>
              <a:prstGeom prst="rect">
                <a:avLst/>
              </a:prstGeom>
              <a:solidFill>
                <a:srgbClr val="C06C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grpSp>
          <p:nvGrpSpPr>
            <p:cNvPr id="7186" name="组合 28"/>
            <p:cNvGrpSpPr>
              <a:grpSpLocks/>
            </p:cNvGrpSpPr>
            <p:nvPr/>
          </p:nvGrpSpPr>
          <p:grpSpPr bwMode="auto">
            <a:xfrm>
              <a:off x="9036050" y="5588000"/>
              <a:ext cx="1038225" cy="742950"/>
              <a:chOff x="0" y="0"/>
              <a:chExt cx="1039259" cy="743368"/>
            </a:xfrm>
          </p:grpSpPr>
          <p:sp>
            <p:nvSpPr>
              <p:cNvPr id="7187" name="矩形 29"/>
              <p:cNvSpPr>
                <a:spLocks noChangeArrowheads="1"/>
              </p:cNvSpPr>
              <p:nvPr/>
            </p:nvSpPr>
            <p:spPr bwMode="auto">
              <a:xfrm flipH="1">
                <a:off x="659405" y="1"/>
                <a:ext cx="379854" cy="730784"/>
              </a:xfrm>
              <a:prstGeom prst="rect">
                <a:avLst/>
              </a:prstGeom>
              <a:solidFill>
                <a:srgbClr val="6C5B7B"/>
              </a:solidFill>
              <a:ln w="12700" cap="flat" cmpd="sng">
                <a:solidFill>
                  <a:srgbClr val="6C5B7B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188" name="矩形 30"/>
              <p:cNvSpPr>
                <a:spLocks noChangeArrowheads="1"/>
              </p:cNvSpPr>
              <p:nvPr/>
            </p:nvSpPr>
            <p:spPr bwMode="auto">
              <a:xfrm flipH="1">
                <a:off x="0" y="1"/>
                <a:ext cx="101294" cy="743367"/>
              </a:xfrm>
              <a:prstGeom prst="rect">
                <a:avLst/>
              </a:prstGeom>
              <a:solidFill>
                <a:srgbClr val="F8B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189" name="矩形 31"/>
              <p:cNvSpPr>
                <a:spLocks noChangeArrowheads="1"/>
              </p:cNvSpPr>
              <p:nvPr/>
            </p:nvSpPr>
            <p:spPr bwMode="auto">
              <a:xfrm flipH="1">
                <a:off x="128692" y="1"/>
                <a:ext cx="177265" cy="743367"/>
              </a:xfrm>
              <a:prstGeom prst="rect">
                <a:avLst/>
              </a:prstGeom>
              <a:solidFill>
                <a:srgbClr val="F67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7190" name="矩形 32"/>
              <p:cNvSpPr>
                <a:spLocks noChangeArrowheads="1"/>
              </p:cNvSpPr>
              <p:nvPr/>
            </p:nvSpPr>
            <p:spPr bwMode="auto">
              <a:xfrm flipH="1">
                <a:off x="335608" y="0"/>
                <a:ext cx="296399" cy="743367"/>
              </a:xfrm>
              <a:prstGeom prst="rect">
                <a:avLst/>
              </a:prstGeom>
              <a:solidFill>
                <a:srgbClr val="C06C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1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71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1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71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7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6" grpId="0"/>
      <p:bldP spid="7177" grpId="0"/>
      <p:bldP spid="7178" grpId="0"/>
      <p:bldP spid="71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5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6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7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8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199" name="任意多边形 33"/>
          <p:cNvSpPr>
            <a:spLocks noChangeArrowheads="1"/>
          </p:cNvSpPr>
          <p:nvPr/>
        </p:nvSpPr>
        <p:spPr bwMode="auto">
          <a:xfrm flipH="1">
            <a:off x="3822700" y="1944688"/>
            <a:ext cx="4737100" cy="925512"/>
          </a:xfrm>
          <a:custGeom>
            <a:avLst/>
            <a:gdLst>
              <a:gd name="T0" fmla="*/ 462757 w 4736306"/>
              <a:gd name="T1" fmla="*/ 0 h 925514"/>
              <a:gd name="T2" fmla="*/ 519906 w 4736306"/>
              <a:gd name="T3" fmla="*/ 5761 h 925514"/>
              <a:gd name="T4" fmla="*/ 519906 w 4736306"/>
              <a:gd name="T5" fmla="*/ 0 h 925514"/>
              <a:gd name="T6" fmla="*/ 4736306 w 4736306"/>
              <a:gd name="T7" fmla="*/ 0 h 925514"/>
              <a:gd name="T8" fmla="*/ 4736306 w 4736306"/>
              <a:gd name="T9" fmla="*/ 925514 h 925514"/>
              <a:gd name="T10" fmla="*/ 519906 w 4736306"/>
              <a:gd name="T11" fmla="*/ 925514 h 925514"/>
              <a:gd name="T12" fmla="*/ 519906 w 4736306"/>
              <a:gd name="T13" fmla="*/ 919753 h 925514"/>
              <a:gd name="T14" fmla="*/ 462757 w 4736306"/>
              <a:gd name="T15" fmla="*/ 925514 h 925514"/>
              <a:gd name="T16" fmla="*/ 0 w 4736306"/>
              <a:gd name="T17" fmla="*/ 462757 h 925514"/>
              <a:gd name="T18" fmla="*/ 462757 w 4736306"/>
              <a:gd name="T19" fmla="*/ 0 h 9255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736306"/>
              <a:gd name="T31" fmla="*/ 0 h 925514"/>
              <a:gd name="T32" fmla="*/ 4736306 w 4736306"/>
              <a:gd name="T33" fmla="*/ 925514 h 92551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736306" h="925514">
                <a:moveTo>
                  <a:pt x="462757" y="0"/>
                </a:moveTo>
                <a:lnTo>
                  <a:pt x="519906" y="5761"/>
                </a:lnTo>
                <a:lnTo>
                  <a:pt x="519906" y="0"/>
                </a:lnTo>
                <a:lnTo>
                  <a:pt x="4736306" y="0"/>
                </a:lnTo>
                <a:lnTo>
                  <a:pt x="4736306" y="925514"/>
                </a:lnTo>
                <a:lnTo>
                  <a:pt x="519906" y="925514"/>
                </a:lnTo>
                <a:lnTo>
                  <a:pt x="519906" y="919753"/>
                </a:lnTo>
                <a:lnTo>
                  <a:pt x="462757" y="925514"/>
                </a:lnTo>
                <a:cubicBezTo>
                  <a:pt x="207183" y="925514"/>
                  <a:pt x="0" y="718331"/>
                  <a:pt x="0" y="462757"/>
                </a:cubicBezTo>
                <a:cubicBezTo>
                  <a:pt x="0" y="207183"/>
                  <a:pt x="207183" y="0"/>
                  <a:pt x="462757" y="0"/>
                </a:cubicBezTo>
                <a:close/>
              </a:path>
            </a:pathLst>
          </a:cu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0" name="任意多边形 34"/>
          <p:cNvSpPr>
            <a:spLocks noChangeArrowheads="1"/>
          </p:cNvSpPr>
          <p:nvPr/>
        </p:nvSpPr>
        <p:spPr bwMode="auto">
          <a:xfrm flipH="1">
            <a:off x="3290888" y="2870200"/>
            <a:ext cx="4735512" cy="925513"/>
          </a:xfrm>
          <a:custGeom>
            <a:avLst/>
            <a:gdLst>
              <a:gd name="T0" fmla="*/ 462757 w 4736306"/>
              <a:gd name="T1" fmla="*/ 0 h 925514"/>
              <a:gd name="T2" fmla="*/ 519906 w 4736306"/>
              <a:gd name="T3" fmla="*/ 5761 h 925514"/>
              <a:gd name="T4" fmla="*/ 519906 w 4736306"/>
              <a:gd name="T5" fmla="*/ 0 h 925514"/>
              <a:gd name="T6" fmla="*/ 4736306 w 4736306"/>
              <a:gd name="T7" fmla="*/ 0 h 925514"/>
              <a:gd name="T8" fmla="*/ 4736306 w 4736306"/>
              <a:gd name="T9" fmla="*/ 925514 h 925514"/>
              <a:gd name="T10" fmla="*/ 519906 w 4736306"/>
              <a:gd name="T11" fmla="*/ 925514 h 925514"/>
              <a:gd name="T12" fmla="*/ 519906 w 4736306"/>
              <a:gd name="T13" fmla="*/ 919753 h 925514"/>
              <a:gd name="T14" fmla="*/ 462757 w 4736306"/>
              <a:gd name="T15" fmla="*/ 925514 h 925514"/>
              <a:gd name="T16" fmla="*/ 0 w 4736306"/>
              <a:gd name="T17" fmla="*/ 462757 h 925514"/>
              <a:gd name="T18" fmla="*/ 462757 w 4736306"/>
              <a:gd name="T19" fmla="*/ 0 h 9255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736306"/>
              <a:gd name="T31" fmla="*/ 0 h 925514"/>
              <a:gd name="T32" fmla="*/ 4736306 w 4736306"/>
              <a:gd name="T33" fmla="*/ 925514 h 92551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736306" h="925514">
                <a:moveTo>
                  <a:pt x="462757" y="0"/>
                </a:moveTo>
                <a:lnTo>
                  <a:pt x="519906" y="5761"/>
                </a:lnTo>
                <a:lnTo>
                  <a:pt x="519906" y="0"/>
                </a:lnTo>
                <a:lnTo>
                  <a:pt x="4736306" y="0"/>
                </a:lnTo>
                <a:lnTo>
                  <a:pt x="4736306" y="925514"/>
                </a:lnTo>
                <a:lnTo>
                  <a:pt x="519906" y="925514"/>
                </a:lnTo>
                <a:lnTo>
                  <a:pt x="519906" y="919753"/>
                </a:lnTo>
                <a:lnTo>
                  <a:pt x="462757" y="925514"/>
                </a:lnTo>
                <a:cubicBezTo>
                  <a:pt x="207183" y="925514"/>
                  <a:pt x="0" y="718331"/>
                  <a:pt x="0" y="462757"/>
                </a:cubicBezTo>
                <a:cubicBezTo>
                  <a:pt x="0" y="207183"/>
                  <a:pt x="207183" y="0"/>
                  <a:pt x="462757" y="0"/>
                </a:cubicBezTo>
                <a:close/>
              </a:path>
            </a:pathLst>
          </a:cu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1" name="任意多边形 35"/>
          <p:cNvSpPr>
            <a:spLocks noChangeArrowheads="1"/>
          </p:cNvSpPr>
          <p:nvPr/>
        </p:nvSpPr>
        <p:spPr bwMode="auto">
          <a:xfrm flipH="1">
            <a:off x="2757488" y="3783013"/>
            <a:ext cx="4737100" cy="925512"/>
          </a:xfrm>
          <a:custGeom>
            <a:avLst/>
            <a:gdLst>
              <a:gd name="T0" fmla="*/ 462757 w 4736306"/>
              <a:gd name="T1" fmla="*/ 0 h 925514"/>
              <a:gd name="T2" fmla="*/ 519906 w 4736306"/>
              <a:gd name="T3" fmla="*/ 5761 h 925514"/>
              <a:gd name="T4" fmla="*/ 519906 w 4736306"/>
              <a:gd name="T5" fmla="*/ 0 h 925514"/>
              <a:gd name="T6" fmla="*/ 4736306 w 4736306"/>
              <a:gd name="T7" fmla="*/ 0 h 925514"/>
              <a:gd name="T8" fmla="*/ 4736306 w 4736306"/>
              <a:gd name="T9" fmla="*/ 925514 h 925514"/>
              <a:gd name="T10" fmla="*/ 519906 w 4736306"/>
              <a:gd name="T11" fmla="*/ 925514 h 925514"/>
              <a:gd name="T12" fmla="*/ 519906 w 4736306"/>
              <a:gd name="T13" fmla="*/ 919753 h 925514"/>
              <a:gd name="T14" fmla="*/ 462757 w 4736306"/>
              <a:gd name="T15" fmla="*/ 925514 h 925514"/>
              <a:gd name="T16" fmla="*/ 0 w 4736306"/>
              <a:gd name="T17" fmla="*/ 462757 h 925514"/>
              <a:gd name="T18" fmla="*/ 462757 w 4736306"/>
              <a:gd name="T19" fmla="*/ 0 h 9255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736306"/>
              <a:gd name="T31" fmla="*/ 0 h 925514"/>
              <a:gd name="T32" fmla="*/ 4736306 w 4736306"/>
              <a:gd name="T33" fmla="*/ 925514 h 92551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736306" h="925514">
                <a:moveTo>
                  <a:pt x="462757" y="0"/>
                </a:moveTo>
                <a:lnTo>
                  <a:pt x="519906" y="5761"/>
                </a:lnTo>
                <a:lnTo>
                  <a:pt x="519906" y="0"/>
                </a:lnTo>
                <a:lnTo>
                  <a:pt x="4736306" y="0"/>
                </a:lnTo>
                <a:lnTo>
                  <a:pt x="4736306" y="925514"/>
                </a:lnTo>
                <a:lnTo>
                  <a:pt x="519906" y="925514"/>
                </a:lnTo>
                <a:lnTo>
                  <a:pt x="519906" y="919753"/>
                </a:lnTo>
                <a:lnTo>
                  <a:pt x="462757" y="925514"/>
                </a:lnTo>
                <a:cubicBezTo>
                  <a:pt x="207183" y="925514"/>
                  <a:pt x="0" y="718331"/>
                  <a:pt x="0" y="462757"/>
                </a:cubicBezTo>
                <a:cubicBezTo>
                  <a:pt x="0" y="207183"/>
                  <a:pt x="207183" y="0"/>
                  <a:pt x="462757" y="0"/>
                </a:cubicBezTo>
                <a:close/>
              </a:path>
            </a:pathLst>
          </a:cu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2" name="任意多边形 36"/>
          <p:cNvSpPr>
            <a:spLocks noChangeArrowheads="1"/>
          </p:cNvSpPr>
          <p:nvPr/>
        </p:nvSpPr>
        <p:spPr bwMode="auto">
          <a:xfrm flipH="1">
            <a:off x="2225675" y="4695825"/>
            <a:ext cx="4735513" cy="925513"/>
          </a:xfrm>
          <a:custGeom>
            <a:avLst/>
            <a:gdLst>
              <a:gd name="T0" fmla="*/ 462757 w 4736306"/>
              <a:gd name="T1" fmla="*/ 0 h 925514"/>
              <a:gd name="T2" fmla="*/ 519906 w 4736306"/>
              <a:gd name="T3" fmla="*/ 5761 h 925514"/>
              <a:gd name="T4" fmla="*/ 519906 w 4736306"/>
              <a:gd name="T5" fmla="*/ 0 h 925514"/>
              <a:gd name="T6" fmla="*/ 4736306 w 4736306"/>
              <a:gd name="T7" fmla="*/ 0 h 925514"/>
              <a:gd name="T8" fmla="*/ 4736306 w 4736306"/>
              <a:gd name="T9" fmla="*/ 925514 h 925514"/>
              <a:gd name="T10" fmla="*/ 519906 w 4736306"/>
              <a:gd name="T11" fmla="*/ 925514 h 925514"/>
              <a:gd name="T12" fmla="*/ 519906 w 4736306"/>
              <a:gd name="T13" fmla="*/ 919753 h 925514"/>
              <a:gd name="T14" fmla="*/ 462757 w 4736306"/>
              <a:gd name="T15" fmla="*/ 925514 h 925514"/>
              <a:gd name="T16" fmla="*/ 0 w 4736306"/>
              <a:gd name="T17" fmla="*/ 462757 h 925514"/>
              <a:gd name="T18" fmla="*/ 462757 w 4736306"/>
              <a:gd name="T19" fmla="*/ 0 h 925514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736306"/>
              <a:gd name="T31" fmla="*/ 0 h 925514"/>
              <a:gd name="T32" fmla="*/ 4736306 w 4736306"/>
              <a:gd name="T33" fmla="*/ 925514 h 925514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736306" h="925514">
                <a:moveTo>
                  <a:pt x="462757" y="0"/>
                </a:moveTo>
                <a:lnTo>
                  <a:pt x="519906" y="5761"/>
                </a:lnTo>
                <a:lnTo>
                  <a:pt x="519906" y="0"/>
                </a:lnTo>
                <a:lnTo>
                  <a:pt x="4736306" y="0"/>
                </a:lnTo>
                <a:lnTo>
                  <a:pt x="4736306" y="925514"/>
                </a:lnTo>
                <a:lnTo>
                  <a:pt x="519906" y="925514"/>
                </a:lnTo>
                <a:lnTo>
                  <a:pt x="519906" y="919753"/>
                </a:lnTo>
                <a:lnTo>
                  <a:pt x="462757" y="925514"/>
                </a:lnTo>
                <a:cubicBezTo>
                  <a:pt x="207183" y="925514"/>
                  <a:pt x="0" y="718331"/>
                  <a:pt x="0" y="462757"/>
                </a:cubicBezTo>
                <a:cubicBezTo>
                  <a:pt x="0" y="207183"/>
                  <a:pt x="207183" y="0"/>
                  <a:pt x="462757" y="0"/>
                </a:cubicBezTo>
                <a:close/>
              </a:path>
            </a:pathLst>
          </a:cu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3" name="任意多边形 39"/>
          <p:cNvSpPr>
            <a:spLocks noChangeArrowheads="1"/>
          </p:cNvSpPr>
          <p:nvPr/>
        </p:nvSpPr>
        <p:spPr bwMode="auto">
          <a:xfrm flipH="1">
            <a:off x="0" y="1944688"/>
            <a:ext cx="2135188" cy="925512"/>
          </a:xfrm>
          <a:custGeom>
            <a:avLst/>
            <a:gdLst>
              <a:gd name="T0" fmla="*/ 0 w 3720214"/>
              <a:gd name="T1" fmla="*/ 0 h 925514"/>
              <a:gd name="T2" fmla="*/ 3720214 w 3720214"/>
              <a:gd name="T3" fmla="*/ 0 h 925514"/>
              <a:gd name="T4" fmla="*/ 3720214 w 3720214"/>
              <a:gd name="T5" fmla="*/ 925514 h 925514"/>
              <a:gd name="T6" fmla="*/ 0 w 3720214"/>
              <a:gd name="T7" fmla="*/ 925514 h 925514"/>
              <a:gd name="T8" fmla="*/ 0 60000 65536"/>
              <a:gd name="T9" fmla="*/ 0 60000 65536"/>
              <a:gd name="T10" fmla="*/ 0 60000 65536"/>
              <a:gd name="T11" fmla="*/ 0 60000 65536"/>
              <a:gd name="T12" fmla="*/ 0 w 3720214"/>
              <a:gd name="T13" fmla="*/ 0 h 925514"/>
              <a:gd name="T14" fmla="*/ 3720214 w 3720214"/>
              <a:gd name="T15" fmla="*/ 925514 h 9255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20214" h="925514">
                <a:moveTo>
                  <a:pt x="0" y="0"/>
                </a:moveTo>
                <a:lnTo>
                  <a:pt x="3720214" y="0"/>
                </a:lnTo>
                <a:lnTo>
                  <a:pt x="3720214" y="925514"/>
                </a:lnTo>
                <a:lnTo>
                  <a:pt x="0" y="925514"/>
                </a:lnTo>
                <a:close/>
              </a:path>
            </a:pathLst>
          </a:cu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4" name="任意多边形 40"/>
          <p:cNvSpPr>
            <a:spLocks noChangeArrowheads="1"/>
          </p:cNvSpPr>
          <p:nvPr/>
        </p:nvSpPr>
        <p:spPr bwMode="auto">
          <a:xfrm flipH="1">
            <a:off x="0" y="2860675"/>
            <a:ext cx="1638300" cy="925513"/>
          </a:xfrm>
          <a:custGeom>
            <a:avLst/>
            <a:gdLst>
              <a:gd name="T0" fmla="*/ 0 w 3720214"/>
              <a:gd name="T1" fmla="*/ 0 h 925514"/>
              <a:gd name="T2" fmla="*/ 3720214 w 3720214"/>
              <a:gd name="T3" fmla="*/ 0 h 925514"/>
              <a:gd name="T4" fmla="*/ 3720214 w 3720214"/>
              <a:gd name="T5" fmla="*/ 925514 h 925514"/>
              <a:gd name="T6" fmla="*/ 0 w 3720214"/>
              <a:gd name="T7" fmla="*/ 925514 h 925514"/>
              <a:gd name="T8" fmla="*/ 0 60000 65536"/>
              <a:gd name="T9" fmla="*/ 0 60000 65536"/>
              <a:gd name="T10" fmla="*/ 0 60000 65536"/>
              <a:gd name="T11" fmla="*/ 0 60000 65536"/>
              <a:gd name="T12" fmla="*/ 0 w 3720214"/>
              <a:gd name="T13" fmla="*/ 0 h 925514"/>
              <a:gd name="T14" fmla="*/ 3720214 w 3720214"/>
              <a:gd name="T15" fmla="*/ 925514 h 9255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20214" h="925514">
                <a:moveTo>
                  <a:pt x="0" y="0"/>
                </a:moveTo>
                <a:lnTo>
                  <a:pt x="3720214" y="0"/>
                </a:lnTo>
                <a:lnTo>
                  <a:pt x="3720214" y="925514"/>
                </a:lnTo>
                <a:lnTo>
                  <a:pt x="0" y="925514"/>
                </a:lnTo>
                <a:close/>
              </a:path>
            </a:pathLst>
          </a:cu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5" name="任意多边形 41"/>
          <p:cNvSpPr>
            <a:spLocks noChangeArrowheads="1"/>
          </p:cNvSpPr>
          <p:nvPr/>
        </p:nvSpPr>
        <p:spPr bwMode="auto">
          <a:xfrm flipH="1">
            <a:off x="0" y="3775075"/>
            <a:ext cx="1104900" cy="927100"/>
          </a:xfrm>
          <a:custGeom>
            <a:avLst/>
            <a:gdLst>
              <a:gd name="T0" fmla="*/ 0 w 3720214"/>
              <a:gd name="T1" fmla="*/ 0 h 925514"/>
              <a:gd name="T2" fmla="*/ 3720214 w 3720214"/>
              <a:gd name="T3" fmla="*/ 0 h 925514"/>
              <a:gd name="T4" fmla="*/ 3720214 w 3720214"/>
              <a:gd name="T5" fmla="*/ 925514 h 925514"/>
              <a:gd name="T6" fmla="*/ 0 w 3720214"/>
              <a:gd name="T7" fmla="*/ 925514 h 925514"/>
              <a:gd name="T8" fmla="*/ 0 60000 65536"/>
              <a:gd name="T9" fmla="*/ 0 60000 65536"/>
              <a:gd name="T10" fmla="*/ 0 60000 65536"/>
              <a:gd name="T11" fmla="*/ 0 60000 65536"/>
              <a:gd name="T12" fmla="*/ 0 w 3720214"/>
              <a:gd name="T13" fmla="*/ 0 h 925514"/>
              <a:gd name="T14" fmla="*/ 3720214 w 3720214"/>
              <a:gd name="T15" fmla="*/ 925514 h 9255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20214" h="925514">
                <a:moveTo>
                  <a:pt x="0" y="0"/>
                </a:moveTo>
                <a:lnTo>
                  <a:pt x="3720214" y="0"/>
                </a:lnTo>
                <a:lnTo>
                  <a:pt x="3720214" y="925514"/>
                </a:lnTo>
                <a:lnTo>
                  <a:pt x="0" y="925514"/>
                </a:lnTo>
                <a:close/>
              </a:path>
            </a:pathLst>
          </a:cu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6" name="任意多边形 42"/>
          <p:cNvSpPr>
            <a:spLocks noChangeArrowheads="1"/>
          </p:cNvSpPr>
          <p:nvPr/>
        </p:nvSpPr>
        <p:spPr bwMode="auto">
          <a:xfrm flipH="1">
            <a:off x="0" y="4702175"/>
            <a:ext cx="673100" cy="925513"/>
          </a:xfrm>
          <a:custGeom>
            <a:avLst/>
            <a:gdLst>
              <a:gd name="T0" fmla="*/ 0 w 3720214"/>
              <a:gd name="T1" fmla="*/ 0 h 925514"/>
              <a:gd name="T2" fmla="*/ 3720214 w 3720214"/>
              <a:gd name="T3" fmla="*/ 0 h 925514"/>
              <a:gd name="T4" fmla="*/ 3720214 w 3720214"/>
              <a:gd name="T5" fmla="*/ 925514 h 925514"/>
              <a:gd name="T6" fmla="*/ 0 w 3720214"/>
              <a:gd name="T7" fmla="*/ 925514 h 925514"/>
              <a:gd name="T8" fmla="*/ 0 60000 65536"/>
              <a:gd name="T9" fmla="*/ 0 60000 65536"/>
              <a:gd name="T10" fmla="*/ 0 60000 65536"/>
              <a:gd name="T11" fmla="*/ 0 60000 65536"/>
              <a:gd name="T12" fmla="*/ 0 w 3720214"/>
              <a:gd name="T13" fmla="*/ 0 h 925514"/>
              <a:gd name="T14" fmla="*/ 3720214 w 3720214"/>
              <a:gd name="T15" fmla="*/ 925514 h 9255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20214" h="925514">
                <a:moveTo>
                  <a:pt x="0" y="0"/>
                </a:moveTo>
                <a:lnTo>
                  <a:pt x="3720214" y="0"/>
                </a:lnTo>
                <a:lnTo>
                  <a:pt x="3720214" y="925514"/>
                </a:lnTo>
                <a:lnTo>
                  <a:pt x="0" y="925514"/>
                </a:lnTo>
                <a:close/>
              </a:path>
            </a:pathLst>
          </a:cu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207" name="文本框 43"/>
          <p:cNvSpPr>
            <a:spLocks noChangeArrowheads="1"/>
          </p:cNvSpPr>
          <p:nvPr/>
        </p:nvSpPr>
        <p:spPr bwMode="auto">
          <a:xfrm flipH="1">
            <a:off x="4314825" y="2036763"/>
            <a:ext cx="3476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 you to the</a:t>
            </a:r>
            <a:endParaRPr lang="zh-CN" altLang="en-US" sz="20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8" name="文本框 44"/>
          <p:cNvSpPr>
            <a:spLocks noChangeArrowheads="1"/>
          </p:cNvSpPr>
          <p:nvPr/>
        </p:nvSpPr>
        <p:spPr bwMode="auto">
          <a:xfrm flipH="1">
            <a:off x="3876675" y="2978150"/>
            <a:ext cx="3476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 you to the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09" name="文本框 45"/>
          <p:cNvSpPr>
            <a:spLocks noChangeArrowheads="1"/>
          </p:cNvSpPr>
          <p:nvPr/>
        </p:nvSpPr>
        <p:spPr bwMode="auto">
          <a:xfrm flipH="1">
            <a:off x="3387725" y="3875088"/>
            <a:ext cx="3476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 you to the</a:t>
            </a:r>
            <a:endParaRPr lang="zh-CN" altLang="en-US" sz="20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0" name="文本框 46"/>
          <p:cNvSpPr>
            <a:spLocks noChangeArrowheads="1"/>
          </p:cNvSpPr>
          <p:nvPr/>
        </p:nvSpPr>
        <p:spPr bwMode="auto">
          <a:xfrm flipH="1">
            <a:off x="2854325" y="4775200"/>
            <a:ext cx="34782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 you to the</a:t>
            </a:r>
            <a:endParaRPr lang="zh-CN" altLang="en-US" sz="20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1" name="文本框 47"/>
          <p:cNvSpPr>
            <a:spLocks noChangeArrowheads="1"/>
          </p:cNvSpPr>
          <p:nvPr/>
        </p:nvSpPr>
        <p:spPr bwMode="auto">
          <a:xfrm>
            <a:off x="2571750" y="2024063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8B1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zh-CN" altLang="en-US" sz="4000" b="1">
              <a:solidFill>
                <a:srgbClr val="F8B193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2" name="文本框 48"/>
          <p:cNvSpPr>
            <a:spLocks noChangeArrowheads="1"/>
          </p:cNvSpPr>
          <p:nvPr/>
        </p:nvSpPr>
        <p:spPr bwMode="auto">
          <a:xfrm>
            <a:off x="2055813" y="3019425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F6728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4000" b="1">
              <a:solidFill>
                <a:srgbClr val="F6728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3" name="文本框 49"/>
          <p:cNvSpPr>
            <a:spLocks noChangeArrowheads="1"/>
          </p:cNvSpPr>
          <p:nvPr/>
        </p:nvSpPr>
        <p:spPr bwMode="auto">
          <a:xfrm>
            <a:off x="1524000" y="3875088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C06C8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4000" b="1">
              <a:solidFill>
                <a:srgbClr val="C06C8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214" name="文本框 50"/>
          <p:cNvSpPr>
            <a:spLocks noChangeArrowheads="1"/>
          </p:cNvSpPr>
          <p:nvPr/>
        </p:nvSpPr>
        <p:spPr bwMode="auto">
          <a:xfrm>
            <a:off x="1041400" y="4849813"/>
            <a:ext cx="81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rgbClr val="6C5B7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04</a:t>
            </a:r>
            <a:endParaRPr lang="zh-CN" altLang="en-US" sz="4000" b="1">
              <a:solidFill>
                <a:srgbClr val="6C5B7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8215" name="图片 5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3" y="2122488"/>
            <a:ext cx="5508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6" name="图片 5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63" y="3038475"/>
            <a:ext cx="433387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7" name="图片 5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3968750"/>
            <a:ext cx="56515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8" name="图片 5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4937125"/>
            <a:ext cx="458788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9" name="任意多边形 56"/>
          <p:cNvSpPr>
            <a:spLocks noChangeArrowheads="1"/>
          </p:cNvSpPr>
          <p:nvPr/>
        </p:nvSpPr>
        <p:spPr bwMode="auto">
          <a:xfrm>
            <a:off x="8281988" y="2122488"/>
            <a:ext cx="3910012" cy="3498850"/>
          </a:xfrm>
          <a:custGeom>
            <a:avLst/>
            <a:gdLst>
              <a:gd name="T0" fmla="*/ 1691731 w 3909827"/>
              <a:gd name="T1" fmla="*/ 0 h 2890790"/>
              <a:gd name="T2" fmla="*/ 3217333 w 3909827"/>
              <a:gd name="T3" fmla="*/ 0 h 2890790"/>
              <a:gd name="T4" fmla="*/ 3217333 w 3909827"/>
              <a:gd name="T5" fmla="*/ 1589 h 2890790"/>
              <a:gd name="T6" fmla="*/ 3909827 w 3909827"/>
              <a:gd name="T7" fmla="*/ 1589 h 2890790"/>
              <a:gd name="T8" fmla="*/ 3909827 w 3909827"/>
              <a:gd name="T9" fmla="*/ 2890790 h 2890790"/>
              <a:gd name="T10" fmla="*/ 692494 w 3909827"/>
              <a:gd name="T11" fmla="*/ 2890790 h 2890790"/>
              <a:gd name="T12" fmla="*/ 692494 w 3909827"/>
              <a:gd name="T13" fmla="*/ 2889201 h 2890790"/>
              <a:gd name="T14" fmla="*/ 0 w 3909827"/>
              <a:gd name="T15" fmla="*/ 2889201 h 2890790"/>
              <a:gd name="T16" fmla="*/ 0 w 3909827"/>
              <a:gd name="T17" fmla="*/ 2874654 h 289079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909827"/>
              <a:gd name="T28" fmla="*/ 0 h 2890790"/>
              <a:gd name="T29" fmla="*/ 3909827 w 3909827"/>
              <a:gd name="T30" fmla="*/ 2890790 h 289079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909827" h="2890790">
                <a:moveTo>
                  <a:pt x="1691731" y="0"/>
                </a:moveTo>
                <a:lnTo>
                  <a:pt x="3217333" y="0"/>
                </a:lnTo>
                <a:lnTo>
                  <a:pt x="3217333" y="1589"/>
                </a:lnTo>
                <a:lnTo>
                  <a:pt x="3909827" y="1589"/>
                </a:lnTo>
                <a:lnTo>
                  <a:pt x="3909827" y="2890790"/>
                </a:lnTo>
                <a:lnTo>
                  <a:pt x="692494" y="2890790"/>
                </a:lnTo>
                <a:lnTo>
                  <a:pt x="692494" y="2889201"/>
                </a:lnTo>
                <a:lnTo>
                  <a:pt x="0" y="2889201"/>
                </a:lnTo>
                <a:lnTo>
                  <a:pt x="0" y="2874654"/>
                </a:lnTo>
                <a:close/>
              </a:path>
            </a:pathLst>
          </a:cu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 animBg="1"/>
      <p:bldP spid="8200" grpId="0" animBg="1"/>
      <p:bldP spid="8201" grpId="0" animBg="1"/>
      <p:bldP spid="8202" grpId="0" animBg="1"/>
      <p:bldP spid="8203" grpId="0" animBg="1"/>
      <p:bldP spid="8204" grpId="0" animBg="1"/>
      <p:bldP spid="8205" grpId="0" animBg="1"/>
      <p:bldP spid="8206" grpId="0" animBg="1"/>
      <p:bldP spid="8207" grpId="0"/>
      <p:bldP spid="8208" grpId="0"/>
      <p:bldP spid="8209" grpId="0"/>
      <p:bldP spid="8210" grpId="0"/>
      <p:bldP spid="8211" grpId="0"/>
      <p:bldP spid="8212" grpId="0"/>
      <p:bldP spid="8213" grpId="0"/>
      <p:bldP spid="82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19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0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1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2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50925" y="1044575"/>
            <a:ext cx="3046413" cy="5310188"/>
            <a:chOff x="1050925" y="1044575"/>
            <a:chExt cx="3046413" cy="5310188"/>
          </a:xfrm>
        </p:grpSpPr>
        <p:grpSp>
          <p:nvGrpSpPr>
            <p:cNvPr id="9233" name="组合 66"/>
            <p:cNvGrpSpPr>
              <a:grpSpLocks/>
            </p:cNvGrpSpPr>
            <p:nvPr/>
          </p:nvGrpSpPr>
          <p:grpSpPr bwMode="auto">
            <a:xfrm>
              <a:off x="1050925" y="1044575"/>
              <a:ext cx="3046413" cy="3101975"/>
              <a:chOff x="0" y="0"/>
              <a:chExt cx="2509616" cy="2555304"/>
            </a:xfrm>
          </p:grpSpPr>
          <p:sp>
            <p:nvSpPr>
              <p:cNvPr id="9234" name="任意多边形 46"/>
              <p:cNvSpPr>
                <a:spLocks noChangeArrowheads="1"/>
              </p:cNvSpPr>
              <p:nvPr/>
            </p:nvSpPr>
            <p:spPr bwMode="auto">
              <a:xfrm rot="8100000">
                <a:off x="1256334" y="1346351"/>
                <a:ext cx="1248964" cy="438568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6C5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35" name="五边形 47"/>
              <p:cNvSpPr>
                <a:spLocks noChangeArrowheads="1"/>
              </p:cNvSpPr>
              <p:nvPr/>
            </p:nvSpPr>
            <p:spPr bwMode="auto">
              <a:xfrm rot="2700000">
                <a:off x="888217" y="502986"/>
                <a:ext cx="1444539" cy="438567"/>
              </a:xfrm>
              <a:prstGeom prst="homePlate">
                <a:avLst>
                  <a:gd name="adj" fmla="val 82344"/>
                </a:avLst>
              </a:prstGeom>
              <a:solidFill>
                <a:srgbClr val="6C5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36" name="五边形 48"/>
              <p:cNvSpPr>
                <a:spLocks noChangeArrowheads="1"/>
              </p:cNvSpPr>
              <p:nvPr/>
            </p:nvSpPr>
            <p:spPr bwMode="auto">
              <a:xfrm rot="2700000" flipH="1">
                <a:off x="171307" y="1616443"/>
                <a:ext cx="1437838" cy="438567"/>
              </a:xfrm>
              <a:prstGeom prst="homePlate">
                <a:avLst>
                  <a:gd name="adj" fmla="val 81962"/>
                </a:avLst>
              </a:prstGeom>
              <a:solidFill>
                <a:srgbClr val="6C5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37" name="任意多边形 49"/>
              <p:cNvSpPr>
                <a:spLocks noChangeArrowheads="1"/>
              </p:cNvSpPr>
              <p:nvPr/>
            </p:nvSpPr>
            <p:spPr bwMode="auto">
              <a:xfrm rot="8100000" flipH="1" flipV="1">
                <a:off x="0" y="777662"/>
                <a:ext cx="1248964" cy="438568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6C5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38" name="任意多边形 42"/>
              <p:cNvSpPr>
                <a:spLocks noChangeArrowheads="1"/>
              </p:cNvSpPr>
              <p:nvPr/>
            </p:nvSpPr>
            <p:spPr bwMode="auto">
              <a:xfrm rot="8100000">
                <a:off x="1260652" y="1347009"/>
                <a:ext cx="1248964" cy="438568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6C5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39" name="五边形 43"/>
              <p:cNvSpPr>
                <a:spLocks noChangeArrowheads="1"/>
              </p:cNvSpPr>
              <p:nvPr/>
            </p:nvSpPr>
            <p:spPr bwMode="auto">
              <a:xfrm rot="2700000">
                <a:off x="892535" y="503643"/>
                <a:ext cx="1444539" cy="438567"/>
              </a:xfrm>
              <a:prstGeom prst="homePlate">
                <a:avLst>
                  <a:gd name="adj" fmla="val 82344"/>
                </a:avLst>
              </a:prstGeom>
              <a:solidFill>
                <a:srgbClr val="6C5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40" name="五边形 44"/>
              <p:cNvSpPr>
                <a:spLocks noChangeArrowheads="1"/>
              </p:cNvSpPr>
              <p:nvPr/>
            </p:nvSpPr>
            <p:spPr bwMode="auto">
              <a:xfrm rot="2700000" flipH="1">
                <a:off x="175625" y="1617101"/>
                <a:ext cx="1437838" cy="438567"/>
              </a:xfrm>
              <a:prstGeom prst="homePlate">
                <a:avLst>
                  <a:gd name="adj" fmla="val 81962"/>
                </a:avLst>
              </a:prstGeom>
              <a:solidFill>
                <a:srgbClr val="6C5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41" name="任意多边形 45"/>
              <p:cNvSpPr>
                <a:spLocks noChangeArrowheads="1"/>
              </p:cNvSpPr>
              <p:nvPr/>
            </p:nvSpPr>
            <p:spPr bwMode="auto">
              <a:xfrm rot="8100000" flipH="1" flipV="1">
                <a:off x="4318" y="778320"/>
                <a:ext cx="1248964" cy="438568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6C5B7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9250" name="文本框 37"/>
            <p:cNvSpPr>
              <a:spLocks noChangeArrowheads="1"/>
            </p:cNvSpPr>
            <p:nvPr/>
          </p:nvSpPr>
          <p:spPr bwMode="auto">
            <a:xfrm>
              <a:off x="1692275" y="4168775"/>
              <a:ext cx="1682750" cy="92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5400" b="1">
                  <a:solidFill>
                    <a:srgbClr val="6C5B7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60%</a:t>
              </a:r>
              <a:endParaRPr lang="zh-CN" altLang="en-US" sz="5400" b="1">
                <a:solidFill>
                  <a:srgbClr val="6C5B7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51" name="文本框 64"/>
            <p:cNvSpPr>
              <a:spLocks noChangeArrowheads="1"/>
            </p:cNvSpPr>
            <p:nvPr/>
          </p:nvSpPr>
          <p:spPr bwMode="auto">
            <a:xfrm>
              <a:off x="1628775" y="5154613"/>
              <a:ext cx="1854200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884738" y="1849438"/>
            <a:ext cx="2217737" cy="4505325"/>
            <a:chOff x="4884738" y="1849438"/>
            <a:chExt cx="2217737" cy="4505325"/>
          </a:xfrm>
        </p:grpSpPr>
        <p:grpSp>
          <p:nvGrpSpPr>
            <p:cNvPr id="9242" name="组合 70"/>
            <p:cNvGrpSpPr>
              <a:grpSpLocks/>
            </p:cNvGrpSpPr>
            <p:nvPr/>
          </p:nvGrpSpPr>
          <p:grpSpPr bwMode="auto">
            <a:xfrm>
              <a:off x="4884738" y="1849438"/>
              <a:ext cx="2217737" cy="2260600"/>
              <a:chOff x="0" y="0"/>
              <a:chExt cx="1825666" cy="1861627"/>
            </a:xfrm>
          </p:grpSpPr>
          <p:sp>
            <p:nvSpPr>
              <p:cNvPr id="9243" name="任意多边形 58"/>
              <p:cNvSpPr>
                <a:spLocks noChangeArrowheads="1"/>
              </p:cNvSpPr>
              <p:nvPr/>
            </p:nvSpPr>
            <p:spPr bwMode="auto">
              <a:xfrm rot="8100000">
                <a:off x="915518" y="981116"/>
                <a:ext cx="910148" cy="319594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C06C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44" name="五边形 59"/>
              <p:cNvSpPr>
                <a:spLocks noChangeArrowheads="1"/>
              </p:cNvSpPr>
              <p:nvPr/>
            </p:nvSpPr>
            <p:spPr bwMode="auto">
              <a:xfrm rot="2700000">
                <a:off x="647264" y="366536"/>
                <a:ext cx="1052668" cy="319593"/>
              </a:xfrm>
              <a:prstGeom prst="homePlate">
                <a:avLst>
                  <a:gd name="adj" fmla="val 82344"/>
                </a:avLst>
              </a:prstGeom>
              <a:solidFill>
                <a:srgbClr val="C06C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45" name="五边形 60"/>
              <p:cNvSpPr>
                <a:spLocks noChangeArrowheads="1"/>
              </p:cNvSpPr>
              <p:nvPr/>
            </p:nvSpPr>
            <p:spPr bwMode="auto">
              <a:xfrm rot="2700000" flipH="1">
                <a:off x="124835" y="1177938"/>
                <a:ext cx="1047785" cy="319593"/>
              </a:xfrm>
              <a:prstGeom prst="homePlate">
                <a:avLst>
                  <a:gd name="adj" fmla="val 81962"/>
                </a:avLst>
              </a:prstGeom>
              <a:solidFill>
                <a:srgbClr val="C06C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46" name="任意多边形 61"/>
              <p:cNvSpPr>
                <a:spLocks noChangeArrowheads="1"/>
              </p:cNvSpPr>
              <p:nvPr/>
            </p:nvSpPr>
            <p:spPr bwMode="auto">
              <a:xfrm rot="8100000" flipH="1" flipV="1">
                <a:off x="0" y="566700"/>
                <a:ext cx="910148" cy="319594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C06C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9249" name="文本框 36"/>
            <p:cNvSpPr>
              <a:spLocks noChangeArrowheads="1"/>
            </p:cNvSpPr>
            <p:nvPr/>
          </p:nvSpPr>
          <p:spPr bwMode="auto">
            <a:xfrm>
              <a:off x="5318125" y="4278313"/>
              <a:ext cx="1406525" cy="769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C06C8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50%</a:t>
              </a:r>
              <a:endParaRPr lang="zh-CN" altLang="en-US" sz="4400" b="1" dirty="0">
                <a:solidFill>
                  <a:srgbClr val="C06C8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52" name="文本框 65"/>
            <p:cNvSpPr>
              <a:spLocks noChangeArrowheads="1"/>
            </p:cNvSpPr>
            <p:nvPr/>
          </p:nvSpPr>
          <p:spPr bwMode="auto">
            <a:xfrm>
              <a:off x="5094288" y="5154613"/>
              <a:ext cx="1854200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80325" y="2530475"/>
            <a:ext cx="1854200" cy="3824288"/>
            <a:chOff x="7680325" y="2530475"/>
            <a:chExt cx="1854200" cy="3824288"/>
          </a:xfrm>
        </p:grpSpPr>
        <p:grpSp>
          <p:nvGrpSpPr>
            <p:cNvPr id="9223" name="组合 71"/>
            <p:cNvGrpSpPr>
              <a:grpSpLocks/>
            </p:cNvGrpSpPr>
            <p:nvPr/>
          </p:nvGrpSpPr>
          <p:grpSpPr bwMode="auto">
            <a:xfrm>
              <a:off x="7783513" y="2530475"/>
              <a:ext cx="1606550" cy="1638300"/>
              <a:chOff x="0" y="0"/>
              <a:chExt cx="1323539" cy="1349610"/>
            </a:xfrm>
          </p:grpSpPr>
          <p:sp>
            <p:nvSpPr>
              <p:cNvPr id="9224" name="任意多边形 18"/>
              <p:cNvSpPr>
                <a:spLocks noChangeArrowheads="1"/>
              </p:cNvSpPr>
              <p:nvPr/>
            </p:nvSpPr>
            <p:spPr bwMode="auto">
              <a:xfrm rot="8100000">
                <a:off x="663717" y="711273"/>
                <a:ext cx="659822" cy="231694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F67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25" name="五边形 19"/>
              <p:cNvSpPr>
                <a:spLocks noChangeArrowheads="1"/>
              </p:cNvSpPr>
              <p:nvPr/>
            </p:nvSpPr>
            <p:spPr bwMode="auto">
              <a:xfrm rot="2700000">
                <a:off x="469241" y="265726"/>
                <a:ext cx="763145" cy="231693"/>
              </a:xfrm>
              <a:prstGeom prst="homePlate">
                <a:avLst>
                  <a:gd name="adj" fmla="val 82344"/>
                </a:avLst>
              </a:prstGeom>
              <a:solidFill>
                <a:srgbClr val="F67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26" name="五边形 20"/>
              <p:cNvSpPr>
                <a:spLocks noChangeArrowheads="1"/>
              </p:cNvSpPr>
              <p:nvPr/>
            </p:nvSpPr>
            <p:spPr bwMode="auto">
              <a:xfrm rot="2700000" flipH="1">
                <a:off x="90500" y="853961"/>
                <a:ext cx="759605" cy="231693"/>
              </a:xfrm>
              <a:prstGeom prst="homePlate">
                <a:avLst>
                  <a:gd name="adj" fmla="val 81962"/>
                </a:avLst>
              </a:prstGeom>
              <a:solidFill>
                <a:srgbClr val="F67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27" name="任意多边形 21"/>
              <p:cNvSpPr>
                <a:spLocks noChangeArrowheads="1"/>
              </p:cNvSpPr>
              <p:nvPr/>
            </p:nvSpPr>
            <p:spPr bwMode="auto">
              <a:xfrm rot="8100000" flipH="1" flipV="1">
                <a:off x="0" y="410836"/>
                <a:ext cx="659822" cy="231694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F672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9248" name="文本框 35"/>
            <p:cNvSpPr>
              <a:spLocks noChangeArrowheads="1"/>
            </p:cNvSpPr>
            <p:nvPr/>
          </p:nvSpPr>
          <p:spPr bwMode="auto">
            <a:xfrm>
              <a:off x="7927975" y="4264025"/>
              <a:ext cx="1406525" cy="769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400" b="1">
                  <a:solidFill>
                    <a:srgbClr val="F672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40%</a:t>
              </a:r>
              <a:endParaRPr lang="zh-CN" altLang="en-US" sz="4400" b="1">
                <a:solidFill>
                  <a:srgbClr val="F6728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53" name="文本框 67"/>
            <p:cNvSpPr>
              <a:spLocks noChangeArrowheads="1"/>
            </p:cNvSpPr>
            <p:nvPr/>
          </p:nvSpPr>
          <p:spPr bwMode="auto">
            <a:xfrm>
              <a:off x="7680325" y="5154613"/>
              <a:ext cx="1854200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821863" y="3032125"/>
            <a:ext cx="1854200" cy="3322638"/>
            <a:chOff x="9821863" y="3032125"/>
            <a:chExt cx="1854200" cy="3322638"/>
          </a:xfrm>
        </p:grpSpPr>
        <p:grpSp>
          <p:nvGrpSpPr>
            <p:cNvPr id="9228" name="组合 72"/>
            <p:cNvGrpSpPr>
              <a:grpSpLocks/>
            </p:cNvGrpSpPr>
            <p:nvPr/>
          </p:nvGrpSpPr>
          <p:grpSpPr bwMode="auto">
            <a:xfrm>
              <a:off x="10099675" y="3032125"/>
              <a:ext cx="1009650" cy="1028700"/>
              <a:chOff x="0" y="0"/>
              <a:chExt cx="831081" cy="847453"/>
            </a:xfrm>
          </p:grpSpPr>
          <p:sp>
            <p:nvSpPr>
              <p:cNvPr id="9229" name="任意多边形 30"/>
              <p:cNvSpPr>
                <a:spLocks noChangeArrowheads="1"/>
              </p:cNvSpPr>
              <p:nvPr/>
            </p:nvSpPr>
            <p:spPr bwMode="auto">
              <a:xfrm rot="8100000">
                <a:off x="416763" y="446626"/>
                <a:ext cx="414318" cy="145486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F8B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30" name="五边形 31"/>
              <p:cNvSpPr>
                <a:spLocks noChangeArrowheads="1"/>
              </p:cNvSpPr>
              <p:nvPr/>
            </p:nvSpPr>
            <p:spPr bwMode="auto">
              <a:xfrm rot="2700000">
                <a:off x="294647" y="166856"/>
                <a:ext cx="479197" cy="145486"/>
              </a:xfrm>
              <a:prstGeom prst="homePlate">
                <a:avLst>
                  <a:gd name="adj" fmla="val 82344"/>
                </a:avLst>
              </a:prstGeom>
              <a:solidFill>
                <a:srgbClr val="F8B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31" name="五边形 32"/>
              <p:cNvSpPr>
                <a:spLocks noChangeArrowheads="1"/>
              </p:cNvSpPr>
              <p:nvPr/>
            </p:nvSpPr>
            <p:spPr bwMode="auto">
              <a:xfrm rot="2700000" flipH="1">
                <a:off x="56827" y="536223"/>
                <a:ext cx="476974" cy="145486"/>
              </a:xfrm>
              <a:prstGeom prst="homePlate">
                <a:avLst>
                  <a:gd name="adj" fmla="val 81962"/>
                </a:avLst>
              </a:prstGeom>
              <a:solidFill>
                <a:srgbClr val="F8B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9232" name="任意多边形 33"/>
              <p:cNvSpPr>
                <a:spLocks noChangeArrowheads="1"/>
              </p:cNvSpPr>
              <p:nvPr/>
            </p:nvSpPr>
            <p:spPr bwMode="auto">
              <a:xfrm rot="8100000" flipH="1" flipV="1">
                <a:off x="0" y="257974"/>
                <a:ext cx="414318" cy="145486"/>
              </a:xfrm>
              <a:custGeom>
                <a:avLst/>
                <a:gdLst>
                  <a:gd name="T0" fmla="*/ 0 w 1618735"/>
                  <a:gd name="T1" fmla="*/ 568411 h 568411"/>
                  <a:gd name="T2" fmla="*/ 0 w 1618735"/>
                  <a:gd name="T3" fmla="*/ 0 h 568411"/>
                  <a:gd name="T4" fmla="*/ 1618735 w 1618735"/>
                  <a:gd name="T5" fmla="*/ 0 h 568411"/>
                  <a:gd name="T6" fmla="*/ 1618735 w 1618735"/>
                  <a:gd name="T7" fmla="*/ 568411 h 568411"/>
                  <a:gd name="T8" fmla="*/ 565788 w 1618735"/>
                  <a:gd name="T9" fmla="*/ 568411 h 568411"/>
                  <a:gd name="T10" fmla="*/ 284205 w 1618735"/>
                  <a:gd name="T11" fmla="*/ 286828 h 568411"/>
                  <a:gd name="T12" fmla="*/ 2622 w 1618735"/>
                  <a:gd name="T13" fmla="*/ 568411 h 5684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8735"/>
                  <a:gd name="T22" fmla="*/ 0 h 568411"/>
                  <a:gd name="T23" fmla="*/ 1618735 w 1618735"/>
                  <a:gd name="T24" fmla="*/ 568411 h 5684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8735" h="568411">
                    <a:moveTo>
                      <a:pt x="0" y="568411"/>
                    </a:moveTo>
                    <a:lnTo>
                      <a:pt x="0" y="0"/>
                    </a:lnTo>
                    <a:lnTo>
                      <a:pt x="1618735" y="0"/>
                    </a:lnTo>
                    <a:lnTo>
                      <a:pt x="1618735" y="568411"/>
                    </a:lnTo>
                    <a:lnTo>
                      <a:pt x="565788" y="568411"/>
                    </a:lnTo>
                    <a:lnTo>
                      <a:pt x="284205" y="286828"/>
                    </a:lnTo>
                    <a:lnTo>
                      <a:pt x="2622" y="568411"/>
                    </a:lnTo>
                    <a:close/>
                  </a:path>
                </a:pathLst>
              </a:custGeom>
              <a:solidFill>
                <a:srgbClr val="F8B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9247" name="文本框 34"/>
            <p:cNvSpPr>
              <a:spLocks noChangeArrowheads="1"/>
            </p:cNvSpPr>
            <p:nvPr/>
          </p:nvSpPr>
          <p:spPr bwMode="auto">
            <a:xfrm>
              <a:off x="10110788" y="4359275"/>
              <a:ext cx="1185862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600" b="1">
                  <a:solidFill>
                    <a:srgbClr val="F8B19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30%</a:t>
              </a:r>
              <a:endParaRPr lang="zh-CN" altLang="en-US" sz="3600" b="1">
                <a:solidFill>
                  <a:srgbClr val="F8B19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9254" name="文本框 68"/>
            <p:cNvSpPr>
              <a:spLocks noChangeArrowheads="1"/>
            </p:cNvSpPr>
            <p:nvPr/>
          </p:nvSpPr>
          <p:spPr bwMode="auto">
            <a:xfrm>
              <a:off x="9821863" y="5154613"/>
              <a:ext cx="1854200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Click here to add </a:t>
              </a: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you to the center 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of the narrative</a:t>
              </a:r>
              <a:endParaRPr lang="zh-CN" altLang="en-US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endParaRPr>
            </a:p>
            <a:p>
              <a:r>
                <a:rPr lang="en-US" altLang="zh-CN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alibri" panose="020F0502020204030204" pitchFamily="34" charset="0"/>
                </a:rPr>
                <a:t>thought</a:t>
              </a:r>
              <a:endParaRPr lang="en-US" altLang="zh-CN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任意多边形 38"/>
          <p:cNvSpPr>
            <a:spLocks noChangeArrowheads="1"/>
          </p:cNvSpPr>
          <p:nvPr/>
        </p:nvSpPr>
        <p:spPr bwMode="auto">
          <a:xfrm flipH="1">
            <a:off x="4738688" y="2006600"/>
            <a:ext cx="387350" cy="1163638"/>
          </a:xfrm>
          <a:custGeom>
            <a:avLst/>
            <a:gdLst>
              <a:gd name="T0" fmla="*/ 593997 w 593997"/>
              <a:gd name="T1" fmla="*/ 0 h 1073886"/>
              <a:gd name="T2" fmla="*/ 593997 w 593997"/>
              <a:gd name="T3" fmla="*/ 766556 h 1073886"/>
              <a:gd name="T4" fmla="*/ 0 w 593997"/>
              <a:gd name="T5" fmla="*/ 1073886 h 1073886"/>
              <a:gd name="T6" fmla="*/ 0 w 593997"/>
              <a:gd name="T7" fmla="*/ 307330 h 1073886"/>
              <a:gd name="T8" fmla="*/ 0 60000 65536"/>
              <a:gd name="T9" fmla="*/ 0 60000 65536"/>
              <a:gd name="T10" fmla="*/ 0 60000 65536"/>
              <a:gd name="T11" fmla="*/ 0 60000 65536"/>
              <a:gd name="T12" fmla="*/ 0 w 593997"/>
              <a:gd name="T13" fmla="*/ 0 h 1073886"/>
              <a:gd name="T14" fmla="*/ 593997 w 593997"/>
              <a:gd name="T15" fmla="*/ 1073886 h 10738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3997" h="1073886">
                <a:moveTo>
                  <a:pt x="593997" y="0"/>
                </a:moveTo>
                <a:lnTo>
                  <a:pt x="593997" y="766556"/>
                </a:lnTo>
                <a:lnTo>
                  <a:pt x="0" y="1073886"/>
                </a:lnTo>
                <a:lnTo>
                  <a:pt x="0" y="307330"/>
                </a:lnTo>
                <a:close/>
              </a:path>
            </a:pathLst>
          </a:cu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3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4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5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6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7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48" name="任意多边形 26"/>
          <p:cNvSpPr>
            <a:spLocks noChangeArrowheads="1"/>
          </p:cNvSpPr>
          <p:nvPr/>
        </p:nvSpPr>
        <p:spPr bwMode="auto">
          <a:xfrm>
            <a:off x="4098925" y="2011363"/>
            <a:ext cx="639763" cy="1155700"/>
          </a:xfrm>
          <a:custGeom>
            <a:avLst/>
            <a:gdLst>
              <a:gd name="T0" fmla="*/ 593997 w 593997"/>
              <a:gd name="T1" fmla="*/ 0 h 1073886"/>
              <a:gd name="T2" fmla="*/ 593997 w 593997"/>
              <a:gd name="T3" fmla="*/ 766556 h 1073886"/>
              <a:gd name="T4" fmla="*/ 0 w 593997"/>
              <a:gd name="T5" fmla="*/ 1073886 h 1073886"/>
              <a:gd name="T6" fmla="*/ 0 w 593997"/>
              <a:gd name="T7" fmla="*/ 307330 h 1073886"/>
              <a:gd name="T8" fmla="*/ 0 60000 65536"/>
              <a:gd name="T9" fmla="*/ 0 60000 65536"/>
              <a:gd name="T10" fmla="*/ 0 60000 65536"/>
              <a:gd name="T11" fmla="*/ 0 60000 65536"/>
              <a:gd name="T12" fmla="*/ 0 w 593997"/>
              <a:gd name="T13" fmla="*/ 0 h 1073886"/>
              <a:gd name="T14" fmla="*/ 593997 w 593997"/>
              <a:gd name="T15" fmla="*/ 1073886 h 10738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3997" h="1073886">
                <a:moveTo>
                  <a:pt x="593997" y="0"/>
                </a:moveTo>
                <a:lnTo>
                  <a:pt x="593997" y="766556"/>
                </a:lnTo>
                <a:lnTo>
                  <a:pt x="0" y="1073886"/>
                </a:lnTo>
                <a:lnTo>
                  <a:pt x="0" y="307330"/>
                </a:lnTo>
                <a:close/>
              </a:path>
            </a:pathLst>
          </a:custGeom>
          <a:solidFill>
            <a:srgbClr val="F3435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9" name="任意多边形 27"/>
          <p:cNvSpPr>
            <a:spLocks noChangeArrowheads="1"/>
          </p:cNvSpPr>
          <p:nvPr/>
        </p:nvSpPr>
        <p:spPr bwMode="auto">
          <a:xfrm>
            <a:off x="4092575" y="2830513"/>
            <a:ext cx="639763" cy="1155700"/>
          </a:xfrm>
          <a:custGeom>
            <a:avLst/>
            <a:gdLst>
              <a:gd name="T0" fmla="*/ 593997 w 593997"/>
              <a:gd name="T1" fmla="*/ 0 h 1073886"/>
              <a:gd name="T2" fmla="*/ 593997 w 593997"/>
              <a:gd name="T3" fmla="*/ 766556 h 1073886"/>
              <a:gd name="T4" fmla="*/ 0 w 593997"/>
              <a:gd name="T5" fmla="*/ 1073886 h 1073886"/>
              <a:gd name="T6" fmla="*/ 0 w 593997"/>
              <a:gd name="T7" fmla="*/ 307330 h 1073886"/>
              <a:gd name="T8" fmla="*/ 0 60000 65536"/>
              <a:gd name="T9" fmla="*/ 0 60000 65536"/>
              <a:gd name="T10" fmla="*/ 0 60000 65536"/>
              <a:gd name="T11" fmla="*/ 0 60000 65536"/>
              <a:gd name="T12" fmla="*/ 0 w 593997"/>
              <a:gd name="T13" fmla="*/ 0 h 1073886"/>
              <a:gd name="T14" fmla="*/ 593997 w 593997"/>
              <a:gd name="T15" fmla="*/ 1073886 h 10738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3997" h="1073886">
                <a:moveTo>
                  <a:pt x="593997" y="0"/>
                </a:moveTo>
                <a:lnTo>
                  <a:pt x="593997" y="766556"/>
                </a:lnTo>
                <a:lnTo>
                  <a:pt x="0" y="1073886"/>
                </a:lnTo>
                <a:lnTo>
                  <a:pt x="0" y="307330"/>
                </a:lnTo>
                <a:close/>
              </a:path>
            </a:pathLst>
          </a:custGeom>
          <a:solidFill>
            <a:srgbClr val="AC4A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0" name="任意多边形 28"/>
          <p:cNvSpPr>
            <a:spLocks noChangeArrowheads="1"/>
          </p:cNvSpPr>
          <p:nvPr/>
        </p:nvSpPr>
        <p:spPr bwMode="auto">
          <a:xfrm>
            <a:off x="4095750" y="3630613"/>
            <a:ext cx="638175" cy="1989137"/>
          </a:xfrm>
          <a:custGeom>
            <a:avLst/>
            <a:gdLst>
              <a:gd name="T0" fmla="*/ 593997 w 593997"/>
              <a:gd name="T1" fmla="*/ 0 h 1848987"/>
              <a:gd name="T2" fmla="*/ 593997 w 593997"/>
              <a:gd name="T3" fmla="*/ 1542975 h 1848987"/>
              <a:gd name="T4" fmla="*/ 582533 w 593997"/>
              <a:gd name="T5" fmla="*/ 1548906 h 1848987"/>
              <a:gd name="T6" fmla="*/ 582533 w 593997"/>
              <a:gd name="T7" fmla="*/ 1547588 h 1848987"/>
              <a:gd name="T8" fmla="*/ 0 w 593997"/>
              <a:gd name="T9" fmla="*/ 1848987 h 1848987"/>
              <a:gd name="T10" fmla="*/ 0 w 593997"/>
              <a:gd name="T11" fmla="*/ 312613 h 1848987"/>
              <a:gd name="T12" fmla="*/ 582533 w 593997"/>
              <a:gd name="T13" fmla="*/ 11214 h 1848987"/>
              <a:gd name="T14" fmla="*/ 582533 w 593997"/>
              <a:gd name="T15" fmla="*/ 5932 h 184898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93997"/>
              <a:gd name="T25" fmla="*/ 0 h 1848987"/>
              <a:gd name="T26" fmla="*/ 593997 w 593997"/>
              <a:gd name="T27" fmla="*/ 1848987 h 184898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93997" h="1848987">
                <a:moveTo>
                  <a:pt x="593997" y="0"/>
                </a:moveTo>
                <a:lnTo>
                  <a:pt x="593997" y="1542975"/>
                </a:lnTo>
                <a:lnTo>
                  <a:pt x="582533" y="1548906"/>
                </a:lnTo>
                <a:lnTo>
                  <a:pt x="582533" y="1547588"/>
                </a:lnTo>
                <a:lnTo>
                  <a:pt x="0" y="1848987"/>
                </a:lnTo>
                <a:lnTo>
                  <a:pt x="0" y="312613"/>
                </a:lnTo>
                <a:lnTo>
                  <a:pt x="582533" y="11214"/>
                </a:lnTo>
                <a:lnTo>
                  <a:pt x="582533" y="5932"/>
                </a:lnTo>
                <a:close/>
              </a:path>
            </a:pathLst>
          </a:custGeom>
          <a:solidFill>
            <a:srgbClr val="4C405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1" name="圆角矩形 29"/>
          <p:cNvSpPr>
            <a:spLocks noChangeArrowheads="1"/>
          </p:cNvSpPr>
          <p:nvPr/>
        </p:nvSpPr>
        <p:spPr bwMode="auto">
          <a:xfrm>
            <a:off x="1708150" y="1546225"/>
            <a:ext cx="2514600" cy="4606925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2" name="矩形 30"/>
          <p:cNvSpPr>
            <a:spLocks noChangeArrowheads="1"/>
          </p:cNvSpPr>
          <p:nvPr/>
        </p:nvSpPr>
        <p:spPr bwMode="auto">
          <a:xfrm>
            <a:off x="1831975" y="2286000"/>
            <a:ext cx="2268538" cy="828675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3" name="矩形 31"/>
          <p:cNvSpPr>
            <a:spLocks noChangeArrowheads="1"/>
          </p:cNvSpPr>
          <p:nvPr/>
        </p:nvSpPr>
        <p:spPr bwMode="auto">
          <a:xfrm>
            <a:off x="1831975" y="3114675"/>
            <a:ext cx="2268538" cy="828675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4" name="矩形 32"/>
          <p:cNvSpPr>
            <a:spLocks noChangeArrowheads="1"/>
          </p:cNvSpPr>
          <p:nvPr/>
        </p:nvSpPr>
        <p:spPr bwMode="auto">
          <a:xfrm>
            <a:off x="1831975" y="3943350"/>
            <a:ext cx="2268538" cy="1636713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5" name="圆角矩形 33"/>
          <p:cNvSpPr>
            <a:spLocks noChangeArrowheads="1"/>
          </p:cNvSpPr>
          <p:nvPr/>
        </p:nvSpPr>
        <p:spPr bwMode="auto">
          <a:xfrm>
            <a:off x="2670175" y="1863725"/>
            <a:ext cx="592138" cy="412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6" name="文本框 34"/>
          <p:cNvSpPr>
            <a:spLocks noChangeArrowheads="1"/>
          </p:cNvSpPr>
          <p:nvPr/>
        </p:nvSpPr>
        <p:spPr bwMode="auto">
          <a:xfrm>
            <a:off x="2387600" y="2406650"/>
            <a:ext cx="1155700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20%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57" name="文本框 35"/>
          <p:cNvSpPr>
            <a:spLocks noChangeArrowheads="1"/>
          </p:cNvSpPr>
          <p:nvPr/>
        </p:nvSpPr>
        <p:spPr bwMode="auto">
          <a:xfrm>
            <a:off x="2327275" y="3187700"/>
            <a:ext cx="12763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30%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58" name="文本框 36"/>
          <p:cNvSpPr>
            <a:spLocks noChangeArrowheads="1"/>
          </p:cNvSpPr>
          <p:nvPr/>
        </p:nvSpPr>
        <p:spPr bwMode="auto">
          <a:xfrm>
            <a:off x="2209800" y="4344988"/>
            <a:ext cx="1512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50%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59" name="椭圆 37"/>
          <p:cNvSpPr>
            <a:spLocks noChangeArrowheads="1"/>
          </p:cNvSpPr>
          <p:nvPr/>
        </p:nvSpPr>
        <p:spPr bwMode="auto">
          <a:xfrm>
            <a:off x="2835275" y="5719763"/>
            <a:ext cx="261938" cy="261937"/>
          </a:xfrm>
          <a:prstGeom prst="ellipse">
            <a:avLst/>
          </a:prstGeom>
          <a:solidFill>
            <a:schemeClr val="bg1"/>
          </a:solidFill>
          <a:ln w="12700" cap="flat" cmpd="sng">
            <a:solidFill>
              <a:schemeClr val="bg1"/>
            </a:solidFill>
            <a:bevel/>
            <a:headEnd/>
            <a:tailEnd/>
          </a:ln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60" name="任意多边形 39"/>
          <p:cNvSpPr>
            <a:spLocks noChangeArrowheads="1"/>
          </p:cNvSpPr>
          <p:nvPr/>
        </p:nvSpPr>
        <p:spPr bwMode="auto">
          <a:xfrm>
            <a:off x="5126038" y="2009775"/>
            <a:ext cx="639762" cy="1155700"/>
          </a:xfrm>
          <a:custGeom>
            <a:avLst/>
            <a:gdLst>
              <a:gd name="T0" fmla="*/ 593997 w 593997"/>
              <a:gd name="T1" fmla="*/ 0 h 1073886"/>
              <a:gd name="T2" fmla="*/ 593997 w 593997"/>
              <a:gd name="T3" fmla="*/ 766556 h 1073886"/>
              <a:gd name="T4" fmla="*/ 0 w 593997"/>
              <a:gd name="T5" fmla="*/ 1073886 h 1073886"/>
              <a:gd name="T6" fmla="*/ 0 w 593997"/>
              <a:gd name="T7" fmla="*/ 307330 h 1073886"/>
              <a:gd name="T8" fmla="*/ 0 60000 65536"/>
              <a:gd name="T9" fmla="*/ 0 60000 65536"/>
              <a:gd name="T10" fmla="*/ 0 60000 65536"/>
              <a:gd name="T11" fmla="*/ 0 60000 65536"/>
              <a:gd name="T12" fmla="*/ 0 w 593997"/>
              <a:gd name="T13" fmla="*/ 0 h 1073886"/>
              <a:gd name="T14" fmla="*/ 593997 w 593997"/>
              <a:gd name="T15" fmla="*/ 1073886 h 10738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3997" h="1073886">
                <a:moveTo>
                  <a:pt x="593997" y="0"/>
                </a:moveTo>
                <a:lnTo>
                  <a:pt x="593997" y="766556"/>
                </a:lnTo>
                <a:lnTo>
                  <a:pt x="0" y="1073886"/>
                </a:lnTo>
                <a:lnTo>
                  <a:pt x="0" y="307330"/>
                </a:lnTo>
                <a:close/>
              </a:path>
            </a:pathLst>
          </a:custGeom>
          <a:solidFill>
            <a:srgbClr val="F3435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61" name="任意多边形 41"/>
          <p:cNvSpPr>
            <a:spLocks noChangeArrowheads="1"/>
          </p:cNvSpPr>
          <p:nvPr/>
        </p:nvSpPr>
        <p:spPr bwMode="auto">
          <a:xfrm>
            <a:off x="5105400" y="2811463"/>
            <a:ext cx="668338" cy="1282700"/>
          </a:xfrm>
          <a:custGeom>
            <a:avLst/>
            <a:gdLst>
              <a:gd name="T0" fmla="*/ 593997 w 593997"/>
              <a:gd name="T1" fmla="*/ 0 h 1073886"/>
              <a:gd name="T2" fmla="*/ 593997 w 593997"/>
              <a:gd name="T3" fmla="*/ 766556 h 1073886"/>
              <a:gd name="T4" fmla="*/ 0 w 593997"/>
              <a:gd name="T5" fmla="*/ 1073886 h 1073886"/>
              <a:gd name="T6" fmla="*/ 0 w 593997"/>
              <a:gd name="T7" fmla="*/ 307330 h 1073886"/>
              <a:gd name="T8" fmla="*/ 0 60000 65536"/>
              <a:gd name="T9" fmla="*/ 0 60000 65536"/>
              <a:gd name="T10" fmla="*/ 0 60000 65536"/>
              <a:gd name="T11" fmla="*/ 0 60000 65536"/>
              <a:gd name="T12" fmla="*/ 0 w 593997"/>
              <a:gd name="T13" fmla="*/ 0 h 1073886"/>
              <a:gd name="T14" fmla="*/ 593997 w 593997"/>
              <a:gd name="T15" fmla="*/ 1073886 h 10738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3997" h="1073886">
                <a:moveTo>
                  <a:pt x="593997" y="0"/>
                </a:moveTo>
                <a:lnTo>
                  <a:pt x="593997" y="766556"/>
                </a:lnTo>
                <a:lnTo>
                  <a:pt x="0" y="1073886"/>
                </a:lnTo>
                <a:lnTo>
                  <a:pt x="0" y="307330"/>
                </a:lnTo>
                <a:close/>
              </a:path>
            </a:pathLst>
          </a:custGeom>
          <a:solidFill>
            <a:srgbClr val="AC4A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62" name="任意多边形 42"/>
          <p:cNvSpPr>
            <a:spLocks noChangeArrowheads="1"/>
          </p:cNvSpPr>
          <p:nvPr/>
        </p:nvSpPr>
        <p:spPr bwMode="auto">
          <a:xfrm>
            <a:off x="4730750" y="3629025"/>
            <a:ext cx="393700" cy="2001838"/>
          </a:xfrm>
          <a:custGeom>
            <a:avLst/>
            <a:gdLst>
              <a:gd name="T0" fmla="*/ 0 w 366467"/>
              <a:gd name="T1" fmla="*/ 0 h 1859919"/>
              <a:gd name="T2" fmla="*/ 6467 w 366467"/>
              <a:gd name="T3" fmla="*/ 136 h 1859919"/>
              <a:gd name="T4" fmla="*/ 6467 w 366467"/>
              <a:gd name="T5" fmla="*/ 3765 h 1859919"/>
              <a:gd name="T6" fmla="*/ 366467 w 366467"/>
              <a:gd name="T7" fmla="*/ 312845 h 1859919"/>
              <a:gd name="T8" fmla="*/ 366467 w 366467"/>
              <a:gd name="T9" fmla="*/ 1859919 h 1859919"/>
              <a:gd name="T10" fmla="*/ 363809 w 366467"/>
              <a:gd name="T11" fmla="*/ 1859919 h 1859919"/>
              <a:gd name="T12" fmla="*/ 7933 w 366467"/>
              <a:gd name="T13" fmla="*/ 1554380 h 1859919"/>
              <a:gd name="T14" fmla="*/ 7933 w 366467"/>
              <a:gd name="T15" fmla="*/ 1559036 h 1859919"/>
              <a:gd name="T16" fmla="*/ 0 w 366467"/>
              <a:gd name="T17" fmla="*/ 1552225 h 18599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6467"/>
              <a:gd name="T28" fmla="*/ 0 h 1859919"/>
              <a:gd name="T29" fmla="*/ 366467 w 366467"/>
              <a:gd name="T30" fmla="*/ 1859919 h 18599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6467" h="1859919">
                <a:moveTo>
                  <a:pt x="0" y="0"/>
                </a:moveTo>
                <a:lnTo>
                  <a:pt x="6467" y="136"/>
                </a:lnTo>
                <a:lnTo>
                  <a:pt x="6467" y="3765"/>
                </a:lnTo>
                <a:lnTo>
                  <a:pt x="366467" y="312845"/>
                </a:lnTo>
                <a:lnTo>
                  <a:pt x="366467" y="1859919"/>
                </a:lnTo>
                <a:lnTo>
                  <a:pt x="363809" y="1859919"/>
                </a:lnTo>
                <a:lnTo>
                  <a:pt x="7933" y="1554380"/>
                </a:lnTo>
                <a:lnTo>
                  <a:pt x="7933" y="1559036"/>
                </a:lnTo>
                <a:lnTo>
                  <a:pt x="0" y="1552225"/>
                </a:lnTo>
                <a:close/>
              </a:path>
            </a:pathLst>
          </a:cu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63" name="任意多边形 43"/>
          <p:cNvSpPr>
            <a:spLocks noChangeArrowheads="1"/>
          </p:cNvSpPr>
          <p:nvPr/>
        </p:nvSpPr>
        <p:spPr bwMode="auto">
          <a:xfrm>
            <a:off x="5126038" y="3633788"/>
            <a:ext cx="639762" cy="1989137"/>
          </a:xfrm>
          <a:custGeom>
            <a:avLst/>
            <a:gdLst>
              <a:gd name="T0" fmla="*/ 593997 w 593997"/>
              <a:gd name="T1" fmla="*/ 0 h 1848987"/>
              <a:gd name="T2" fmla="*/ 593997 w 593997"/>
              <a:gd name="T3" fmla="*/ 1542975 h 1848987"/>
              <a:gd name="T4" fmla="*/ 582533 w 593997"/>
              <a:gd name="T5" fmla="*/ 1548906 h 1848987"/>
              <a:gd name="T6" fmla="*/ 582533 w 593997"/>
              <a:gd name="T7" fmla="*/ 1547588 h 1848987"/>
              <a:gd name="T8" fmla="*/ 0 w 593997"/>
              <a:gd name="T9" fmla="*/ 1848987 h 1848987"/>
              <a:gd name="T10" fmla="*/ 0 w 593997"/>
              <a:gd name="T11" fmla="*/ 312613 h 1848987"/>
              <a:gd name="T12" fmla="*/ 582533 w 593997"/>
              <a:gd name="T13" fmla="*/ 11214 h 1848987"/>
              <a:gd name="T14" fmla="*/ 582533 w 593997"/>
              <a:gd name="T15" fmla="*/ 5932 h 184898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93997"/>
              <a:gd name="T25" fmla="*/ 0 h 1848987"/>
              <a:gd name="T26" fmla="*/ 593997 w 593997"/>
              <a:gd name="T27" fmla="*/ 1848987 h 184898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93997" h="1848987">
                <a:moveTo>
                  <a:pt x="593997" y="0"/>
                </a:moveTo>
                <a:lnTo>
                  <a:pt x="593997" y="1542975"/>
                </a:lnTo>
                <a:lnTo>
                  <a:pt x="582533" y="1548906"/>
                </a:lnTo>
                <a:lnTo>
                  <a:pt x="582533" y="1547588"/>
                </a:lnTo>
                <a:lnTo>
                  <a:pt x="0" y="1848987"/>
                </a:lnTo>
                <a:lnTo>
                  <a:pt x="0" y="312613"/>
                </a:lnTo>
                <a:lnTo>
                  <a:pt x="582533" y="11214"/>
                </a:lnTo>
                <a:lnTo>
                  <a:pt x="582533" y="5932"/>
                </a:lnTo>
                <a:close/>
              </a:path>
            </a:pathLst>
          </a:custGeom>
          <a:solidFill>
            <a:srgbClr val="4C405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64" name="五边形 44"/>
          <p:cNvSpPr>
            <a:spLocks noChangeArrowheads="1"/>
          </p:cNvSpPr>
          <p:nvPr/>
        </p:nvSpPr>
        <p:spPr bwMode="auto">
          <a:xfrm>
            <a:off x="5765800" y="2006600"/>
            <a:ext cx="4176713" cy="819150"/>
          </a:xfrm>
          <a:prstGeom prst="homePlate">
            <a:avLst>
              <a:gd name="adj" fmla="val 127471"/>
            </a:avLst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65" name="五边形 45"/>
          <p:cNvSpPr>
            <a:spLocks noChangeArrowheads="1"/>
          </p:cNvSpPr>
          <p:nvPr/>
        </p:nvSpPr>
        <p:spPr bwMode="auto">
          <a:xfrm>
            <a:off x="5759450" y="2811463"/>
            <a:ext cx="4821238" cy="836612"/>
          </a:xfrm>
          <a:prstGeom prst="homePlate">
            <a:avLst>
              <a:gd name="adj" fmla="val 144070"/>
            </a:avLst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66" name="五边形 46"/>
          <p:cNvSpPr>
            <a:spLocks noChangeArrowheads="1"/>
          </p:cNvSpPr>
          <p:nvPr/>
        </p:nvSpPr>
        <p:spPr bwMode="auto">
          <a:xfrm>
            <a:off x="5751513" y="3648075"/>
            <a:ext cx="5759450" cy="1666875"/>
          </a:xfrm>
          <a:prstGeom prst="homePlate">
            <a:avLst>
              <a:gd name="adj" fmla="val 86381"/>
            </a:avLst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67" name="文本框 47"/>
          <p:cNvSpPr>
            <a:spLocks noChangeArrowheads="1"/>
          </p:cNvSpPr>
          <p:nvPr/>
        </p:nvSpPr>
        <p:spPr bwMode="auto">
          <a:xfrm>
            <a:off x="5983288" y="2043113"/>
            <a:ext cx="37417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68" name="文本框 48"/>
          <p:cNvSpPr>
            <a:spLocks noChangeArrowheads="1"/>
          </p:cNvSpPr>
          <p:nvPr/>
        </p:nvSpPr>
        <p:spPr bwMode="auto">
          <a:xfrm>
            <a:off x="5991225" y="2867025"/>
            <a:ext cx="37417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</a:t>
            </a:r>
            <a:endParaRPr lang="zh-CN" altLang="en-US" sz="200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69" name="文本框 49"/>
          <p:cNvSpPr>
            <a:spLocks noChangeArrowheads="1"/>
          </p:cNvSpPr>
          <p:nvPr/>
        </p:nvSpPr>
        <p:spPr bwMode="auto">
          <a:xfrm>
            <a:off x="5983288" y="3849688"/>
            <a:ext cx="4999037" cy="14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here to add you to the  center of the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narrative thought  Click here to add you to</a:t>
            </a:r>
            <a:endParaRPr lang="zh-CN" alt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the  center of the narrative thought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0270" name="任意多边形 40"/>
          <p:cNvSpPr>
            <a:spLocks noChangeArrowheads="1"/>
          </p:cNvSpPr>
          <p:nvPr/>
        </p:nvSpPr>
        <p:spPr bwMode="auto">
          <a:xfrm flipH="1">
            <a:off x="4732338" y="2809875"/>
            <a:ext cx="387350" cy="1162050"/>
          </a:xfrm>
          <a:custGeom>
            <a:avLst/>
            <a:gdLst>
              <a:gd name="T0" fmla="*/ 593997 w 593997"/>
              <a:gd name="T1" fmla="*/ 0 h 1073886"/>
              <a:gd name="T2" fmla="*/ 593997 w 593997"/>
              <a:gd name="T3" fmla="*/ 766556 h 1073886"/>
              <a:gd name="T4" fmla="*/ 0 w 593997"/>
              <a:gd name="T5" fmla="*/ 1073886 h 1073886"/>
              <a:gd name="T6" fmla="*/ 0 w 593997"/>
              <a:gd name="T7" fmla="*/ 307330 h 1073886"/>
              <a:gd name="T8" fmla="*/ 0 60000 65536"/>
              <a:gd name="T9" fmla="*/ 0 60000 65536"/>
              <a:gd name="T10" fmla="*/ 0 60000 65536"/>
              <a:gd name="T11" fmla="*/ 0 60000 65536"/>
              <a:gd name="T12" fmla="*/ 0 w 593997"/>
              <a:gd name="T13" fmla="*/ 0 h 1073886"/>
              <a:gd name="T14" fmla="*/ 593997 w 593997"/>
              <a:gd name="T15" fmla="*/ 1073886 h 10738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3997" h="1073886">
                <a:moveTo>
                  <a:pt x="593997" y="0"/>
                </a:moveTo>
                <a:lnTo>
                  <a:pt x="593997" y="766556"/>
                </a:lnTo>
                <a:lnTo>
                  <a:pt x="0" y="1073886"/>
                </a:lnTo>
                <a:lnTo>
                  <a:pt x="0" y="307330"/>
                </a:lnTo>
                <a:close/>
              </a:path>
            </a:pathLst>
          </a:cu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7" grpId="0"/>
      <p:bldP spid="10248" grpId="0" animBg="1"/>
      <p:bldP spid="10249" grpId="0" animBg="1"/>
      <p:bldP spid="10250" grpId="0" animBg="1"/>
      <p:bldP spid="10251" grpId="0" animBg="1"/>
      <p:bldP spid="10252" grpId="0" animBg="1"/>
      <p:bldP spid="10253" grpId="0" animBg="1"/>
      <p:bldP spid="10254" grpId="0" animBg="1"/>
      <p:bldP spid="10255" grpId="0" animBg="1"/>
      <p:bldP spid="10256" grpId="0"/>
      <p:bldP spid="10257" grpId="0"/>
      <p:bldP spid="10258" grpId="0"/>
      <p:bldP spid="10259" grpId="0" animBg="1"/>
      <p:bldP spid="10260" grpId="0" animBg="1"/>
      <p:bldP spid="10261" grpId="0" animBg="1"/>
      <p:bldP spid="10262" grpId="0" animBg="1"/>
      <p:bldP spid="10263" grpId="0" animBg="1"/>
      <p:bldP spid="10264" grpId="0" animBg="1"/>
      <p:bldP spid="10265" grpId="0" animBg="1"/>
      <p:bldP spid="10266" grpId="0" animBg="1"/>
      <p:bldP spid="10267" grpId="0"/>
      <p:bldP spid="10268" grpId="0"/>
      <p:bldP spid="10269" grpId="0"/>
      <p:bldP spid="102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>
            <a:spLocks noChangeArrowheads="1"/>
          </p:cNvSpPr>
          <p:nvPr/>
        </p:nvSpPr>
        <p:spPr bwMode="auto">
          <a:xfrm>
            <a:off x="6621463" y="0"/>
            <a:ext cx="5570537" cy="584200"/>
          </a:xfrm>
          <a:prstGeom prst="rect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7" name="矩形 2"/>
          <p:cNvSpPr>
            <a:spLocks noChangeArrowheads="1"/>
          </p:cNvSpPr>
          <p:nvPr/>
        </p:nvSpPr>
        <p:spPr bwMode="auto">
          <a:xfrm>
            <a:off x="0" y="0"/>
            <a:ext cx="914400" cy="584200"/>
          </a:xfrm>
          <a:prstGeom prst="rect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8" name="矩形 3"/>
          <p:cNvSpPr>
            <a:spLocks noChangeArrowheads="1"/>
          </p:cNvSpPr>
          <p:nvPr/>
        </p:nvSpPr>
        <p:spPr bwMode="auto">
          <a:xfrm>
            <a:off x="962025" y="0"/>
            <a:ext cx="376238" cy="584200"/>
          </a:xfrm>
          <a:prstGeom prst="rect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9" name="矩形 4"/>
          <p:cNvSpPr>
            <a:spLocks noChangeArrowheads="1"/>
          </p:cNvSpPr>
          <p:nvPr/>
        </p:nvSpPr>
        <p:spPr bwMode="auto">
          <a:xfrm>
            <a:off x="1384300" y="0"/>
            <a:ext cx="146050" cy="584200"/>
          </a:xfrm>
          <a:prstGeom prst="rect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0" name="矩形 9"/>
          <p:cNvSpPr>
            <a:spLocks noChangeArrowheads="1"/>
          </p:cNvSpPr>
          <p:nvPr/>
        </p:nvSpPr>
        <p:spPr bwMode="auto">
          <a:xfrm>
            <a:off x="1708150" y="76200"/>
            <a:ext cx="47355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Click here to add your title</a:t>
            </a:r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28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11271" name="组合 31"/>
          <p:cNvGrpSpPr>
            <a:grpSpLocks/>
          </p:cNvGrpSpPr>
          <p:nvPr/>
        </p:nvGrpSpPr>
        <p:grpSpPr bwMode="auto">
          <a:xfrm rot="5400000">
            <a:off x="407988" y="1508125"/>
            <a:ext cx="4622800" cy="4429125"/>
            <a:chOff x="0" y="0"/>
            <a:chExt cx="5970957" cy="5720949"/>
          </a:xfrm>
        </p:grpSpPr>
        <p:sp>
          <p:nvSpPr>
            <p:cNvPr id="11272" name="任意多边形 29"/>
            <p:cNvSpPr>
              <a:spLocks noChangeArrowheads="1"/>
            </p:cNvSpPr>
            <p:nvPr/>
          </p:nvSpPr>
          <p:spPr bwMode="auto">
            <a:xfrm rot="16200000" flipH="1" flipV="1">
              <a:off x="3025215" y="1371939"/>
              <a:ext cx="2969116" cy="2922369"/>
            </a:xfrm>
            <a:custGeom>
              <a:avLst/>
              <a:gdLst>
                <a:gd name="T0" fmla="*/ 1299463 w 2969116"/>
                <a:gd name="T1" fmla="*/ 2197576 h 2922369"/>
                <a:gd name="T2" fmla="*/ 1332628 w 2969116"/>
                <a:gd name="T3" fmla="*/ 2207871 h 2922369"/>
                <a:gd name="T4" fmla="*/ 1315965 w 2969116"/>
                <a:gd name="T5" fmla="*/ 2224739 h 2922369"/>
                <a:gd name="T6" fmla="*/ 0 w 2969116"/>
                <a:gd name="T7" fmla="*/ 1484558 h 2922369"/>
                <a:gd name="T8" fmla="*/ 1484558 w 2969116"/>
                <a:gd name="T9" fmla="*/ 0 h 2922369"/>
                <a:gd name="T10" fmla="*/ 2969116 w 2969116"/>
                <a:gd name="T11" fmla="*/ 1484558 h 2922369"/>
                <a:gd name="T12" fmla="*/ 2426295 w 2969116"/>
                <a:gd name="T13" fmla="*/ 2632241 h 2922369"/>
                <a:gd name="T14" fmla="*/ 2291178 w 2969116"/>
                <a:gd name="T15" fmla="*/ 2729920 h 2922369"/>
                <a:gd name="T16" fmla="*/ 2483627 w 2969116"/>
                <a:gd name="T17" fmla="*/ 2922369 h 2922369"/>
                <a:gd name="T18" fmla="*/ 1563589 w 2969116"/>
                <a:gd name="T19" fmla="*/ 2922369 h 2922369"/>
                <a:gd name="T20" fmla="*/ 1563589 w 2969116"/>
                <a:gd name="T21" fmla="*/ 2002331 h 2922369"/>
                <a:gd name="T22" fmla="*/ 1737709 w 2969116"/>
                <a:gd name="T23" fmla="*/ 2176450 h 2922369"/>
                <a:gd name="T24" fmla="*/ 1772305 w 2969116"/>
                <a:gd name="T25" fmla="*/ 2165711 h 2922369"/>
                <a:gd name="T26" fmla="*/ 2223804 w 2969116"/>
                <a:gd name="T27" fmla="*/ 1484558 h 2922369"/>
                <a:gd name="T28" fmla="*/ 1484558 w 2969116"/>
                <a:gd name="T29" fmla="*/ 745312 h 2922369"/>
                <a:gd name="T30" fmla="*/ 745312 w 2969116"/>
                <a:gd name="T31" fmla="*/ 1484558 h 2922369"/>
                <a:gd name="T32" fmla="*/ 760331 w 2969116"/>
                <a:gd name="T33" fmla="*/ 1633542 h 2922369"/>
                <a:gd name="T34" fmla="*/ 776482 w 2969116"/>
                <a:gd name="T35" fmla="*/ 1685572 h 2922369"/>
                <a:gd name="T36" fmla="*/ 740539 w 2969116"/>
                <a:gd name="T37" fmla="*/ 1663736 h 2922369"/>
                <a:gd name="T38" fmla="*/ 32911 w 2969116"/>
                <a:gd name="T39" fmla="*/ 1484558 h 2922369"/>
                <a:gd name="T40" fmla="*/ 83 w 2969116"/>
                <a:gd name="T41" fmla="*/ 1486216 h 292236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69116"/>
                <a:gd name="T64" fmla="*/ 0 h 2922369"/>
                <a:gd name="T65" fmla="*/ 2969116 w 2969116"/>
                <a:gd name="T66" fmla="*/ 2922369 h 292236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69116" h="2922369">
                  <a:moveTo>
                    <a:pt x="1299463" y="2197576"/>
                  </a:moveTo>
                  <a:lnTo>
                    <a:pt x="1332628" y="2207871"/>
                  </a:lnTo>
                  <a:lnTo>
                    <a:pt x="1315965" y="2224739"/>
                  </a:lnTo>
                  <a:close/>
                  <a:moveTo>
                    <a:pt x="0" y="1484558"/>
                  </a:moveTo>
                  <a:cubicBezTo>
                    <a:pt x="0" y="664659"/>
                    <a:pt x="664659" y="0"/>
                    <a:pt x="1484558" y="0"/>
                  </a:cubicBezTo>
                  <a:cubicBezTo>
                    <a:pt x="2304457" y="0"/>
                    <a:pt x="2969116" y="664659"/>
                    <a:pt x="2969116" y="1484558"/>
                  </a:cubicBezTo>
                  <a:cubicBezTo>
                    <a:pt x="2969116" y="1946953"/>
                    <a:pt x="2757717" y="2359972"/>
                    <a:pt x="2426295" y="2632241"/>
                  </a:cubicBezTo>
                  <a:lnTo>
                    <a:pt x="2291178" y="2729920"/>
                  </a:lnTo>
                  <a:lnTo>
                    <a:pt x="2483627" y="2922369"/>
                  </a:lnTo>
                  <a:lnTo>
                    <a:pt x="1563589" y="2922369"/>
                  </a:lnTo>
                  <a:lnTo>
                    <a:pt x="1563589" y="2002331"/>
                  </a:lnTo>
                  <a:lnTo>
                    <a:pt x="1737709" y="2176450"/>
                  </a:lnTo>
                  <a:lnTo>
                    <a:pt x="1772305" y="2165711"/>
                  </a:lnTo>
                  <a:cubicBezTo>
                    <a:pt x="2037632" y="2053487"/>
                    <a:pt x="2223804" y="1790764"/>
                    <a:pt x="2223804" y="1484558"/>
                  </a:cubicBezTo>
                  <a:cubicBezTo>
                    <a:pt x="2223804" y="1076284"/>
                    <a:pt x="1892832" y="745312"/>
                    <a:pt x="1484558" y="745312"/>
                  </a:cubicBezTo>
                  <a:cubicBezTo>
                    <a:pt x="1076284" y="745312"/>
                    <a:pt x="745312" y="1076284"/>
                    <a:pt x="745312" y="1484558"/>
                  </a:cubicBezTo>
                  <a:cubicBezTo>
                    <a:pt x="745312" y="1535593"/>
                    <a:pt x="750483" y="1585419"/>
                    <a:pt x="760331" y="1633542"/>
                  </a:cubicBezTo>
                  <a:lnTo>
                    <a:pt x="776482" y="1685572"/>
                  </a:lnTo>
                  <a:lnTo>
                    <a:pt x="740539" y="1663736"/>
                  </a:lnTo>
                  <a:cubicBezTo>
                    <a:pt x="530187" y="1549466"/>
                    <a:pt x="289129" y="1484558"/>
                    <a:pt x="32911" y="1484558"/>
                  </a:cubicBezTo>
                  <a:lnTo>
                    <a:pt x="83" y="1486216"/>
                  </a:lnTo>
                  <a:close/>
                </a:path>
              </a:pathLst>
            </a:custGeom>
            <a:solidFill>
              <a:srgbClr val="C06C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3" name="任意多边形 27"/>
            <p:cNvSpPr>
              <a:spLocks noChangeArrowheads="1"/>
            </p:cNvSpPr>
            <p:nvPr/>
          </p:nvSpPr>
          <p:spPr bwMode="auto">
            <a:xfrm rot="16200000">
              <a:off x="-29521" y="1395021"/>
              <a:ext cx="2969116" cy="2910073"/>
            </a:xfrm>
            <a:custGeom>
              <a:avLst/>
              <a:gdLst>
                <a:gd name="T0" fmla="*/ 1332628 w 2969116"/>
                <a:gd name="T1" fmla="*/ 2207871 h 2910073"/>
                <a:gd name="T2" fmla="*/ 1315965 w 2969116"/>
                <a:gd name="T3" fmla="*/ 2224739 h 2910073"/>
                <a:gd name="T4" fmla="*/ 1299463 w 2969116"/>
                <a:gd name="T5" fmla="*/ 2197576 h 2910073"/>
                <a:gd name="T6" fmla="*/ 2969116 w 2969116"/>
                <a:gd name="T7" fmla="*/ 1484558 h 2910073"/>
                <a:gd name="T8" fmla="*/ 2277174 w 2969116"/>
                <a:gd name="T9" fmla="*/ 2740043 h 2910073"/>
                <a:gd name="T10" fmla="*/ 2271609 w 2969116"/>
                <a:gd name="T11" fmla="*/ 2743220 h 2910073"/>
                <a:gd name="T12" fmla="*/ 2438462 w 2969116"/>
                <a:gd name="T13" fmla="*/ 2910073 h 2910073"/>
                <a:gd name="T14" fmla="*/ 1518424 w 2969116"/>
                <a:gd name="T15" fmla="*/ 2910073 h 2910073"/>
                <a:gd name="T16" fmla="*/ 1518424 w 2969116"/>
                <a:gd name="T17" fmla="*/ 1990035 h 2910073"/>
                <a:gd name="T18" fmla="*/ 1712626 w 2969116"/>
                <a:gd name="T19" fmla="*/ 2184237 h 2910073"/>
                <a:gd name="T20" fmla="*/ 1772305 w 2969116"/>
                <a:gd name="T21" fmla="*/ 2165711 h 2910073"/>
                <a:gd name="T22" fmla="*/ 2223804 w 2969116"/>
                <a:gd name="T23" fmla="*/ 1484558 h 2910073"/>
                <a:gd name="T24" fmla="*/ 1484558 w 2969116"/>
                <a:gd name="T25" fmla="*/ 745312 h 2910073"/>
                <a:gd name="T26" fmla="*/ 745312 w 2969116"/>
                <a:gd name="T27" fmla="*/ 1484558 h 2910073"/>
                <a:gd name="T28" fmla="*/ 760331 w 2969116"/>
                <a:gd name="T29" fmla="*/ 1633542 h 2910073"/>
                <a:gd name="T30" fmla="*/ 776482 w 2969116"/>
                <a:gd name="T31" fmla="*/ 1685572 h 2910073"/>
                <a:gd name="T32" fmla="*/ 740539 w 2969116"/>
                <a:gd name="T33" fmla="*/ 1663736 h 2910073"/>
                <a:gd name="T34" fmla="*/ 32911 w 2969116"/>
                <a:gd name="T35" fmla="*/ 1484558 h 2910073"/>
                <a:gd name="T36" fmla="*/ 83 w 2969116"/>
                <a:gd name="T37" fmla="*/ 1486216 h 2910073"/>
                <a:gd name="T38" fmla="*/ 0 w 2969116"/>
                <a:gd name="T39" fmla="*/ 1484558 h 2910073"/>
                <a:gd name="T40" fmla="*/ 1484558 w 2969116"/>
                <a:gd name="T41" fmla="*/ 0 h 2910073"/>
                <a:gd name="T42" fmla="*/ 2969116 w 2969116"/>
                <a:gd name="T43" fmla="*/ 1484558 h 291007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969116"/>
                <a:gd name="T67" fmla="*/ 0 h 2910073"/>
                <a:gd name="T68" fmla="*/ 2969116 w 2969116"/>
                <a:gd name="T69" fmla="*/ 2910073 h 291007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969116" h="2910073">
                  <a:moveTo>
                    <a:pt x="1332628" y="2207871"/>
                  </a:moveTo>
                  <a:lnTo>
                    <a:pt x="1315965" y="2224739"/>
                  </a:lnTo>
                  <a:lnTo>
                    <a:pt x="1299463" y="2197576"/>
                  </a:lnTo>
                  <a:close/>
                  <a:moveTo>
                    <a:pt x="2969116" y="1484558"/>
                  </a:moveTo>
                  <a:cubicBezTo>
                    <a:pt x="2969116" y="2013009"/>
                    <a:pt x="2693003" y="2476970"/>
                    <a:pt x="2277174" y="2740043"/>
                  </a:cubicBezTo>
                  <a:lnTo>
                    <a:pt x="2271609" y="2743220"/>
                  </a:lnTo>
                  <a:lnTo>
                    <a:pt x="2438462" y="2910073"/>
                  </a:lnTo>
                  <a:lnTo>
                    <a:pt x="1518424" y="2910073"/>
                  </a:lnTo>
                  <a:lnTo>
                    <a:pt x="1518424" y="1990035"/>
                  </a:lnTo>
                  <a:lnTo>
                    <a:pt x="1712626" y="2184237"/>
                  </a:lnTo>
                  <a:lnTo>
                    <a:pt x="1772305" y="2165711"/>
                  </a:lnTo>
                  <a:cubicBezTo>
                    <a:pt x="2037632" y="2053487"/>
                    <a:pt x="2223804" y="1790764"/>
                    <a:pt x="2223804" y="1484558"/>
                  </a:cubicBezTo>
                  <a:cubicBezTo>
                    <a:pt x="2223804" y="1076284"/>
                    <a:pt x="1892832" y="745312"/>
                    <a:pt x="1484558" y="745312"/>
                  </a:cubicBezTo>
                  <a:cubicBezTo>
                    <a:pt x="1076284" y="745312"/>
                    <a:pt x="745312" y="1076284"/>
                    <a:pt x="745312" y="1484558"/>
                  </a:cubicBezTo>
                  <a:cubicBezTo>
                    <a:pt x="745312" y="1535593"/>
                    <a:pt x="750483" y="1585419"/>
                    <a:pt x="760331" y="1633542"/>
                  </a:cubicBezTo>
                  <a:lnTo>
                    <a:pt x="776482" y="1685572"/>
                  </a:lnTo>
                  <a:lnTo>
                    <a:pt x="740539" y="1663736"/>
                  </a:lnTo>
                  <a:cubicBezTo>
                    <a:pt x="530187" y="1549466"/>
                    <a:pt x="289129" y="1484558"/>
                    <a:pt x="32911" y="1484558"/>
                  </a:cubicBezTo>
                  <a:lnTo>
                    <a:pt x="83" y="1486216"/>
                  </a:lnTo>
                  <a:lnTo>
                    <a:pt x="0" y="1484558"/>
                  </a:lnTo>
                  <a:cubicBezTo>
                    <a:pt x="0" y="664659"/>
                    <a:pt x="664659" y="0"/>
                    <a:pt x="1484558" y="0"/>
                  </a:cubicBezTo>
                  <a:cubicBezTo>
                    <a:pt x="2304457" y="0"/>
                    <a:pt x="2969116" y="664659"/>
                    <a:pt x="2969116" y="1484558"/>
                  </a:cubicBezTo>
                  <a:close/>
                </a:path>
              </a:pathLst>
            </a:custGeom>
            <a:solidFill>
              <a:srgbClr val="F8B1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4" name="任意多边形 28"/>
            <p:cNvSpPr>
              <a:spLocks noChangeArrowheads="1"/>
            </p:cNvSpPr>
            <p:nvPr/>
          </p:nvSpPr>
          <p:spPr bwMode="auto">
            <a:xfrm rot="5400000" flipH="1">
              <a:off x="1636329" y="-81041"/>
              <a:ext cx="2803108" cy="2965187"/>
            </a:xfrm>
            <a:custGeom>
              <a:avLst/>
              <a:gdLst>
                <a:gd name="T0" fmla="*/ 621042 w 2803108"/>
                <a:gd name="T1" fmla="*/ 1721756 h 2965187"/>
                <a:gd name="T2" fmla="*/ 608331 w 2803108"/>
                <a:gd name="T3" fmla="*/ 1689440 h 2965187"/>
                <a:gd name="T4" fmla="*/ 592737 w 2803108"/>
                <a:gd name="T5" fmla="*/ 1707301 h 2965187"/>
                <a:gd name="T6" fmla="*/ 2802546 w 2803108"/>
                <a:gd name="T7" fmla="*/ 1527174 h 2965187"/>
                <a:gd name="T8" fmla="*/ 2799005 w 2803108"/>
                <a:gd name="T9" fmla="*/ 1375234 h 2965187"/>
                <a:gd name="T10" fmla="*/ 1209092 w 2803108"/>
                <a:gd name="T11" fmla="*/ 4103 h 2965187"/>
                <a:gd name="T12" fmla="*/ 104528 w 2803108"/>
                <a:gd name="T13" fmla="*/ 630017 h 2965187"/>
                <a:gd name="T14" fmla="*/ 95946 w 2803108"/>
                <a:gd name="T15" fmla="*/ 643946 h 2965187"/>
                <a:gd name="T16" fmla="*/ 3849 w 2803108"/>
                <a:gd name="T17" fmla="*/ 551849 h 2965187"/>
                <a:gd name="T18" fmla="*/ 3849 w 2803108"/>
                <a:gd name="T19" fmla="*/ 795393 h 2965187"/>
                <a:gd name="T20" fmla="*/ 0 w 2803108"/>
                <a:gd name="T21" fmla="*/ 803463 h 2965187"/>
                <a:gd name="T22" fmla="*/ 3849 w 2803108"/>
                <a:gd name="T23" fmla="*/ 806823 h 2965187"/>
                <a:gd name="T24" fmla="*/ 3849 w 2803108"/>
                <a:gd name="T25" fmla="*/ 1471887 h 2965187"/>
                <a:gd name="T26" fmla="*/ 923887 w 2803108"/>
                <a:gd name="T27" fmla="*/ 1471887 h 2965187"/>
                <a:gd name="T28" fmla="*/ 642279 w 2803108"/>
                <a:gd name="T29" fmla="*/ 1190279 h 2965187"/>
                <a:gd name="T30" fmla="*/ 659733 w 2803108"/>
                <a:gd name="T31" fmla="*/ 1148928 h 2965187"/>
                <a:gd name="T32" fmla="*/ 1264011 w 2803108"/>
                <a:gd name="T33" fmla="*/ 747389 h 2965187"/>
                <a:gd name="T34" fmla="*/ 2055719 w 2803108"/>
                <a:gd name="T35" fmla="*/ 1430153 h 2965187"/>
                <a:gd name="T36" fmla="*/ 1372955 w 2803108"/>
                <a:gd name="T37" fmla="*/ 2221862 h 2965187"/>
                <a:gd name="T38" fmla="*/ 1223269 w 2803108"/>
                <a:gd name="T39" fmla="*/ 2217861 h 2965187"/>
                <a:gd name="T40" fmla="*/ 1170191 w 2803108"/>
                <a:gd name="T41" fmla="*/ 2205588 h 2965187"/>
                <a:gd name="T42" fmla="*/ 1194616 w 2803108"/>
                <a:gd name="T43" fmla="*/ 2239825 h 2965187"/>
                <a:gd name="T44" fmla="*/ 1425449 w 2803108"/>
                <a:gd name="T45" fmla="*/ 2932326 h 2965187"/>
                <a:gd name="T46" fmla="*/ 1426214 w 2803108"/>
                <a:gd name="T47" fmla="*/ 2965187 h 2965187"/>
                <a:gd name="T48" fmla="*/ 1427874 w 2803108"/>
                <a:gd name="T49" fmla="*/ 2965147 h 2965187"/>
                <a:gd name="T50" fmla="*/ 2802546 w 2803108"/>
                <a:gd name="T51" fmla="*/ 1527174 h 296518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803108"/>
                <a:gd name="T79" fmla="*/ 0 h 2965187"/>
                <a:gd name="T80" fmla="*/ 2803108 w 2803108"/>
                <a:gd name="T81" fmla="*/ 2965187 h 296518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803108" h="2965187">
                  <a:moveTo>
                    <a:pt x="621042" y="1721756"/>
                  </a:moveTo>
                  <a:lnTo>
                    <a:pt x="608331" y="1689440"/>
                  </a:lnTo>
                  <a:lnTo>
                    <a:pt x="592737" y="1707301"/>
                  </a:lnTo>
                  <a:close/>
                  <a:moveTo>
                    <a:pt x="2802546" y="1527174"/>
                  </a:moveTo>
                  <a:cubicBezTo>
                    <a:pt x="2803923" y="1477030"/>
                    <a:pt x="2802781" y="1426339"/>
                    <a:pt x="2799005" y="1375234"/>
                  </a:cubicBezTo>
                  <a:cubicBezTo>
                    <a:pt x="2738590" y="557564"/>
                    <a:pt x="2026762" y="-56312"/>
                    <a:pt x="1209092" y="4103"/>
                  </a:cubicBezTo>
                  <a:cubicBezTo>
                    <a:pt x="747954" y="38175"/>
                    <a:pt x="351635" y="279433"/>
                    <a:pt x="104528" y="630017"/>
                  </a:cubicBezTo>
                  <a:lnTo>
                    <a:pt x="95946" y="643946"/>
                  </a:lnTo>
                  <a:lnTo>
                    <a:pt x="3849" y="551849"/>
                  </a:lnTo>
                  <a:lnTo>
                    <a:pt x="3849" y="795393"/>
                  </a:lnTo>
                  <a:lnTo>
                    <a:pt x="0" y="803463"/>
                  </a:lnTo>
                  <a:lnTo>
                    <a:pt x="3849" y="806823"/>
                  </a:lnTo>
                  <a:lnTo>
                    <a:pt x="3849" y="1471887"/>
                  </a:lnTo>
                  <a:lnTo>
                    <a:pt x="923887" y="1471887"/>
                  </a:lnTo>
                  <a:lnTo>
                    <a:pt x="642279" y="1190279"/>
                  </a:lnTo>
                  <a:lnTo>
                    <a:pt x="659733" y="1148928"/>
                  </a:lnTo>
                  <a:cubicBezTo>
                    <a:pt x="773311" y="926572"/>
                    <a:pt x="996809" y="767132"/>
                    <a:pt x="1264011" y="747389"/>
                  </a:cubicBezTo>
                  <a:cubicBezTo>
                    <a:pt x="1671175" y="717305"/>
                    <a:pt x="2025635" y="1022989"/>
                    <a:pt x="2055719" y="1430153"/>
                  </a:cubicBezTo>
                  <a:cubicBezTo>
                    <a:pt x="2085803" y="1837317"/>
                    <a:pt x="1780119" y="2191778"/>
                    <a:pt x="1372955" y="2221862"/>
                  </a:cubicBezTo>
                  <a:cubicBezTo>
                    <a:pt x="1322059" y="2225622"/>
                    <a:pt x="1271987" y="2224137"/>
                    <a:pt x="1223269" y="2217861"/>
                  </a:cubicBezTo>
                  <a:lnTo>
                    <a:pt x="1170191" y="2205588"/>
                  </a:lnTo>
                  <a:lnTo>
                    <a:pt x="1194616" y="2239825"/>
                  </a:lnTo>
                  <a:cubicBezTo>
                    <a:pt x="1324075" y="2441185"/>
                    <a:pt x="1406569" y="2676804"/>
                    <a:pt x="1425449" y="2932326"/>
                  </a:cubicBezTo>
                  <a:lnTo>
                    <a:pt x="1426214" y="2965187"/>
                  </a:lnTo>
                  <a:lnTo>
                    <a:pt x="1427874" y="2965147"/>
                  </a:lnTo>
                  <a:cubicBezTo>
                    <a:pt x="2194439" y="2908509"/>
                    <a:pt x="2781890" y="2279338"/>
                    <a:pt x="2802546" y="1527174"/>
                  </a:cubicBezTo>
                  <a:close/>
                </a:path>
              </a:pathLst>
            </a:custGeom>
            <a:solidFill>
              <a:srgbClr val="F672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75" name="任意多边形 30"/>
            <p:cNvSpPr>
              <a:spLocks noChangeArrowheads="1"/>
            </p:cNvSpPr>
            <p:nvPr/>
          </p:nvSpPr>
          <p:spPr bwMode="auto">
            <a:xfrm rot="5400000" flipV="1">
              <a:off x="1572790" y="2837381"/>
              <a:ext cx="2800257" cy="2966877"/>
            </a:xfrm>
            <a:custGeom>
              <a:avLst/>
              <a:gdLst>
                <a:gd name="T0" fmla="*/ 585976 w 2800257"/>
                <a:gd name="T1" fmla="*/ 1694015 h 2966877"/>
                <a:gd name="T2" fmla="*/ 614014 w 2800257"/>
                <a:gd name="T3" fmla="*/ 1708984 h 2966877"/>
                <a:gd name="T4" fmla="*/ 601894 w 2800257"/>
                <a:gd name="T5" fmla="*/ 1676442 h 2966877"/>
                <a:gd name="T6" fmla="*/ 0 w 2800257"/>
                <a:gd name="T7" fmla="*/ 517489 h 2966877"/>
                <a:gd name="T8" fmla="*/ 0 w 2800257"/>
                <a:gd name="T9" fmla="*/ 1437527 h 2966877"/>
                <a:gd name="T10" fmla="*/ 920038 w 2800257"/>
                <a:gd name="T11" fmla="*/ 1437527 h 2966877"/>
                <a:gd name="T12" fmla="*/ 649713 w 2800257"/>
                <a:gd name="T13" fmla="*/ 1167202 h 2966877"/>
                <a:gd name="T14" fmla="*/ 663134 w 2800257"/>
                <a:gd name="T15" fmla="*/ 1136956 h 2966877"/>
                <a:gd name="T16" fmla="*/ 1274627 w 2800257"/>
                <a:gd name="T17" fmla="*/ 746492 h 2966877"/>
                <a:gd name="T18" fmla="*/ 2053765 w 2800257"/>
                <a:gd name="T19" fmla="*/ 1443567 h 2966877"/>
                <a:gd name="T20" fmla="*/ 1356690 w 2800257"/>
                <a:gd name="T21" fmla="*/ 2222705 h 2966877"/>
                <a:gd name="T22" fmla="*/ 1207102 w 2800257"/>
                <a:gd name="T23" fmla="*/ 2215978 h 2966877"/>
                <a:gd name="T24" fmla="*/ 1154256 w 2800257"/>
                <a:gd name="T25" fmla="*/ 2202740 h 2966877"/>
                <a:gd name="T26" fmla="*/ 1178053 w 2800257"/>
                <a:gd name="T27" fmla="*/ 2237416 h 2966877"/>
                <a:gd name="T28" fmla="*/ 1396232 w 2800257"/>
                <a:gd name="T29" fmla="*/ 2934008 h 2966877"/>
                <a:gd name="T30" fmla="*/ 1396399 w 2800257"/>
                <a:gd name="T31" fmla="*/ 2966877 h 2966877"/>
                <a:gd name="T32" fmla="*/ 1398059 w 2800257"/>
                <a:gd name="T33" fmla="*/ 2966868 h 2966877"/>
                <a:gd name="T34" fmla="*/ 2797928 w 2800257"/>
                <a:gd name="T35" fmla="*/ 1402199 h 2966877"/>
                <a:gd name="T36" fmla="*/ 1233259 w 2800257"/>
                <a:gd name="T37" fmla="*/ 2329 h 2966877"/>
                <a:gd name="T38" fmla="*/ 117475 w 2800257"/>
                <a:gd name="T39" fmla="*/ 608016 h 2966877"/>
                <a:gd name="T40" fmla="*/ 106943 w 2800257"/>
                <a:gd name="T41" fmla="*/ 624432 h 296687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800257"/>
                <a:gd name="T64" fmla="*/ 0 h 2966877"/>
                <a:gd name="T65" fmla="*/ 2800257 w 2800257"/>
                <a:gd name="T66" fmla="*/ 2966877 h 296687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800257" h="2966877">
                  <a:moveTo>
                    <a:pt x="585976" y="1694015"/>
                  </a:moveTo>
                  <a:lnTo>
                    <a:pt x="614014" y="1708984"/>
                  </a:lnTo>
                  <a:lnTo>
                    <a:pt x="601894" y="1676442"/>
                  </a:lnTo>
                  <a:close/>
                  <a:moveTo>
                    <a:pt x="0" y="517489"/>
                  </a:moveTo>
                  <a:lnTo>
                    <a:pt x="0" y="1437527"/>
                  </a:lnTo>
                  <a:lnTo>
                    <a:pt x="920038" y="1437527"/>
                  </a:lnTo>
                  <a:lnTo>
                    <a:pt x="649713" y="1167202"/>
                  </a:lnTo>
                  <a:lnTo>
                    <a:pt x="663134" y="1136956"/>
                  </a:lnTo>
                  <a:cubicBezTo>
                    <a:pt x="780745" y="916705"/>
                    <a:pt x="1007110" y="761364"/>
                    <a:pt x="1274627" y="746492"/>
                  </a:cubicBezTo>
                  <a:cubicBezTo>
                    <a:pt x="1682272" y="723831"/>
                    <a:pt x="2031104" y="1035922"/>
                    <a:pt x="2053765" y="1443567"/>
                  </a:cubicBezTo>
                  <a:cubicBezTo>
                    <a:pt x="2076426" y="1851212"/>
                    <a:pt x="1764335" y="2200044"/>
                    <a:pt x="1356690" y="2222705"/>
                  </a:cubicBezTo>
                  <a:cubicBezTo>
                    <a:pt x="1305734" y="2225537"/>
                    <a:pt x="1255698" y="2223140"/>
                    <a:pt x="1207102" y="2215978"/>
                  </a:cubicBezTo>
                  <a:lnTo>
                    <a:pt x="1154256" y="2202740"/>
                  </a:lnTo>
                  <a:lnTo>
                    <a:pt x="1178053" y="2237416"/>
                  </a:lnTo>
                  <a:cubicBezTo>
                    <a:pt x="1303823" y="2441101"/>
                    <a:pt x="1382011" y="2678185"/>
                    <a:pt x="1396232" y="2934008"/>
                  </a:cubicBezTo>
                  <a:lnTo>
                    <a:pt x="1396399" y="2966877"/>
                  </a:lnTo>
                  <a:lnTo>
                    <a:pt x="1398059" y="2966868"/>
                  </a:lnTo>
                  <a:cubicBezTo>
                    <a:pt x="2216694" y="2921360"/>
                    <a:pt x="2843436" y="2220834"/>
                    <a:pt x="2797928" y="1402199"/>
                  </a:cubicBezTo>
                  <a:cubicBezTo>
                    <a:pt x="2752420" y="583564"/>
                    <a:pt x="2051894" y="-43179"/>
                    <a:pt x="1233259" y="2329"/>
                  </a:cubicBezTo>
                  <a:cubicBezTo>
                    <a:pt x="771577" y="27994"/>
                    <a:pt x="370928" y="261992"/>
                    <a:pt x="117475" y="608016"/>
                  </a:cubicBezTo>
                  <a:lnTo>
                    <a:pt x="106943" y="624432"/>
                  </a:lnTo>
                  <a:close/>
                </a:path>
              </a:pathLst>
            </a:custGeom>
            <a:solidFill>
              <a:srgbClr val="6C5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276" name="文本框 38"/>
          <p:cNvSpPr>
            <a:spLocks noChangeArrowheads="1"/>
          </p:cNvSpPr>
          <p:nvPr/>
        </p:nvSpPr>
        <p:spPr bwMode="auto">
          <a:xfrm>
            <a:off x="2363788" y="2170113"/>
            <a:ext cx="755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zh-CN" altLang="en-US" sz="3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7" name="文本框 39"/>
          <p:cNvSpPr>
            <a:spLocks noChangeArrowheads="1"/>
          </p:cNvSpPr>
          <p:nvPr/>
        </p:nvSpPr>
        <p:spPr bwMode="auto">
          <a:xfrm>
            <a:off x="3513138" y="3421063"/>
            <a:ext cx="755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3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8" name="文本框 40"/>
          <p:cNvSpPr>
            <a:spLocks noChangeArrowheads="1"/>
          </p:cNvSpPr>
          <p:nvPr/>
        </p:nvSpPr>
        <p:spPr bwMode="auto">
          <a:xfrm>
            <a:off x="2351088" y="4616450"/>
            <a:ext cx="7556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3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79" name="文本框 41"/>
          <p:cNvSpPr>
            <a:spLocks noChangeArrowheads="1"/>
          </p:cNvSpPr>
          <p:nvPr/>
        </p:nvSpPr>
        <p:spPr bwMode="auto">
          <a:xfrm>
            <a:off x="1222375" y="3367088"/>
            <a:ext cx="755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04</a:t>
            </a:r>
            <a:endParaRPr lang="zh-CN" altLang="en-US" sz="3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0" name="椭圆 42"/>
          <p:cNvSpPr>
            <a:spLocks noChangeArrowheads="1"/>
          </p:cNvSpPr>
          <p:nvPr/>
        </p:nvSpPr>
        <p:spPr bwMode="auto">
          <a:xfrm>
            <a:off x="6350000" y="1722438"/>
            <a:ext cx="447675" cy="447675"/>
          </a:xfrm>
          <a:prstGeom prst="ellipse">
            <a:avLst/>
          </a:prstGeom>
          <a:solidFill>
            <a:srgbClr val="F8B19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1" name="椭圆 43"/>
          <p:cNvSpPr>
            <a:spLocks noChangeArrowheads="1"/>
          </p:cNvSpPr>
          <p:nvPr/>
        </p:nvSpPr>
        <p:spPr bwMode="auto">
          <a:xfrm>
            <a:off x="6350000" y="2919413"/>
            <a:ext cx="447675" cy="447675"/>
          </a:xfrm>
          <a:prstGeom prst="ellipse">
            <a:avLst/>
          </a:prstGeom>
          <a:solidFill>
            <a:srgbClr val="F672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2" name="椭圆 44"/>
          <p:cNvSpPr>
            <a:spLocks noChangeArrowheads="1"/>
          </p:cNvSpPr>
          <p:nvPr/>
        </p:nvSpPr>
        <p:spPr bwMode="auto">
          <a:xfrm>
            <a:off x="6350000" y="4116388"/>
            <a:ext cx="447675" cy="447675"/>
          </a:xfrm>
          <a:prstGeom prst="ellipse">
            <a:avLst/>
          </a:prstGeom>
          <a:solidFill>
            <a:srgbClr val="C06C8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3" name="椭圆 45"/>
          <p:cNvSpPr>
            <a:spLocks noChangeArrowheads="1"/>
          </p:cNvSpPr>
          <p:nvPr/>
        </p:nvSpPr>
        <p:spPr bwMode="auto">
          <a:xfrm>
            <a:off x="6350000" y="5313363"/>
            <a:ext cx="447675" cy="447675"/>
          </a:xfrm>
          <a:prstGeom prst="ellipse">
            <a:avLst/>
          </a:prstGeom>
          <a:solidFill>
            <a:srgbClr val="6C5B7B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84" name="文本框 47"/>
          <p:cNvSpPr>
            <a:spLocks noChangeArrowheads="1"/>
          </p:cNvSpPr>
          <p:nvPr/>
        </p:nvSpPr>
        <p:spPr bwMode="auto">
          <a:xfrm>
            <a:off x="7173913" y="1377950"/>
            <a:ext cx="34766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8B19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 dirty="0">
              <a:solidFill>
                <a:srgbClr val="F8B19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5" name="文本框 48"/>
          <p:cNvSpPr>
            <a:spLocks noChangeArrowheads="1"/>
          </p:cNvSpPr>
          <p:nvPr/>
        </p:nvSpPr>
        <p:spPr bwMode="auto">
          <a:xfrm>
            <a:off x="7173913" y="2574925"/>
            <a:ext cx="347662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6728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F6728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6" name="文本框 49"/>
          <p:cNvSpPr>
            <a:spLocks noChangeArrowheads="1"/>
          </p:cNvSpPr>
          <p:nvPr/>
        </p:nvSpPr>
        <p:spPr bwMode="auto">
          <a:xfrm>
            <a:off x="7173913" y="3771900"/>
            <a:ext cx="3476625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C06C8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C06C8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287" name="文本框 50"/>
          <p:cNvSpPr>
            <a:spLocks noChangeArrowheads="1"/>
          </p:cNvSpPr>
          <p:nvPr/>
        </p:nvSpPr>
        <p:spPr bwMode="auto">
          <a:xfrm>
            <a:off x="7173913" y="4983163"/>
            <a:ext cx="347662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6C5B7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YOUR  TITLE</a:t>
            </a:r>
            <a:endParaRPr lang="en-US" altLang="zh-CN" sz="1600" b="1">
              <a:solidFill>
                <a:srgbClr val="6C5B7B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 Click here to add  you to the</a:t>
            </a:r>
            <a:endParaRPr lang="zh-CN" altLang="en-US" sz="200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 center of the narrative thought</a:t>
            </a:r>
            <a:endParaRPr lang="en-US" altLang="zh-CN" sz="20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12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2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12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12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12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6" grpId="0"/>
      <p:bldP spid="11277" grpId="0"/>
      <p:bldP spid="11278" grpId="0"/>
      <p:bldP spid="11279" grpId="0"/>
      <p:bldP spid="11280" grpId="0" animBg="1"/>
      <p:bldP spid="11281" grpId="0" animBg="1"/>
      <p:bldP spid="11282" grpId="0" animBg="1"/>
      <p:bldP spid="11283" grpId="0" animBg="1"/>
      <p:bldP spid="11284" grpId="0"/>
      <p:bldP spid="11285" grpId="0"/>
      <p:bldP spid="11286" grpId="0"/>
      <p:bldP spid="1128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 huiyizhuo"/>
</p:tagLst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Pages>0</Pages>
  <Words>1684</Words>
  <Characters>0</Characters>
  <Application>Microsoft Office PowerPoint</Application>
  <DocSecurity>0</DocSecurity>
  <PresentationFormat>自定义</PresentationFormat>
  <Lines>0</Lines>
  <Paragraphs>414</Paragraphs>
  <Slides>30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 huiyizhuo</dc:title>
  <dc:creator>USER</dc:creator>
  <cp:lastModifiedBy>admin</cp:lastModifiedBy>
  <cp:revision>94</cp:revision>
  <dcterms:created xsi:type="dcterms:W3CDTF">2014-08-07T04:10:00Z</dcterms:created>
  <dcterms:modified xsi:type="dcterms:W3CDTF">2016-07-09T08:56:37Z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2052-9.1.0.4843</vt:lpwstr>
  </property>
</Properties>
</file>